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66" r:id="rId1"/>
  </p:sldMasterIdLst>
  <p:notesMasterIdLst>
    <p:notesMasterId r:id="rId13"/>
  </p:notesMasterIdLst>
  <p:sldIdLst>
    <p:sldId id="256" r:id="rId2"/>
    <p:sldId id="257" r:id="rId3"/>
    <p:sldId id="259" r:id="rId4"/>
    <p:sldId id="267" r:id="rId5"/>
    <p:sldId id="260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31898BF-35EA-6D44-8B04-DCB03A3A0878}">
          <p14:sldIdLst>
            <p14:sldId id="256"/>
          </p14:sldIdLst>
        </p14:section>
        <p14:section name="Sección sin título" id="{6C209297-E49C-0D4A-93A5-9F082CE1B6AC}">
          <p14:sldIdLst>
            <p14:sldId id="257"/>
            <p14:sldId id="259"/>
            <p14:sldId id="267"/>
            <p14:sldId id="260"/>
            <p14:sldId id="262"/>
            <p14:sldId id="263"/>
            <p14:sldId id="264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77"/>
    <p:restoredTop sz="94673"/>
  </p:normalViewPr>
  <p:slideViewPr>
    <p:cSldViewPr snapToGrid="0">
      <p:cViewPr varScale="1">
        <p:scale>
          <a:sx n="112" d="100"/>
          <a:sy n="112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7D6A3-E3E7-44D4-A7E3-793EB14F1564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9F075A-1BA7-43FA-848E-00594C080FF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Introducción a Kubernetes</a:t>
          </a:r>
          <a:endParaRPr lang="en-US" dirty="0"/>
        </a:p>
      </dgm:t>
    </dgm:pt>
    <dgm:pt modelId="{209E8967-CCD6-4B30-A50B-66DD3538628A}" type="parTrans" cxnId="{379D19E3-25D4-4013-A37E-BEB6A63E6152}">
      <dgm:prSet/>
      <dgm:spPr/>
      <dgm:t>
        <a:bodyPr/>
        <a:lstStyle/>
        <a:p>
          <a:endParaRPr lang="en-US"/>
        </a:p>
      </dgm:t>
    </dgm:pt>
    <dgm:pt modelId="{14552E28-347F-4112-8ECA-27C62E76069B}" type="sibTrans" cxnId="{379D19E3-25D4-4013-A37E-BEB6A63E6152}">
      <dgm:prSet/>
      <dgm:spPr/>
      <dgm:t>
        <a:bodyPr/>
        <a:lstStyle/>
        <a:p>
          <a:endParaRPr lang="en-US"/>
        </a:p>
      </dgm:t>
    </dgm:pt>
    <dgm:pt modelId="{78B83068-9F28-4AE2-8EFA-9B942D81636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Descripción de Argo Workflows</a:t>
          </a:r>
          <a:endParaRPr lang="en-US"/>
        </a:p>
      </dgm:t>
    </dgm:pt>
    <dgm:pt modelId="{3F1F2847-7EF4-442B-A1DC-FB7E71A9F6CF}" type="parTrans" cxnId="{B1642932-B83C-4583-A4DF-63C9D999B0EA}">
      <dgm:prSet/>
      <dgm:spPr/>
      <dgm:t>
        <a:bodyPr/>
        <a:lstStyle/>
        <a:p>
          <a:endParaRPr lang="en-US"/>
        </a:p>
      </dgm:t>
    </dgm:pt>
    <dgm:pt modelId="{4B9228EB-25D5-4DCE-9917-0B5236A420AE}" type="sibTrans" cxnId="{B1642932-B83C-4583-A4DF-63C9D999B0EA}">
      <dgm:prSet/>
      <dgm:spPr/>
      <dgm:t>
        <a:bodyPr/>
        <a:lstStyle/>
        <a:p>
          <a:endParaRPr lang="en-US"/>
        </a:p>
      </dgm:t>
    </dgm:pt>
    <dgm:pt modelId="{C234DAFF-97B7-4D6B-9EF8-048EF2F7582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Instalación y configuración inicial</a:t>
          </a:r>
          <a:endParaRPr lang="en-US"/>
        </a:p>
      </dgm:t>
    </dgm:pt>
    <dgm:pt modelId="{07798524-D71C-4830-8D70-C9394EE66F80}" type="parTrans" cxnId="{EE495796-994C-47A4-BA49-9601F62B7D72}">
      <dgm:prSet/>
      <dgm:spPr/>
      <dgm:t>
        <a:bodyPr/>
        <a:lstStyle/>
        <a:p>
          <a:endParaRPr lang="en-US"/>
        </a:p>
      </dgm:t>
    </dgm:pt>
    <dgm:pt modelId="{7609BC70-520E-4CE6-9080-C93FB219032E}" type="sibTrans" cxnId="{EE495796-994C-47A4-BA49-9601F62B7D72}">
      <dgm:prSet/>
      <dgm:spPr/>
      <dgm:t>
        <a:bodyPr/>
        <a:lstStyle/>
        <a:p>
          <a:endParaRPr lang="en-US"/>
        </a:p>
      </dgm:t>
    </dgm:pt>
    <dgm:pt modelId="{282977B1-87BE-40AA-A003-C8A64961D83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Primeros pasos y manejo de workflows</a:t>
          </a:r>
          <a:endParaRPr lang="en-US"/>
        </a:p>
      </dgm:t>
    </dgm:pt>
    <dgm:pt modelId="{0A4A79B0-8015-4B22-85BF-7469C347B2C8}" type="parTrans" cxnId="{66B83067-7DBA-425F-9513-EF34896C9A9C}">
      <dgm:prSet/>
      <dgm:spPr/>
      <dgm:t>
        <a:bodyPr/>
        <a:lstStyle/>
        <a:p>
          <a:endParaRPr lang="en-US"/>
        </a:p>
      </dgm:t>
    </dgm:pt>
    <dgm:pt modelId="{F5377602-C3C5-4DEF-B25F-906E81948861}" type="sibTrans" cxnId="{66B83067-7DBA-425F-9513-EF34896C9A9C}">
      <dgm:prSet/>
      <dgm:spPr/>
      <dgm:t>
        <a:bodyPr/>
        <a:lstStyle/>
        <a:p>
          <a:endParaRPr lang="en-US"/>
        </a:p>
      </dgm:t>
    </dgm:pt>
    <dgm:pt modelId="{E1AE6601-ADBA-430F-AD2D-DDB2FF15DC4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Templates y ejemplos prácticos</a:t>
          </a:r>
          <a:endParaRPr lang="en-US"/>
        </a:p>
      </dgm:t>
    </dgm:pt>
    <dgm:pt modelId="{B3F529EB-90DC-4649-AB21-24E3E53A2905}" type="parTrans" cxnId="{91DDE08B-DC4C-40B0-A77D-9D089484F038}">
      <dgm:prSet/>
      <dgm:spPr/>
      <dgm:t>
        <a:bodyPr/>
        <a:lstStyle/>
        <a:p>
          <a:endParaRPr lang="en-US"/>
        </a:p>
      </dgm:t>
    </dgm:pt>
    <dgm:pt modelId="{E3D69F74-F3C4-4EE1-BBFB-4494294C95E3}" type="sibTrans" cxnId="{91DDE08B-DC4C-40B0-A77D-9D089484F038}">
      <dgm:prSet/>
      <dgm:spPr/>
      <dgm:t>
        <a:bodyPr/>
        <a:lstStyle/>
        <a:p>
          <a:endParaRPr lang="en-US"/>
        </a:p>
      </dgm:t>
    </dgm:pt>
    <dgm:pt modelId="{BC963C76-5DEA-4C33-852E-B9919377353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Gestión de datos: Entradas, salidas y artefactos</a:t>
          </a:r>
          <a:endParaRPr lang="en-US"/>
        </a:p>
      </dgm:t>
    </dgm:pt>
    <dgm:pt modelId="{0AACA0EF-6529-408D-9BFE-8DAE724EF037}" type="parTrans" cxnId="{7DF927B4-9FB8-4698-9749-CFB6FC65EDBC}">
      <dgm:prSet/>
      <dgm:spPr/>
      <dgm:t>
        <a:bodyPr/>
        <a:lstStyle/>
        <a:p>
          <a:endParaRPr lang="en-US"/>
        </a:p>
      </dgm:t>
    </dgm:pt>
    <dgm:pt modelId="{2C3D638D-198B-4EB8-93F1-321AC3A8AF8C}" type="sibTrans" cxnId="{7DF927B4-9FB8-4698-9749-CFB6FC65EDBC}">
      <dgm:prSet/>
      <dgm:spPr/>
      <dgm:t>
        <a:bodyPr/>
        <a:lstStyle/>
        <a:p>
          <a:endParaRPr lang="en-US"/>
        </a:p>
      </dgm:t>
    </dgm:pt>
    <dgm:pt modelId="{96C60A05-E689-4439-8CD5-C4C1D4BCBD6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Integración con Argo Events</a:t>
          </a:r>
          <a:endParaRPr lang="en-US"/>
        </a:p>
      </dgm:t>
    </dgm:pt>
    <dgm:pt modelId="{EB5444BE-1216-465B-A4A5-4B1DF3DEB163}" type="parTrans" cxnId="{B95460D5-D564-4806-885A-10591311B5FE}">
      <dgm:prSet/>
      <dgm:spPr/>
      <dgm:t>
        <a:bodyPr/>
        <a:lstStyle/>
        <a:p>
          <a:endParaRPr lang="en-US"/>
        </a:p>
      </dgm:t>
    </dgm:pt>
    <dgm:pt modelId="{196CFAFE-22F9-492B-8367-C8A9E39CD8CB}" type="sibTrans" cxnId="{B95460D5-D564-4806-885A-10591311B5FE}">
      <dgm:prSet/>
      <dgm:spPr/>
      <dgm:t>
        <a:bodyPr/>
        <a:lstStyle/>
        <a:p>
          <a:endParaRPr lang="en-US"/>
        </a:p>
      </dgm:t>
    </dgm:pt>
    <dgm:pt modelId="{07D80B16-D279-4806-9049-0166CA16E5C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Conclusiones y espacio para preguntas</a:t>
          </a:r>
          <a:endParaRPr lang="en-US"/>
        </a:p>
      </dgm:t>
    </dgm:pt>
    <dgm:pt modelId="{A5E1C5B5-A9DA-456B-BC53-B2037E5C9465}" type="parTrans" cxnId="{7BD373D1-2D36-44BD-B65E-04224800F985}">
      <dgm:prSet/>
      <dgm:spPr/>
      <dgm:t>
        <a:bodyPr/>
        <a:lstStyle/>
        <a:p>
          <a:endParaRPr lang="en-US"/>
        </a:p>
      </dgm:t>
    </dgm:pt>
    <dgm:pt modelId="{93EA9580-B0F2-46AB-B6A7-463FB8F71A17}" type="sibTrans" cxnId="{7BD373D1-2D36-44BD-B65E-04224800F985}">
      <dgm:prSet/>
      <dgm:spPr/>
      <dgm:t>
        <a:bodyPr/>
        <a:lstStyle/>
        <a:p>
          <a:endParaRPr lang="en-US"/>
        </a:p>
      </dgm:t>
    </dgm:pt>
    <dgm:pt modelId="{A3EFF47A-CD71-4CE7-ACCE-D959E8508F75}" type="pres">
      <dgm:prSet presAssocID="{D2E7D6A3-E3E7-44D4-A7E3-793EB14F1564}" presName="root" presStyleCnt="0">
        <dgm:presLayoutVars>
          <dgm:dir/>
          <dgm:resizeHandles val="exact"/>
        </dgm:presLayoutVars>
      </dgm:prSet>
      <dgm:spPr/>
    </dgm:pt>
    <dgm:pt modelId="{92F7BC9B-54B7-4BB5-9519-8B2D34F24F00}" type="pres">
      <dgm:prSet presAssocID="{8C9F075A-1BA7-43FA-848E-00594C080FF4}" presName="compNode" presStyleCnt="0"/>
      <dgm:spPr/>
    </dgm:pt>
    <dgm:pt modelId="{77B424B0-CA7F-4DA6-BB8E-4D004C292B2B}" type="pres">
      <dgm:prSet presAssocID="{8C9F075A-1BA7-43FA-848E-00594C080FF4}" presName="bgRect" presStyleLbl="bgShp" presStyleIdx="0" presStyleCnt="8"/>
      <dgm:spPr/>
    </dgm:pt>
    <dgm:pt modelId="{901B9207-05E0-4461-A198-41CC40BFF67E}" type="pres">
      <dgm:prSet presAssocID="{8C9F075A-1BA7-43FA-848E-00594C080FF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F9BC7B7F-69AF-4FBC-ADD5-51FEFF434B42}" type="pres">
      <dgm:prSet presAssocID="{8C9F075A-1BA7-43FA-848E-00594C080FF4}" presName="spaceRect" presStyleCnt="0"/>
      <dgm:spPr/>
    </dgm:pt>
    <dgm:pt modelId="{4002D0A6-CB40-4299-90F7-F4D5A14A8A38}" type="pres">
      <dgm:prSet presAssocID="{8C9F075A-1BA7-43FA-848E-00594C080FF4}" presName="parTx" presStyleLbl="revTx" presStyleIdx="0" presStyleCnt="8">
        <dgm:presLayoutVars>
          <dgm:chMax val="0"/>
          <dgm:chPref val="0"/>
        </dgm:presLayoutVars>
      </dgm:prSet>
      <dgm:spPr/>
    </dgm:pt>
    <dgm:pt modelId="{3F28BB6F-75BA-4851-884E-E8B756CD2A64}" type="pres">
      <dgm:prSet presAssocID="{14552E28-347F-4112-8ECA-27C62E76069B}" presName="sibTrans" presStyleCnt="0"/>
      <dgm:spPr/>
    </dgm:pt>
    <dgm:pt modelId="{9A763CB3-2325-4945-9247-45189BC3AD38}" type="pres">
      <dgm:prSet presAssocID="{78B83068-9F28-4AE2-8EFA-9B942D816367}" presName="compNode" presStyleCnt="0"/>
      <dgm:spPr/>
    </dgm:pt>
    <dgm:pt modelId="{BCE76111-22C1-4D3B-90F1-F21674E81432}" type="pres">
      <dgm:prSet presAssocID="{78B83068-9F28-4AE2-8EFA-9B942D816367}" presName="bgRect" presStyleLbl="bgShp" presStyleIdx="1" presStyleCnt="8"/>
      <dgm:spPr/>
    </dgm:pt>
    <dgm:pt modelId="{1CCB32CE-8865-4FD0-85C8-38494A855CCD}" type="pres">
      <dgm:prSet presAssocID="{78B83068-9F28-4AE2-8EFA-9B942D81636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A7EC5D82-F369-4723-BD34-9AC3C20ACB75}" type="pres">
      <dgm:prSet presAssocID="{78B83068-9F28-4AE2-8EFA-9B942D816367}" presName="spaceRect" presStyleCnt="0"/>
      <dgm:spPr/>
    </dgm:pt>
    <dgm:pt modelId="{671B0700-AF3F-4EA1-91E2-94E1B9F3164F}" type="pres">
      <dgm:prSet presAssocID="{78B83068-9F28-4AE2-8EFA-9B942D816367}" presName="parTx" presStyleLbl="revTx" presStyleIdx="1" presStyleCnt="8">
        <dgm:presLayoutVars>
          <dgm:chMax val="0"/>
          <dgm:chPref val="0"/>
        </dgm:presLayoutVars>
      </dgm:prSet>
      <dgm:spPr/>
    </dgm:pt>
    <dgm:pt modelId="{DCB6119A-3928-431D-A794-3FAE4C3598D6}" type="pres">
      <dgm:prSet presAssocID="{4B9228EB-25D5-4DCE-9917-0B5236A420AE}" presName="sibTrans" presStyleCnt="0"/>
      <dgm:spPr/>
    </dgm:pt>
    <dgm:pt modelId="{0550E545-604F-486F-B330-AB3942B2034A}" type="pres">
      <dgm:prSet presAssocID="{C234DAFF-97B7-4D6B-9EF8-048EF2F7582D}" presName="compNode" presStyleCnt="0"/>
      <dgm:spPr/>
    </dgm:pt>
    <dgm:pt modelId="{F340F138-AAB1-4A02-B4A9-3A8F91CB4669}" type="pres">
      <dgm:prSet presAssocID="{C234DAFF-97B7-4D6B-9EF8-048EF2F7582D}" presName="bgRect" presStyleLbl="bgShp" presStyleIdx="2" presStyleCnt="8"/>
      <dgm:spPr/>
    </dgm:pt>
    <dgm:pt modelId="{29CA077F-4204-4ECF-B42F-E6067DE91C3B}" type="pres">
      <dgm:prSet presAssocID="{C234DAFF-97B7-4D6B-9EF8-048EF2F7582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ADCBA48C-2391-4FC4-868E-63FB8F1D4FA3}" type="pres">
      <dgm:prSet presAssocID="{C234DAFF-97B7-4D6B-9EF8-048EF2F7582D}" presName="spaceRect" presStyleCnt="0"/>
      <dgm:spPr/>
    </dgm:pt>
    <dgm:pt modelId="{6662DC12-C203-45A2-BF55-2B2C8DD91F4D}" type="pres">
      <dgm:prSet presAssocID="{C234DAFF-97B7-4D6B-9EF8-048EF2F7582D}" presName="parTx" presStyleLbl="revTx" presStyleIdx="2" presStyleCnt="8">
        <dgm:presLayoutVars>
          <dgm:chMax val="0"/>
          <dgm:chPref val="0"/>
        </dgm:presLayoutVars>
      </dgm:prSet>
      <dgm:spPr/>
    </dgm:pt>
    <dgm:pt modelId="{8B3AD5D7-6715-4587-92EE-631DEED00A3E}" type="pres">
      <dgm:prSet presAssocID="{7609BC70-520E-4CE6-9080-C93FB219032E}" presName="sibTrans" presStyleCnt="0"/>
      <dgm:spPr/>
    </dgm:pt>
    <dgm:pt modelId="{12942524-DC67-4979-9AF4-F7849A2223EA}" type="pres">
      <dgm:prSet presAssocID="{282977B1-87BE-40AA-A003-C8A64961D838}" presName="compNode" presStyleCnt="0"/>
      <dgm:spPr/>
    </dgm:pt>
    <dgm:pt modelId="{B98A2437-B922-40AA-824D-5B86A775716F}" type="pres">
      <dgm:prSet presAssocID="{282977B1-87BE-40AA-A003-C8A64961D838}" presName="bgRect" presStyleLbl="bgShp" presStyleIdx="3" presStyleCnt="8"/>
      <dgm:spPr/>
    </dgm:pt>
    <dgm:pt modelId="{D56E5FAC-F995-4AD8-B8B8-7E4D1B177505}" type="pres">
      <dgm:prSet presAssocID="{282977B1-87BE-40AA-A003-C8A64961D83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dar"/>
        </a:ext>
      </dgm:extLst>
    </dgm:pt>
    <dgm:pt modelId="{6AAF9D36-996A-4B9F-9FB5-75DEA7E15A92}" type="pres">
      <dgm:prSet presAssocID="{282977B1-87BE-40AA-A003-C8A64961D838}" presName="spaceRect" presStyleCnt="0"/>
      <dgm:spPr/>
    </dgm:pt>
    <dgm:pt modelId="{11843A35-27BD-473C-9BA0-083C76B6E550}" type="pres">
      <dgm:prSet presAssocID="{282977B1-87BE-40AA-A003-C8A64961D838}" presName="parTx" presStyleLbl="revTx" presStyleIdx="3" presStyleCnt="8">
        <dgm:presLayoutVars>
          <dgm:chMax val="0"/>
          <dgm:chPref val="0"/>
        </dgm:presLayoutVars>
      </dgm:prSet>
      <dgm:spPr/>
    </dgm:pt>
    <dgm:pt modelId="{EEF3E66C-8343-4F0B-9486-C435519FA297}" type="pres">
      <dgm:prSet presAssocID="{F5377602-C3C5-4DEF-B25F-906E81948861}" presName="sibTrans" presStyleCnt="0"/>
      <dgm:spPr/>
    </dgm:pt>
    <dgm:pt modelId="{E1C270AD-835B-4A3E-80B9-3222761F5A40}" type="pres">
      <dgm:prSet presAssocID="{E1AE6601-ADBA-430F-AD2D-DDB2FF15DC43}" presName="compNode" presStyleCnt="0"/>
      <dgm:spPr/>
    </dgm:pt>
    <dgm:pt modelId="{1B6766CD-237B-4C28-82FF-E07093814093}" type="pres">
      <dgm:prSet presAssocID="{E1AE6601-ADBA-430F-AD2D-DDB2FF15DC43}" presName="bgRect" presStyleLbl="bgShp" presStyleIdx="4" presStyleCnt="8"/>
      <dgm:spPr/>
    </dgm:pt>
    <dgm:pt modelId="{03CAABD0-4186-4528-8C7C-998CF14B8C9E}" type="pres">
      <dgm:prSet presAssocID="{E1AE6601-ADBA-430F-AD2D-DDB2FF15DC4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26C36A8B-973F-40AF-B50E-9D48E75E2B37}" type="pres">
      <dgm:prSet presAssocID="{E1AE6601-ADBA-430F-AD2D-DDB2FF15DC43}" presName="spaceRect" presStyleCnt="0"/>
      <dgm:spPr/>
    </dgm:pt>
    <dgm:pt modelId="{5A4EFEA5-D3B4-41F4-B794-842B4F45553C}" type="pres">
      <dgm:prSet presAssocID="{E1AE6601-ADBA-430F-AD2D-DDB2FF15DC43}" presName="parTx" presStyleLbl="revTx" presStyleIdx="4" presStyleCnt="8">
        <dgm:presLayoutVars>
          <dgm:chMax val="0"/>
          <dgm:chPref val="0"/>
        </dgm:presLayoutVars>
      </dgm:prSet>
      <dgm:spPr/>
    </dgm:pt>
    <dgm:pt modelId="{8A0D2E53-921B-426A-8D11-0B24A632E308}" type="pres">
      <dgm:prSet presAssocID="{E3D69F74-F3C4-4EE1-BBFB-4494294C95E3}" presName="sibTrans" presStyleCnt="0"/>
      <dgm:spPr/>
    </dgm:pt>
    <dgm:pt modelId="{57574FE1-6121-4B53-A4E3-BE90D3057245}" type="pres">
      <dgm:prSet presAssocID="{BC963C76-5DEA-4C33-852E-B99193773533}" presName="compNode" presStyleCnt="0"/>
      <dgm:spPr/>
    </dgm:pt>
    <dgm:pt modelId="{03C4BD6A-9FFD-4938-B476-7370046FCA68}" type="pres">
      <dgm:prSet presAssocID="{BC963C76-5DEA-4C33-852E-B99193773533}" presName="bgRect" presStyleLbl="bgShp" presStyleIdx="5" presStyleCnt="8"/>
      <dgm:spPr/>
    </dgm:pt>
    <dgm:pt modelId="{6C0CE295-7AA9-466A-A8DB-42FD60CBF47F}" type="pres">
      <dgm:prSet presAssocID="{BC963C76-5DEA-4C33-852E-B9919377353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AAAE9376-C4A6-4CC5-B928-9C183569FEBC}" type="pres">
      <dgm:prSet presAssocID="{BC963C76-5DEA-4C33-852E-B99193773533}" presName="spaceRect" presStyleCnt="0"/>
      <dgm:spPr/>
    </dgm:pt>
    <dgm:pt modelId="{17507971-FE0F-4519-AF9D-E1CFF9B7778F}" type="pres">
      <dgm:prSet presAssocID="{BC963C76-5DEA-4C33-852E-B99193773533}" presName="parTx" presStyleLbl="revTx" presStyleIdx="5" presStyleCnt="8">
        <dgm:presLayoutVars>
          <dgm:chMax val="0"/>
          <dgm:chPref val="0"/>
        </dgm:presLayoutVars>
      </dgm:prSet>
      <dgm:spPr/>
    </dgm:pt>
    <dgm:pt modelId="{83C404DC-55F0-4174-832D-95002EED3E8B}" type="pres">
      <dgm:prSet presAssocID="{2C3D638D-198B-4EB8-93F1-321AC3A8AF8C}" presName="sibTrans" presStyleCnt="0"/>
      <dgm:spPr/>
    </dgm:pt>
    <dgm:pt modelId="{719E890A-D35A-4104-AFA4-DA4BCA3DF4E2}" type="pres">
      <dgm:prSet presAssocID="{96C60A05-E689-4439-8CD5-C4C1D4BCBD6F}" presName="compNode" presStyleCnt="0"/>
      <dgm:spPr/>
    </dgm:pt>
    <dgm:pt modelId="{ECEC8F38-EBE4-47C5-9D15-4E852C05048F}" type="pres">
      <dgm:prSet presAssocID="{96C60A05-E689-4439-8CD5-C4C1D4BCBD6F}" presName="bgRect" presStyleLbl="bgShp" presStyleIdx="6" presStyleCnt="8"/>
      <dgm:spPr/>
    </dgm:pt>
    <dgm:pt modelId="{3BFEFF8A-F170-4A15-85B4-D8F905D7E9A9}" type="pres">
      <dgm:prSet presAssocID="{96C60A05-E689-4439-8CD5-C4C1D4BCBD6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D3E60A8-3910-4ABC-830D-580606D8BDD0}" type="pres">
      <dgm:prSet presAssocID="{96C60A05-E689-4439-8CD5-C4C1D4BCBD6F}" presName="spaceRect" presStyleCnt="0"/>
      <dgm:spPr/>
    </dgm:pt>
    <dgm:pt modelId="{3658027C-E5F1-444F-A37A-00466A3EE5CD}" type="pres">
      <dgm:prSet presAssocID="{96C60A05-E689-4439-8CD5-C4C1D4BCBD6F}" presName="parTx" presStyleLbl="revTx" presStyleIdx="6" presStyleCnt="8">
        <dgm:presLayoutVars>
          <dgm:chMax val="0"/>
          <dgm:chPref val="0"/>
        </dgm:presLayoutVars>
      </dgm:prSet>
      <dgm:spPr/>
    </dgm:pt>
    <dgm:pt modelId="{7D1B81C2-6719-4192-87FE-70632B2F8FDD}" type="pres">
      <dgm:prSet presAssocID="{196CFAFE-22F9-492B-8367-C8A9E39CD8CB}" presName="sibTrans" presStyleCnt="0"/>
      <dgm:spPr/>
    </dgm:pt>
    <dgm:pt modelId="{3DAD3CDE-A46D-48CC-A23C-4EAC6DBAD91D}" type="pres">
      <dgm:prSet presAssocID="{07D80B16-D279-4806-9049-0166CA16E5C3}" presName="compNode" presStyleCnt="0"/>
      <dgm:spPr/>
    </dgm:pt>
    <dgm:pt modelId="{AB98A3C5-0B67-4BE3-AF7D-EA406B71DBDD}" type="pres">
      <dgm:prSet presAssocID="{07D80B16-D279-4806-9049-0166CA16E5C3}" presName="bgRect" presStyleLbl="bgShp" presStyleIdx="7" presStyleCnt="8"/>
      <dgm:spPr/>
    </dgm:pt>
    <dgm:pt modelId="{F9D4F4E0-BEDD-41D2-AD5F-894D4B46007E}" type="pres">
      <dgm:prSet presAssocID="{07D80B16-D279-4806-9049-0166CA16E5C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CBE7F87-40EF-48B6-B665-ABA77AFFA807}" type="pres">
      <dgm:prSet presAssocID="{07D80B16-D279-4806-9049-0166CA16E5C3}" presName="spaceRect" presStyleCnt="0"/>
      <dgm:spPr/>
    </dgm:pt>
    <dgm:pt modelId="{330F350C-C1A9-47E7-A232-4844AE166B6D}" type="pres">
      <dgm:prSet presAssocID="{07D80B16-D279-4806-9049-0166CA16E5C3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A5E7501-F5D7-4978-8158-B809EE8C6466}" type="presOf" srcId="{E1AE6601-ADBA-430F-AD2D-DDB2FF15DC43}" destId="{5A4EFEA5-D3B4-41F4-B794-842B4F45553C}" srcOrd="0" destOrd="0" presId="urn:microsoft.com/office/officeart/2018/2/layout/IconVerticalSolidList"/>
    <dgm:cxn modelId="{2C7B280B-0605-4994-9FC8-FBF93E7C6FDD}" type="presOf" srcId="{96C60A05-E689-4439-8CD5-C4C1D4BCBD6F}" destId="{3658027C-E5F1-444F-A37A-00466A3EE5CD}" srcOrd="0" destOrd="0" presId="urn:microsoft.com/office/officeart/2018/2/layout/IconVerticalSolidList"/>
    <dgm:cxn modelId="{FDB0472D-1F22-4452-A366-76E9CD49D3A4}" type="presOf" srcId="{282977B1-87BE-40AA-A003-C8A64961D838}" destId="{11843A35-27BD-473C-9BA0-083C76B6E550}" srcOrd="0" destOrd="0" presId="urn:microsoft.com/office/officeart/2018/2/layout/IconVerticalSolidList"/>
    <dgm:cxn modelId="{B1642932-B83C-4583-A4DF-63C9D999B0EA}" srcId="{D2E7D6A3-E3E7-44D4-A7E3-793EB14F1564}" destId="{78B83068-9F28-4AE2-8EFA-9B942D816367}" srcOrd="1" destOrd="0" parTransId="{3F1F2847-7EF4-442B-A1DC-FB7E71A9F6CF}" sibTransId="{4B9228EB-25D5-4DCE-9917-0B5236A420AE}"/>
    <dgm:cxn modelId="{42CCFC51-1B54-464E-9DF7-DB59E490218B}" type="presOf" srcId="{78B83068-9F28-4AE2-8EFA-9B942D816367}" destId="{671B0700-AF3F-4EA1-91E2-94E1B9F3164F}" srcOrd="0" destOrd="0" presId="urn:microsoft.com/office/officeart/2018/2/layout/IconVerticalSolidList"/>
    <dgm:cxn modelId="{66B83067-7DBA-425F-9513-EF34896C9A9C}" srcId="{D2E7D6A3-E3E7-44D4-A7E3-793EB14F1564}" destId="{282977B1-87BE-40AA-A003-C8A64961D838}" srcOrd="3" destOrd="0" parTransId="{0A4A79B0-8015-4B22-85BF-7469C347B2C8}" sibTransId="{F5377602-C3C5-4DEF-B25F-906E81948861}"/>
    <dgm:cxn modelId="{91DDE08B-DC4C-40B0-A77D-9D089484F038}" srcId="{D2E7D6A3-E3E7-44D4-A7E3-793EB14F1564}" destId="{E1AE6601-ADBA-430F-AD2D-DDB2FF15DC43}" srcOrd="4" destOrd="0" parTransId="{B3F529EB-90DC-4649-AB21-24E3E53A2905}" sibTransId="{E3D69F74-F3C4-4EE1-BBFB-4494294C95E3}"/>
    <dgm:cxn modelId="{EE495796-994C-47A4-BA49-9601F62B7D72}" srcId="{D2E7D6A3-E3E7-44D4-A7E3-793EB14F1564}" destId="{C234DAFF-97B7-4D6B-9EF8-048EF2F7582D}" srcOrd="2" destOrd="0" parTransId="{07798524-D71C-4830-8D70-C9394EE66F80}" sibTransId="{7609BC70-520E-4CE6-9080-C93FB219032E}"/>
    <dgm:cxn modelId="{7DF927B4-9FB8-4698-9749-CFB6FC65EDBC}" srcId="{D2E7D6A3-E3E7-44D4-A7E3-793EB14F1564}" destId="{BC963C76-5DEA-4C33-852E-B99193773533}" srcOrd="5" destOrd="0" parTransId="{0AACA0EF-6529-408D-9BFE-8DAE724EF037}" sibTransId="{2C3D638D-198B-4EB8-93F1-321AC3A8AF8C}"/>
    <dgm:cxn modelId="{1F31E0B5-DFBD-4F0B-BE2D-F57D2483AEEB}" type="presOf" srcId="{8C9F075A-1BA7-43FA-848E-00594C080FF4}" destId="{4002D0A6-CB40-4299-90F7-F4D5A14A8A38}" srcOrd="0" destOrd="0" presId="urn:microsoft.com/office/officeart/2018/2/layout/IconVerticalSolidList"/>
    <dgm:cxn modelId="{A7C5CCB8-DC50-4B3B-B297-A9A534C228AB}" type="presOf" srcId="{07D80B16-D279-4806-9049-0166CA16E5C3}" destId="{330F350C-C1A9-47E7-A232-4844AE166B6D}" srcOrd="0" destOrd="0" presId="urn:microsoft.com/office/officeart/2018/2/layout/IconVerticalSolidList"/>
    <dgm:cxn modelId="{B47114B9-AF2F-432A-93D7-36E3D31F88F2}" type="presOf" srcId="{C234DAFF-97B7-4D6B-9EF8-048EF2F7582D}" destId="{6662DC12-C203-45A2-BF55-2B2C8DD91F4D}" srcOrd="0" destOrd="0" presId="urn:microsoft.com/office/officeart/2018/2/layout/IconVerticalSolidList"/>
    <dgm:cxn modelId="{9EC528B9-5226-4C98-AB9A-874E8EE6D8A4}" type="presOf" srcId="{D2E7D6A3-E3E7-44D4-A7E3-793EB14F1564}" destId="{A3EFF47A-CD71-4CE7-ACCE-D959E8508F75}" srcOrd="0" destOrd="0" presId="urn:microsoft.com/office/officeart/2018/2/layout/IconVerticalSolidList"/>
    <dgm:cxn modelId="{7BD373D1-2D36-44BD-B65E-04224800F985}" srcId="{D2E7D6A3-E3E7-44D4-A7E3-793EB14F1564}" destId="{07D80B16-D279-4806-9049-0166CA16E5C3}" srcOrd="7" destOrd="0" parTransId="{A5E1C5B5-A9DA-456B-BC53-B2037E5C9465}" sibTransId="{93EA9580-B0F2-46AB-B6A7-463FB8F71A17}"/>
    <dgm:cxn modelId="{B95460D5-D564-4806-885A-10591311B5FE}" srcId="{D2E7D6A3-E3E7-44D4-A7E3-793EB14F1564}" destId="{96C60A05-E689-4439-8CD5-C4C1D4BCBD6F}" srcOrd="6" destOrd="0" parTransId="{EB5444BE-1216-465B-A4A5-4B1DF3DEB163}" sibTransId="{196CFAFE-22F9-492B-8367-C8A9E39CD8CB}"/>
    <dgm:cxn modelId="{F7D073DA-4B2F-4491-9FB4-F8C7135BB8D1}" type="presOf" srcId="{BC963C76-5DEA-4C33-852E-B99193773533}" destId="{17507971-FE0F-4519-AF9D-E1CFF9B7778F}" srcOrd="0" destOrd="0" presId="urn:microsoft.com/office/officeart/2018/2/layout/IconVerticalSolidList"/>
    <dgm:cxn modelId="{379D19E3-25D4-4013-A37E-BEB6A63E6152}" srcId="{D2E7D6A3-E3E7-44D4-A7E3-793EB14F1564}" destId="{8C9F075A-1BA7-43FA-848E-00594C080FF4}" srcOrd="0" destOrd="0" parTransId="{209E8967-CCD6-4B30-A50B-66DD3538628A}" sibTransId="{14552E28-347F-4112-8ECA-27C62E76069B}"/>
    <dgm:cxn modelId="{E464A078-B87C-4739-93DA-4DEB229B449C}" type="presParOf" srcId="{A3EFF47A-CD71-4CE7-ACCE-D959E8508F75}" destId="{92F7BC9B-54B7-4BB5-9519-8B2D34F24F00}" srcOrd="0" destOrd="0" presId="urn:microsoft.com/office/officeart/2018/2/layout/IconVerticalSolidList"/>
    <dgm:cxn modelId="{5EEA8272-402D-4A1F-8FB4-27469592AA03}" type="presParOf" srcId="{92F7BC9B-54B7-4BB5-9519-8B2D34F24F00}" destId="{77B424B0-CA7F-4DA6-BB8E-4D004C292B2B}" srcOrd="0" destOrd="0" presId="urn:microsoft.com/office/officeart/2018/2/layout/IconVerticalSolidList"/>
    <dgm:cxn modelId="{5423C68C-6EA5-4F40-9074-6B12210B9D26}" type="presParOf" srcId="{92F7BC9B-54B7-4BB5-9519-8B2D34F24F00}" destId="{901B9207-05E0-4461-A198-41CC40BFF67E}" srcOrd="1" destOrd="0" presId="urn:microsoft.com/office/officeart/2018/2/layout/IconVerticalSolidList"/>
    <dgm:cxn modelId="{54662FF3-509D-4D61-A935-68B3659E8081}" type="presParOf" srcId="{92F7BC9B-54B7-4BB5-9519-8B2D34F24F00}" destId="{F9BC7B7F-69AF-4FBC-ADD5-51FEFF434B42}" srcOrd="2" destOrd="0" presId="urn:microsoft.com/office/officeart/2018/2/layout/IconVerticalSolidList"/>
    <dgm:cxn modelId="{17111DD4-01C2-4497-9D1F-97516CBA268F}" type="presParOf" srcId="{92F7BC9B-54B7-4BB5-9519-8B2D34F24F00}" destId="{4002D0A6-CB40-4299-90F7-F4D5A14A8A38}" srcOrd="3" destOrd="0" presId="urn:microsoft.com/office/officeart/2018/2/layout/IconVerticalSolidList"/>
    <dgm:cxn modelId="{3E1BD20E-B5DE-4530-85D1-C33FC6D23A0D}" type="presParOf" srcId="{A3EFF47A-CD71-4CE7-ACCE-D959E8508F75}" destId="{3F28BB6F-75BA-4851-884E-E8B756CD2A64}" srcOrd="1" destOrd="0" presId="urn:microsoft.com/office/officeart/2018/2/layout/IconVerticalSolidList"/>
    <dgm:cxn modelId="{63A783C5-3FBC-4B5D-979B-35DCF12CBB09}" type="presParOf" srcId="{A3EFF47A-CD71-4CE7-ACCE-D959E8508F75}" destId="{9A763CB3-2325-4945-9247-45189BC3AD38}" srcOrd="2" destOrd="0" presId="urn:microsoft.com/office/officeart/2018/2/layout/IconVerticalSolidList"/>
    <dgm:cxn modelId="{078670FB-8F47-4DE3-A1A7-AEF0ED6A55AB}" type="presParOf" srcId="{9A763CB3-2325-4945-9247-45189BC3AD38}" destId="{BCE76111-22C1-4D3B-90F1-F21674E81432}" srcOrd="0" destOrd="0" presId="urn:microsoft.com/office/officeart/2018/2/layout/IconVerticalSolidList"/>
    <dgm:cxn modelId="{EB29FF33-3BF2-4FB6-BC1C-8AF1B1D2ABB3}" type="presParOf" srcId="{9A763CB3-2325-4945-9247-45189BC3AD38}" destId="{1CCB32CE-8865-4FD0-85C8-38494A855CCD}" srcOrd="1" destOrd="0" presId="urn:microsoft.com/office/officeart/2018/2/layout/IconVerticalSolidList"/>
    <dgm:cxn modelId="{CFB2D3DF-2375-4002-AD31-9F6C650D67EB}" type="presParOf" srcId="{9A763CB3-2325-4945-9247-45189BC3AD38}" destId="{A7EC5D82-F369-4723-BD34-9AC3C20ACB75}" srcOrd="2" destOrd="0" presId="urn:microsoft.com/office/officeart/2018/2/layout/IconVerticalSolidList"/>
    <dgm:cxn modelId="{B63B8B7B-54FB-4766-B28F-B193415F4E63}" type="presParOf" srcId="{9A763CB3-2325-4945-9247-45189BC3AD38}" destId="{671B0700-AF3F-4EA1-91E2-94E1B9F3164F}" srcOrd="3" destOrd="0" presId="urn:microsoft.com/office/officeart/2018/2/layout/IconVerticalSolidList"/>
    <dgm:cxn modelId="{AF725741-F21A-4198-B7AE-C7250E58A72D}" type="presParOf" srcId="{A3EFF47A-CD71-4CE7-ACCE-D959E8508F75}" destId="{DCB6119A-3928-431D-A794-3FAE4C3598D6}" srcOrd="3" destOrd="0" presId="urn:microsoft.com/office/officeart/2018/2/layout/IconVerticalSolidList"/>
    <dgm:cxn modelId="{A085F4C2-331B-4AB3-BB1F-0A90A69DE183}" type="presParOf" srcId="{A3EFF47A-CD71-4CE7-ACCE-D959E8508F75}" destId="{0550E545-604F-486F-B330-AB3942B2034A}" srcOrd="4" destOrd="0" presId="urn:microsoft.com/office/officeart/2018/2/layout/IconVerticalSolidList"/>
    <dgm:cxn modelId="{12AA9761-AB15-4B16-8866-6C23F2D3EE19}" type="presParOf" srcId="{0550E545-604F-486F-B330-AB3942B2034A}" destId="{F340F138-AAB1-4A02-B4A9-3A8F91CB4669}" srcOrd="0" destOrd="0" presId="urn:microsoft.com/office/officeart/2018/2/layout/IconVerticalSolidList"/>
    <dgm:cxn modelId="{9D02A58E-B374-4CF4-896A-6C43C2EE0DF6}" type="presParOf" srcId="{0550E545-604F-486F-B330-AB3942B2034A}" destId="{29CA077F-4204-4ECF-B42F-E6067DE91C3B}" srcOrd="1" destOrd="0" presId="urn:microsoft.com/office/officeart/2018/2/layout/IconVerticalSolidList"/>
    <dgm:cxn modelId="{281B6504-E698-406B-B982-67E830FCF9E4}" type="presParOf" srcId="{0550E545-604F-486F-B330-AB3942B2034A}" destId="{ADCBA48C-2391-4FC4-868E-63FB8F1D4FA3}" srcOrd="2" destOrd="0" presId="urn:microsoft.com/office/officeart/2018/2/layout/IconVerticalSolidList"/>
    <dgm:cxn modelId="{43FC7CA4-3ADF-4DED-BB31-C4B4C4A9AA38}" type="presParOf" srcId="{0550E545-604F-486F-B330-AB3942B2034A}" destId="{6662DC12-C203-45A2-BF55-2B2C8DD91F4D}" srcOrd="3" destOrd="0" presId="urn:microsoft.com/office/officeart/2018/2/layout/IconVerticalSolidList"/>
    <dgm:cxn modelId="{826D9F6B-603E-4C30-8391-9FC22D091BEE}" type="presParOf" srcId="{A3EFF47A-CD71-4CE7-ACCE-D959E8508F75}" destId="{8B3AD5D7-6715-4587-92EE-631DEED00A3E}" srcOrd="5" destOrd="0" presId="urn:microsoft.com/office/officeart/2018/2/layout/IconVerticalSolidList"/>
    <dgm:cxn modelId="{6D5835DF-8AE9-4980-A27E-908A597F6CEB}" type="presParOf" srcId="{A3EFF47A-CD71-4CE7-ACCE-D959E8508F75}" destId="{12942524-DC67-4979-9AF4-F7849A2223EA}" srcOrd="6" destOrd="0" presId="urn:microsoft.com/office/officeart/2018/2/layout/IconVerticalSolidList"/>
    <dgm:cxn modelId="{75F41C8F-377D-45DD-AEBB-A41FE215D277}" type="presParOf" srcId="{12942524-DC67-4979-9AF4-F7849A2223EA}" destId="{B98A2437-B922-40AA-824D-5B86A775716F}" srcOrd="0" destOrd="0" presId="urn:microsoft.com/office/officeart/2018/2/layout/IconVerticalSolidList"/>
    <dgm:cxn modelId="{DFCF7E34-9754-4B49-9AD6-B4C6E7E6453A}" type="presParOf" srcId="{12942524-DC67-4979-9AF4-F7849A2223EA}" destId="{D56E5FAC-F995-4AD8-B8B8-7E4D1B177505}" srcOrd="1" destOrd="0" presId="urn:microsoft.com/office/officeart/2018/2/layout/IconVerticalSolidList"/>
    <dgm:cxn modelId="{9B8F1D81-C1CD-43EC-AABA-0E181217D8C3}" type="presParOf" srcId="{12942524-DC67-4979-9AF4-F7849A2223EA}" destId="{6AAF9D36-996A-4B9F-9FB5-75DEA7E15A92}" srcOrd="2" destOrd="0" presId="urn:microsoft.com/office/officeart/2018/2/layout/IconVerticalSolidList"/>
    <dgm:cxn modelId="{A3255D1F-1EF8-46B1-8D74-D415ADD8311D}" type="presParOf" srcId="{12942524-DC67-4979-9AF4-F7849A2223EA}" destId="{11843A35-27BD-473C-9BA0-083C76B6E550}" srcOrd="3" destOrd="0" presId="urn:microsoft.com/office/officeart/2018/2/layout/IconVerticalSolidList"/>
    <dgm:cxn modelId="{B79D0993-337A-4250-B277-CB3C474BEA9F}" type="presParOf" srcId="{A3EFF47A-CD71-4CE7-ACCE-D959E8508F75}" destId="{EEF3E66C-8343-4F0B-9486-C435519FA297}" srcOrd="7" destOrd="0" presId="urn:microsoft.com/office/officeart/2018/2/layout/IconVerticalSolidList"/>
    <dgm:cxn modelId="{327403AD-F068-46CC-9869-F33D6129DEAC}" type="presParOf" srcId="{A3EFF47A-CD71-4CE7-ACCE-D959E8508F75}" destId="{E1C270AD-835B-4A3E-80B9-3222761F5A40}" srcOrd="8" destOrd="0" presId="urn:microsoft.com/office/officeart/2018/2/layout/IconVerticalSolidList"/>
    <dgm:cxn modelId="{52120E2D-5574-4BF2-A5CA-72F1A9855B0B}" type="presParOf" srcId="{E1C270AD-835B-4A3E-80B9-3222761F5A40}" destId="{1B6766CD-237B-4C28-82FF-E07093814093}" srcOrd="0" destOrd="0" presId="urn:microsoft.com/office/officeart/2018/2/layout/IconVerticalSolidList"/>
    <dgm:cxn modelId="{AA2C1E7C-D3B8-41C5-A8FE-09207117CF88}" type="presParOf" srcId="{E1C270AD-835B-4A3E-80B9-3222761F5A40}" destId="{03CAABD0-4186-4528-8C7C-998CF14B8C9E}" srcOrd="1" destOrd="0" presId="urn:microsoft.com/office/officeart/2018/2/layout/IconVerticalSolidList"/>
    <dgm:cxn modelId="{AA169DAB-FB09-45F5-BCC9-242F0C01F2D6}" type="presParOf" srcId="{E1C270AD-835B-4A3E-80B9-3222761F5A40}" destId="{26C36A8B-973F-40AF-B50E-9D48E75E2B37}" srcOrd="2" destOrd="0" presId="urn:microsoft.com/office/officeart/2018/2/layout/IconVerticalSolidList"/>
    <dgm:cxn modelId="{E1773A90-6BD9-4356-8534-C8298148F34D}" type="presParOf" srcId="{E1C270AD-835B-4A3E-80B9-3222761F5A40}" destId="{5A4EFEA5-D3B4-41F4-B794-842B4F45553C}" srcOrd="3" destOrd="0" presId="urn:microsoft.com/office/officeart/2018/2/layout/IconVerticalSolidList"/>
    <dgm:cxn modelId="{85FE3EC2-5321-4E08-AFFE-0FDDBDB8012F}" type="presParOf" srcId="{A3EFF47A-CD71-4CE7-ACCE-D959E8508F75}" destId="{8A0D2E53-921B-426A-8D11-0B24A632E308}" srcOrd="9" destOrd="0" presId="urn:microsoft.com/office/officeart/2018/2/layout/IconVerticalSolidList"/>
    <dgm:cxn modelId="{3E9CD915-80C0-46BB-A891-129706D4FF15}" type="presParOf" srcId="{A3EFF47A-CD71-4CE7-ACCE-D959E8508F75}" destId="{57574FE1-6121-4B53-A4E3-BE90D3057245}" srcOrd="10" destOrd="0" presId="urn:microsoft.com/office/officeart/2018/2/layout/IconVerticalSolidList"/>
    <dgm:cxn modelId="{04D05A19-6BDF-40DA-8D16-26071F588D87}" type="presParOf" srcId="{57574FE1-6121-4B53-A4E3-BE90D3057245}" destId="{03C4BD6A-9FFD-4938-B476-7370046FCA68}" srcOrd="0" destOrd="0" presId="urn:microsoft.com/office/officeart/2018/2/layout/IconVerticalSolidList"/>
    <dgm:cxn modelId="{8EB62697-39E7-47AD-AFF5-8775E8AE057A}" type="presParOf" srcId="{57574FE1-6121-4B53-A4E3-BE90D3057245}" destId="{6C0CE295-7AA9-466A-A8DB-42FD60CBF47F}" srcOrd="1" destOrd="0" presId="urn:microsoft.com/office/officeart/2018/2/layout/IconVerticalSolidList"/>
    <dgm:cxn modelId="{CFCCA19A-AE1A-407D-B7B9-A6F9A57E46B5}" type="presParOf" srcId="{57574FE1-6121-4B53-A4E3-BE90D3057245}" destId="{AAAE9376-C4A6-4CC5-B928-9C183569FEBC}" srcOrd="2" destOrd="0" presId="urn:microsoft.com/office/officeart/2018/2/layout/IconVerticalSolidList"/>
    <dgm:cxn modelId="{C3C0526A-0A0E-4D85-8DB7-71852BC95B57}" type="presParOf" srcId="{57574FE1-6121-4B53-A4E3-BE90D3057245}" destId="{17507971-FE0F-4519-AF9D-E1CFF9B7778F}" srcOrd="3" destOrd="0" presId="urn:microsoft.com/office/officeart/2018/2/layout/IconVerticalSolidList"/>
    <dgm:cxn modelId="{4F0802D5-FC30-43C3-8E55-0290F659A64B}" type="presParOf" srcId="{A3EFF47A-CD71-4CE7-ACCE-D959E8508F75}" destId="{83C404DC-55F0-4174-832D-95002EED3E8B}" srcOrd="11" destOrd="0" presId="urn:microsoft.com/office/officeart/2018/2/layout/IconVerticalSolidList"/>
    <dgm:cxn modelId="{C57CC467-67AC-453E-9A29-5EFEDB4707C8}" type="presParOf" srcId="{A3EFF47A-CD71-4CE7-ACCE-D959E8508F75}" destId="{719E890A-D35A-4104-AFA4-DA4BCA3DF4E2}" srcOrd="12" destOrd="0" presId="urn:microsoft.com/office/officeart/2018/2/layout/IconVerticalSolidList"/>
    <dgm:cxn modelId="{307DA2E6-0599-4DDD-A036-1DE01A442B94}" type="presParOf" srcId="{719E890A-D35A-4104-AFA4-DA4BCA3DF4E2}" destId="{ECEC8F38-EBE4-47C5-9D15-4E852C05048F}" srcOrd="0" destOrd="0" presId="urn:microsoft.com/office/officeart/2018/2/layout/IconVerticalSolidList"/>
    <dgm:cxn modelId="{10DC3789-BCF8-43AA-BF3F-057CE763E3B6}" type="presParOf" srcId="{719E890A-D35A-4104-AFA4-DA4BCA3DF4E2}" destId="{3BFEFF8A-F170-4A15-85B4-D8F905D7E9A9}" srcOrd="1" destOrd="0" presId="urn:microsoft.com/office/officeart/2018/2/layout/IconVerticalSolidList"/>
    <dgm:cxn modelId="{78CAC2C0-B0EA-4AF6-A71C-6A8DD810A5A6}" type="presParOf" srcId="{719E890A-D35A-4104-AFA4-DA4BCA3DF4E2}" destId="{7D3E60A8-3910-4ABC-830D-580606D8BDD0}" srcOrd="2" destOrd="0" presId="urn:microsoft.com/office/officeart/2018/2/layout/IconVerticalSolidList"/>
    <dgm:cxn modelId="{A5D350FA-80C0-4C5F-AFEB-DA2790810981}" type="presParOf" srcId="{719E890A-D35A-4104-AFA4-DA4BCA3DF4E2}" destId="{3658027C-E5F1-444F-A37A-00466A3EE5CD}" srcOrd="3" destOrd="0" presId="urn:microsoft.com/office/officeart/2018/2/layout/IconVerticalSolidList"/>
    <dgm:cxn modelId="{36FF82F0-FD41-4777-812E-C741F8BAB910}" type="presParOf" srcId="{A3EFF47A-CD71-4CE7-ACCE-D959E8508F75}" destId="{7D1B81C2-6719-4192-87FE-70632B2F8FDD}" srcOrd="13" destOrd="0" presId="urn:microsoft.com/office/officeart/2018/2/layout/IconVerticalSolidList"/>
    <dgm:cxn modelId="{B0260A70-FE6A-4F78-AB87-5FF5EEA98EFD}" type="presParOf" srcId="{A3EFF47A-CD71-4CE7-ACCE-D959E8508F75}" destId="{3DAD3CDE-A46D-48CC-A23C-4EAC6DBAD91D}" srcOrd="14" destOrd="0" presId="urn:microsoft.com/office/officeart/2018/2/layout/IconVerticalSolidList"/>
    <dgm:cxn modelId="{98BDB01A-DC06-4134-9545-E2F43416352A}" type="presParOf" srcId="{3DAD3CDE-A46D-48CC-A23C-4EAC6DBAD91D}" destId="{AB98A3C5-0B67-4BE3-AF7D-EA406B71DBDD}" srcOrd="0" destOrd="0" presId="urn:microsoft.com/office/officeart/2018/2/layout/IconVerticalSolidList"/>
    <dgm:cxn modelId="{C49BD9AF-F072-4A89-80DC-8F14C1389FB9}" type="presParOf" srcId="{3DAD3CDE-A46D-48CC-A23C-4EAC6DBAD91D}" destId="{F9D4F4E0-BEDD-41D2-AD5F-894D4B46007E}" srcOrd="1" destOrd="0" presId="urn:microsoft.com/office/officeart/2018/2/layout/IconVerticalSolidList"/>
    <dgm:cxn modelId="{50C6AE31-7426-4BE5-AADE-6C8F1F36E867}" type="presParOf" srcId="{3DAD3CDE-A46D-48CC-A23C-4EAC6DBAD91D}" destId="{2CBE7F87-40EF-48B6-B665-ABA77AFFA807}" srcOrd="2" destOrd="0" presId="urn:microsoft.com/office/officeart/2018/2/layout/IconVerticalSolidList"/>
    <dgm:cxn modelId="{16ED7EA9-F8BA-4E94-AB09-7AD702A6D293}" type="presParOf" srcId="{3DAD3CDE-A46D-48CC-A23C-4EAC6DBAD91D}" destId="{330F350C-C1A9-47E7-A232-4844AE166B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24B0-CA7F-4DA6-BB8E-4D004C292B2B}">
      <dsp:nvSpPr>
        <dsp:cNvPr id="0" name=""/>
        <dsp:cNvSpPr/>
      </dsp:nvSpPr>
      <dsp:spPr>
        <a:xfrm>
          <a:off x="0" y="565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1B9207-05E0-4461-A198-41CC40BFF67E}">
      <dsp:nvSpPr>
        <dsp:cNvPr id="0" name=""/>
        <dsp:cNvSpPr/>
      </dsp:nvSpPr>
      <dsp:spPr>
        <a:xfrm>
          <a:off x="143805" y="107528"/>
          <a:ext cx="261464" cy="261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2D0A6-CB40-4299-90F7-F4D5A14A8A38}">
      <dsp:nvSpPr>
        <dsp:cNvPr id="0" name=""/>
        <dsp:cNvSpPr/>
      </dsp:nvSpPr>
      <dsp:spPr>
        <a:xfrm>
          <a:off x="549076" y="565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Introducción a Kubernetes</a:t>
          </a:r>
          <a:endParaRPr lang="en-US" sz="1600" kern="1200" dirty="0"/>
        </a:p>
      </dsp:txBody>
      <dsp:txXfrm>
        <a:off x="549076" y="565"/>
        <a:ext cx="4512281" cy="475390"/>
      </dsp:txXfrm>
    </dsp:sp>
    <dsp:sp modelId="{BCE76111-22C1-4D3B-90F1-F21674E81432}">
      <dsp:nvSpPr>
        <dsp:cNvPr id="0" name=""/>
        <dsp:cNvSpPr/>
      </dsp:nvSpPr>
      <dsp:spPr>
        <a:xfrm>
          <a:off x="0" y="594804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CB32CE-8865-4FD0-85C8-38494A855CCD}">
      <dsp:nvSpPr>
        <dsp:cNvPr id="0" name=""/>
        <dsp:cNvSpPr/>
      </dsp:nvSpPr>
      <dsp:spPr>
        <a:xfrm>
          <a:off x="143805" y="701767"/>
          <a:ext cx="261464" cy="261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1B0700-AF3F-4EA1-91E2-94E1B9F3164F}">
      <dsp:nvSpPr>
        <dsp:cNvPr id="0" name=""/>
        <dsp:cNvSpPr/>
      </dsp:nvSpPr>
      <dsp:spPr>
        <a:xfrm>
          <a:off x="549076" y="594804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Descripción de Argo Workflows</a:t>
          </a:r>
          <a:endParaRPr lang="en-US" sz="1600" kern="1200"/>
        </a:p>
      </dsp:txBody>
      <dsp:txXfrm>
        <a:off x="549076" y="594804"/>
        <a:ext cx="4512281" cy="475390"/>
      </dsp:txXfrm>
    </dsp:sp>
    <dsp:sp modelId="{F340F138-AAB1-4A02-B4A9-3A8F91CB4669}">
      <dsp:nvSpPr>
        <dsp:cNvPr id="0" name=""/>
        <dsp:cNvSpPr/>
      </dsp:nvSpPr>
      <dsp:spPr>
        <a:xfrm>
          <a:off x="0" y="1189042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CA077F-4204-4ECF-B42F-E6067DE91C3B}">
      <dsp:nvSpPr>
        <dsp:cNvPr id="0" name=""/>
        <dsp:cNvSpPr/>
      </dsp:nvSpPr>
      <dsp:spPr>
        <a:xfrm>
          <a:off x="143805" y="1296005"/>
          <a:ext cx="261464" cy="261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2DC12-C203-45A2-BF55-2B2C8DD91F4D}">
      <dsp:nvSpPr>
        <dsp:cNvPr id="0" name=""/>
        <dsp:cNvSpPr/>
      </dsp:nvSpPr>
      <dsp:spPr>
        <a:xfrm>
          <a:off x="549076" y="1189042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Instalación y configuración inicial</a:t>
          </a:r>
          <a:endParaRPr lang="en-US" sz="1600" kern="1200"/>
        </a:p>
      </dsp:txBody>
      <dsp:txXfrm>
        <a:off x="549076" y="1189042"/>
        <a:ext cx="4512281" cy="475390"/>
      </dsp:txXfrm>
    </dsp:sp>
    <dsp:sp modelId="{B98A2437-B922-40AA-824D-5B86A775716F}">
      <dsp:nvSpPr>
        <dsp:cNvPr id="0" name=""/>
        <dsp:cNvSpPr/>
      </dsp:nvSpPr>
      <dsp:spPr>
        <a:xfrm>
          <a:off x="0" y="1783280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6E5FAC-F995-4AD8-B8B8-7E4D1B177505}">
      <dsp:nvSpPr>
        <dsp:cNvPr id="0" name=""/>
        <dsp:cNvSpPr/>
      </dsp:nvSpPr>
      <dsp:spPr>
        <a:xfrm>
          <a:off x="143805" y="1890243"/>
          <a:ext cx="261464" cy="2614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843A35-27BD-473C-9BA0-083C76B6E550}">
      <dsp:nvSpPr>
        <dsp:cNvPr id="0" name=""/>
        <dsp:cNvSpPr/>
      </dsp:nvSpPr>
      <dsp:spPr>
        <a:xfrm>
          <a:off x="549076" y="1783280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Primeros pasos y manejo de workflows</a:t>
          </a:r>
          <a:endParaRPr lang="en-US" sz="1600" kern="1200"/>
        </a:p>
      </dsp:txBody>
      <dsp:txXfrm>
        <a:off x="549076" y="1783280"/>
        <a:ext cx="4512281" cy="475390"/>
      </dsp:txXfrm>
    </dsp:sp>
    <dsp:sp modelId="{1B6766CD-237B-4C28-82FF-E07093814093}">
      <dsp:nvSpPr>
        <dsp:cNvPr id="0" name=""/>
        <dsp:cNvSpPr/>
      </dsp:nvSpPr>
      <dsp:spPr>
        <a:xfrm>
          <a:off x="0" y="2377519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CAABD0-4186-4528-8C7C-998CF14B8C9E}">
      <dsp:nvSpPr>
        <dsp:cNvPr id="0" name=""/>
        <dsp:cNvSpPr/>
      </dsp:nvSpPr>
      <dsp:spPr>
        <a:xfrm>
          <a:off x="143805" y="2484482"/>
          <a:ext cx="261464" cy="2614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4EFEA5-D3B4-41F4-B794-842B4F45553C}">
      <dsp:nvSpPr>
        <dsp:cNvPr id="0" name=""/>
        <dsp:cNvSpPr/>
      </dsp:nvSpPr>
      <dsp:spPr>
        <a:xfrm>
          <a:off x="549076" y="2377519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Templates y ejemplos prácticos</a:t>
          </a:r>
          <a:endParaRPr lang="en-US" sz="1600" kern="1200"/>
        </a:p>
      </dsp:txBody>
      <dsp:txXfrm>
        <a:off x="549076" y="2377519"/>
        <a:ext cx="4512281" cy="475390"/>
      </dsp:txXfrm>
    </dsp:sp>
    <dsp:sp modelId="{03C4BD6A-9FFD-4938-B476-7370046FCA68}">
      <dsp:nvSpPr>
        <dsp:cNvPr id="0" name=""/>
        <dsp:cNvSpPr/>
      </dsp:nvSpPr>
      <dsp:spPr>
        <a:xfrm>
          <a:off x="0" y="2971757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0CE295-7AA9-466A-A8DB-42FD60CBF47F}">
      <dsp:nvSpPr>
        <dsp:cNvPr id="0" name=""/>
        <dsp:cNvSpPr/>
      </dsp:nvSpPr>
      <dsp:spPr>
        <a:xfrm>
          <a:off x="143805" y="3078720"/>
          <a:ext cx="261464" cy="2614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507971-FE0F-4519-AF9D-E1CFF9B7778F}">
      <dsp:nvSpPr>
        <dsp:cNvPr id="0" name=""/>
        <dsp:cNvSpPr/>
      </dsp:nvSpPr>
      <dsp:spPr>
        <a:xfrm>
          <a:off x="549076" y="2971757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Gestión de datos: Entradas, salidas y artefactos</a:t>
          </a:r>
          <a:endParaRPr lang="en-US" sz="1600" kern="1200"/>
        </a:p>
      </dsp:txBody>
      <dsp:txXfrm>
        <a:off x="549076" y="2971757"/>
        <a:ext cx="4512281" cy="475390"/>
      </dsp:txXfrm>
    </dsp:sp>
    <dsp:sp modelId="{ECEC8F38-EBE4-47C5-9D15-4E852C05048F}">
      <dsp:nvSpPr>
        <dsp:cNvPr id="0" name=""/>
        <dsp:cNvSpPr/>
      </dsp:nvSpPr>
      <dsp:spPr>
        <a:xfrm>
          <a:off x="0" y="3565996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FEFF8A-F170-4A15-85B4-D8F905D7E9A9}">
      <dsp:nvSpPr>
        <dsp:cNvPr id="0" name=""/>
        <dsp:cNvSpPr/>
      </dsp:nvSpPr>
      <dsp:spPr>
        <a:xfrm>
          <a:off x="143805" y="3672958"/>
          <a:ext cx="261464" cy="2614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58027C-E5F1-444F-A37A-00466A3EE5CD}">
      <dsp:nvSpPr>
        <dsp:cNvPr id="0" name=""/>
        <dsp:cNvSpPr/>
      </dsp:nvSpPr>
      <dsp:spPr>
        <a:xfrm>
          <a:off x="549076" y="3565996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Integración con Argo Events</a:t>
          </a:r>
          <a:endParaRPr lang="en-US" sz="1600" kern="1200"/>
        </a:p>
      </dsp:txBody>
      <dsp:txXfrm>
        <a:off x="549076" y="3565996"/>
        <a:ext cx="4512281" cy="475390"/>
      </dsp:txXfrm>
    </dsp:sp>
    <dsp:sp modelId="{AB98A3C5-0B67-4BE3-AF7D-EA406B71DBDD}">
      <dsp:nvSpPr>
        <dsp:cNvPr id="0" name=""/>
        <dsp:cNvSpPr/>
      </dsp:nvSpPr>
      <dsp:spPr>
        <a:xfrm>
          <a:off x="0" y="4160234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D4F4E0-BEDD-41D2-AD5F-894D4B46007E}">
      <dsp:nvSpPr>
        <dsp:cNvPr id="0" name=""/>
        <dsp:cNvSpPr/>
      </dsp:nvSpPr>
      <dsp:spPr>
        <a:xfrm>
          <a:off x="143805" y="4267197"/>
          <a:ext cx="261464" cy="2614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0F350C-C1A9-47E7-A232-4844AE166B6D}">
      <dsp:nvSpPr>
        <dsp:cNvPr id="0" name=""/>
        <dsp:cNvSpPr/>
      </dsp:nvSpPr>
      <dsp:spPr>
        <a:xfrm>
          <a:off x="549076" y="4160234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Conclusiones y espacio para preguntas</a:t>
          </a:r>
          <a:endParaRPr lang="en-US" sz="1600" kern="1200"/>
        </a:p>
      </dsp:txBody>
      <dsp:txXfrm>
        <a:off x="549076" y="4160234"/>
        <a:ext cx="4512281" cy="475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BBB0-2C5B-014F-B4B9-28EF5A9C8A2B}" type="datetimeFigureOut">
              <a:rPr lang="es-ES" smtClean="0"/>
              <a:t>15/5/24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9140-1AF7-7C46-B9AF-07DEF1BC43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9140-1AF7-7C46-B9AF-07DEF1BC432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00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9140-1AF7-7C46-B9AF-07DEF1BC432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77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77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26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2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47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66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6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15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48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19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90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28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2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2B4E7E7-957D-803A-D9EC-78BE5FD67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58" r="33442"/>
          <a:stretch/>
        </p:blipFill>
        <p:spPr>
          <a:xfrm>
            <a:off x="4724342" y="975647"/>
            <a:ext cx="2550252" cy="3755274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9EC3F7-7013-B567-3D28-B1D901654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44" y="1394884"/>
            <a:ext cx="5683772" cy="3566160"/>
          </a:xfrm>
        </p:spPr>
        <p:txBody>
          <a:bodyPr anchor="b">
            <a:normAutofit/>
          </a:bodyPr>
          <a:lstStyle/>
          <a:p>
            <a:pPr algn="l"/>
            <a:r>
              <a:rPr lang="es-ES" sz="5400" b="1" dirty="0">
                <a:latin typeface="Avenir Book" panose="02000503020000020003" pitchFamily="2" charset="0"/>
              </a:rPr>
              <a:t>Argo Workflows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908959-82FE-2AD1-FD9D-AB0CCC6B2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017" y="5023236"/>
            <a:ext cx="3342900" cy="1006168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Avenir Book" panose="02000503020000020003" pitchFamily="2" charset="0"/>
              </a:rPr>
              <a:t>Wilmer Moina-Rivera </a:t>
            </a:r>
          </a:p>
          <a:p>
            <a:r>
              <a:rPr lang="es-ES" sz="1800" dirty="0">
                <a:latin typeface="Avenir Book" panose="02000503020000020003" pitchFamily="2" charset="0"/>
              </a:rPr>
              <a:t>15/05/2024</a:t>
            </a:r>
          </a:p>
        </p:txBody>
      </p:sp>
      <p:pic>
        <p:nvPicPr>
          <p:cNvPr id="21" name="Imagen 20" descr="Texto, Pizarra&#10;&#10;Descripción generada automáticamente">
            <a:extLst>
              <a:ext uri="{FF2B5EF4-FFF2-40B4-BE49-F238E27FC236}">
                <a16:creationId xmlns:a16="http://schemas.microsoft.com/office/drawing/2014/main" id="{4506262C-DEB6-F6F1-D9A4-960571B18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30" y="244311"/>
            <a:ext cx="2861997" cy="1010991"/>
          </a:xfrm>
          <a:prstGeom prst="rect">
            <a:avLst/>
          </a:prstGeom>
        </p:spPr>
      </p:pic>
      <p:pic>
        <p:nvPicPr>
          <p:cNvPr id="31" name="Imagen 30" descr="Texto&#10;&#10;Descripción generada automáticamente">
            <a:extLst>
              <a:ext uri="{FF2B5EF4-FFF2-40B4-BE49-F238E27FC236}">
                <a16:creationId xmlns:a16="http://schemas.microsoft.com/office/drawing/2014/main" id="{5AAA19E7-7BBC-D42E-DEEC-58D1727569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83" r="26628"/>
          <a:stretch/>
        </p:blipFill>
        <p:spPr>
          <a:xfrm>
            <a:off x="8774766" y="96061"/>
            <a:ext cx="3069204" cy="1058573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9543A59-784C-5728-0005-13F8D50DD74D}"/>
              </a:ext>
            </a:extLst>
          </p:cNvPr>
          <p:cNvCxnSpPr/>
          <p:nvPr/>
        </p:nvCxnSpPr>
        <p:spPr>
          <a:xfrm>
            <a:off x="2908183" y="4952185"/>
            <a:ext cx="6375633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55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Conclusiones y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10874928" cy="4847372"/>
          </a:xfrm>
        </p:spPr>
        <p:txBody>
          <a:bodyPr>
            <a:normAutofit/>
          </a:bodyPr>
          <a:lstStyle/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Automatización Eficiente: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Optimiza los tiempos de ejecución y la utilización de recursos en ambientes Kubernetes.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Flexibilidad de Uso: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Adaptable a diversos escenarios desde automatizaciones básicas hasta complejos pipelines de CI/CD.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Escalabilidad Robusta: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Permite una gestión eficaz y escalable de procesos, manteniendo un control preciso.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Respuesta a Eventos: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Integra Argo </a:t>
            </a:r>
            <a:r>
              <a:rPr lang="es-ES" sz="1800" i="0" u="none" strike="noStrike" dirty="0" err="1">
                <a:effectLst/>
                <a:latin typeface="Avenir Book" panose="02000503020000020003" pitchFamily="2" charset="0"/>
              </a:rPr>
              <a:t>Events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 para automatizar flujos de trabajo basados en eventos externos, aumentando la dinámica operacional.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Comunidad Activa: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Soporte y mejoras continuas por parte de una comunidad de desarrolladores dedicada y colaborativa.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Interfaz Intuitiva: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Facilita la supervisión y gestión de </a:t>
            </a:r>
            <a:r>
              <a:rPr lang="es-ES" sz="1800" i="0" u="none" strike="noStrike" dirty="0" err="1">
                <a:effectLst/>
                <a:latin typeface="Avenir Book" panose="02000503020000020003" pitchFamily="2" charset="0"/>
              </a:rPr>
              <a:t>workflows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 a través de una interfaz de usuario clara y accesible.</a:t>
            </a:r>
          </a:p>
          <a:p>
            <a:pPr algn="just"/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4DE042F-3463-40B3-BB07-CE90768815BB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ECFD41F-ED07-4359-CF05-0DCA59F30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5C175A76-E49F-5256-A420-6768163D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36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4DE042F-3463-40B3-BB07-CE90768815BB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ECFD41F-ED07-4359-CF05-0DCA59F30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358" r="33442"/>
          <a:stretch/>
        </p:blipFill>
        <p:spPr>
          <a:xfrm>
            <a:off x="5481524" y="1648180"/>
            <a:ext cx="1148683" cy="1691449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5C175A76-E49F-5256-A420-6768163D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1097CD5-7C08-C3E4-6AFD-F536348C2AF7}"/>
              </a:ext>
            </a:extLst>
          </p:cNvPr>
          <p:cNvSpPr txBox="1">
            <a:spLocks/>
          </p:cNvSpPr>
          <p:nvPr/>
        </p:nvSpPr>
        <p:spPr>
          <a:xfrm>
            <a:off x="702704" y="5913507"/>
            <a:ext cx="4623676" cy="50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latin typeface="Avenir Book" panose="02000503020000020003" pitchFamily="2" charset="0"/>
              </a:rPr>
              <a:t>Agradecimiento especial a </a:t>
            </a:r>
            <a:r>
              <a:rPr lang="es-ES" sz="1600" b="1" dirty="0">
                <a:latin typeface="Avenir Book" panose="02000503020000020003" pitchFamily="2" charset="0"/>
              </a:rPr>
              <a:t>Diego Fernández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A25EF9E-42ED-A273-C9C1-464D5228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02" y="3354116"/>
            <a:ext cx="48979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Gracias por tu tiempo</a:t>
            </a:r>
          </a:p>
        </p:txBody>
      </p:sp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9C9517CC-5146-0354-FCCB-BFBE0A1FD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83" r="26628"/>
          <a:stretch/>
        </p:blipFill>
        <p:spPr>
          <a:xfrm>
            <a:off x="577798" y="-87875"/>
            <a:ext cx="3069204" cy="105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37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37" y="243284"/>
            <a:ext cx="2258610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Agenda</a:t>
            </a: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EB3E4279-EC23-25B4-1117-DF1491539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668076"/>
              </p:ext>
            </p:extLst>
          </p:nvPr>
        </p:nvGraphicFramePr>
        <p:xfrm>
          <a:off x="609600" y="1135429"/>
          <a:ext cx="5061358" cy="4636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96F9EBB-1C10-4831-51F0-A6B138E4DEA6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Imagen 10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823B01C-EAAE-BF56-865C-CCD8F9D392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" name="Imagen 11" descr="Texto, Pizarra&#10;&#10;Descripción generada automáticamente">
            <a:extLst>
              <a:ext uri="{FF2B5EF4-FFF2-40B4-BE49-F238E27FC236}">
                <a16:creationId xmlns:a16="http://schemas.microsoft.com/office/drawing/2014/main" id="{A266AE75-C5DF-A4AB-857F-44073FA410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07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¿Qué es Kubernetes (k8s)?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Definición breve</a:t>
            </a:r>
            <a:r>
              <a:rPr lang="es-ES" sz="2400" b="0" i="0" u="none" strike="noStrike" dirty="0">
                <a:effectLst/>
                <a:latin typeface="Avenir Book" panose="02000503020000020003" pitchFamily="2" charset="0"/>
              </a:rPr>
              <a:t>: Plataforma de orquestación de contenedores para automatizar la implementación, escalado y operación de aplicaciones.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b="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Relevancia</a:t>
            </a:r>
            <a:r>
              <a:rPr lang="es-ES" sz="2400" b="0" i="0" u="none" strike="noStrike" dirty="0">
                <a:effectLst/>
                <a:latin typeface="Avenir Book" panose="02000503020000020003" pitchFamily="2" charset="0"/>
              </a:rPr>
              <a:t>: Facilita la gestión de aplicaciones en contenedores a gran escala.</a:t>
            </a:r>
          </a:p>
        </p:txBody>
      </p: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DD5E45F-50D8-26D7-0B66-23DCC1D7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0479"/>
            <a:ext cx="5182365" cy="3639360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113D945-6F2E-2128-D094-3E3F19E437C0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Imagen 1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9EB2FBC-420A-1821-5760-5A4396B62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Imagen 13" descr="Texto, Pizarra&#10;&#10;Descripción generada automáticamente">
            <a:extLst>
              <a:ext uri="{FF2B5EF4-FFF2-40B4-BE49-F238E27FC236}">
                <a16:creationId xmlns:a16="http://schemas.microsoft.com/office/drawing/2014/main" id="{D3FB8C7C-BED9-0196-7676-323D4F545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41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Introducción a Argo Workflows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B905A0A-23F9-E3ED-D898-A5312D31435C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Imagen 9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4ACBB0F-9E44-6884-FD93-5313AE7E25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1" name="Imagen 10" descr="Texto, Pizarra&#10;&#10;Descripción generada automáticamente">
            <a:extLst>
              <a:ext uri="{FF2B5EF4-FFF2-40B4-BE49-F238E27FC236}">
                <a16:creationId xmlns:a16="http://schemas.microsoft.com/office/drawing/2014/main" id="{F7ADC2EF-6606-4F4A-2557-DC4DD154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FEE3768-E534-3844-1956-3DFEC71B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06049" y="3310061"/>
            <a:ext cx="2381078" cy="2381078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8E9DC5E-A9FA-9406-4DCD-39284A98B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88" y="3548980"/>
            <a:ext cx="2142159" cy="21421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DF86F54-8B4D-14D9-F8C9-266B55B27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6049" y="1173680"/>
            <a:ext cx="2341243" cy="234124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8082713-099A-C20D-F34F-354552B68B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714" y="1313580"/>
            <a:ext cx="2215309" cy="2215309"/>
          </a:xfrm>
          <a:prstGeom prst="rect">
            <a:avLst/>
          </a:prstGeom>
        </p:spPr>
      </p:pic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3E3530C-6276-164E-791B-59D10DF19B04}"/>
              </a:ext>
            </a:extLst>
          </p:cNvPr>
          <p:cNvSpPr txBox="1">
            <a:spLocks/>
          </p:cNvSpPr>
          <p:nvPr/>
        </p:nvSpPr>
        <p:spPr>
          <a:xfrm>
            <a:off x="2411024" y="1623362"/>
            <a:ext cx="2817132" cy="1595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800" dirty="0">
                <a:latin typeface="Avenir Book" panose="02000503020000020003" pitchFamily="2" charset="0"/>
              </a:rPr>
              <a:t>Es un motor de flujos de trabajo nativo de K8s que facilita la automatización de tareas secuenciales y paralelas.</a:t>
            </a:r>
            <a:endParaRPr lang="es-ES" sz="2400" dirty="0">
              <a:latin typeface="Avenir Book" panose="02000503020000020003" pitchFamily="2" charset="0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FD360266-9CDA-1CDF-06E9-D265F47D16C5}"/>
              </a:ext>
            </a:extLst>
          </p:cNvPr>
          <p:cNvSpPr txBox="1">
            <a:spLocks/>
          </p:cNvSpPr>
          <p:nvPr/>
        </p:nvSpPr>
        <p:spPr>
          <a:xfrm>
            <a:off x="2411023" y="3999344"/>
            <a:ext cx="2817132" cy="1595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800" dirty="0">
                <a:latin typeface="Avenir Book" panose="02000503020000020003" pitchFamily="2" charset="0"/>
              </a:rPr>
              <a:t>Es una extensión de K8s que ofrece estrategias avanzadas de despliegue, como </a:t>
            </a:r>
            <a:r>
              <a:rPr lang="es-ES" sz="1800" dirty="0" err="1">
                <a:latin typeface="Avenir Book" panose="02000503020000020003" pitchFamily="2" charset="0"/>
              </a:rPr>
              <a:t>Canary</a:t>
            </a:r>
            <a:r>
              <a:rPr lang="es-ES" sz="1800" dirty="0">
                <a:latin typeface="Avenir Book" panose="02000503020000020003" pitchFamily="2" charset="0"/>
              </a:rPr>
              <a:t> y Blue-Green, simplificando las actualizaciones de aplicaciones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B99C78C4-7F1F-BE85-795D-3F7FF67AB8C6}"/>
              </a:ext>
            </a:extLst>
          </p:cNvPr>
          <p:cNvSpPr txBox="1">
            <a:spLocks/>
          </p:cNvSpPr>
          <p:nvPr/>
        </p:nvSpPr>
        <p:spPr>
          <a:xfrm>
            <a:off x="8330382" y="1623362"/>
            <a:ext cx="2817132" cy="1972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600" dirty="0">
                <a:latin typeface="Avenir Book" panose="02000503020000020003" pitchFamily="2" charset="0"/>
              </a:rPr>
              <a:t>Es una herramienta de entrega continua declarativa para K8s, que proporciona una interfaz de usuario completa para gestionar el despliegue de aplicaciones.</a:t>
            </a:r>
            <a:endParaRPr lang="es-ES" sz="2000" dirty="0">
              <a:latin typeface="Avenir Book" panose="02000503020000020003" pitchFamily="2" charset="0"/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0CF90CB4-F736-CAF5-03E1-89738EEE0916}"/>
              </a:ext>
            </a:extLst>
          </p:cNvPr>
          <p:cNvSpPr txBox="1">
            <a:spLocks/>
          </p:cNvSpPr>
          <p:nvPr/>
        </p:nvSpPr>
        <p:spPr>
          <a:xfrm>
            <a:off x="8330382" y="3999343"/>
            <a:ext cx="2817132" cy="1595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800" dirty="0">
                <a:latin typeface="Avenir Book" panose="02000503020000020003" pitchFamily="2" charset="0"/>
              </a:rPr>
              <a:t>Es un sistema de gestión de dependencias basado en eventos para K8s, que permite disparar flujos de trabajo y otros procesos en respuesta a eventos</a:t>
            </a:r>
            <a:endParaRPr lang="es-ES" sz="2400" dirty="0">
              <a:latin typeface="Avenir Book" panose="02000503020000020003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D11A59D-644F-C64E-6D52-962D81EB44EF}"/>
              </a:ext>
            </a:extLst>
          </p:cNvPr>
          <p:cNvSpPr txBox="1"/>
          <p:nvPr/>
        </p:nvSpPr>
        <p:spPr>
          <a:xfrm>
            <a:off x="2411022" y="3654005"/>
            <a:ext cx="270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u="none" strike="noStrike" dirty="0">
                <a:solidFill>
                  <a:srgbClr val="28234A"/>
                </a:solidFill>
                <a:effectLst/>
                <a:latin typeface="Nunito" pitchFamily="2" charset="77"/>
              </a:rPr>
              <a:t>Argo </a:t>
            </a:r>
            <a:r>
              <a:rPr lang="es-ES" b="1" i="0" u="none" strike="noStrike" dirty="0" err="1">
                <a:solidFill>
                  <a:srgbClr val="28234A"/>
                </a:solidFill>
                <a:effectLst/>
                <a:latin typeface="Nunito" pitchFamily="2" charset="77"/>
              </a:rPr>
              <a:t>Rollouts</a:t>
            </a:r>
            <a:endParaRPr lang="es-ES" b="1" i="0" u="none" strike="noStrike" dirty="0">
              <a:solidFill>
                <a:srgbClr val="28234A"/>
              </a:solidFill>
              <a:effectLst/>
              <a:latin typeface="Nunito" pitchFamily="2" charset="77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7FA5911-54B0-BF67-B0D0-2639788671B3}"/>
              </a:ext>
            </a:extLst>
          </p:cNvPr>
          <p:cNvSpPr txBox="1"/>
          <p:nvPr/>
        </p:nvSpPr>
        <p:spPr>
          <a:xfrm>
            <a:off x="2411022" y="1310235"/>
            <a:ext cx="2598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u="none" strike="noStrike" dirty="0">
                <a:solidFill>
                  <a:srgbClr val="28234A"/>
                </a:solidFill>
                <a:effectLst/>
                <a:latin typeface="Nunito" pitchFamily="2" charset="77"/>
              </a:rPr>
              <a:t>Argo Workflows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20B5937-D586-4AC9-FE36-74B2947AE2C4}"/>
              </a:ext>
            </a:extLst>
          </p:cNvPr>
          <p:cNvSpPr txBox="1"/>
          <p:nvPr/>
        </p:nvSpPr>
        <p:spPr>
          <a:xfrm>
            <a:off x="8358124" y="1310235"/>
            <a:ext cx="270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u="none" strike="noStrike" dirty="0">
                <a:solidFill>
                  <a:srgbClr val="28234A"/>
                </a:solidFill>
                <a:effectLst/>
                <a:latin typeface="Nunito" pitchFamily="2" charset="77"/>
              </a:rPr>
              <a:t>Argo CD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A40742F-46C3-E7C0-CED6-A5ECF82FBB83}"/>
              </a:ext>
            </a:extLst>
          </p:cNvPr>
          <p:cNvSpPr txBox="1"/>
          <p:nvPr/>
        </p:nvSpPr>
        <p:spPr>
          <a:xfrm>
            <a:off x="8330382" y="3654005"/>
            <a:ext cx="270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u="none" strike="noStrike" dirty="0">
                <a:solidFill>
                  <a:srgbClr val="28234A"/>
                </a:solidFill>
                <a:effectLst/>
                <a:latin typeface="Nunito" pitchFamily="2" charset="77"/>
              </a:rPr>
              <a:t>Argo </a:t>
            </a:r>
            <a:r>
              <a:rPr lang="es-ES" b="1" i="0" u="none" strike="noStrike" dirty="0" err="1">
                <a:solidFill>
                  <a:srgbClr val="28234A"/>
                </a:solidFill>
                <a:effectLst/>
                <a:latin typeface="Nunito" pitchFamily="2" charset="77"/>
              </a:rPr>
              <a:t>Events</a:t>
            </a:r>
            <a:endParaRPr lang="es-ES" b="1" i="0" u="none" strike="noStrike" dirty="0">
              <a:solidFill>
                <a:srgbClr val="28234A"/>
              </a:solidFill>
              <a:effectLst/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294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Introducción a Argo Workflows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Definición de Argo Workflows: </a:t>
            </a:r>
            <a:r>
              <a:rPr lang="es-ES" sz="2400" dirty="0">
                <a:latin typeface="Avenir Book" panose="02000503020000020003" pitchFamily="2" charset="0"/>
              </a:rPr>
              <a:t>E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s un motor de flujo de trabajo para Kubernetes que simplifica la automatización de tareas tanto secuenciales como paralelas.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Ventajas: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Optimiza los recursos y reduce tiempos de ejecución en procesos complejos.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B905A0A-23F9-E3ED-D898-A5312D31435C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Imagen 9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4ACBB0F-9E44-6884-FD93-5313AE7E2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1" name="Imagen 10" descr="Texto, Pizarra&#10;&#10;Descripción generada automáticamente">
            <a:extLst>
              <a:ext uri="{FF2B5EF4-FFF2-40B4-BE49-F238E27FC236}">
                <a16:creationId xmlns:a16="http://schemas.microsoft.com/office/drawing/2014/main" id="{F7ADC2EF-6606-4F4A-2557-DC4DD154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E49D87-8FCD-A47D-759F-56F0A1A7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732" y="1010519"/>
            <a:ext cx="3754421" cy="37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07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Primeros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Creación de un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 básico: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Explicación de cómo definir y ejecutar el primer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Interfaz de usuario de Argo: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Demostración de cómo monitorear y gestionar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workflows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desde la UI.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10E67FC-1CC1-A5BA-AA23-B4558A998FEA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59E8B1F-CAEE-490C-6715-30232AF44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3AF08538-13CD-AB8C-6426-838C883AA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0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Tipos de Templates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Exploración de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templates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Descripción de los diferentes tipos (Container, DAG, Script).</a:t>
            </a:r>
          </a:p>
          <a:p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Ejemplo práctico: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Demostración de cómo configurar y utilizar un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template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DAG para coordinar tareas.</a:t>
            </a: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A7C8563-62BA-9E11-D6AE-2F8784463B23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6D211BB-132F-F915-80C4-542CAB8B4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80EC62B0-611A-CCF1-9BD1-3C28880E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76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Manejo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Parámetros y artefactos: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Cómo utilizar parámetros de entrada/salida y manejar artefactos dentro de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workflows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.</a:t>
            </a:r>
          </a:p>
          <a:p>
            <a:endParaRPr lang="es-ES" sz="2400" b="1" i="0" u="none" strike="noStrike" dirty="0">
              <a:effectLst/>
              <a:latin typeface="Avenir Book" panose="02000503020000020003" pitchFamily="2" charset="0"/>
            </a:endParaRPr>
          </a:p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Ejemplo de uso: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Configuración de un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que procesa datos y genera resultados.</a:t>
            </a: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FE7CA2E-CE82-C1D3-9750-47B07C64F300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C00FBF3-2707-866D-BB6A-6159FE0FF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1BA7A3F1-CCE1-0C3E-17E0-81364D66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33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 fontScale="90000"/>
          </a:bodyPr>
          <a:lstStyle/>
          <a:p>
            <a:br>
              <a:rPr lang="es-ES" sz="3600" dirty="0">
                <a:latin typeface="Avenir Book" panose="02000503020000020003" pitchFamily="2" charset="0"/>
              </a:rPr>
            </a:br>
            <a:r>
              <a:rPr lang="es-ES" sz="3600" dirty="0">
                <a:latin typeface="Avenir Book" panose="02000503020000020003" pitchFamily="2" charset="0"/>
              </a:rPr>
              <a:t>Argo </a:t>
            </a:r>
            <a:r>
              <a:rPr lang="es-ES" sz="3600" dirty="0" err="1">
                <a:latin typeface="Avenir Book" panose="02000503020000020003" pitchFamily="2" charset="0"/>
              </a:rPr>
              <a:t>Events</a:t>
            </a:r>
            <a:endParaRPr lang="es-ES" sz="3600" dirty="0">
              <a:latin typeface="Avenir Book" panose="02000503020000020003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Integración de Argo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Events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Cómo Argo Workflows puede interactuar con eventos externos para automatizar flujos de trabajo.</a:t>
            </a:r>
          </a:p>
          <a:p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Configuración de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EventSource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 y Sensor: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Paso a paso para configurar un evento que desencadene un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específico.</a:t>
            </a:r>
          </a:p>
          <a:p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3315554-29E6-3A33-7AF3-BB673A514945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8DD2496-8A75-E108-7DF2-9F54A1DEA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7CA12884-9465-633B-51F7-C3724F6B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6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588</TotalTime>
  <Words>506</Words>
  <Application>Microsoft Macintosh PowerPoint</Application>
  <PresentationFormat>Panorámica</PresentationFormat>
  <Paragraphs>58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Aptos</vt:lpstr>
      <vt:lpstr>Arial</vt:lpstr>
      <vt:lpstr>Avenir Book</vt:lpstr>
      <vt:lpstr>Calibri</vt:lpstr>
      <vt:lpstr>Calibri Light</vt:lpstr>
      <vt:lpstr>Nunito</vt:lpstr>
      <vt:lpstr>Office 2013 - Tema de 2022</vt:lpstr>
      <vt:lpstr>Argo Workflows</vt:lpstr>
      <vt:lpstr>Agenda</vt:lpstr>
      <vt:lpstr>¿Qué es Kubernetes (k8s)?</vt:lpstr>
      <vt:lpstr>Introducción a Argo Workflows</vt:lpstr>
      <vt:lpstr>Introducción a Argo Workflows</vt:lpstr>
      <vt:lpstr>Primeros Pasos</vt:lpstr>
      <vt:lpstr>Tipos de Templates</vt:lpstr>
      <vt:lpstr>Manejo de Datos</vt:lpstr>
      <vt:lpstr> Argo Events</vt:lpstr>
      <vt:lpstr>Conclusiones y Preguntas</vt:lpstr>
      <vt:lpstr>Gracias por tu tiempo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 Workflows</dc:title>
  <dc:creator>Wilmer Ariel Moina Rivera</dc:creator>
  <cp:lastModifiedBy>Wilmer Ariel Moina Rivera</cp:lastModifiedBy>
  <cp:revision>16</cp:revision>
  <dcterms:created xsi:type="dcterms:W3CDTF">2024-05-14T06:11:27Z</dcterms:created>
  <dcterms:modified xsi:type="dcterms:W3CDTF">2024-05-15T14:31:32Z</dcterms:modified>
</cp:coreProperties>
</file>