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11A6-9A8F-9426-6848-31B9B6E5E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AD396-E18C-5336-83AA-B024D727E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3C50-B8AE-BAAD-59D4-594B7B37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0190-68C8-40CF-84AF-85E18C389C86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1363-ACD4-F710-44C4-E213679A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3A73-13B1-53B3-BB9D-5EB8CB9B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38F9-6F30-4F45-9C8E-3FFB3F374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572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340-5718-054C-6287-3BB12FF3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13121-3ABF-CF34-5F19-815FB110E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DF25C-01F9-D3B3-58AF-D18641C2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0190-68C8-40CF-84AF-85E18C389C86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B9DB-A684-BF22-EA0E-46DA8C78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1B93-5319-B9B9-B4B9-6393692E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38F9-6F30-4F45-9C8E-3FFB3F374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526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5CD39-9CC4-7BB8-08E5-B39F0D6CE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79C9-3ED4-4B21-120D-A2936700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52-BA3E-E23D-220A-0A2107D6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0190-68C8-40CF-84AF-85E18C389C86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0D11-9B59-A14C-F540-E849A7DA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13A8-A719-434F-FF47-86AF736F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38F9-6F30-4F45-9C8E-3FFB3F374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716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01D4-2FC1-3B49-5C88-82C25ADA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6B0B-F9CD-C39B-4B92-AA699C6B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F10C-E790-0209-A913-54704F7A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0190-68C8-40CF-84AF-85E18C389C86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287A-084A-4D41-C3FC-3267BB2A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43BE3-8E5C-B4E7-7DAA-104BDA14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38F9-6F30-4F45-9C8E-3FFB3F374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44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9CED-2054-536A-0207-9129A55C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9A800-26FA-645B-3A9A-2DC8F675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CB7A9-BF28-DBA0-0DA1-5DEE0C45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0190-68C8-40CF-84AF-85E18C389C86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5F7F-3490-EDFD-B195-21B833BD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1F79A-0327-6057-D05F-795D1349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38F9-6F30-4F45-9C8E-3FFB3F374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603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2192-B56D-EF4E-5D78-FEACD631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7A90-5204-DA1E-EC84-94C230B35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B4D62-E970-93DF-E975-2273782D3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1EE00-CA88-3411-74BD-6B54481C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0190-68C8-40CF-84AF-85E18C389C86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5BFAD-AF89-2D34-A790-A55891AD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06BA-83DF-5731-22EB-839E5214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38F9-6F30-4F45-9C8E-3FFB3F374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668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F933-916E-B9F2-5DBD-E745B4F3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7F6C-5602-221C-4CD1-E6B1D165E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C9115-A77D-57B6-70AA-FA24A239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3C724-5835-E154-2F5E-D05E51906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68F18-9F31-596F-494C-9DA9EDEA6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695D9-366E-D2E2-7E4A-B26425F4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0190-68C8-40CF-84AF-85E18C389C86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DD4F-DB25-1554-B2DB-B7545FEF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CF251-D77F-78F8-C82F-63EFFDFF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38F9-6F30-4F45-9C8E-3FFB3F374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102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5FE7-850E-2E98-8203-5B9BB55C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2E8C3-CBDF-AF50-DD35-29330577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0190-68C8-40CF-84AF-85E18C389C86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4452F-7857-0567-B8AB-0B9BB858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F998C-F29A-7F31-79B1-DE49D8C4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38F9-6F30-4F45-9C8E-3FFB3F374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169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8E6C6-67E8-3A07-7738-D13967A6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0190-68C8-40CF-84AF-85E18C389C86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E85E9-DBC8-DBDE-2B0E-4213658F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D39B-57F1-0007-BC77-C5BB18B4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38F9-6F30-4F45-9C8E-3FFB3F374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381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2F28-0C49-2E35-EAE1-ECB17CD1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8378-D9AA-031C-CB7C-F075D23E0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2BB00-7E1C-51F9-CD2C-407B09E28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BED2-5B95-95C6-C30D-3776604B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0190-68C8-40CF-84AF-85E18C389C86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C2051-5E31-F0DA-BA41-E57D4E9D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A4D1C-B9F5-86CB-C2E0-BFF04C83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38F9-6F30-4F45-9C8E-3FFB3F374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2F88-F978-16C3-974B-3ED2D49A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E4AB-64F6-2B3D-8061-236CE0576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7222-C9B7-FD13-34E6-B9B96D656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98DF2-1122-3DA1-56E0-974AD928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0190-68C8-40CF-84AF-85E18C389C86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FBBE2-3116-8184-ADDE-6BC67F7F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9566-5895-3BC9-8B26-9CEB0FED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38F9-6F30-4F45-9C8E-3FFB3F374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909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3B0B3-8B1E-3F1D-6936-1CE36EFA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96144-602B-7DA7-CF76-5B52F5707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09BF-9443-408A-369C-48A8B9438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0190-68C8-40CF-84AF-85E18C389C86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9844-5B45-45FE-2C25-8CD0D29C0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771A-A1CF-AD1F-7313-9D710641A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38F9-6F30-4F45-9C8E-3FFB3F3744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877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8ACA3-9557-99D2-D891-36C4385D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65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2B3CA7-8CA4-11FF-BEB2-6CCC9AC5F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07" y="1276350"/>
            <a:ext cx="22186243" cy="117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87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2B3CA7-8CA4-11FF-BEB2-6CCC9AC5F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9407" y="1276350"/>
            <a:ext cx="22186242" cy="117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561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8ACA3-9557-99D2-D891-36C4385DB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0500"/>
            <a:ext cx="12191999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63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Azy</dc:creator>
  <cp:lastModifiedBy>Saddam Azy</cp:lastModifiedBy>
  <cp:revision>1</cp:revision>
  <dcterms:created xsi:type="dcterms:W3CDTF">2022-09-17T18:02:01Z</dcterms:created>
  <dcterms:modified xsi:type="dcterms:W3CDTF">2022-09-17T18:04:51Z</dcterms:modified>
</cp:coreProperties>
</file>