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5AB16E-5DAF-45D8-8371-025DF0D9E065}">
  <a:tblStyle styleId="{2B5AB16E-5DAF-45D8-8371-025DF0D9E0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1 error: specificity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2 error: sensitivety.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Caret package, 10- fold cross validation; SVM predicting everyone to pass the semester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25" y="1417779"/>
            <a:ext cx="7136700" cy="1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Pessoas Ajudando Pessoas</a:t>
            </a:r>
            <a:endParaRPr b="0" sz="2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“Nenhuma criança deixada atrás”</a:t>
            </a:r>
            <a:endParaRPr b="0"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5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6750" y="2976247"/>
            <a:ext cx="4870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Jesse Anderson, Jonny Mills, Justin Snyder, Tianchu Ye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52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 Random Forest 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81750"/>
            <a:ext cx="5002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79.81% accuracy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Type I error, 37 students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behind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Type II error (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0.0184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5562"/>
          <a:stretch/>
        </p:blipFill>
        <p:spPr>
          <a:xfrm>
            <a:off x="5380825" y="547157"/>
            <a:ext cx="3451475" cy="3895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85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Models</a:t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82125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{2B5AB16E-5DAF-45D8-8371-025DF0D9E065}</a:tableStyleId>
              </a:tblPr>
              <a:tblGrid>
                <a:gridCol w="1851250"/>
                <a:gridCol w="1851250"/>
                <a:gridCol w="1851250"/>
                <a:gridCol w="18512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Boosting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Tree Bagging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Error Rate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/>
                        <a:t>.0048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 I Error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 II Error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0.0184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56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Come in after first period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Identifying &gt;99% all the failing students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 accuracy: Cost efficient 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Ideally get the failure rates near the EU average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Passing core class allowing long term success for these students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Backup Slides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 Boosting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66325"/>
            <a:ext cx="3804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Stochastic gradient boosting in caret (“gbm”)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fitControl is built on 10-fold cross validation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Overall error rate is good, but the type I error is very high.</a:t>
            </a:r>
            <a:endParaRPr sz="16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7817"/>
          <a:stretch/>
        </p:blipFill>
        <p:spPr>
          <a:xfrm>
            <a:off x="5010400" y="516600"/>
            <a:ext cx="3641625" cy="414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 SVM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66325"/>
            <a:ext cx="4335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Ran linear and radial SVMs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Bust!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200" y="562486"/>
            <a:ext cx="3548224" cy="413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Citation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P. Cortez and A. Silva. Using Data Mining to Predict Secondary School Student Performance. In A. Brito and J. Teixeira Eds., Proceedings of 5th FUture BUsiness TEChnology Conference (FUBUTEC 2008) pp. 5-12, Porto, Portugal, April, 2008, EUROSIS, ISBN 978-9077381-39-7. </a:t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student failure rates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Recently, the early school leaving rate in Portugal was 40%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European Union average was just 15%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Failures are in critical core classes of Math and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Portuguese</a:t>
            </a:r>
            <a:endParaRPr sz="1600"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Scenario	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model: using different factors such as parent’s job, study time, number of absences, romantic partner, etc. to predict student performance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 identify failing students and provide additional assistance, tutoring.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per student we estimate to be $1000 per kid for an entire year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use of capital is critical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	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data in Math and Portuguese from two Portuguese secondary schools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 reports and questionnaires were used to compile the data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1044 observations, each observation being a student’s demographics and final grade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row with NA, removed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variables are categorical, hard to scale/center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and number of absences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character variables to factors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2nd semester grade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the data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: Test = 80 : 20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25" y="2042775"/>
            <a:ext cx="8413551" cy="4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32925"/>
            <a:ext cx="85206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Best Model without G1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Tree bagging model</a:t>
            </a:r>
            <a:endParaRPr sz="2400"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66325"/>
            <a:ext cx="4319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accuracy 67.8%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correctly predicted 6 out of 55 failing students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Giving extra help to 18 students who don’t need it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5544"/>
          <a:stretch/>
        </p:blipFill>
        <p:spPr>
          <a:xfrm>
            <a:off x="5287550" y="507700"/>
            <a:ext cx="3563550" cy="39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 Bagging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DISHONORABLE MENTION: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 Boosting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66325"/>
            <a:ext cx="4503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99.52% accuracy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one student “left behind” in this case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525" y="625500"/>
            <a:ext cx="3661250" cy="401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 Tree bagging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459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99.52% accuracy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Identical results to Boosting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5006"/>
          <a:stretch/>
        </p:blipFill>
        <p:spPr>
          <a:xfrm>
            <a:off x="5353850" y="572975"/>
            <a:ext cx="3478450" cy="392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