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5" r:id="rId12"/>
    <p:sldId id="269" r:id="rId13"/>
    <p:sldId id="268" r:id="rId14"/>
    <p:sldId id="27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49368-C4E5-4B87-96C9-8DF184ADC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027460-DC4F-496F-926D-69243AB12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E246F-4140-46D5-9D02-5ABFC1D9B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1F1-DF88-4162-A17A-69AAEF19988A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8ED9D2-33F1-4EE6-A970-AC40E7724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ABDBD-03B7-4930-BF8A-3356A6BC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1BE5-6284-44FD-996A-9AD7108EDA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21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51DF62-7B44-46F4-B95A-8A25F90F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ABE4BA-D836-4208-840E-56F6ECAB8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3C7AB3-0EE1-4019-B94C-8E2BC705D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1F1-DF88-4162-A17A-69AAEF19988A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8AE7D5-42D3-4ADE-9FC3-977E34208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7D996-C65D-4754-B1BE-5A5A9601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1BE5-6284-44FD-996A-9AD7108EDA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925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0A2322-A306-45AE-9AFC-A6589CF62B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4E6ADCC-5715-49B5-B600-141897958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2D27C-FF73-4E7F-BD6A-B3996A620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1F1-DF88-4162-A17A-69AAEF19988A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87DE0-A722-4239-8098-B6325136A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EBFAF5-DA62-4857-9C6B-6960A84BA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1BE5-6284-44FD-996A-9AD7108EDA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4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881F8-0181-4DCF-AAF5-7A5207E4C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2CC3E2-72DB-4EEB-82E3-2FFDBE532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741ADD-8063-461D-8530-9F7A39741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1F1-DF88-4162-A17A-69AAEF19988A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C3B92D-9AB6-46C4-BE0D-3B90A95A7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196631-0472-4FC7-8811-C51CAEA8D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1BE5-6284-44FD-996A-9AD7108EDA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34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6230B-8270-46AA-BF68-ED844B34E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D2B670-D7E2-4007-921B-A9D4E371A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814866-E794-4C62-ADD8-DA8E55409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1F1-DF88-4162-A17A-69AAEF19988A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F50700-5F3A-4633-B07F-0502BE932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520D2C-5F6F-45A8-8879-6D5AEAAD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1BE5-6284-44FD-996A-9AD7108EDA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63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78FE00-F3B7-4AA3-8865-549257C0B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817F92-A3A7-4BB4-AFB7-974BAB9F0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EDE16F-15B9-4366-9D83-659BCB18A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F2A614-D36B-42D4-97BD-45647B2BE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1F1-DF88-4162-A17A-69AAEF19988A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0BE017-725A-4A5F-BBA5-A8356C261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393547-80C1-498D-BB07-3CD47728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1BE5-6284-44FD-996A-9AD7108EDA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668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3C4AB0-2AA5-42CE-8E66-20D39445D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A82190-5C81-4D15-87C8-489C8C32B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315813-86A6-4BE9-B823-2131B4752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4009E5-5100-412B-8DEA-9B667997BA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814B35-01BF-4A8A-A658-7258F17B76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87BCB0F-0435-46B3-8924-BE8C8CE6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1F1-DF88-4162-A17A-69AAEF19988A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6602FBF-A7A9-4CF5-ABC3-B13584B9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01A7DA5-7279-4135-AF7A-294487382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1BE5-6284-44FD-996A-9AD7108EDA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013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D6FC8-2296-4CFD-81F7-DEEE1C3EC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3EF4FF-FBC6-4A85-A5C9-C666D65A6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1F1-DF88-4162-A17A-69AAEF19988A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11EBA0-72D0-41E1-9168-0EC200B79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5985F21-6E03-4E24-B62A-F18AA0ED1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1BE5-6284-44FD-996A-9AD7108EDA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01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D78FF9-797D-4CB0-9D5C-769B0D1C2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1F1-DF88-4162-A17A-69AAEF19988A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946BA69-8C65-4257-AECA-EBDC4D604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C1AD5D-D62D-4B47-8C9C-E173E359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1BE5-6284-44FD-996A-9AD7108EDA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059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1787C-FEFD-4D21-BF67-75B10133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072ACA-EED0-4F97-8A04-D32C30D02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BC143B-05FA-4329-A5AF-753EDE8C19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305BB5-A219-4E8D-8A86-7721FAB62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1F1-DF88-4162-A17A-69AAEF19988A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D1FA79-4B2A-40F9-80F2-5EC9D1F3B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AFB813-27C3-4CAB-959F-8102B6755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1BE5-6284-44FD-996A-9AD7108EDA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88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7F602-FF14-4275-A906-5AF752F0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3C8FC99-658D-4DF4-B716-6EC7497B0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60CF8E-BDB1-4FA8-ABD2-CF8B0BFE1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D56920-D7D9-4532-BE5F-5017FED6D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991F1-DF88-4162-A17A-69AAEF19988A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854ECB-13F9-4BA3-81C6-C9A01873B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C10314B-39D7-44D0-A019-6773202A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F1BE5-6284-44FD-996A-9AD7108EDA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22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65C820-0ED7-4FB9-A07E-78C48F313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D49D6F-FDB2-4BB9-9E40-3EB53F84D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7ECEB-08F8-42EE-82AB-3E2BBE415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991F1-DF88-4162-A17A-69AAEF19988A}" type="datetimeFigureOut">
              <a:rPr lang="zh-CN" altLang="en-US" smtClean="0"/>
              <a:t>2022/1/5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75873E-EC09-4201-98C6-6E6597D81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65CABB-CC0C-4B62-B27D-4C77CE6661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F1BE5-6284-44FD-996A-9AD7108EDA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21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C5ECFE8-5159-47A8-BDE1-A61C361F6467}"/>
              </a:ext>
            </a:extLst>
          </p:cNvPr>
          <p:cNvGrpSpPr/>
          <p:nvPr/>
        </p:nvGrpSpPr>
        <p:grpSpPr>
          <a:xfrm>
            <a:off x="0" y="927484"/>
            <a:ext cx="11892046" cy="1322448"/>
            <a:chOff x="90232" y="3895762"/>
            <a:chExt cx="11892046" cy="1322448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D30BDCF-E88A-47CC-BF33-3F3EA2193E23}"/>
                </a:ext>
              </a:extLst>
            </p:cNvPr>
            <p:cNvSpPr txBox="1"/>
            <p:nvPr/>
          </p:nvSpPr>
          <p:spPr>
            <a:xfrm>
              <a:off x="1488954" y="3895762"/>
              <a:ext cx="23064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Synthesis Tools</a:t>
              </a:r>
              <a:endPara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8CFB11D-A14E-4553-A03D-6E6F50247044}"/>
                </a:ext>
              </a:extLst>
            </p:cNvPr>
            <p:cNvSpPr/>
            <p:nvPr/>
          </p:nvSpPr>
          <p:spPr>
            <a:xfrm>
              <a:off x="1847092" y="4321245"/>
              <a:ext cx="1156650" cy="8969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r>
                <a:rPr lang="en-US" altLang="zh-CN" sz="2000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Yosys</a:t>
              </a:r>
              <a:r>
                <a:rPr lang="en-US" altLang="zh-CN" sz="20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/</a:t>
              </a:r>
            </a:p>
            <a:p>
              <a:pPr algn="ctr"/>
              <a:r>
                <a:rPr lang="en-US" altLang="zh-CN" sz="20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Odin-II</a:t>
              </a:r>
              <a:endPara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  <a:p>
              <a:pPr algn="ctr"/>
              <a:endPara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AC4122BB-19D2-40BC-9B5E-B59D0B0513CA}"/>
                </a:ext>
              </a:extLst>
            </p:cNvPr>
            <p:cNvGrpSpPr/>
            <p:nvPr/>
          </p:nvGrpSpPr>
          <p:grpSpPr>
            <a:xfrm>
              <a:off x="90232" y="4312875"/>
              <a:ext cx="1073973" cy="838403"/>
              <a:chOff x="954251" y="4098533"/>
              <a:chExt cx="1463863" cy="1142773"/>
            </a:xfrm>
          </p:grpSpPr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5653FD92-A40E-409D-BBF9-E225AA35A7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25746" y="4098533"/>
                <a:ext cx="920875" cy="1142773"/>
              </a:xfrm>
              <a:prstGeom prst="rect">
                <a:avLst/>
              </a:prstGeom>
            </p:spPr>
          </p:pic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0EA73A50-4AA0-4669-8884-ACEDCCC1B300}"/>
                  </a:ext>
                </a:extLst>
              </p:cNvPr>
              <p:cNvSpPr/>
              <p:nvPr/>
            </p:nvSpPr>
            <p:spPr>
              <a:xfrm>
                <a:off x="954251" y="4488673"/>
                <a:ext cx="1463863" cy="40011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0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HDL</a:t>
                </a:r>
                <a:endParaRPr lang="zh-CN" alt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63BF68F0-9FB9-4B6F-9B02-0D7BDF325F83}"/>
                </a:ext>
              </a:extLst>
            </p:cNvPr>
            <p:cNvSpPr/>
            <p:nvPr/>
          </p:nvSpPr>
          <p:spPr>
            <a:xfrm>
              <a:off x="3100738" y="4541264"/>
              <a:ext cx="646251" cy="4350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箭头: 右 8">
              <a:extLst>
                <a:ext uri="{FF2B5EF4-FFF2-40B4-BE49-F238E27FC236}">
                  <a16:creationId xmlns:a16="http://schemas.microsoft.com/office/drawing/2014/main" id="{3075C2CB-2C85-4102-BFFD-B819859B0BA0}"/>
                </a:ext>
              </a:extLst>
            </p:cNvPr>
            <p:cNvSpPr/>
            <p:nvPr/>
          </p:nvSpPr>
          <p:spPr>
            <a:xfrm>
              <a:off x="4622199" y="4565168"/>
              <a:ext cx="646251" cy="4350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箭头: 右 9">
              <a:extLst>
                <a:ext uri="{FF2B5EF4-FFF2-40B4-BE49-F238E27FC236}">
                  <a16:creationId xmlns:a16="http://schemas.microsoft.com/office/drawing/2014/main" id="{D8A66FBC-3DD3-4827-AE95-709FD3E7D099}"/>
                </a:ext>
              </a:extLst>
            </p:cNvPr>
            <p:cNvSpPr/>
            <p:nvPr/>
          </p:nvSpPr>
          <p:spPr>
            <a:xfrm>
              <a:off x="6724299" y="4559249"/>
              <a:ext cx="646251" cy="4350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D1A15454-D1D3-4A4B-9E2E-05881927CB5C}"/>
                </a:ext>
              </a:extLst>
            </p:cNvPr>
            <p:cNvGrpSpPr/>
            <p:nvPr/>
          </p:nvGrpSpPr>
          <p:grpSpPr>
            <a:xfrm>
              <a:off x="3596213" y="4309203"/>
              <a:ext cx="1073973" cy="838403"/>
              <a:chOff x="954251" y="4098533"/>
              <a:chExt cx="1463863" cy="1142773"/>
            </a:xfrm>
          </p:grpSpPr>
          <p:pic>
            <p:nvPicPr>
              <p:cNvPr id="25" name="图片 24">
                <a:extLst>
                  <a:ext uri="{FF2B5EF4-FFF2-40B4-BE49-F238E27FC236}">
                    <a16:creationId xmlns:a16="http://schemas.microsoft.com/office/drawing/2014/main" id="{80BD5664-E546-4EB3-9376-EF44055939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25746" y="4098533"/>
                <a:ext cx="920875" cy="1142773"/>
              </a:xfrm>
              <a:prstGeom prst="rect">
                <a:avLst/>
              </a:prstGeom>
            </p:spPr>
          </p:pic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9F6E051F-BEFD-4417-9B26-99833E079DC2}"/>
                  </a:ext>
                </a:extLst>
              </p:cNvPr>
              <p:cNvSpPr/>
              <p:nvPr/>
            </p:nvSpPr>
            <p:spPr>
              <a:xfrm>
                <a:off x="954251" y="4466998"/>
                <a:ext cx="1463863" cy="54536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0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.</a:t>
                </a:r>
                <a:r>
                  <a:rPr lang="en-US" altLang="zh-CN" sz="2000" b="0" cap="none" spc="0" dirty="0" err="1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blif</a:t>
                </a:r>
                <a:endParaRPr lang="zh-CN" alt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" name="箭头: 右 11">
              <a:extLst>
                <a:ext uri="{FF2B5EF4-FFF2-40B4-BE49-F238E27FC236}">
                  <a16:creationId xmlns:a16="http://schemas.microsoft.com/office/drawing/2014/main" id="{6B7FBC94-B20D-48AD-93B1-14779AB99DAB}"/>
                </a:ext>
              </a:extLst>
            </p:cNvPr>
            <p:cNvSpPr/>
            <p:nvPr/>
          </p:nvSpPr>
          <p:spPr>
            <a:xfrm>
              <a:off x="1073035" y="4546183"/>
              <a:ext cx="646251" cy="4350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2A23F1D3-D934-4A9D-AF3C-ADFC8E08AF63}"/>
                </a:ext>
              </a:extLst>
            </p:cNvPr>
            <p:cNvGrpSpPr/>
            <p:nvPr/>
          </p:nvGrpSpPr>
          <p:grpSpPr>
            <a:xfrm>
              <a:off x="7217093" y="4304924"/>
              <a:ext cx="1073973" cy="838403"/>
              <a:chOff x="954251" y="4098533"/>
              <a:chExt cx="1463863" cy="1142773"/>
            </a:xfrm>
          </p:grpSpPr>
          <p:pic>
            <p:nvPicPr>
              <p:cNvPr id="23" name="图片 22">
                <a:extLst>
                  <a:ext uri="{FF2B5EF4-FFF2-40B4-BE49-F238E27FC236}">
                    <a16:creationId xmlns:a16="http://schemas.microsoft.com/office/drawing/2014/main" id="{9B85CCA0-2CBA-4958-BE0F-D04381C307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25746" y="4098533"/>
                <a:ext cx="920875" cy="1142773"/>
              </a:xfrm>
              <a:prstGeom prst="rect">
                <a:avLst/>
              </a:prstGeom>
            </p:spPr>
          </p:pic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D094E21-CF57-47B4-8110-DF2A763F91C7}"/>
                  </a:ext>
                </a:extLst>
              </p:cNvPr>
              <p:cNvSpPr/>
              <p:nvPr/>
            </p:nvSpPr>
            <p:spPr>
              <a:xfrm>
                <a:off x="954251" y="4445323"/>
                <a:ext cx="1463863" cy="545364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20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.</a:t>
                </a:r>
                <a:r>
                  <a:rPr lang="en-US" altLang="zh-CN" sz="2000" b="0" cap="none" spc="0" dirty="0" err="1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fasm</a:t>
                </a:r>
                <a:endParaRPr lang="zh-CN" altLang="en-US" sz="5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246BC2B-7B6C-4F66-94E7-0132A62D6A17}"/>
                </a:ext>
              </a:extLst>
            </p:cNvPr>
            <p:cNvSpPr/>
            <p:nvPr/>
          </p:nvSpPr>
          <p:spPr>
            <a:xfrm>
              <a:off x="5359960" y="4321244"/>
              <a:ext cx="1268490" cy="8969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Versatile Place and Route</a:t>
              </a:r>
            </a:p>
          </p:txBody>
        </p:sp>
        <p:sp>
          <p:nvSpPr>
            <p:cNvPr id="15" name="箭头: 右 14">
              <a:extLst>
                <a:ext uri="{FF2B5EF4-FFF2-40B4-BE49-F238E27FC236}">
                  <a16:creationId xmlns:a16="http://schemas.microsoft.com/office/drawing/2014/main" id="{8F7927F3-0A11-45D4-9F8E-829111A87F91}"/>
                </a:ext>
              </a:extLst>
            </p:cNvPr>
            <p:cNvSpPr/>
            <p:nvPr/>
          </p:nvSpPr>
          <p:spPr>
            <a:xfrm>
              <a:off x="8185220" y="4552589"/>
              <a:ext cx="646251" cy="4350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D6DEC0C-DFBE-4BE6-AE79-D4A2ED30722E}"/>
                </a:ext>
              </a:extLst>
            </p:cNvPr>
            <p:cNvSpPr/>
            <p:nvPr/>
          </p:nvSpPr>
          <p:spPr>
            <a:xfrm>
              <a:off x="8924808" y="4321243"/>
              <a:ext cx="1335183" cy="8969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GenFASM</a:t>
              </a:r>
              <a:endPara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17" name="箭头: 右 16">
              <a:extLst>
                <a:ext uri="{FF2B5EF4-FFF2-40B4-BE49-F238E27FC236}">
                  <a16:creationId xmlns:a16="http://schemas.microsoft.com/office/drawing/2014/main" id="{872B5A66-F160-473B-AE95-82BC461403BB}"/>
                </a:ext>
              </a:extLst>
            </p:cNvPr>
            <p:cNvSpPr/>
            <p:nvPr/>
          </p:nvSpPr>
          <p:spPr>
            <a:xfrm>
              <a:off x="10350871" y="4559249"/>
              <a:ext cx="646251" cy="43502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B0A27815-47AA-4B5B-BD90-46FCDA6D9072}"/>
                </a:ext>
              </a:extLst>
            </p:cNvPr>
            <p:cNvGrpSpPr/>
            <p:nvPr/>
          </p:nvGrpSpPr>
          <p:grpSpPr>
            <a:xfrm>
              <a:off x="10908305" y="4309203"/>
              <a:ext cx="1073973" cy="838403"/>
              <a:chOff x="954251" y="4098533"/>
              <a:chExt cx="1463863" cy="1142773"/>
            </a:xfrm>
          </p:grpSpPr>
          <p:pic>
            <p:nvPicPr>
              <p:cNvPr id="21" name="图片 20">
                <a:extLst>
                  <a:ext uri="{FF2B5EF4-FFF2-40B4-BE49-F238E27FC236}">
                    <a16:creationId xmlns:a16="http://schemas.microsoft.com/office/drawing/2014/main" id="{715A32F1-4BEB-4805-9F7B-D4EB61CD32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25746" y="4098533"/>
                <a:ext cx="920875" cy="1142773"/>
              </a:xfrm>
              <a:prstGeom prst="rect">
                <a:avLst/>
              </a:prstGeom>
            </p:spPr>
          </p:pic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7CFA8E38-AE41-4B6E-9D3E-50C89C59575F}"/>
                  </a:ext>
                </a:extLst>
              </p:cNvPr>
              <p:cNvSpPr/>
              <p:nvPr/>
            </p:nvSpPr>
            <p:spPr>
              <a:xfrm>
                <a:off x="954251" y="4466998"/>
                <a:ext cx="1463863" cy="46146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altLang="zh-CN" sz="1600" b="0" cap="none" spc="0" dirty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binary</a:t>
                </a:r>
                <a:endParaRPr lang="zh-CN" altLang="en-US" sz="4400" b="0" cap="none" spc="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693777D-6730-40CC-9394-D893C04308A7}"/>
                </a:ext>
              </a:extLst>
            </p:cNvPr>
            <p:cNvSpPr txBox="1"/>
            <p:nvPr/>
          </p:nvSpPr>
          <p:spPr>
            <a:xfrm>
              <a:off x="5254020" y="3895762"/>
              <a:ext cx="19630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FPGA Tools</a:t>
              </a:r>
              <a:endPara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69F3AE6-CE53-44B0-9886-B680CA7E9D7C}"/>
                </a:ext>
              </a:extLst>
            </p:cNvPr>
            <p:cNvSpPr txBox="1"/>
            <p:nvPr/>
          </p:nvSpPr>
          <p:spPr>
            <a:xfrm>
              <a:off x="8628047" y="3895799"/>
              <a:ext cx="24794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Assembler Tools</a:t>
              </a:r>
              <a:endPara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</p:grpSp>
      <p:graphicFrame>
        <p:nvGraphicFramePr>
          <p:cNvPr id="33" name="表格 3">
            <a:extLst>
              <a:ext uri="{FF2B5EF4-FFF2-40B4-BE49-F238E27FC236}">
                <a16:creationId xmlns:a16="http://schemas.microsoft.com/office/drawing/2014/main" id="{37E95265-1F62-41F4-9948-023FC84A2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241871"/>
              </p:ext>
            </p:extLst>
          </p:nvPr>
        </p:nvGraphicFramePr>
        <p:xfrm>
          <a:off x="2419350" y="3979791"/>
          <a:ext cx="710565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550">
                  <a:extLst>
                    <a:ext uri="{9D8B030D-6E8A-4147-A177-3AD203B41FA5}">
                      <a16:colId xmlns:a16="http://schemas.microsoft.com/office/drawing/2014/main" val="186012992"/>
                    </a:ext>
                  </a:extLst>
                </a:gridCol>
                <a:gridCol w="2368550">
                  <a:extLst>
                    <a:ext uri="{9D8B030D-6E8A-4147-A177-3AD203B41FA5}">
                      <a16:colId xmlns:a16="http://schemas.microsoft.com/office/drawing/2014/main" val="2800694665"/>
                    </a:ext>
                  </a:extLst>
                </a:gridCol>
                <a:gridCol w="2368550">
                  <a:extLst>
                    <a:ext uri="{9D8B030D-6E8A-4147-A177-3AD203B41FA5}">
                      <a16:colId xmlns:a16="http://schemas.microsoft.com/office/drawing/2014/main" val="14565277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XC7A35T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XC7A50T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561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Logic Cells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33280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52160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6484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DSP Slices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829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Memory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2700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464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GTP Transceivers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61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I/O Pins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250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576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37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>
            <a:extLst>
              <a:ext uri="{FF2B5EF4-FFF2-40B4-BE49-F238E27FC236}">
                <a16:creationId xmlns:a16="http://schemas.microsoft.com/office/drawing/2014/main" id="{50F64CFF-FB07-4227-BAA1-3669BAC1F0EE}"/>
              </a:ext>
            </a:extLst>
          </p:cNvPr>
          <p:cNvGrpSpPr/>
          <p:nvPr/>
        </p:nvGrpSpPr>
        <p:grpSpPr>
          <a:xfrm>
            <a:off x="1148862" y="1102575"/>
            <a:ext cx="9391635" cy="4899661"/>
            <a:chOff x="1148862" y="1102575"/>
            <a:chExt cx="9391635" cy="4899661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27F8CAD1-718E-40E0-910F-CD0709F9642B}"/>
                </a:ext>
              </a:extLst>
            </p:cNvPr>
            <p:cNvGrpSpPr/>
            <p:nvPr/>
          </p:nvGrpSpPr>
          <p:grpSpPr>
            <a:xfrm>
              <a:off x="1402810" y="1102575"/>
              <a:ext cx="9137687" cy="4899661"/>
              <a:chOff x="1402810" y="1102575"/>
              <a:chExt cx="9137687" cy="4899661"/>
            </a:xfrm>
          </p:grpSpPr>
          <p:grpSp>
            <p:nvGrpSpPr>
              <p:cNvPr id="2" name="组合 1">
                <a:extLst>
                  <a:ext uri="{FF2B5EF4-FFF2-40B4-BE49-F238E27FC236}">
                    <a16:creationId xmlns:a16="http://schemas.microsoft.com/office/drawing/2014/main" id="{E9FD0A31-E6E5-43F4-BD09-2A84A67F23FA}"/>
                  </a:ext>
                </a:extLst>
              </p:cNvPr>
              <p:cNvGrpSpPr/>
              <p:nvPr/>
            </p:nvGrpSpPr>
            <p:grpSpPr>
              <a:xfrm>
                <a:off x="5296385" y="1102575"/>
                <a:ext cx="5244112" cy="4899661"/>
                <a:chOff x="3634014" y="1607819"/>
                <a:chExt cx="5244112" cy="4899661"/>
              </a:xfrm>
            </p:grpSpPr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A40A2F47-AE5F-4622-9CAC-C447BEB72CDE}"/>
                    </a:ext>
                  </a:extLst>
                </p:cNvPr>
                <p:cNvSpPr/>
                <p:nvPr/>
              </p:nvSpPr>
              <p:spPr>
                <a:xfrm flipH="1">
                  <a:off x="5679793" y="3429000"/>
                  <a:ext cx="1168843" cy="1168843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>
                      <a:solidFill>
                        <a:schemeClr val="tx1"/>
                      </a:solidFill>
                    </a:rPr>
                    <a:t>Switch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F34F8B25-11BD-4241-97B3-0009A98472E3}"/>
                    </a:ext>
                  </a:extLst>
                </p:cNvPr>
                <p:cNvGrpSpPr/>
                <p:nvPr/>
              </p:nvGrpSpPr>
              <p:grpSpPr>
                <a:xfrm>
                  <a:off x="5317188" y="1607819"/>
                  <a:ext cx="2324943" cy="1821181"/>
                  <a:chOff x="4693074" y="1607819"/>
                  <a:chExt cx="2324943" cy="1821181"/>
                </a:xfrm>
              </p:grpSpPr>
              <p:cxnSp>
                <p:nvCxnSpPr>
                  <p:cNvPr id="20" name="直接箭头连接符 19">
                    <a:extLst>
                      <a:ext uri="{FF2B5EF4-FFF2-40B4-BE49-F238E27FC236}">
                        <a16:creationId xmlns:a16="http://schemas.microsoft.com/office/drawing/2014/main" id="{0F3FDEFD-A8D2-4C36-B97A-9E1068570F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463115" y="2556505"/>
                    <a:ext cx="0" cy="872495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接箭头连接符 20">
                    <a:extLst>
                      <a:ext uri="{FF2B5EF4-FFF2-40B4-BE49-F238E27FC236}">
                        <a16:creationId xmlns:a16="http://schemas.microsoft.com/office/drawing/2014/main" id="{3364F1BE-AA51-44F1-ADDB-9BEC4B5EC9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874595" y="1607819"/>
                    <a:ext cx="0" cy="1821181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2" name="文本框 21">
                    <a:extLst>
                      <a:ext uri="{FF2B5EF4-FFF2-40B4-BE49-F238E27FC236}">
                        <a16:creationId xmlns:a16="http://schemas.microsoft.com/office/drawing/2014/main" id="{C6A3C415-D455-4BAD-A2ED-C3D60EA0FE44}"/>
                      </a:ext>
                    </a:extLst>
                  </p:cNvPr>
                  <p:cNvSpPr txBox="1"/>
                  <p:nvPr/>
                </p:nvSpPr>
                <p:spPr>
                  <a:xfrm>
                    <a:off x="5919296" y="1941906"/>
                    <a:ext cx="1098721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600" dirty="0">
                        <a:solidFill>
                          <a:srgbClr val="FF0000"/>
                        </a:solidFill>
                      </a:rPr>
                      <a:t>SS6 </a:t>
                    </a:r>
                  </a:p>
                  <a:p>
                    <a:r>
                      <a:rPr lang="en-US" altLang="zh-CN" sz="1600" dirty="0">
                        <a:solidFill>
                          <a:srgbClr val="FF0000"/>
                        </a:solidFill>
                      </a:rPr>
                      <a:t>4 (0, 6)</a:t>
                    </a:r>
                    <a:endParaRPr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3" name="文本框 22">
                    <a:extLst>
                      <a:ext uri="{FF2B5EF4-FFF2-40B4-BE49-F238E27FC236}">
                        <a16:creationId xmlns:a16="http://schemas.microsoft.com/office/drawing/2014/main" id="{F118D1D3-7B11-4345-9396-19FF0C9DA2AB}"/>
                      </a:ext>
                    </a:extLst>
                  </p:cNvPr>
                  <p:cNvSpPr txBox="1"/>
                  <p:nvPr/>
                </p:nvSpPr>
                <p:spPr>
                  <a:xfrm>
                    <a:off x="4693074" y="2704677"/>
                    <a:ext cx="1098721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600" dirty="0">
                        <a:solidFill>
                          <a:srgbClr val="FF0000"/>
                        </a:solidFill>
                      </a:rPr>
                      <a:t>SS2 </a:t>
                    </a:r>
                  </a:p>
                  <a:p>
                    <a:r>
                      <a:rPr lang="en-US" altLang="zh-CN" sz="1600" dirty="0">
                        <a:solidFill>
                          <a:srgbClr val="FF0000"/>
                        </a:solidFill>
                      </a:rPr>
                      <a:t>4 (0, 2)</a:t>
                    </a:r>
                    <a:endParaRPr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grpSp>
              <p:nvGrpSpPr>
                <p:cNvPr id="5" name="组合 4">
                  <a:extLst>
                    <a:ext uri="{FF2B5EF4-FFF2-40B4-BE49-F238E27FC236}">
                      <a16:creationId xmlns:a16="http://schemas.microsoft.com/office/drawing/2014/main" id="{A111165E-DC95-4EAD-92ED-D5FCD43F733B}"/>
                    </a:ext>
                  </a:extLst>
                </p:cNvPr>
                <p:cNvGrpSpPr/>
                <p:nvPr/>
              </p:nvGrpSpPr>
              <p:grpSpPr>
                <a:xfrm>
                  <a:off x="6848636" y="3258675"/>
                  <a:ext cx="2029490" cy="1565789"/>
                  <a:chOff x="6224522" y="3258675"/>
                  <a:chExt cx="2029490" cy="1565789"/>
                </a:xfrm>
              </p:grpSpPr>
              <p:cxnSp>
                <p:nvCxnSpPr>
                  <p:cNvPr id="16" name="直接箭头连接符 15">
                    <a:extLst>
                      <a:ext uri="{FF2B5EF4-FFF2-40B4-BE49-F238E27FC236}">
                        <a16:creationId xmlns:a16="http://schemas.microsoft.com/office/drawing/2014/main" id="{D89848B4-CB1A-41F3-8F8C-2ECA932709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24522" y="3853402"/>
                    <a:ext cx="870123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直接箭头连接符 16">
                    <a:extLst>
                      <a:ext uri="{FF2B5EF4-FFF2-40B4-BE49-F238E27FC236}">
                        <a16:creationId xmlns:a16="http://schemas.microsoft.com/office/drawing/2014/main" id="{F9D5BE74-4D40-4C4A-B85E-EA25D38BC0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24522" y="4249642"/>
                    <a:ext cx="2029490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文本框 17">
                    <a:extLst>
                      <a:ext uri="{FF2B5EF4-FFF2-40B4-BE49-F238E27FC236}">
                        <a16:creationId xmlns:a16="http://schemas.microsoft.com/office/drawing/2014/main" id="{A8BAF509-9CD3-4375-A76B-A5F3F68CB990}"/>
                      </a:ext>
                    </a:extLst>
                  </p:cNvPr>
                  <p:cNvSpPr txBox="1"/>
                  <p:nvPr/>
                </p:nvSpPr>
                <p:spPr>
                  <a:xfrm>
                    <a:off x="6286075" y="3258675"/>
                    <a:ext cx="1168841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600" dirty="0">
                        <a:solidFill>
                          <a:srgbClr val="FF0000"/>
                        </a:solidFill>
                      </a:rPr>
                      <a:t>EE2 </a:t>
                    </a:r>
                  </a:p>
                  <a:p>
                    <a:r>
                      <a:rPr lang="en-US" altLang="zh-CN" sz="1600" dirty="0">
                        <a:solidFill>
                          <a:srgbClr val="FF0000"/>
                        </a:solidFill>
                      </a:rPr>
                      <a:t>4 (2, 0)</a:t>
                    </a:r>
                    <a:endParaRPr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9" name="文本框 18">
                    <a:extLst>
                      <a:ext uri="{FF2B5EF4-FFF2-40B4-BE49-F238E27FC236}">
                        <a16:creationId xmlns:a16="http://schemas.microsoft.com/office/drawing/2014/main" id="{6E3E1478-568E-491A-B62A-00BCF6BFAEE7}"/>
                      </a:ext>
                    </a:extLst>
                  </p:cNvPr>
                  <p:cNvSpPr txBox="1"/>
                  <p:nvPr/>
                </p:nvSpPr>
                <p:spPr>
                  <a:xfrm>
                    <a:off x="7294216" y="4239689"/>
                    <a:ext cx="91070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600" dirty="0">
                        <a:solidFill>
                          <a:srgbClr val="FF0000"/>
                        </a:solidFill>
                      </a:rPr>
                      <a:t>EE4 </a:t>
                    </a:r>
                  </a:p>
                  <a:p>
                    <a:r>
                      <a:rPr lang="en-US" altLang="zh-CN" sz="1600" dirty="0">
                        <a:solidFill>
                          <a:srgbClr val="FF0000"/>
                        </a:solidFill>
                      </a:rPr>
                      <a:t>4 (4, 0)</a:t>
                    </a:r>
                    <a:endParaRPr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grpSp>
              <p:nvGrpSpPr>
                <p:cNvPr id="6" name="组合 5">
                  <a:extLst>
                    <a:ext uri="{FF2B5EF4-FFF2-40B4-BE49-F238E27FC236}">
                      <a16:creationId xmlns:a16="http://schemas.microsoft.com/office/drawing/2014/main" id="{8B2CDBD5-23EF-4D1C-8854-99CA4B02C7E4}"/>
                    </a:ext>
                  </a:extLst>
                </p:cNvPr>
                <p:cNvGrpSpPr/>
                <p:nvPr/>
              </p:nvGrpSpPr>
              <p:grpSpPr>
                <a:xfrm>
                  <a:off x="5253953" y="4597843"/>
                  <a:ext cx="2379541" cy="1909637"/>
                  <a:chOff x="4629839" y="4597843"/>
                  <a:chExt cx="2379541" cy="1909637"/>
                </a:xfrm>
              </p:grpSpPr>
              <p:cxnSp>
                <p:nvCxnSpPr>
                  <p:cNvPr id="12" name="直接箭头连接符 11">
                    <a:extLst>
                      <a:ext uri="{FF2B5EF4-FFF2-40B4-BE49-F238E27FC236}">
                        <a16:creationId xmlns:a16="http://schemas.microsoft.com/office/drawing/2014/main" id="{94A87659-192F-4ED9-827B-7E07AC74A9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464415" y="4597843"/>
                    <a:ext cx="0" cy="872495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直接箭头连接符 12">
                    <a:extLst>
                      <a:ext uri="{FF2B5EF4-FFF2-40B4-BE49-F238E27FC236}">
                        <a16:creationId xmlns:a16="http://schemas.microsoft.com/office/drawing/2014/main" id="{B37001BD-4CF3-497D-BF37-66329B8ED2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74595" y="4597843"/>
                    <a:ext cx="0" cy="1909637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文本框 13">
                    <a:extLst>
                      <a:ext uri="{FF2B5EF4-FFF2-40B4-BE49-F238E27FC236}">
                        <a16:creationId xmlns:a16="http://schemas.microsoft.com/office/drawing/2014/main" id="{F16C259A-E944-4CDF-8CEF-67F86CB29E40}"/>
                      </a:ext>
                    </a:extLst>
                  </p:cNvPr>
                  <p:cNvSpPr txBox="1"/>
                  <p:nvPr/>
                </p:nvSpPr>
                <p:spPr>
                  <a:xfrm>
                    <a:off x="5910659" y="5751713"/>
                    <a:ext cx="1098721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600" dirty="0">
                        <a:solidFill>
                          <a:srgbClr val="FF0000"/>
                        </a:solidFill>
                      </a:rPr>
                      <a:t>NN6 </a:t>
                    </a:r>
                  </a:p>
                  <a:p>
                    <a:r>
                      <a:rPr lang="en-US" altLang="zh-CN" sz="1600" dirty="0">
                        <a:solidFill>
                          <a:srgbClr val="FF0000"/>
                        </a:solidFill>
                      </a:rPr>
                      <a:t>4 (0, -6)</a:t>
                    </a:r>
                    <a:endParaRPr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5" name="文本框 14">
                    <a:extLst>
                      <a:ext uri="{FF2B5EF4-FFF2-40B4-BE49-F238E27FC236}">
                        <a16:creationId xmlns:a16="http://schemas.microsoft.com/office/drawing/2014/main" id="{50A24448-F839-444E-859A-5AF1D3E4BC1E}"/>
                      </a:ext>
                    </a:extLst>
                  </p:cNvPr>
                  <p:cNvSpPr txBox="1"/>
                  <p:nvPr/>
                </p:nvSpPr>
                <p:spPr>
                  <a:xfrm>
                    <a:off x="4629839" y="4676667"/>
                    <a:ext cx="1098721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600" dirty="0">
                        <a:solidFill>
                          <a:srgbClr val="FF0000"/>
                        </a:solidFill>
                      </a:rPr>
                      <a:t>NN2 </a:t>
                    </a:r>
                  </a:p>
                  <a:p>
                    <a:r>
                      <a:rPr lang="en-US" altLang="zh-CN" sz="1600" dirty="0">
                        <a:solidFill>
                          <a:srgbClr val="FF0000"/>
                        </a:solidFill>
                      </a:rPr>
                      <a:t>4 (0, -2)</a:t>
                    </a:r>
                    <a:endParaRPr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  <p:grpSp>
              <p:nvGrpSpPr>
                <p:cNvPr id="7" name="组合 6">
                  <a:extLst>
                    <a:ext uri="{FF2B5EF4-FFF2-40B4-BE49-F238E27FC236}">
                      <a16:creationId xmlns:a16="http://schemas.microsoft.com/office/drawing/2014/main" id="{2AAA2E53-E132-4805-ADB8-EDB7661BF36A}"/>
                    </a:ext>
                  </a:extLst>
                </p:cNvPr>
                <p:cNvGrpSpPr/>
                <p:nvPr/>
              </p:nvGrpSpPr>
              <p:grpSpPr>
                <a:xfrm>
                  <a:off x="3634014" y="3285323"/>
                  <a:ext cx="2280273" cy="1541794"/>
                  <a:chOff x="3009900" y="3285323"/>
                  <a:chExt cx="2280273" cy="1541794"/>
                </a:xfrm>
              </p:grpSpPr>
              <p:cxnSp>
                <p:nvCxnSpPr>
                  <p:cNvPr id="8" name="直接箭头连接符 7">
                    <a:extLst>
                      <a:ext uri="{FF2B5EF4-FFF2-40B4-BE49-F238E27FC236}">
                        <a16:creationId xmlns:a16="http://schemas.microsoft.com/office/drawing/2014/main" id="{F4FC51A6-70E8-4F7E-8DD8-7A2CCD347F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122420" y="3853402"/>
                    <a:ext cx="933259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直接箭头连接符 8">
                    <a:extLst>
                      <a:ext uri="{FF2B5EF4-FFF2-40B4-BE49-F238E27FC236}">
                        <a16:creationId xmlns:a16="http://schemas.microsoft.com/office/drawing/2014/main" id="{4A6FB89E-F55B-401D-B250-BA10B6568C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009900" y="4249642"/>
                    <a:ext cx="2045780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" name="文本框 9">
                    <a:extLst>
                      <a:ext uri="{FF2B5EF4-FFF2-40B4-BE49-F238E27FC236}">
                        <a16:creationId xmlns:a16="http://schemas.microsoft.com/office/drawing/2014/main" id="{CB814E3B-1312-471C-BCD9-EA2F0A1B5B94}"/>
                      </a:ext>
                    </a:extLst>
                  </p:cNvPr>
                  <p:cNvSpPr txBox="1"/>
                  <p:nvPr/>
                </p:nvSpPr>
                <p:spPr>
                  <a:xfrm>
                    <a:off x="4191452" y="3285323"/>
                    <a:ext cx="1098721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600" dirty="0">
                        <a:solidFill>
                          <a:srgbClr val="FF0000"/>
                        </a:solidFill>
                      </a:rPr>
                      <a:t>WW2 </a:t>
                    </a:r>
                  </a:p>
                  <a:p>
                    <a:r>
                      <a:rPr lang="en-US" altLang="zh-CN" sz="1600" dirty="0">
                        <a:solidFill>
                          <a:srgbClr val="FF0000"/>
                        </a:solidFill>
                      </a:rPr>
                      <a:t>4 (-2, 0)</a:t>
                    </a:r>
                    <a:endParaRPr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EB3E78F0-06DF-4D31-A586-B1521D514952}"/>
                      </a:ext>
                    </a:extLst>
                  </p:cNvPr>
                  <p:cNvSpPr txBox="1"/>
                  <p:nvPr/>
                </p:nvSpPr>
                <p:spPr>
                  <a:xfrm>
                    <a:off x="3356155" y="4242342"/>
                    <a:ext cx="1098721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CN" sz="1600" dirty="0">
                        <a:solidFill>
                          <a:srgbClr val="FF0000"/>
                        </a:solidFill>
                      </a:rPr>
                      <a:t>WW4 </a:t>
                    </a:r>
                  </a:p>
                  <a:p>
                    <a:r>
                      <a:rPr lang="en-US" altLang="zh-CN" sz="1600" dirty="0">
                        <a:solidFill>
                          <a:srgbClr val="FF0000"/>
                        </a:solidFill>
                      </a:rPr>
                      <a:t>4 (-4, 0)</a:t>
                    </a:r>
                    <a:endParaRPr lang="zh-CN" altLang="en-US" sz="1600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  <p:pic>
            <p:nvPicPr>
              <p:cNvPr id="24" name="图片 23">
                <a:extLst>
                  <a:ext uri="{FF2B5EF4-FFF2-40B4-BE49-F238E27FC236}">
                    <a16:creationId xmlns:a16="http://schemas.microsoft.com/office/drawing/2014/main" id="{91175004-701D-4D32-8EEC-44E1AE2A50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02810" y="1698520"/>
                <a:ext cx="3198847" cy="4185504"/>
              </a:xfrm>
              <a:prstGeom prst="rect">
                <a:avLst/>
              </a:prstGeom>
            </p:spPr>
          </p:pic>
        </p:grpSp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93671FA9-F722-4BC9-9E73-0883CB012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862" y="1289024"/>
              <a:ext cx="4267200" cy="295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3975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92C082FC-454F-4B93-A76D-3D6E9959D970}"/>
              </a:ext>
            </a:extLst>
          </p:cNvPr>
          <p:cNvGrpSpPr/>
          <p:nvPr/>
        </p:nvGrpSpPr>
        <p:grpSpPr>
          <a:xfrm>
            <a:off x="1418909" y="1031016"/>
            <a:ext cx="10143171" cy="4919886"/>
            <a:chOff x="1418909" y="1031016"/>
            <a:chExt cx="10143171" cy="491988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A9EA632B-3F2C-400A-B95C-12CDC6CF3905}"/>
                </a:ext>
              </a:extLst>
            </p:cNvPr>
            <p:cNvGrpSpPr/>
            <p:nvPr/>
          </p:nvGrpSpPr>
          <p:grpSpPr>
            <a:xfrm>
              <a:off x="5236704" y="1046352"/>
              <a:ext cx="6325376" cy="4765296"/>
              <a:chOff x="5356082" y="1987864"/>
              <a:chExt cx="6325376" cy="4765296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3E9F6CD-E7C3-4805-943C-2E928BCF990D}"/>
                  </a:ext>
                </a:extLst>
              </p:cNvPr>
              <p:cNvSpPr/>
              <p:nvPr/>
            </p:nvSpPr>
            <p:spPr>
              <a:xfrm flipH="1">
                <a:off x="7668250" y="3911887"/>
                <a:ext cx="1168843" cy="116884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Switch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532250F-AF4E-4DCC-8482-CD9557FA2BCB}"/>
                  </a:ext>
                </a:extLst>
              </p:cNvPr>
              <p:cNvSpPr txBox="1"/>
              <p:nvPr/>
            </p:nvSpPr>
            <p:spPr>
              <a:xfrm>
                <a:off x="9837263" y="6118859"/>
                <a:ext cx="10439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FF0000"/>
                    </a:solidFill>
                  </a:rPr>
                  <a:t>NE6</a:t>
                </a:r>
              </a:p>
              <a:p>
                <a:r>
                  <a:rPr lang="en-US" altLang="zh-CN" sz="1600" dirty="0">
                    <a:solidFill>
                      <a:srgbClr val="FF0000"/>
                    </a:solidFill>
                  </a:rPr>
                  <a:t>4 (4, -4)</a:t>
                </a:r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416BA2AE-54EC-43B8-9DA0-1650714CE9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4131" y="5080730"/>
                <a:ext cx="18736" cy="1330517"/>
              </a:xfrm>
              <a:prstGeom prst="straightConnector1">
                <a:avLst/>
              </a:prstGeom>
              <a:ln w="38100"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2B3D0C37-74BC-4F38-8978-2878A58821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03974" y="6404897"/>
                <a:ext cx="127139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AE897B22-FF1D-49A8-B217-D7D6671345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6440" y="2572640"/>
                <a:ext cx="0" cy="1638585"/>
              </a:xfrm>
              <a:prstGeom prst="straightConnector1">
                <a:avLst/>
              </a:prstGeom>
              <a:ln w="38100"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5B613D90-AB36-43B5-A86A-651600C063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3265" y="2913918"/>
                <a:ext cx="91310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ED15F4B5-2F2C-4DDF-B796-983FA7932470}"/>
                  </a:ext>
                </a:extLst>
              </p:cNvPr>
              <p:cNvCxnSpPr>
                <a:cxnSpLocks/>
                <a:endCxn id="5" idx="3"/>
              </p:cNvCxnSpPr>
              <p:nvPr/>
            </p:nvCxnSpPr>
            <p:spPr>
              <a:xfrm>
                <a:off x="6625771" y="4223259"/>
                <a:ext cx="1042479" cy="0"/>
              </a:xfrm>
              <a:prstGeom prst="straightConnector1">
                <a:avLst/>
              </a:prstGeom>
              <a:ln w="38100"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接箭头连接符 11">
                <a:extLst>
                  <a:ext uri="{FF2B5EF4-FFF2-40B4-BE49-F238E27FC236}">
                    <a16:creationId xmlns:a16="http://schemas.microsoft.com/office/drawing/2014/main" id="{F255432F-A50B-411D-8C5D-47D2CCCC69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625771" y="3541203"/>
                <a:ext cx="1" cy="69872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7C8C6F6E-9318-4181-9AB7-B10923BE0C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0200" y="2572640"/>
                <a:ext cx="0" cy="1343217"/>
              </a:xfrm>
              <a:prstGeom prst="straightConnector1">
                <a:avLst/>
              </a:prstGeom>
              <a:ln w="38100"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CA9CF6FA-FBAF-4831-8126-7D4916C67E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22659" y="2906047"/>
                <a:ext cx="1502092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箭头连接符 14">
                <a:extLst>
                  <a:ext uri="{FF2B5EF4-FFF2-40B4-BE49-F238E27FC236}">
                    <a16:creationId xmlns:a16="http://schemas.microsoft.com/office/drawing/2014/main" id="{975CC6D6-2860-45F3-B892-2EDC0E37AA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834713" y="4196004"/>
                <a:ext cx="357252" cy="0"/>
              </a:xfrm>
              <a:prstGeom prst="straightConnector1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57BEB299-0612-4952-9EC1-34CE2A7792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5671" y="5080730"/>
                <a:ext cx="0" cy="1330517"/>
              </a:xfrm>
              <a:prstGeom prst="straightConnector1">
                <a:avLst/>
              </a:prstGeom>
              <a:ln w="38100"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8A6C536D-9ADD-466E-AF50-E1A676E655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81424" y="6411247"/>
                <a:ext cx="1064703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04C292E3-23C0-45C6-A868-BD540B9BEB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9299" y="4720548"/>
                <a:ext cx="1042479" cy="0"/>
              </a:xfrm>
              <a:prstGeom prst="straightConnector1">
                <a:avLst/>
              </a:prstGeom>
              <a:ln w="38100"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箭头连接符 18">
                <a:extLst>
                  <a:ext uri="{FF2B5EF4-FFF2-40B4-BE49-F238E27FC236}">
                    <a16:creationId xmlns:a16="http://schemas.microsoft.com/office/drawing/2014/main" id="{58378B8F-59BB-49FA-8078-2E31CE7AA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29300" y="4454812"/>
                <a:ext cx="1" cy="113347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F0E46D5-CD84-4436-BAA2-BFCDFC28C396}"/>
                  </a:ext>
                </a:extLst>
              </p:cNvPr>
              <p:cNvSpPr txBox="1"/>
              <p:nvPr/>
            </p:nvSpPr>
            <p:spPr>
              <a:xfrm>
                <a:off x="5777361" y="3613564"/>
                <a:ext cx="9131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FF0000"/>
                    </a:solidFill>
                  </a:rPr>
                  <a:t>SW6</a:t>
                </a:r>
              </a:p>
              <a:p>
                <a:r>
                  <a:rPr lang="en-US" altLang="zh-CN" sz="1600" dirty="0">
                    <a:solidFill>
                      <a:srgbClr val="FF0000"/>
                    </a:solidFill>
                  </a:rPr>
                  <a:t>4 (-4, 4)</a:t>
                </a:r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9DAA0DDB-B1F2-4BA1-8049-BAD8D200FC28}"/>
                  </a:ext>
                </a:extLst>
              </p:cNvPr>
              <p:cNvSpPr txBox="1"/>
              <p:nvPr/>
            </p:nvSpPr>
            <p:spPr>
              <a:xfrm>
                <a:off x="8750433" y="2010006"/>
                <a:ext cx="85201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FF0000"/>
                    </a:solidFill>
                  </a:rPr>
                  <a:t>SE6-B</a:t>
                </a:r>
              </a:p>
              <a:p>
                <a:r>
                  <a:rPr lang="en-US" altLang="zh-CN" sz="1600" dirty="0">
                    <a:solidFill>
                      <a:srgbClr val="FF0000"/>
                    </a:solidFill>
                  </a:rPr>
                  <a:t>4 (0, 4)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B8D90FA-2D7A-4316-B981-1ECAAFDC6560}"/>
                  </a:ext>
                </a:extLst>
              </p:cNvPr>
              <p:cNvSpPr txBox="1"/>
              <p:nvPr/>
            </p:nvSpPr>
            <p:spPr>
              <a:xfrm>
                <a:off x="10084776" y="2629048"/>
                <a:ext cx="159668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FF0000"/>
                    </a:solidFill>
                  </a:rPr>
                  <a:t>SE6-A</a:t>
                </a:r>
              </a:p>
              <a:p>
                <a:r>
                  <a:rPr lang="en-US" altLang="zh-CN" sz="1600" dirty="0">
                    <a:solidFill>
                      <a:srgbClr val="FF0000"/>
                    </a:solidFill>
                  </a:rPr>
                  <a:t>4 (0, 3) - (4, 3)</a:t>
                </a:r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AD7AD66-70ED-4AE5-B098-A079DA8B96AD}"/>
                  </a:ext>
                </a:extLst>
              </p:cNvPr>
              <p:cNvSpPr txBox="1"/>
              <p:nvPr/>
            </p:nvSpPr>
            <p:spPr>
              <a:xfrm>
                <a:off x="5763297" y="2645233"/>
                <a:ext cx="15836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FF0000"/>
                    </a:solidFill>
                  </a:rPr>
                  <a:t>SW6-A</a:t>
                </a:r>
              </a:p>
              <a:p>
                <a:r>
                  <a:rPr lang="en-US" altLang="zh-CN" sz="1600" dirty="0">
                    <a:solidFill>
                      <a:srgbClr val="FF0000"/>
                    </a:solidFill>
                  </a:rPr>
                  <a:t>4 (1, 3) – (-3, 3)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BF87AA94-D1A7-46D3-B6CC-8855AF374B28}"/>
                  </a:ext>
                </a:extLst>
              </p:cNvPr>
              <p:cNvSpPr txBox="1"/>
              <p:nvPr/>
            </p:nvSpPr>
            <p:spPr>
              <a:xfrm>
                <a:off x="7573650" y="1987864"/>
                <a:ext cx="9131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FF0000"/>
                    </a:solidFill>
                  </a:rPr>
                  <a:t>SW6-B</a:t>
                </a:r>
              </a:p>
              <a:p>
                <a:r>
                  <a:rPr lang="en-US" altLang="zh-CN" sz="1600" dirty="0">
                    <a:solidFill>
                      <a:srgbClr val="FF0000"/>
                    </a:solidFill>
                  </a:rPr>
                  <a:t>4 (0, 4)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B5A2066-2BCF-4874-AEE0-646712A2378F}"/>
                  </a:ext>
                </a:extLst>
              </p:cNvPr>
              <p:cNvSpPr txBox="1"/>
              <p:nvPr/>
            </p:nvSpPr>
            <p:spPr>
              <a:xfrm>
                <a:off x="6705717" y="4684877"/>
                <a:ext cx="10157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FF0000"/>
                    </a:solidFill>
                  </a:rPr>
                  <a:t>NW6-A</a:t>
                </a:r>
              </a:p>
              <a:p>
                <a:r>
                  <a:rPr lang="en-US" altLang="zh-CN" sz="1600" dirty="0">
                    <a:solidFill>
                      <a:srgbClr val="FF0000"/>
                    </a:solidFill>
                  </a:rPr>
                  <a:t>4 (-4, 0)</a:t>
                </a:r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DE6224D-5380-4AFC-B02D-7464962F2525}"/>
                  </a:ext>
                </a:extLst>
              </p:cNvPr>
              <p:cNvSpPr txBox="1"/>
              <p:nvPr/>
            </p:nvSpPr>
            <p:spPr>
              <a:xfrm>
                <a:off x="5356082" y="5324776"/>
                <a:ext cx="183365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FF0000"/>
                    </a:solidFill>
                  </a:rPr>
                  <a:t>NW6-B</a:t>
                </a:r>
              </a:p>
              <a:p>
                <a:r>
                  <a:rPr lang="en-US" altLang="zh-CN" sz="1600" dirty="0">
                    <a:solidFill>
                      <a:srgbClr val="FF0000"/>
                    </a:solidFill>
                  </a:rPr>
                  <a:t>4 (-4, 1) – (-4, -3)</a:t>
                </a:r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F50BE0A5-349A-4493-904A-5CA258F6D3D4}"/>
                  </a:ext>
                </a:extLst>
              </p:cNvPr>
              <p:cNvSpPr txBox="1"/>
              <p:nvPr/>
            </p:nvSpPr>
            <p:spPr>
              <a:xfrm>
                <a:off x="7182912" y="5578981"/>
                <a:ext cx="10647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FF0000"/>
                    </a:solidFill>
                  </a:rPr>
                  <a:t>NW6-B</a:t>
                </a:r>
              </a:p>
              <a:p>
                <a:r>
                  <a:rPr lang="en-US" altLang="zh-CN" sz="1600" dirty="0">
                    <a:solidFill>
                      <a:srgbClr val="FF0000"/>
                    </a:solidFill>
                  </a:rPr>
                  <a:t>4 (0, -4)</a:t>
                </a:r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2B7F260-0483-4FBC-B51E-426F2860DC4D}"/>
                  </a:ext>
                </a:extLst>
              </p:cNvPr>
              <p:cNvSpPr txBox="1"/>
              <p:nvPr/>
            </p:nvSpPr>
            <p:spPr>
              <a:xfrm>
                <a:off x="6148917" y="6168385"/>
                <a:ext cx="19417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FF0000"/>
                    </a:solidFill>
                  </a:rPr>
                  <a:t>NW6-A</a:t>
                </a:r>
              </a:p>
              <a:p>
                <a:r>
                  <a:rPr lang="en-US" altLang="zh-CN" sz="1600" dirty="0">
                    <a:solidFill>
                      <a:srgbClr val="FF0000"/>
                    </a:solidFill>
                  </a:rPr>
                  <a:t>4 (1, -4) - (-3, -4)</a:t>
                </a:r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128" name="图片 127">
              <a:extLst>
                <a:ext uri="{FF2B5EF4-FFF2-40B4-BE49-F238E27FC236}">
                  <a16:creationId xmlns:a16="http://schemas.microsoft.com/office/drawing/2014/main" id="{2B2D74FF-A1B7-484D-8B92-CD85608FB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27689" y="1406936"/>
              <a:ext cx="3123243" cy="4543966"/>
            </a:xfrm>
            <a:prstGeom prst="rect">
              <a:avLst/>
            </a:prstGeom>
          </p:spPr>
        </p:pic>
        <p:pic>
          <p:nvPicPr>
            <p:cNvPr id="131" name="图片 130">
              <a:extLst>
                <a:ext uri="{FF2B5EF4-FFF2-40B4-BE49-F238E27FC236}">
                  <a16:creationId xmlns:a16="http://schemas.microsoft.com/office/drawing/2014/main" id="{E5401757-B910-4ED2-B151-C55FEC1E6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18909" y="1031016"/>
              <a:ext cx="4267200" cy="295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4362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7B4C0BC-907B-4C68-BDFE-259044E35D3C}"/>
              </a:ext>
            </a:extLst>
          </p:cNvPr>
          <p:cNvGrpSpPr/>
          <p:nvPr/>
        </p:nvGrpSpPr>
        <p:grpSpPr>
          <a:xfrm>
            <a:off x="1096455" y="1236490"/>
            <a:ext cx="9686363" cy="4640547"/>
            <a:chOff x="1096455" y="1236490"/>
            <a:chExt cx="9686363" cy="4640547"/>
          </a:xfrm>
        </p:grpSpPr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D207D140-0BCD-41D8-A5CB-48664317F105}"/>
                </a:ext>
              </a:extLst>
            </p:cNvPr>
            <p:cNvGrpSpPr/>
            <p:nvPr/>
          </p:nvGrpSpPr>
          <p:grpSpPr>
            <a:xfrm>
              <a:off x="4665505" y="1804319"/>
              <a:ext cx="6117313" cy="3759615"/>
              <a:chOff x="5179337" y="2245416"/>
              <a:chExt cx="6117313" cy="3759615"/>
            </a:xfrm>
          </p:grpSpPr>
          <p:sp>
            <p:nvSpPr>
              <p:cNvPr id="128" name="矩形 127">
                <a:extLst>
                  <a:ext uri="{FF2B5EF4-FFF2-40B4-BE49-F238E27FC236}">
                    <a16:creationId xmlns:a16="http://schemas.microsoft.com/office/drawing/2014/main" id="{3F4182E1-A7EC-4CE3-8BCD-2B8C6556E62B}"/>
                  </a:ext>
                </a:extLst>
              </p:cNvPr>
              <p:cNvSpPr/>
              <p:nvPr/>
            </p:nvSpPr>
            <p:spPr>
              <a:xfrm flipH="1">
                <a:off x="7858361" y="3491214"/>
                <a:ext cx="1168843" cy="1168843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>
                    <a:solidFill>
                      <a:schemeClr val="tx1"/>
                    </a:solidFill>
                  </a:rPr>
                  <a:t>Switch</a:t>
                </a:r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9" name="文本框 128">
                <a:extLst>
                  <a:ext uri="{FF2B5EF4-FFF2-40B4-BE49-F238E27FC236}">
                    <a16:creationId xmlns:a16="http://schemas.microsoft.com/office/drawing/2014/main" id="{C8A24C30-BE6C-46C5-98F0-6A60B0D3B2FE}"/>
                  </a:ext>
                </a:extLst>
              </p:cNvPr>
              <p:cNvSpPr txBox="1"/>
              <p:nvPr/>
            </p:nvSpPr>
            <p:spPr>
              <a:xfrm>
                <a:off x="8971709" y="4336355"/>
                <a:ext cx="11127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FF0000"/>
                    </a:solidFill>
                  </a:rPr>
                  <a:t>NE2-A</a:t>
                </a:r>
              </a:p>
              <a:p>
                <a:r>
                  <a:rPr lang="en-US" altLang="zh-CN" sz="1600" dirty="0">
                    <a:solidFill>
                      <a:srgbClr val="FF0000"/>
                    </a:solidFill>
                  </a:rPr>
                  <a:t>4 (4, 0)</a:t>
                </a:r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130" name="直接箭头连接符 129">
                <a:extLst>
                  <a:ext uri="{FF2B5EF4-FFF2-40B4-BE49-F238E27FC236}">
                    <a16:creationId xmlns:a16="http://schemas.microsoft.com/office/drawing/2014/main" id="{6FDE48F3-A912-4E1B-909A-20BB6B9D21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24824" y="4362877"/>
                <a:ext cx="1074598" cy="0"/>
              </a:xfrm>
              <a:prstGeom prst="straightConnector1">
                <a:avLst/>
              </a:prstGeom>
              <a:ln w="38100"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直接箭头连接符 130">
                <a:extLst>
                  <a:ext uri="{FF2B5EF4-FFF2-40B4-BE49-F238E27FC236}">
                    <a16:creationId xmlns:a16="http://schemas.microsoft.com/office/drawing/2014/main" id="{A93C56D6-64D0-4864-A13D-5F8C5C6A99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84473" y="4343358"/>
                <a:ext cx="0" cy="63816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箭头连接符 131">
                <a:extLst>
                  <a:ext uri="{FF2B5EF4-FFF2-40B4-BE49-F238E27FC236}">
                    <a16:creationId xmlns:a16="http://schemas.microsoft.com/office/drawing/2014/main" id="{17F3C80C-E943-4299-B113-25E0FFDB46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69186" y="3137744"/>
                <a:ext cx="0" cy="65280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箭头连接符 132">
                <a:extLst>
                  <a:ext uri="{FF2B5EF4-FFF2-40B4-BE49-F238E27FC236}">
                    <a16:creationId xmlns:a16="http://schemas.microsoft.com/office/drawing/2014/main" id="{62FAF700-CEAF-4B03-A778-FA6955E3EA6D}"/>
                  </a:ext>
                </a:extLst>
              </p:cNvPr>
              <p:cNvCxnSpPr>
                <a:cxnSpLocks/>
                <a:endCxn id="128" idx="3"/>
              </p:cNvCxnSpPr>
              <p:nvPr/>
            </p:nvCxnSpPr>
            <p:spPr>
              <a:xfrm>
                <a:off x="6815882" y="3802586"/>
                <a:ext cx="1042479" cy="0"/>
              </a:xfrm>
              <a:prstGeom prst="straightConnector1">
                <a:avLst/>
              </a:prstGeom>
              <a:ln w="38100"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箭头连接符 133">
                <a:extLst>
                  <a:ext uri="{FF2B5EF4-FFF2-40B4-BE49-F238E27FC236}">
                    <a16:creationId xmlns:a16="http://schemas.microsoft.com/office/drawing/2014/main" id="{B86035DC-D223-409A-807D-B68A3CF9AE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15882" y="3125610"/>
                <a:ext cx="1" cy="69872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箭头连接符 134">
                <a:extLst>
                  <a:ext uri="{FF2B5EF4-FFF2-40B4-BE49-F238E27FC236}">
                    <a16:creationId xmlns:a16="http://schemas.microsoft.com/office/drawing/2014/main" id="{8E8ECD1E-F526-47CD-A426-7565577900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20311" y="2464253"/>
                <a:ext cx="0" cy="1030931"/>
              </a:xfrm>
              <a:prstGeom prst="straightConnector1">
                <a:avLst/>
              </a:prstGeom>
              <a:ln w="38100"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箭头连接符 135">
                <a:extLst>
                  <a:ext uri="{FF2B5EF4-FFF2-40B4-BE49-F238E27FC236}">
                    <a16:creationId xmlns:a16="http://schemas.microsoft.com/office/drawing/2014/main" id="{AE4E138C-E6FA-476B-9EB2-8A2C50B0DD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06420" y="2474579"/>
                <a:ext cx="931356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箭头连接符 136">
                <a:extLst>
                  <a:ext uri="{FF2B5EF4-FFF2-40B4-BE49-F238E27FC236}">
                    <a16:creationId xmlns:a16="http://schemas.microsoft.com/office/drawing/2014/main" id="{A2AE6A05-E965-49AC-98CF-1430538712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24824" y="3775331"/>
                <a:ext cx="1059649" cy="0"/>
              </a:xfrm>
              <a:prstGeom prst="straightConnector1">
                <a:avLst/>
              </a:prstGeom>
              <a:ln w="3810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直接箭头连接符 137">
                <a:extLst>
                  <a:ext uri="{FF2B5EF4-FFF2-40B4-BE49-F238E27FC236}">
                    <a16:creationId xmlns:a16="http://schemas.microsoft.com/office/drawing/2014/main" id="{6846DF4F-3E32-47C8-A661-86F1A741E1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25782" y="4660057"/>
                <a:ext cx="0" cy="1026755"/>
              </a:xfrm>
              <a:prstGeom prst="straightConnector1">
                <a:avLst/>
              </a:prstGeom>
              <a:ln w="38100"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箭头连接符 138">
                <a:extLst>
                  <a:ext uri="{FF2B5EF4-FFF2-40B4-BE49-F238E27FC236}">
                    <a16:creationId xmlns:a16="http://schemas.microsoft.com/office/drawing/2014/main" id="{30368D39-2D59-4702-9DF3-257EEEEFA2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53250" y="5673074"/>
                <a:ext cx="129087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箭头连接符 139">
                <a:extLst>
                  <a:ext uri="{FF2B5EF4-FFF2-40B4-BE49-F238E27FC236}">
                    <a16:creationId xmlns:a16="http://schemas.microsoft.com/office/drawing/2014/main" id="{422EF5E7-4667-4DA2-B901-F938D23E9C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9410" y="4299875"/>
                <a:ext cx="1042479" cy="0"/>
              </a:xfrm>
              <a:prstGeom prst="straightConnector1">
                <a:avLst/>
              </a:prstGeom>
              <a:ln w="38100"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箭头连接符 140">
                <a:extLst>
                  <a:ext uri="{FF2B5EF4-FFF2-40B4-BE49-F238E27FC236}">
                    <a16:creationId xmlns:a16="http://schemas.microsoft.com/office/drawing/2014/main" id="{DF0A4FB0-ECAE-4844-985E-D44288DDA0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19412" y="4279444"/>
                <a:ext cx="0" cy="78785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6FC1BD2C-1758-4ADD-B42C-89D15FB65E58}"/>
                  </a:ext>
                </a:extLst>
              </p:cNvPr>
              <p:cNvSpPr txBox="1"/>
              <p:nvPr/>
            </p:nvSpPr>
            <p:spPr>
              <a:xfrm>
                <a:off x="5179337" y="3263536"/>
                <a:ext cx="175001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FF0000"/>
                    </a:solidFill>
                  </a:rPr>
                  <a:t>SW2-B</a:t>
                </a:r>
              </a:p>
              <a:p>
                <a:r>
                  <a:rPr lang="en-US" altLang="zh-CN" sz="1600" dirty="0">
                    <a:solidFill>
                      <a:srgbClr val="FF0000"/>
                    </a:solidFill>
                  </a:rPr>
                  <a:t>4 (-4, 0) – (-4, 1)</a:t>
                </a:r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DFE439A8-89F4-4EB5-A2E8-40F5293D7D1F}"/>
                  </a:ext>
                </a:extLst>
              </p:cNvPr>
              <p:cNvSpPr txBox="1"/>
              <p:nvPr/>
            </p:nvSpPr>
            <p:spPr>
              <a:xfrm>
                <a:off x="9658466" y="2590986"/>
                <a:ext cx="1638184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FF0000"/>
                    </a:solidFill>
                  </a:rPr>
                  <a:t>SE2-B</a:t>
                </a:r>
              </a:p>
              <a:p>
                <a:r>
                  <a:rPr lang="en-US" altLang="zh-CN" sz="1600" dirty="0">
                    <a:solidFill>
                      <a:srgbClr val="FF0000"/>
                    </a:solidFill>
                  </a:rPr>
                  <a:t>4 (4, 0)</a:t>
                </a:r>
                <a:r>
                  <a:rPr lang="en-US" altLang="zh-CN" sz="1800" dirty="0">
                    <a:solidFill>
                      <a:srgbClr val="FF0000"/>
                    </a:solidFill>
                  </a:rPr>
                  <a:t> – (4, 1)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D82C5008-8E71-4E80-9E4A-0296A739F7F4}"/>
                  </a:ext>
                </a:extLst>
              </p:cNvPr>
              <p:cNvSpPr txBox="1"/>
              <p:nvPr/>
            </p:nvSpPr>
            <p:spPr>
              <a:xfrm>
                <a:off x="8987097" y="3225982"/>
                <a:ext cx="82258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FF0000"/>
                    </a:solidFill>
                  </a:rPr>
                  <a:t>SE2-A</a:t>
                </a:r>
              </a:p>
              <a:p>
                <a:r>
                  <a:rPr lang="en-US" altLang="zh-CN" sz="1600" dirty="0">
                    <a:solidFill>
                      <a:srgbClr val="FF0000"/>
                    </a:solidFill>
                  </a:rPr>
                  <a:t>4 (4, 0)</a:t>
                </a:r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AE1691DA-AD2A-473D-880F-B92563F85622}"/>
                  </a:ext>
                </a:extLst>
              </p:cNvPr>
              <p:cNvSpPr txBox="1"/>
              <p:nvPr/>
            </p:nvSpPr>
            <p:spPr>
              <a:xfrm>
                <a:off x="6441465" y="2245416"/>
                <a:ext cx="158364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FF0000"/>
                    </a:solidFill>
                  </a:rPr>
                  <a:t>SW2-A</a:t>
                </a:r>
              </a:p>
              <a:p>
                <a:r>
                  <a:rPr lang="en-US" altLang="zh-CN" sz="1600" dirty="0">
                    <a:solidFill>
                      <a:srgbClr val="FF0000"/>
                    </a:solidFill>
                  </a:rPr>
                  <a:t>4 (0, 1) – (-4, 1)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668F4505-26F5-44E4-8F39-13A9DBD2C87C}"/>
                  </a:ext>
                </a:extLst>
              </p:cNvPr>
              <p:cNvSpPr txBox="1"/>
              <p:nvPr/>
            </p:nvSpPr>
            <p:spPr>
              <a:xfrm>
                <a:off x="8193424" y="2786248"/>
                <a:ext cx="104247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FF0000"/>
                    </a:solidFill>
                  </a:rPr>
                  <a:t>SW2-B</a:t>
                </a:r>
              </a:p>
              <a:p>
                <a:r>
                  <a:rPr lang="en-US" altLang="zh-CN" sz="1600" dirty="0">
                    <a:solidFill>
                      <a:srgbClr val="FF0000"/>
                    </a:solidFill>
                  </a:rPr>
                  <a:t>4 (0, 1)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B6E978C9-0821-42E1-A094-C09440778647}"/>
                  </a:ext>
                </a:extLst>
              </p:cNvPr>
              <p:cNvSpPr txBox="1"/>
              <p:nvPr/>
            </p:nvSpPr>
            <p:spPr>
              <a:xfrm>
                <a:off x="6895828" y="4279444"/>
                <a:ext cx="9131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FF0000"/>
                    </a:solidFill>
                  </a:rPr>
                  <a:t>NW2-A</a:t>
                </a:r>
              </a:p>
              <a:p>
                <a:r>
                  <a:rPr lang="en-US" altLang="zh-CN" sz="1600" dirty="0">
                    <a:solidFill>
                      <a:srgbClr val="FF0000"/>
                    </a:solidFill>
                  </a:rPr>
                  <a:t>4 (-4, 0)</a:t>
                </a:r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8" name="文本框 147">
                <a:extLst>
                  <a:ext uri="{FF2B5EF4-FFF2-40B4-BE49-F238E27FC236}">
                    <a16:creationId xmlns:a16="http://schemas.microsoft.com/office/drawing/2014/main" id="{00D0568D-D7F1-499D-AA02-C9D5803305E1}"/>
                  </a:ext>
                </a:extLst>
              </p:cNvPr>
              <p:cNvSpPr txBox="1"/>
              <p:nvPr/>
            </p:nvSpPr>
            <p:spPr>
              <a:xfrm>
                <a:off x="5821622" y="4827796"/>
                <a:ext cx="198730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FF0000"/>
                    </a:solidFill>
                  </a:rPr>
                  <a:t>NW2-B</a:t>
                </a:r>
              </a:p>
              <a:p>
                <a:r>
                  <a:rPr lang="en-US" altLang="zh-CN" sz="1600" dirty="0">
                    <a:solidFill>
                      <a:srgbClr val="FF0000"/>
                    </a:solidFill>
                  </a:rPr>
                  <a:t>4 (-4, 0) – (-4, -1)</a:t>
                </a:r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560524C1-7C7B-43C7-9C3F-F86976CD0CFA}"/>
                  </a:ext>
                </a:extLst>
              </p:cNvPr>
              <p:cNvSpPr txBox="1"/>
              <p:nvPr/>
            </p:nvSpPr>
            <p:spPr>
              <a:xfrm>
                <a:off x="8193424" y="4881518"/>
                <a:ext cx="11127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FF0000"/>
                    </a:solidFill>
                  </a:rPr>
                  <a:t>NW2-B</a:t>
                </a:r>
              </a:p>
              <a:p>
                <a:r>
                  <a:rPr lang="en-US" altLang="zh-CN" sz="1600" dirty="0">
                    <a:solidFill>
                      <a:srgbClr val="FF0000"/>
                    </a:solidFill>
                  </a:rPr>
                  <a:t>4 (0, -1)</a:t>
                </a:r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CD225912-58EE-445E-AB84-F156D3E21340}"/>
                  </a:ext>
                </a:extLst>
              </p:cNvPr>
              <p:cNvSpPr txBox="1"/>
              <p:nvPr/>
            </p:nvSpPr>
            <p:spPr>
              <a:xfrm>
                <a:off x="6122973" y="5420256"/>
                <a:ext cx="19021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FF0000"/>
                    </a:solidFill>
                  </a:rPr>
                  <a:t>NW2-A</a:t>
                </a:r>
              </a:p>
              <a:p>
                <a:r>
                  <a:rPr lang="en-US" altLang="zh-CN" sz="1600" dirty="0">
                    <a:solidFill>
                      <a:srgbClr val="FF0000"/>
                    </a:solidFill>
                  </a:rPr>
                  <a:t>4 (0, -1) - (-4, -1)</a:t>
                </a:r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4658351C-86B4-4D0A-AF16-26C0FEB83057}"/>
                  </a:ext>
                </a:extLst>
              </p:cNvPr>
              <p:cNvSpPr txBox="1"/>
              <p:nvPr/>
            </p:nvSpPr>
            <p:spPr>
              <a:xfrm>
                <a:off x="6884260" y="3249192"/>
                <a:ext cx="10424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FF0000"/>
                    </a:solidFill>
                  </a:rPr>
                  <a:t>SW2-A</a:t>
                </a:r>
              </a:p>
              <a:p>
                <a:r>
                  <a:rPr lang="en-US" altLang="zh-CN" sz="1600" dirty="0">
                    <a:solidFill>
                      <a:srgbClr val="FF0000"/>
                    </a:solidFill>
                  </a:rPr>
                  <a:t>4 (-4, 0)</a:t>
                </a:r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F81D1EF2-0762-4C74-A7CF-8DE6160AC1F2}"/>
                  </a:ext>
                </a:extLst>
              </p:cNvPr>
              <p:cNvSpPr txBox="1"/>
              <p:nvPr/>
            </p:nvSpPr>
            <p:spPr>
              <a:xfrm>
                <a:off x="9590340" y="4936350"/>
                <a:ext cx="170631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solidFill>
                      <a:srgbClr val="FF0000"/>
                    </a:solidFill>
                  </a:rPr>
                  <a:t>NE2-B</a:t>
                </a:r>
              </a:p>
              <a:p>
                <a:r>
                  <a:rPr lang="en-US" altLang="zh-CN" sz="1600" dirty="0">
                    <a:solidFill>
                      <a:srgbClr val="FF0000"/>
                    </a:solidFill>
                  </a:rPr>
                  <a:t>4 (4, 0) – (4, -1)</a:t>
                </a:r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153" name="图片 152">
              <a:extLst>
                <a:ext uri="{FF2B5EF4-FFF2-40B4-BE49-F238E27FC236}">
                  <a16:creationId xmlns:a16="http://schemas.microsoft.com/office/drawing/2014/main" id="{8A35F26B-8F2C-4FDE-A4B7-E17EAC6A2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8973" y="1566364"/>
              <a:ext cx="2962892" cy="4310673"/>
            </a:xfrm>
            <a:prstGeom prst="rect">
              <a:avLst/>
            </a:prstGeom>
          </p:spPr>
        </p:pic>
        <p:pic>
          <p:nvPicPr>
            <p:cNvPr id="154" name="图片 153">
              <a:extLst>
                <a:ext uri="{FF2B5EF4-FFF2-40B4-BE49-F238E27FC236}">
                  <a16:creationId xmlns:a16="http://schemas.microsoft.com/office/drawing/2014/main" id="{2CE139DC-2A26-4298-A7D8-13D6D58F6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6455" y="1236490"/>
              <a:ext cx="4267200" cy="295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4882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0052D8CA-5622-45AA-8FBF-2877C286048E}"/>
              </a:ext>
            </a:extLst>
          </p:cNvPr>
          <p:cNvSpPr txBox="1"/>
          <p:nvPr/>
        </p:nvSpPr>
        <p:spPr>
          <a:xfrm>
            <a:off x="2687420" y="5928683"/>
            <a:ext cx="1267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XC7A35T</a:t>
            </a:r>
            <a:endParaRPr lang="zh-CN" altLang="en-US" baseline="30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E2F7C45-17C8-4D88-803B-E8C4B446A1FB}"/>
              </a:ext>
            </a:extLst>
          </p:cNvPr>
          <p:cNvSpPr txBox="1"/>
          <p:nvPr/>
        </p:nvSpPr>
        <p:spPr>
          <a:xfrm>
            <a:off x="8622438" y="5928683"/>
            <a:ext cx="1147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/>
              <a:t>XC7A50T</a:t>
            </a:r>
            <a:endParaRPr lang="zh-CN" altLang="en-US" baseline="30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DD6701-83DA-44D6-82F5-826A98568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359" y="1482198"/>
            <a:ext cx="4075278" cy="4398059"/>
          </a:xfrm>
          <a:prstGeom prst="rect">
            <a:avLst/>
          </a:prstGeom>
        </p:spPr>
      </p:pic>
      <p:pic>
        <p:nvPicPr>
          <p:cNvPr id="6" name="图片 5" descr="图片包含 图表&#10;&#10;描述已自动生成">
            <a:extLst>
              <a:ext uri="{FF2B5EF4-FFF2-40B4-BE49-F238E27FC236}">
                <a16:creationId xmlns:a16="http://schemas.microsoft.com/office/drawing/2014/main" id="{54997811-3AFE-411F-825F-AC798F2519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199" y="1479834"/>
            <a:ext cx="4895098" cy="4294641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872E3856-FD41-4016-B6C2-6E0F41FCAE8C}"/>
              </a:ext>
            </a:extLst>
          </p:cNvPr>
          <p:cNvGrpSpPr/>
          <p:nvPr/>
        </p:nvGrpSpPr>
        <p:grpSpPr>
          <a:xfrm>
            <a:off x="2109896" y="3506790"/>
            <a:ext cx="2395634" cy="2347611"/>
            <a:chOff x="2109896" y="3833555"/>
            <a:chExt cx="2395634" cy="2347611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9216CBA-9BDC-45C7-BD6F-03687F08829E}"/>
                </a:ext>
              </a:extLst>
            </p:cNvPr>
            <p:cNvSpPr/>
            <p:nvPr/>
          </p:nvSpPr>
          <p:spPr>
            <a:xfrm>
              <a:off x="2627967" y="4631292"/>
              <a:ext cx="987431" cy="10236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Tile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E0EAE50-D942-4D77-A528-8691BC877315}"/>
                </a:ext>
              </a:extLst>
            </p:cNvPr>
            <p:cNvSpPr/>
            <p:nvPr/>
          </p:nvSpPr>
          <p:spPr>
            <a:xfrm>
              <a:off x="3743514" y="3833555"/>
              <a:ext cx="342900" cy="234761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FAE176A-B7CF-416A-B30B-6DEB77F205C8}"/>
                </a:ext>
              </a:extLst>
            </p:cNvPr>
            <p:cNvSpPr txBox="1"/>
            <p:nvPr/>
          </p:nvSpPr>
          <p:spPr>
            <a:xfrm>
              <a:off x="3684131" y="4548882"/>
              <a:ext cx="461665" cy="110222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altLang="zh-CN" dirty="0"/>
                <a:t>CHANNEL</a:t>
              </a:r>
              <a:endParaRPr lang="zh-CN" altLang="en-US" dirty="0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7B9737B3-9D28-41D5-8F8E-91041BAB2088}"/>
                </a:ext>
              </a:extLst>
            </p:cNvPr>
            <p:cNvGrpSpPr/>
            <p:nvPr/>
          </p:nvGrpSpPr>
          <p:grpSpPr>
            <a:xfrm>
              <a:off x="2109896" y="4077433"/>
              <a:ext cx="2395634" cy="461665"/>
              <a:chOff x="1817635" y="4983665"/>
              <a:chExt cx="2760786" cy="461665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01DEA9F-E145-4612-A130-57FD3937C226}"/>
                  </a:ext>
                </a:extLst>
              </p:cNvPr>
              <p:cNvSpPr/>
              <p:nvPr/>
            </p:nvSpPr>
            <p:spPr>
              <a:xfrm rot="5400000">
                <a:off x="3026578" y="3834106"/>
                <a:ext cx="342900" cy="2760786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3240195-64CD-4E95-8E43-6479186C895D}"/>
                  </a:ext>
                </a:extLst>
              </p:cNvPr>
              <p:cNvSpPr txBox="1"/>
              <p:nvPr/>
            </p:nvSpPr>
            <p:spPr>
              <a:xfrm rot="16200000">
                <a:off x="3061425" y="4585377"/>
                <a:ext cx="461665" cy="1258242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dirty="0"/>
                  <a:t>CHANNEL</a:t>
                </a:r>
                <a:endParaRPr lang="zh-CN" altLang="en-US" dirty="0"/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E779495-F325-46AE-8F83-645E7ED6BA97}"/>
              </a:ext>
            </a:extLst>
          </p:cNvPr>
          <p:cNvGrpSpPr/>
          <p:nvPr/>
        </p:nvGrpSpPr>
        <p:grpSpPr>
          <a:xfrm>
            <a:off x="6180992" y="2984003"/>
            <a:ext cx="3901112" cy="3504585"/>
            <a:chOff x="6180992" y="2984003"/>
            <a:chExt cx="3901112" cy="3504585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DC8F951-51E3-46EA-ACE1-038A4977EC66}"/>
                </a:ext>
              </a:extLst>
            </p:cNvPr>
            <p:cNvSpPr/>
            <p:nvPr/>
          </p:nvSpPr>
          <p:spPr>
            <a:xfrm>
              <a:off x="7580804" y="2984003"/>
              <a:ext cx="342900" cy="350458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CE46183A-8F3F-4AE9-A040-C7E4FE1B1F72}"/>
                </a:ext>
              </a:extLst>
            </p:cNvPr>
            <p:cNvGrpSpPr/>
            <p:nvPr/>
          </p:nvGrpSpPr>
          <p:grpSpPr>
            <a:xfrm>
              <a:off x="6180992" y="3001933"/>
              <a:ext cx="3901112" cy="3486655"/>
              <a:chOff x="6180992" y="3001933"/>
              <a:chExt cx="3901112" cy="3486655"/>
            </a:xfrm>
          </p:grpSpPr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776CA27-8D00-4913-B4C8-984BA7503048}"/>
                  </a:ext>
                </a:extLst>
              </p:cNvPr>
              <p:cNvSpPr/>
              <p:nvPr/>
            </p:nvSpPr>
            <p:spPr>
              <a:xfrm>
                <a:off x="7978050" y="4727331"/>
                <a:ext cx="987431" cy="10236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Tile</a:t>
                </a:r>
                <a:endParaRPr lang="zh-CN" altLang="en-US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DB3336D-552F-4A65-BCFE-2D856F91F712}"/>
                  </a:ext>
                </a:extLst>
              </p:cNvPr>
              <p:cNvSpPr/>
              <p:nvPr/>
            </p:nvSpPr>
            <p:spPr>
              <a:xfrm>
                <a:off x="9118501" y="3001933"/>
                <a:ext cx="342900" cy="348665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D7E8DDA3-D58C-4AE3-8C5D-318386B01C47}"/>
                  </a:ext>
                </a:extLst>
              </p:cNvPr>
              <p:cNvSpPr txBox="1"/>
              <p:nvPr/>
            </p:nvSpPr>
            <p:spPr>
              <a:xfrm>
                <a:off x="9059118" y="4735818"/>
                <a:ext cx="461665" cy="110222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zh-CN" dirty="0"/>
                  <a:t>CHANNEL</a:t>
                </a:r>
                <a:endParaRPr lang="zh-CN" altLang="en-US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B6A8F448-7EAD-4B6A-B333-6222FA8B4AA8}"/>
                  </a:ext>
                </a:extLst>
              </p:cNvPr>
              <p:cNvSpPr/>
              <p:nvPr/>
            </p:nvSpPr>
            <p:spPr>
              <a:xfrm rot="5400000">
                <a:off x="7960098" y="4058635"/>
                <a:ext cx="342900" cy="390111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99DD0E5-8755-4A8F-99E0-EA45F5DA8901}"/>
                  </a:ext>
                </a:extLst>
              </p:cNvPr>
              <p:cNvSpPr txBox="1"/>
              <p:nvPr/>
            </p:nvSpPr>
            <p:spPr>
              <a:xfrm rot="16200000">
                <a:off x="8554562" y="5458077"/>
                <a:ext cx="461665" cy="110222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dirty="0"/>
                  <a:t>CHANNEL</a:t>
                </a:r>
                <a:endParaRPr lang="zh-CN" altLang="en-US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D8BD071A-F037-4DF5-B496-3B5883C5182D}"/>
                  </a:ext>
                </a:extLst>
              </p:cNvPr>
              <p:cNvSpPr/>
              <p:nvPr/>
            </p:nvSpPr>
            <p:spPr>
              <a:xfrm>
                <a:off x="6548508" y="3205995"/>
                <a:ext cx="987431" cy="10236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accent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Empty</a:t>
                </a:r>
              </a:p>
              <a:p>
                <a:pPr algn="ctr"/>
                <a:r>
                  <a:rPr lang="en-US" altLang="zh-CN" sz="2000" dirty="0"/>
                  <a:t>Tile</a:t>
                </a:r>
                <a:endParaRPr lang="zh-CN" altLang="en-US" sz="1600" dirty="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7A8703A3-275F-4F3B-B827-23745E309912}"/>
                  </a:ext>
                </a:extLst>
              </p:cNvPr>
              <p:cNvSpPr/>
              <p:nvPr/>
            </p:nvSpPr>
            <p:spPr>
              <a:xfrm>
                <a:off x="6548508" y="4727331"/>
                <a:ext cx="987431" cy="10236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accent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Empty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Tile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8DC8487E-26D3-462E-A236-0A251D68C2DB}"/>
                  </a:ext>
                </a:extLst>
              </p:cNvPr>
              <p:cNvSpPr/>
              <p:nvPr/>
            </p:nvSpPr>
            <p:spPr>
              <a:xfrm>
                <a:off x="7978049" y="3206084"/>
                <a:ext cx="987431" cy="10236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accent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Empty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Tile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0D1F8370-F53F-42E9-B496-67C9E580F024}"/>
                  </a:ext>
                </a:extLst>
              </p:cNvPr>
              <p:cNvSpPr/>
              <p:nvPr/>
            </p:nvSpPr>
            <p:spPr>
              <a:xfrm rot="5400000">
                <a:off x="7960098" y="2558590"/>
                <a:ext cx="342900" cy="3901112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DB76C8B0-95A4-4E65-B93D-6308BFC322B1}"/>
                  </a:ext>
                </a:extLst>
              </p:cNvPr>
              <p:cNvSpPr txBox="1"/>
              <p:nvPr/>
            </p:nvSpPr>
            <p:spPr>
              <a:xfrm rot="16200000">
                <a:off x="8554562" y="3956168"/>
                <a:ext cx="461665" cy="1102225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dirty="0"/>
                  <a:t>CHANNEL</a:t>
                </a:r>
                <a:endParaRPr lang="zh-CN" altLang="en-US" dirty="0"/>
              </a:p>
            </p:txBody>
          </p:sp>
        </p:grp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E5D9B0E-05E0-4B83-B624-8F4A56E65CBE}"/>
                </a:ext>
              </a:extLst>
            </p:cNvPr>
            <p:cNvSpPr txBox="1"/>
            <p:nvPr/>
          </p:nvSpPr>
          <p:spPr>
            <a:xfrm>
              <a:off x="7521421" y="4717888"/>
              <a:ext cx="461665" cy="110789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dirty="0"/>
                <a:t>CHANNEL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9509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952F01F2-56B2-4D35-B6C8-AEE28B143CE2}"/>
              </a:ext>
            </a:extLst>
          </p:cNvPr>
          <p:cNvGrpSpPr/>
          <p:nvPr/>
        </p:nvGrpSpPr>
        <p:grpSpPr>
          <a:xfrm>
            <a:off x="1996506" y="1673160"/>
            <a:ext cx="7826953" cy="3504585"/>
            <a:chOff x="1996506" y="1673160"/>
            <a:chExt cx="7826953" cy="3504585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872E3856-FD41-4016-B6C2-6E0F41FCAE8C}"/>
                </a:ext>
              </a:extLst>
            </p:cNvPr>
            <p:cNvGrpSpPr/>
            <p:nvPr/>
          </p:nvGrpSpPr>
          <p:grpSpPr>
            <a:xfrm>
              <a:off x="1996506" y="2179287"/>
              <a:ext cx="2395634" cy="2347611"/>
              <a:chOff x="2109896" y="3833555"/>
              <a:chExt cx="2395634" cy="2347611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9216CBA-9BDC-45C7-BD6F-03687F08829E}"/>
                  </a:ext>
                </a:extLst>
              </p:cNvPr>
              <p:cNvSpPr/>
              <p:nvPr/>
            </p:nvSpPr>
            <p:spPr>
              <a:xfrm>
                <a:off x="2627967" y="4631292"/>
                <a:ext cx="987431" cy="10236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Tile</a:t>
                </a:r>
                <a:endParaRPr lang="zh-CN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7E0EAE50-D942-4D77-A528-8691BC877315}"/>
                  </a:ext>
                </a:extLst>
              </p:cNvPr>
              <p:cNvSpPr/>
              <p:nvPr/>
            </p:nvSpPr>
            <p:spPr>
              <a:xfrm>
                <a:off x="3743514" y="3833555"/>
                <a:ext cx="342900" cy="2347611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/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FAE176A-B7CF-416A-B30B-6DEB77F205C8}"/>
                  </a:ext>
                </a:extLst>
              </p:cNvPr>
              <p:cNvSpPr txBox="1"/>
              <p:nvPr/>
            </p:nvSpPr>
            <p:spPr>
              <a:xfrm>
                <a:off x="3684131" y="4548882"/>
                <a:ext cx="461665" cy="1102225"/>
              </a:xfrm>
              <a:prstGeom prst="rect">
                <a:avLst/>
              </a:prstGeom>
              <a:noFill/>
            </p:spPr>
            <p:txBody>
              <a:bodyPr vert="eaVert" wrap="none" rtlCol="0">
                <a:spAutoFit/>
              </a:bodyPr>
              <a:lstStyle/>
              <a:p>
                <a:r>
                  <a:rPr lang="en-US" altLang="zh-CN" dirty="0"/>
                  <a:t>CHANNEL</a:t>
                </a:r>
                <a:endParaRPr lang="zh-CN" altLang="en-US" dirty="0"/>
              </a:p>
            </p:txBody>
          </p: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7B9737B3-9D28-41D5-8F8E-91041BAB2088}"/>
                  </a:ext>
                </a:extLst>
              </p:cNvPr>
              <p:cNvGrpSpPr/>
              <p:nvPr/>
            </p:nvGrpSpPr>
            <p:grpSpPr>
              <a:xfrm>
                <a:off x="2109896" y="4077433"/>
                <a:ext cx="2395634" cy="461665"/>
                <a:chOff x="1817635" y="4983665"/>
                <a:chExt cx="2760786" cy="461665"/>
              </a:xfrm>
            </p:grpSpPr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601DEA9F-E145-4612-A130-57FD3937C226}"/>
                    </a:ext>
                  </a:extLst>
                </p:cNvPr>
                <p:cNvSpPr/>
                <p:nvPr/>
              </p:nvSpPr>
              <p:spPr>
                <a:xfrm rot="5400000">
                  <a:off x="3026578" y="3834106"/>
                  <a:ext cx="342900" cy="2760786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13240195-64CD-4E95-8E43-6479186C895D}"/>
                    </a:ext>
                  </a:extLst>
                </p:cNvPr>
                <p:cNvSpPr txBox="1"/>
                <p:nvPr/>
              </p:nvSpPr>
              <p:spPr>
                <a:xfrm rot="16200000">
                  <a:off x="2997388" y="4424333"/>
                  <a:ext cx="461665" cy="1580330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dirty="0"/>
                    <a:t>CHANNEL</a:t>
                  </a:r>
                  <a:endParaRPr lang="zh-CN" altLang="en-US" dirty="0"/>
                </a:p>
              </p:txBody>
            </p:sp>
          </p:grp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BE779495-F325-46AE-8F83-645E7ED6BA97}"/>
                </a:ext>
              </a:extLst>
            </p:cNvPr>
            <p:cNvGrpSpPr/>
            <p:nvPr/>
          </p:nvGrpSpPr>
          <p:grpSpPr>
            <a:xfrm>
              <a:off x="5922347" y="1673160"/>
              <a:ext cx="3901112" cy="3504585"/>
              <a:chOff x="6180992" y="2984003"/>
              <a:chExt cx="3901112" cy="3504585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5DC8F951-51E3-46EA-ACE1-038A4977EC66}"/>
                  </a:ext>
                </a:extLst>
              </p:cNvPr>
              <p:cNvSpPr/>
              <p:nvPr/>
            </p:nvSpPr>
            <p:spPr>
              <a:xfrm>
                <a:off x="7580804" y="2984003"/>
                <a:ext cx="342900" cy="3504585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 b="1" dirty="0"/>
              </a:p>
            </p:txBody>
          </p: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CE46183A-8F3F-4AE9-A040-C7E4FE1B1F72}"/>
                  </a:ext>
                </a:extLst>
              </p:cNvPr>
              <p:cNvGrpSpPr/>
              <p:nvPr/>
            </p:nvGrpSpPr>
            <p:grpSpPr>
              <a:xfrm>
                <a:off x="6180992" y="3001933"/>
                <a:ext cx="3901112" cy="3486655"/>
                <a:chOff x="6180992" y="3001933"/>
                <a:chExt cx="3901112" cy="3486655"/>
              </a:xfrm>
            </p:grpSpPr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0776CA27-8D00-4913-B4C8-984BA7503048}"/>
                    </a:ext>
                  </a:extLst>
                </p:cNvPr>
                <p:cNvSpPr/>
                <p:nvPr/>
              </p:nvSpPr>
              <p:spPr>
                <a:xfrm>
                  <a:off x="7978050" y="4727331"/>
                  <a:ext cx="987431" cy="102362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/>
                    <a:t>Tile</a:t>
                  </a:r>
                  <a:endParaRPr lang="zh-CN" altLang="en-US" dirty="0"/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9DB3336D-552F-4A65-BCFE-2D856F91F712}"/>
                    </a:ext>
                  </a:extLst>
                </p:cNvPr>
                <p:cNvSpPr/>
                <p:nvPr/>
              </p:nvSpPr>
              <p:spPr>
                <a:xfrm>
                  <a:off x="9118501" y="3001933"/>
                  <a:ext cx="342900" cy="3486655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000" b="1" dirty="0"/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B6A8F448-7EAD-4B6A-B333-6222FA8B4AA8}"/>
                    </a:ext>
                  </a:extLst>
                </p:cNvPr>
                <p:cNvSpPr/>
                <p:nvPr/>
              </p:nvSpPr>
              <p:spPr>
                <a:xfrm rot="5400000">
                  <a:off x="7960098" y="4058635"/>
                  <a:ext cx="342900" cy="390111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399DD0E5-8755-4A8F-99E0-EA45F5DA8901}"/>
                    </a:ext>
                  </a:extLst>
                </p:cNvPr>
                <p:cNvSpPr txBox="1"/>
                <p:nvPr/>
              </p:nvSpPr>
              <p:spPr>
                <a:xfrm rot="16200000">
                  <a:off x="8389251" y="5365938"/>
                  <a:ext cx="461665" cy="1286501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dirty="0"/>
                    <a:t>CHANNEL</a:t>
                  </a:r>
                  <a:endParaRPr lang="zh-CN" altLang="en-US" dirty="0"/>
                </a:p>
              </p:txBody>
            </p:sp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D8BD071A-F037-4DF5-B496-3B5883C5182D}"/>
                    </a:ext>
                  </a:extLst>
                </p:cNvPr>
                <p:cNvSpPr/>
                <p:nvPr/>
              </p:nvSpPr>
              <p:spPr>
                <a:xfrm>
                  <a:off x="6548508" y="3205995"/>
                  <a:ext cx="987431" cy="102362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38100">
                  <a:solidFill>
                    <a:schemeClr val="accent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000" dirty="0"/>
                    <a:t>Empty</a:t>
                  </a:r>
                </a:p>
                <a:p>
                  <a:pPr algn="ctr"/>
                  <a:r>
                    <a:rPr lang="en-US" altLang="zh-CN" sz="2000" dirty="0"/>
                    <a:t>Tile</a:t>
                  </a:r>
                  <a:endParaRPr lang="zh-CN" altLang="en-US" sz="1600" dirty="0"/>
                </a:p>
              </p:txBody>
            </p:sp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7A8703A3-275F-4F3B-B827-23745E309912}"/>
                    </a:ext>
                  </a:extLst>
                </p:cNvPr>
                <p:cNvSpPr/>
                <p:nvPr/>
              </p:nvSpPr>
              <p:spPr>
                <a:xfrm>
                  <a:off x="6548508" y="4727331"/>
                  <a:ext cx="987431" cy="102362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38100">
                  <a:solidFill>
                    <a:schemeClr val="accent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rPr>
                    <a:t>Empty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rPr>
                    <a:t>Tile</a:t>
                  </a: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8DC8487E-26D3-462E-A236-0A251D68C2DB}"/>
                    </a:ext>
                  </a:extLst>
                </p:cNvPr>
                <p:cNvSpPr/>
                <p:nvPr/>
              </p:nvSpPr>
              <p:spPr>
                <a:xfrm>
                  <a:off x="7978049" y="3206084"/>
                  <a:ext cx="987431" cy="102362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38100">
                  <a:solidFill>
                    <a:schemeClr val="accent1"/>
                  </a:solidFill>
                  <a:prstDash val="lg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rPr>
                    <a:t>Empty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等线" panose="020F0502020204030204"/>
                      <a:ea typeface="等线" panose="02010600030101010101" pitchFamily="2" charset="-122"/>
                      <a:cs typeface="+mn-cs"/>
                    </a:rPr>
                    <a:t>Tile</a:t>
                  </a:r>
                  <a:endParaRPr kumimoji="0" lang="zh-CN" alt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0D1F8370-F53F-42E9-B496-67C9E580F024}"/>
                    </a:ext>
                  </a:extLst>
                </p:cNvPr>
                <p:cNvSpPr/>
                <p:nvPr/>
              </p:nvSpPr>
              <p:spPr>
                <a:xfrm rot="5400000">
                  <a:off x="7960098" y="2558590"/>
                  <a:ext cx="342900" cy="3901112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DB76C8B0-95A4-4E65-B93D-6308BFC322B1}"/>
                    </a:ext>
                  </a:extLst>
                </p:cNvPr>
                <p:cNvSpPr txBox="1"/>
                <p:nvPr/>
              </p:nvSpPr>
              <p:spPr>
                <a:xfrm rot="16200000">
                  <a:off x="8427836" y="3825444"/>
                  <a:ext cx="461665" cy="1363672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dirty="0"/>
                    <a:t>CHANNEL</a:t>
                  </a:r>
                  <a:endParaRPr lang="zh-CN" altLang="en-US" dirty="0"/>
                </a:p>
              </p:txBody>
            </p:sp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D7E8DDA3-D58C-4AE3-8C5D-318386B01C47}"/>
                    </a:ext>
                  </a:extLst>
                </p:cNvPr>
                <p:cNvSpPr txBox="1"/>
                <p:nvPr/>
              </p:nvSpPr>
              <p:spPr>
                <a:xfrm>
                  <a:off x="9059118" y="4735818"/>
                  <a:ext cx="461665" cy="1316401"/>
                </a:xfrm>
                <a:prstGeom prst="rect">
                  <a:avLst/>
                </a:prstGeom>
                <a:noFill/>
              </p:spPr>
              <p:txBody>
                <a:bodyPr vert="eaVert" wrap="square" rtlCol="0">
                  <a:spAutoFit/>
                </a:bodyPr>
                <a:lstStyle/>
                <a:p>
                  <a:r>
                    <a:rPr lang="en-US" altLang="zh-CN" dirty="0"/>
                    <a:t>CHANNEL</a:t>
                  </a:r>
                  <a:endParaRPr lang="zh-CN" altLang="en-US" dirty="0"/>
                </a:p>
              </p:txBody>
            </p:sp>
          </p:grp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E5D9B0E-05E0-4B83-B624-8F4A56E65CBE}"/>
                  </a:ext>
                </a:extLst>
              </p:cNvPr>
              <p:cNvSpPr txBox="1"/>
              <p:nvPr/>
            </p:nvSpPr>
            <p:spPr>
              <a:xfrm>
                <a:off x="7521421" y="4717888"/>
                <a:ext cx="461665" cy="1316401"/>
              </a:xfrm>
              <a:prstGeom prst="rect">
                <a:avLst/>
              </a:prstGeom>
              <a:noFill/>
            </p:spPr>
            <p:txBody>
              <a:bodyPr vert="eaVert" wrap="square" rtlCol="0">
                <a:spAutoFit/>
              </a:bodyPr>
              <a:lstStyle/>
              <a:p>
                <a:r>
                  <a:rPr lang="en-US" altLang="zh-CN" dirty="0"/>
                  <a:t>CHANNEL</a:t>
                </a:r>
                <a:endParaRPr lang="zh-CN" alt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4703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450640A0-22E8-42E7-A631-FC5B2FB8B6EF}"/>
              </a:ext>
            </a:extLst>
          </p:cNvPr>
          <p:cNvGrpSpPr/>
          <p:nvPr/>
        </p:nvGrpSpPr>
        <p:grpSpPr>
          <a:xfrm>
            <a:off x="479120" y="337459"/>
            <a:ext cx="11548757" cy="1719030"/>
            <a:chOff x="479120" y="4056551"/>
            <a:chExt cx="11548757" cy="1719030"/>
          </a:xfrm>
        </p:grpSpPr>
        <p:pic>
          <p:nvPicPr>
            <p:cNvPr id="106" name="图片 105">
              <a:extLst>
                <a:ext uri="{FF2B5EF4-FFF2-40B4-BE49-F238E27FC236}">
                  <a16:creationId xmlns:a16="http://schemas.microsoft.com/office/drawing/2014/main" id="{A92CF381-EDC3-4481-9BF6-D1EB72892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120" y="4429041"/>
              <a:ext cx="2655645" cy="1214009"/>
            </a:xfrm>
            <a:prstGeom prst="rect">
              <a:avLst/>
            </a:prstGeom>
          </p:spPr>
        </p:pic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2333724D-729B-4637-A500-F7912F15B274}"/>
                </a:ext>
              </a:extLst>
            </p:cNvPr>
            <p:cNvSpPr txBox="1"/>
            <p:nvPr/>
          </p:nvSpPr>
          <p:spPr>
            <a:xfrm>
              <a:off x="1003052" y="4056551"/>
              <a:ext cx="29218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 err="1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Fuzzer</a:t>
              </a:r>
              <a:r>
                <a:rPr lang="en-US" altLang="zh-CN" sz="20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 Database</a:t>
              </a:r>
              <a:endPara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pic>
          <p:nvPicPr>
            <p:cNvPr id="108" name="图片 107" descr="文本, 白板&#10;&#10;描述已自动生成">
              <a:extLst>
                <a:ext uri="{FF2B5EF4-FFF2-40B4-BE49-F238E27FC236}">
                  <a16:creationId xmlns:a16="http://schemas.microsoft.com/office/drawing/2014/main" id="{8BD4E78A-16EF-4FB9-AC64-5750EBAC7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5684" y="4301954"/>
              <a:ext cx="1473627" cy="1473627"/>
            </a:xfrm>
            <a:prstGeom prst="rect">
              <a:avLst/>
            </a:prstGeom>
          </p:spPr>
        </p:pic>
        <p:cxnSp>
          <p:nvCxnSpPr>
            <p:cNvPr id="109" name="连接符: 肘形 108">
              <a:extLst>
                <a:ext uri="{FF2B5EF4-FFF2-40B4-BE49-F238E27FC236}">
                  <a16:creationId xmlns:a16="http://schemas.microsoft.com/office/drawing/2014/main" id="{23955152-A55B-4B6F-81A6-5C8CEF148D59}"/>
                </a:ext>
              </a:extLst>
            </p:cNvPr>
            <p:cNvCxnSpPr>
              <a:cxnSpLocks/>
              <a:stCxn id="112" idx="0"/>
              <a:endCxn id="107" idx="0"/>
            </p:cNvCxnSpPr>
            <p:nvPr/>
          </p:nvCxnSpPr>
          <p:spPr>
            <a:xfrm rot="16200000" flipV="1">
              <a:off x="5437835" y="1082686"/>
              <a:ext cx="433065" cy="6380796"/>
            </a:xfrm>
            <a:prstGeom prst="bentConnector3">
              <a:avLst>
                <a:gd name="adj1" fmla="val 152787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连接符: 肘形 109">
              <a:extLst>
                <a:ext uri="{FF2B5EF4-FFF2-40B4-BE49-F238E27FC236}">
                  <a16:creationId xmlns:a16="http://schemas.microsoft.com/office/drawing/2014/main" id="{4D6617EF-0E9B-45FC-AAE4-C0629D7D8C2E}"/>
                </a:ext>
              </a:extLst>
            </p:cNvPr>
            <p:cNvCxnSpPr>
              <a:cxnSpLocks/>
              <a:stCxn id="106" idx="3"/>
              <a:endCxn id="108" idx="1"/>
            </p:cNvCxnSpPr>
            <p:nvPr/>
          </p:nvCxnSpPr>
          <p:spPr>
            <a:xfrm>
              <a:off x="3134765" y="5036046"/>
              <a:ext cx="1070919" cy="272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23C5AE51-241D-4583-AAB4-8760C90D6178}"/>
                </a:ext>
              </a:extLst>
            </p:cNvPr>
            <p:cNvSpPr txBox="1"/>
            <p:nvPr/>
          </p:nvSpPr>
          <p:spPr>
            <a:xfrm>
              <a:off x="3126109" y="4670730"/>
              <a:ext cx="137276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Various</a:t>
              </a:r>
            </a:p>
            <a:p>
              <a:r>
                <a:rPr lang="en-US" altLang="zh-CN" sz="20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Designs</a:t>
              </a:r>
              <a:endPara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pic>
          <p:nvPicPr>
            <p:cNvPr id="112" name="图片 111">
              <a:extLst>
                <a:ext uri="{FF2B5EF4-FFF2-40B4-BE49-F238E27FC236}">
                  <a16:creationId xmlns:a16="http://schemas.microsoft.com/office/drawing/2014/main" id="{EE2CD912-813C-4121-A137-E0064D604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40671" y="4489616"/>
              <a:ext cx="1208188" cy="1092860"/>
            </a:xfrm>
            <a:prstGeom prst="rect">
              <a:avLst/>
            </a:prstGeom>
          </p:spPr>
        </p:pic>
        <p:pic>
          <p:nvPicPr>
            <p:cNvPr id="113" name="图片 112">
              <a:extLst>
                <a:ext uri="{FF2B5EF4-FFF2-40B4-BE49-F238E27FC236}">
                  <a16:creationId xmlns:a16="http://schemas.microsoft.com/office/drawing/2014/main" id="{2BE05B72-3589-4C42-BB68-FA919242EC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12459" y="4440528"/>
              <a:ext cx="1026754" cy="1191034"/>
            </a:xfrm>
            <a:prstGeom prst="rect">
              <a:avLst/>
            </a:prstGeom>
          </p:spPr>
        </p:pic>
        <p:cxnSp>
          <p:nvCxnSpPr>
            <p:cNvPr id="114" name="连接符: 肘形 113">
              <a:extLst>
                <a:ext uri="{FF2B5EF4-FFF2-40B4-BE49-F238E27FC236}">
                  <a16:creationId xmlns:a16="http://schemas.microsoft.com/office/drawing/2014/main" id="{9D90F44E-5DBF-4F51-8981-2E1F20CECCE9}"/>
                </a:ext>
              </a:extLst>
            </p:cNvPr>
            <p:cNvCxnSpPr>
              <a:cxnSpLocks/>
              <a:stCxn id="108" idx="3"/>
              <a:endCxn id="113" idx="1"/>
            </p:cNvCxnSpPr>
            <p:nvPr/>
          </p:nvCxnSpPr>
          <p:spPr>
            <a:xfrm flipV="1">
              <a:off x="5679311" y="5036045"/>
              <a:ext cx="433148" cy="2723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连接符: 肘形 114">
              <a:extLst>
                <a:ext uri="{FF2B5EF4-FFF2-40B4-BE49-F238E27FC236}">
                  <a16:creationId xmlns:a16="http://schemas.microsoft.com/office/drawing/2014/main" id="{A15EF281-5E43-4159-9B65-80358061DB12}"/>
                </a:ext>
              </a:extLst>
            </p:cNvPr>
            <p:cNvCxnSpPr>
              <a:cxnSpLocks/>
              <a:stCxn id="113" idx="3"/>
              <a:endCxn id="112" idx="1"/>
            </p:cNvCxnSpPr>
            <p:nvPr/>
          </p:nvCxnSpPr>
          <p:spPr>
            <a:xfrm>
              <a:off x="7139213" y="5036045"/>
              <a:ext cx="1101458" cy="1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56B95379-A0C2-47CA-8B3B-57D9CF676FF1}"/>
                </a:ext>
              </a:extLst>
            </p:cNvPr>
            <p:cNvSpPr txBox="1"/>
            <p:nvPr/>
          </p:nvSpPr>
          <p:spPr>
            <a:xfrm>
              <a:off x="7067454" y="4679301"/>
              <a:ext cx="164044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Compare</a:t>
              </a:r>
              <a:endPara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pic>
          <p:nvPicPr>
            <p:cNvPr id="117" name="图片 116">
              <a:extLst>
                <a:ext uri="{FF2B5EF4-FFF2-40B4-BE49-F238E27FC236}">
                  <a16:creationId xmlns:a16="http://schemas.microsoft.com/office/drawing/2014/main" id="{012FB58A-5E9E-4A15-A8E0-A5F51603D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390297" y="4548504"/>
              <a:ext cx="991638" cy="975064"/>
            </a:xfrm>
            <a:prstGeom prst="rect">
              <a:avLst/>
            </a:prstGeom>
          </p:spPr>
        </p:pic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39819701-204D-4D8F-99D2-D6C60F4F6A14}"/>
                </a:ext>
              </a:extLst>
            </p:cNvPr>
            <p:cNvSpPr txBox="1"/>
            <p:nvPr/>
          </p:nvSpPr>
          <p:spPr>
            <a:xfrm>
              <a:off x="10135203" y="4094061"/>
              <a:ext cx="18926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n w="0"/>
                  <a:solidFill>
                    <a:schemeClr val="accent1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rPr>
                <a:t>Functionality</a:t>
              </a:r>
              <a:endParaRPr lang="zh-CN" alt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endParaRPr>
            </a:p>
          </p:txBody>
        </p:sp>
        <p:cxnSp>
          <p:nvCxnSpPr>
            <p:cNvPr id="119" name="连接符: 肘形 118">
              <a:extLst>
                <a:ext uri="{FF2B5EF4-FFF2-40B4-BE49-F238E27FC236}">
                  <a16:creationId xmlns:a16="http://schemas.microsoft.com/office/drawing/2014/main" id="{38B27C44-EFF1-4B42-848A-C94A6387A759}"/>
                </a:ext>
              </a:extLst>
            </p:cNvPr>
            <p:cNvCxnSpPr>
              <a:cxnSpLocks/>
              <a:stCxn id="112" idx="3"/>
              <a:endCxn id="117" idx="1"/>
            </p:cNvCxnSpPr>
            <p:nvPr/>
          </p:nvCxnSpPr>
          <p:spPr>
            <a:xfrm flipV="1">
              <a:off x="9448859" y="5036036"/>
              <a:ext cx="941438" cy="10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0" name="图片 119">
              <a:extLst>
                <a:ext uri="{FF2B5EF4-FFF2-40B4-BE49-F238E27FC236}">
                  <a16:creationId xmlns:a16="http://schemas.microsoft.com/office/drawing/2014/main" id="{F419D135-BEB2-4F63-A93F-C65A27CB7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362505" y="4527260"/>
              <a:ext cx="1123072" cy="1104302"/>
            </a:xfrm>
            <a:prstGeom prst="rect">
              <a:avLst/>
            </a:prstGeom>
          </p:spPr>
        </p:pic>
      </p:grpSp>
      <p:pic>
        <p:nvPicPr>
          <p:cNvPr id="121" name="图片 120">
            <a:extLst>
              <a:ext uri="{FF2B5EF4-FFF2-40B4-BE49-F238E27FC236}">
                <a16:creationId xmlns:a16="http://schemas.microsoft.com/office/drawing/2014/main" id="{027F05D3-03E7-4856-8953-0DA5911BCF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0572" y="1977385"/>
            <a:ext cx="6512800" cy="477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477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EDE732E-4289-4B66-94D9-3C6A8CA37F58}"/>
              </a:ext>
            </a:extLst>
          </p:cNvPr>
          <p:cNvGrpSpPr/>
          <p:nvPr/>
        </p:nvGrpSpPr>
        <p:grpSpPr>
          <a:xfrm>
            <a:off x="687973" y="518810"/>
            <a:ext cx="11114758" cy="6067607"/>
            <a:chOff x="687973" y="518810"/>
            <a:chExt cx="11114758" cy="6067607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7CC731E9-6D58-49E0-9358-85445FBBA8B1}"/>
                </a:ext>
              </a:extLst>
            </p:cNvPr>
            <p:cNvGrpSpPr/>
            <p:nvPr/>
          </p:nvGrpSpPr>
          <p:grpSpPr>
            <a:xfrm>
              <a:off x="992715" y="5652241"/>
              <a:ext cx="1314499" cy="934176"/>
              <a:chOff x="9715498" y="5311783"/>
              <a:chExt cx="1314499" cy="1044580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52" name="流程图: 文档 51">
                <a:extLst>
                  <a:ext uri="{FF2B5EF4-FFF2-40B4-BE49-F238E27FC236}">
                    <a16:creationId xmlns:a16="http://schemas.microsoft.com/office/drawing/2014/main" id="{028B2C00-74C9-472D-AE07-63D1FE81ED3E}"/>
                  </a:ext>
                </a:extLst>
              </p:cNvPr>
              <p:cNvSpPr/>
              <p:nvPr/>
            </p:nvSpPr>
            <p:spPr>
              <a:xfrm>
                <a:off x="9753600" y="5311783"/>
                <a:ext cx="1216758" cy="1044580"/>
              </a:xfrm>
              <a:prstGeom prst="flowChartDocument">
                <a:avLst/>
              </a:prstGeom>
              <a:grpFill/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6C29BA63-BB5C-45AD-9EEA-FE13775113CB}"/>
                  </a:ext>
                </a:extLst>
              </p:cNvPr>
              <p:cNvSpPr txBox="1"/>
              <p:nvPr/>
            </p:nvSpPr>
            <p:spPr>
              <a:xfrm>
                <a:off x="9715498" y="5510907"/>
                <a:ext cx="1314499" cy="72271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err="1">
                    <a:ln w="0"/>
                    <a:solidFill>
                      <a:srgbClr val="00206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Symbiflow</a:t>
                </a:r>
                <a:endParaRPr lang="en-US" altLang="zh-CN" dirty="0">
                  <a:ln w="0"/>
                  <a:solidFill>
                    <a:srgbClr val="00206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  <a:p>
                <a:pPr algn="ctr"/>
                <a:r>
                  <a:rPr lang="en-US" altLang="zh-CN" dirty="0">
                    <a:ln w="0"/>
                    <a:solidFill>
                      <a:srgbClr val="00206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DB</a:t>
                </a:r>
              </a:p>
            </p:txBody>
          </p: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D3266426-49E4-4971-94CE-1683406A36B0}"/>
                </a:ext>
              </a:extLst>
            </p:cNvPr>
            <p:cNvGrpSpPr/>
            <p:nvPr/>
          </p:nvGrpSpPr>
          <p:grpSpPr>
            <a:xfrm>
              <a:off x="907675" y="4381002"/>
              <a:ext cx="1463040" cy="816866"/>
              <a:chOff x="3780383" y="3623954"/>
              <a:chExt cx="1463040" cy="934176"/>
            </a:xfrm>
          </p:grpSpPr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BCC54826-DA4A-4DDD-A07C-A4FE3500E061}"/>
                  </a:ext>
                </a:extLst>
              </p:cNvPr>
              <p:cNvSpPr/>
              <p:nvPr/>
            </p:nvSpPr>
            <p:spPr>
              <a:xfrm>
                <a:off x="3780383" y="3623954"/>
                <a:ext cx="1463040" cy="934176"/>
              </a:xfrm>
              <a:prstGeom prst="rect">
                <a:avLst/>
              </a:prstGeom>
              <a:solidFill>
                <a:srgbClr val="A5A5A5"/>
              </a:solidFill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B5029660-34BD-40C1-9DAB-84A9A8A153BF}"/>
                  </a:ext>
                </a:extLst>
              </p:cNvPr>
              <p:cNvSpPr txBox="1"/>
              <p:nvPr/>
            </p:nvSpPr>
            <p:spPr>
              <a:xfrm>
                <a:off x="3842871" y="3756966"/>
                <a:ext cx="1375152" cy="7391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n w="0"/>
                    <a:solidFill>
                      <a:srgbClr val="00206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Original</a:t>
                </a:r>
              </a:p>
              <a:p>
                <a:pPr algn="ctr"/>
                <a:r>
                  <a:rPr lang="en-US" altLang="zh-CN" dirty="0" err="1">
                    <a:ln w="0"/>
                    <a:solidFill>
                      <a:srgbClr val="00206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RR_Graph</a:t>
                </a:r>
                <a:endParaRPr lang="en-US" altLang="zh-CN" dirty="0">
                  <a:ln w="0"/>
                  <a:solidFill>
                    <a:srgbClr val="00206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3DA27C00-BD89-451C-91EE-57EB1F5E986C}"/>
                </a:ext>
              </a:extLst>
            </p:cNvPr>
            <p:cNvGrpSpPr/>
            <p:nvPr/>
          </p:nvGrpSpPr>
          <p:grpSpPr>
            <a:xfrm>
              <a:off x="1639195" y="1271455"/>
              <a:ext cx="3154371" cy="4380786"/>
              <a:chOff x="1639195" y="1387570"/>
              <a:chExt cx="3154371" cy="4380786"/>
            </a:xfrm>
          </p:grpSpPr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81544920-7BAA-4A20-A591-3321010B2488}"/>
                  </a:ext>
                </a:extLst>
              </p:cNvPr>
              <p:cNvCxnSpPr>
                <a:cxnSpLocks/>
                <a:stCxn id="52" idx="0"/>
                <a:endCxn id="55" idx="2"/>
              </p:cNvCxnSpPr>
              <p:nvPr/>
            </p:nvCxnSpPr>
            <p:spPr>
              <a:xfrm flipH="1" flipV="1">
                <a:off x="1639195" y="5313983"/>
                <a:ext cx="1" cy="454373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箭头连接符 58">
                <a:extLst>
                  <a:ext uri="{FF2B5EF4-FFF2-40B4-BE49-F238E27FC236}">
                    <a16:creationId xmlns:a16="http://schemas.microsoft.com/office/drawing/2014/main" id="{2BE75C23-DA0F-4C3A-9DD1-C76AE62EFFA5}"/>
                  </a:ext>
                </a:extLst>
              </p:cNvPr>
              <p:cNvCxnSpPr>
                <a:cxnSpLocks/>
                <a:stCxn id="84" idx="2"/>
                <a:endCxn id="88" idx="1"/>
              </p:cNvCxnSpPr>
              <p:nvPr/>
            </p:nvCxnSpPr>
            <p:spPr>
              <a:xfrm>
                <a:off x="2278131" y="1387570"/>
                <a:ext cx="2515435" cy="13772"/>
              </a:xfrm>
              <a:prstGeom prst="straightConnector1">
                <a:avLst/>
              </a:prstGeom>
              <a:ln w="571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DEAA8D42-4AD2-4C7E-95D5-00680037F809}"/>
                </a:ext>
              </a:extLst>
            </p:cNvPr>
            <p:cNvGrpSpPr/>
            <p:nvPr/>
          </p:nvGrpSpPr>
          <p:grpSpPr>
            <a:xfrm>
              <a:off x="7967134" y="920937"/>
              <a:ext cx="1463040" cy="816865"/>
              <a:chOff x="6667500" y="4690161"/>
              <a:chExt cx="1463040" cy="816865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61" name="平行四边形 60">
                <a:extLst>
                  <a:ext uri="{FF2B5EF4-FFF2-40B4-BE49-F238E27FC236}">
                    <a16:creationId xmlns:a16="http://schemas.microsoft.com/office/drawing/2014/main" id="{27E45543-2A8B-4AF3-9DE4-8ECBFC2CCD0D}"/>
                  </a:ext>
                </a:extLst>
              </p:cNvPr>
              <p:cNvSpPr/>
              <p:nvPr/>
            </p:nvSpPr>
            <p:spPr>
              <a:xfrm>
                <a:off x="6667500" y="4690161"/>
                <a:ext cx="1463040" cy="816865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6D1B79F6-0666-4E82-944D-1F1FB1EC2921}"/>
                  </a:ext>
                </a:extLst>
              </p:cNvPr>
              <p:cNvSpPr txBox="1"/>
              <p:nvPr/>
            </p:nvSpPr>
            <p:spPr>
              <a:xfrm>
                <a:off x="6826786" y="4791614"/>
                <a:ext cx="1087317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n w="0"/>
                    <a:solidFill>
                      <a:srgbClr val="00206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Circuits</a:t>
                </a:r>
              </a:p>
              <a:p>
                <a:pPr algn="ctr"/>
                <a:r>
                  <a:rPr lang="en-US" altLang="zh-CN" dirty="0">
                    <a:ln w="0"/>
                    <a:solidFill>
                      <a:srgbClr val="00206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Design</a:t>
                </a:r>
              </a:p>
            </p:txBody>
          </p:sp>
        </p:grp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A16F762D-524F-4D25-B9D6-B5978569E6B4}"/>
                </a:ext>
              </a:extLst>
            </p:cNvPr>
            <p:cNvSpPr txBox="1"/>
            <p:nvPr/>
          </p:nvSpPr>
          <p:spPr>
            <a:xfrm>
              <a:off x="1649228" y="5293290"/>
              <a:ext cx="1870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Project X-Ray</a:t>
              </a:r>
              <a:endParaRPr lang="zh-CN" altLang="en-US" dirty="0"/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85BFAFBA-D8BE-4DE6-9682-74BC7E49E614}"/>
                </a:ext>
              </a:extLst>
            </p:cNvPr>
            <p:cNvSpPr txBox="1"/>
            <p:nvPr/>
          </p:nvSpPr>
          <p:spPr>
            <a:xfrm>
              <a:off x="1648719" y="3969150"/>
              <a:ext cx="9753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Script1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C9AB5415-7299-41D5-A740-D1D37A4EF59C}"/>
                </a:ext>
              </a:extLst>
            </p:cNvPr>
            <p:cNvSpPr txBox="1"/>
            <p:nvPr/>
          </p:nvSpPr>
          <p:spPr>
            <a:xfrm>
              <a:off x="3046988" y="3136948"/>
              <a:ext cx="86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Script2</a:t>
              </a:r>
              <a:endParaRPr lang="zh-CN" altLang="en-US" dirty="0"/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F0D94330-65DE-475E-96D7-870C52765FD7}"/>
                </a:ext>
              </a:extLst>
            </p:cNvPr>
            <p:cNvGrpSpPr/>
            <p:nvPr/>
          </p:nvGrpSpPr>
          <p:grpSpPr>
            <a:xfrm>
              <a:off x="907675" y="3070902"/>
              <a:ext cx="1463040" cy="816866"/>
              <a:chOff x="3780383" y="3623954"/>
              <a:chExt cx="1463040" cy="934176"/>
            </a:xfrm>
          </p:grpSpPr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9CF6B7A3-7A2D-465A-8F49-89D5ADE3A093}"/>
                  </a:ext>
                </a:extLst>
              </p:cNvPr>
              <p:cNvSpPr/>
              <p:nvPr/>
            </p:nvSpPr>
            <p:spPr>
              <a:xfrm>
                <a:off x="3780383" y="3623954"/>
                <a:ext cx="1463040" cy="934176"/>
              </a:xfrm>
              <a:prstGeom prst="rect">
                <a:avLst/>
              </a:prstGeom>
              <a:solidFill>
                <a:srgbClr val="A5A5A5"/>
              </a:solidFill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5333FFB3-60E2-44E5-A238-36A618B6B7EC}"/>
                  </a:ext>
                </a:extLst>
              </p:cNvPr>
              <p:cNvSpPr txBox="1"/>
              <p:nvPr/>
            </p:nvSpPr>
            <p:spPr>
              <a:xfrm>
                <a:off x="3876169" y="3754667"/>
                <a:ext cx="1265654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n w="0"/>
                    <a:solidFill>
                      <a:srgbClr val="00206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Template of CLB</a:t>
                </a:r>
              </a:p>
            </p:txBody>
          </p:sp>
        </p:grp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2A4C749F-4F31-4D70-B68E-6D80070DF484}"/>
                </a:ext>
              </a:extLst>
            </p:cNvPr>
            <p:cNvCxnSpPr>
              <a:cxnSpLocks/>
              <a:stCxn id="55" idx="0"/>
              <a:endCxn id="67" idx="2"/>
            </p:cNvCxnSpPr>
            <p:nvPr/>
          </p:nvCxnSpPr>
          <p:spPr>
            <a:xfrm flipV="1">
              <a:off x="1639195" y="3887768"/>
              <a:ext cx="0" cy="49323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5CBD44F8-AF0C-48D6-A85B-DA81B0823E5D}"/>
                </a:ext>
              </a:extLst>
            </p:cNvPr>
            <p:cNvGrpSpPr/>
            <p:nvPr/>
          </p:nvGrpSpPr>
          <p:grpSpPr>
            <a:xfrm>
              <a:off x="4792195" y="3083602"/>
              <a:ext cx="1474010" cy="816866"/>
              <a:chOff x="3769413" y="3623954"/>
              <a:chExt cx="1474010" cy="934176"/>
            </a:xfrm>
          </p:grpSpPr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01331560-B414-4254-A7A8-27981BF60BAD}"/>
                  </a:ext>
                </a:extLst>
              </p:cNvPr>
              <p:cNvSpPr/>
              <p:nvPr/>
            </p:nvSpPr>
            <p:spPr>
              <a:xfrm>
                <a:off x="3780383" y="3623954"/>
                <a:ext cx="1463040" cy="934176"/>
              </a:xfrm>
              <a:prstGeom prst="rect">
                <a:avLst/>
              </a:prstGeom>
              <a:solidFill>
                <a:srgbClr val="A5A5A5"/>
              </a:solidFill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F0A19FA2-C5EE-497C-ADBB-299E565CC242}"/>
                  </a:ext>
                </a:extLst>
              </p:cNvPr>
              <p:cNvSpPr txBox="1"/>
              <p:nvPr/>
            </p:nvSpPr>
            <p:spPr>
              <a:xfrm>
                <a:off x="3769413" y="3896564"/>
                <a:ext cx="1463039" cy="422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 err="1">
                    <a:ln w="0"/>
                    <a:solidFill>
                      <a:srgbClr val="00206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RR_Graph</a:t>
                </a:r>
                <a:endParaRPr lang="en-US" altLang="zh-CN" dirty="0">
                  <a:ln w="0"/>
                  <a:solidFill>
                    <a:srgbClr val="002060"/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BB6007D9-99D5-4863-B350-D691170DF8FC}"/>
                </a:ext>
              </a:extLst>
            </p:cNvPr>
            <p:cNvCxnSpPr>
              <a:cxnSpLocks/>
              <a:stCxn id="67" idx="3"/>
              <a:endCxn id="71" idx="1"/>
            </p:cNvCxnSpPr>
            <p:nvPr/>
          </p:nvCxnSpPr>
          <p:spPr>
            <a:xfrm>
              <a:off x="2370715" y="3479335"/>
              <a:ext cx="2432450" cy="1270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69D39A77-070F-4A18-BB8C-8D778D11538E}"/>
                </a:ext>
              </a:extLst>
            </p:cNvPr>
            <p:cNvGrpSpPr/>
            <p:nvPr/>
          </p:nvGrpSpPr>
          <p:grpSpPr>
            <a:xfrm>
              <a:off x="7868441" y="2254036"/>
              <a:ext cx="1463040" cy="816866"/>
              <a:chOff x="3780383" y="3623954"/>
              <a:chExt cx="1463040" cy="934176"/>
            </a:xfrm>
            <a:solidFill>
              <a:srgbClr val="FFFF00"/>
            </a:solidFill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9A88A747-73F0-490C-AE19-756E21B6D0AC}"/>
                  </a:ext>
                </a:extLst>
              </p:cNvPr>
              <p:cNvSpPr/>
              <p:nvPr/>
            </p:nvSpPr>
            <p:spPr>
              <a:xfrm>
                <a:off x="3780383" y="3623954"/>
                <a:ext cx="1463040" cy="934176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9BE8BB45-271A-4BE7-A987-8B9820D4D342}"/>
                  </a:ext>
                </a:extLst>
              </p:cNvPr>
              <p:cNvSpPr txBox="1"/>
              <p:nvPr/>
            </p:nvSpPr>
            <p:spPr>
              <a:xfrm>
                <a:off x="3879076" y="3913897"/>
                <a:ext cx="1265654" cy="42237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n w="0"/>
                    <a:solidFill>
                      <a:srgbClr val="00206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VPR</a:t>
                </a:r>
              </a:p>
            </p:txBody>
          </p:sp>
        </p:grpSp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D183D32F-567D-4E05-9F89-2D63A90F2456}"/>
                </a:ext>
              </a:extLst>
            </p:cNvPr>
            <p:cNvCxnSpPr>
              <a:cxnSpLocks/>
              <a:stCxn id="61" idx="3"/>
              <a:endCxn id="75" idx="0"/>
            </p:cNvCxnSpPr>
            <p:nvPr/>
          </p:nvCxnSpPr>
          <p:spPr>
            <a:xfrm>
              <a:off x="8596546" y="1737802"/>
              <a:ext cx="3415" cy="51623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5952B10A-A0B0-4041-8349-E0C37157F36D}"/>
                </a:ext>
              </a:extLst>
            </p:cNvPr>
            <p:cNvGrpSpPr/>
            <p:nvPr/>
          </p:nvGrpSpPr>
          <p:grpSpPr>
            <a:xfrm>
              <a:off x="10339691" y="2254037"/>
              <a:ext cx="1463040" cy="816865"/>
              <a:chOff x="6667500" y="4690161"/>
              <a:chExt cx="1463040" cy="816865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79" name="平行四边形 78">
                <a:extLst>
                  <a:ext uri="{FF2B5EF4-FFF2-40B4-BE49-F238E27FC236}">
                    <a16:creationId xmlns:a16="http://schemas.microsoft.com/office/drawing/2014/main" id="{B5EAA605-CED6-4499-BECE-437FA09E6768}"/>
                  </a:ext>
                </a:extLst>
              </p:cNvPr>
              <p:cNvSpPr/>
              <p:nvPr/>
            </p:nvSpPr>
            <p:spPr>
              <a:xfrm>
                <a:off x="6667500" y="4690161"/>
                <a:ext cx="1463040" cy="816865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115E07D8-E6FD-4DAA-9FCB-3D5BD7682208}"/>
                  </a:ext>
                </a:extLst>
              </p:cNvPr>
              <p:cNvSpPr txBox="1"/>
              <p:nvPr/>
            </p:nvSpPr>
            <p:spPr>
              <a:xfrm>
                <a:off x="6855360" y="4920229"/>
                <a:ext cx="108731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n w="0"/>
                    <a:solidFill>
                      <a:srgbClr val="00206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Speed</a:t>
                </a:r>
              </a:p>
            </p:txBody>
          </p:sp>
        </p:grp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66E3A473-134C-4AEA-ACB6-B90186F6212E}"/>
                </a:ext>
              </a:extLst>
            </p:cNvPr>
            <p:cNvCxnSpPr>
              <a:cxnSpLocks/>
              <a:stCxn id="75" idx="3"/>
              <a:endCxn id="79" idx="5"/>
            </p:cNvCxnSpPr>
            <p:nvPr/>
          </p:nvCxnSpPr>
          <p:spPr>
            <a:xfrm>
              <a:off x="9331481" y="2662469"/>
              <a:ext cx="1110318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>
              <a:extLst>
                <a:ext uri="{FF2B5EF4-FFF2-40B4-BE49-F238E27FC236}">
                  <a16:creationId xmlns:a16="http://schemas.microsoft.com/office/drawing/2014/main" id="{FD13D20E-2FE1-4D79-9760-82E463DD8554}"/>
                </a:ext>
              </a:extLst>
            </p:cNvPr>
            <p:cNvCxnSpPr>
              <a:cxnSpLocks/>
              <a:stCxn id="84" idx="3"/>
              <a:endCxn id="71" idx="1"/>
            </p:cNvCxnSpPr>
            <p:nvPr/>
          </p:nvCxnSpPr>
          <p:spPr>
            <a:xfrm>
              <a:off x="1546611" y="1679887"/>
              <a:ext cx="3256554" cy="1812148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39FA0B2E-4C7E-494A-A691-262D22D6D8D3}"/>
                </a:ext>
              </a:extLst>
            </p:cNvPr>
            <p:cNvGrpSpPr/>
            <p:nvPr/>
          </p:nvGrpSpPr>
          <p:grpSpPr>
            <a:xfrm>
              <a:off x="917199" y="863022"/>
              <a:ext cx="1463040" cy="816865"/>
              <a:chOff x="6667500" y="4690161"/>
              <a:chExt cx="1463040" cy="816865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84" name="平行四边形 83">
                <a:extLst>
                  <a:ext uri="{FF2B5EF4-FFF2-40B4-BE49-F238E27FC236}">
                    <a16:creationId xmlns:a16="http://schemas.microsoft.com/office/drawing/2014/main" id="{5078836A-27AC-4A49-B98A-FDA5ED6AC1AE}"/>
                  </a:ext>
                </a:extLst>
              </p:cNvPr>
              <p:cNvSpPr/>
              <p:nvPr/>
            </p:nvSpPr>
            <p:spPr>
              <a:xfrm>
                <a:off x="6667500" y="4690161"/>
                <a:ext cx="1463040" cy="816865"/>
              </a:xfrm>
              <a:prstGeom prst="parallelogram">
                <a:avLst/>
              </a:prstGeom>
              <a:grpFill/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A957A6CB-58A1-4BED-A85D-FE7B11D648D6}"/>
                  </a:ext>
                </a:extLst>
              </p:cNvPr>
              <p:cNvSpPr txBox="1"/>
              <p:nvPr/>
            </p:nvSpPr>
            <p:spPr>
              <a:xfrm>
                <a:off x="6836311" y="4797964"/>
                <a:ext cx="1087317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n w="0"/>
                    <a:solidFill>
                      <a:srgbClr val="00206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Size of Grid (x*y)</a:t>
                </a:r>
              </a:p>
            </p:txBody>
          </p: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A58DFEFB-5821-4D6B-8C03-39628B17B8E7}"/>
                </a:ext>
              </a:extLst>
            </p:cNvPr>
            <p:cNvGrpSpPr/>
            <p:nvPr/>
          </p:nvGrpSpPr>
          <p:grpSpPr>
            <a:xfrm>
              <a:off x="4793566" y="875722"/>
              <a:ext cx="1463040" cy="816866"/>
              <a:chOff x="3780383" y="3623954"/>
              <a:chExt cx="1463040" cy="934176"/>
            </a:xfrm>
          </p:grpSpPr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D2572864-A0A4-4E23-845E-7648BB95AA73}"/>
                  </a:ext>
                </a:extLst>
              </p:cNvPr>
              <p:cNvSpPr/>
              <p:nvPr/>
            </p:nvSpPr>
            <p:spPr>
              <a:xfrm>
                <a:off x="3780383" y="3623954"/>
                <a:ext cx="1463040" cy="934176"/>
              </a:xfrm>
              <a:prstGeom prst="rect">
                <a:avLst/>
              </a:prstGeom>
              <a:solidFill>
                <a:srgbClr val="A5A5A5"/>
              </a:solidFill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84B97172-0AC6-4764-8872-09A19B779680}"/>
                  </a:ext>
                </a:extLst>
              </p:cNvPr>
              <p:cNvSpPr txBox="1"/>
              <p:nvPr/>
            </p:nvSpPr>
            <p:spPr>
              <a:xfrm>
                <a:off x="3780383" y="3881082"/>
                <a:ext cx="1463039" cy="4223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n w="0"/>
                    <a:solidFill>
                      <a:srgbClr val="00206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Architecture</a:t>
                </a:r>
              </a:p>
            </p:txBody>
          </p:sp>
        </p:grp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EA9FCEEC-870B-4816-9E38-37676BF8D1A2}"/>
                </a:ext>
              </a:extLst>
            </p:cNvPr>
            <p:cNvSpPr txBox="1"/>
            <p:nvPr/>
          </p:nvSpPr>
          <p:spPr>
            <a:xfrm>
              <a:off x="3102876" y="925753"/>
              <a:ext cx="865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Script3</a:t>
              </a:r>
              <a:endParaRPr lang="zh-CN" altLang="en-US" dirty="0"/>
            </a:p>
          </p:txBody>
        </p: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2A185F3B-5D91-4A2F-9C76-3CB0E44E8AF5}"/>
                </a:ext>
              </a:extLst>
            </p:cNvPr>
            <p:cNvGrpSpPr/>
            <p:nvPr/>
          </p:nvGrpSpPr>
          <p:grpSpPr>
            <a:xfrm>
              <a:off x="4820945" y="2051990"/>
              <a:ext cx="1463039" cy="965257"/>
              <a:chOff x="9682726" y="5311783"/>
              <a:chExt cx="1414081" cy="1044580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91" name="流程图: 文档 90">
                <a:extLst>
                  <a:ext uri="{FF2B5EF4-FFF2-40B4-BE49-F238E27FC236}">
                    <a16:creationId xmlns:a16="http://schemas.microsoft.com/office/drawing/2014/main" id="{66B70092-AF73-4A05-B61C-7C5BAE37F6B6}"/>
                  </a:ext>
                </a:extLst>
              </p:cNvPr>
              <p:cNvSpPr/>
              <p:nvPr/>
            </p:nvSpPr>
            <p:spPr>
              <a:xfrm>
                <a:off x="9753600" y="5311783"/>
                <a:ext cx="1216758" cy="1044580"/>
              </a:xfrm>
              <a:prstGeom prst="flowChartDocument">
                <a:avLst/>
              </a:prstGeom>
              <a:grpFill/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0E7C3779-F058-4961-B1D5-008534D203C8}"/>
                  </a:ext>
                </a:extLst>
              </p:cNvPr>
              <p:cNvSpPr txBox="1"/>
              <p:nvPr/>
            </p:nvSpPr>
            <p:spPr>
              <a:xfrm>
                <a:off x="9682726" y="5400899"/>
                <a:ext cx="1414081" cy="8032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dirty="0">
                    <a:ln w="0"/>
                    <a:solidFill>
                      <a:srgbClr val="00206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Current</a:t>
                </a:r>
              </a:p>
              <a:p>
                <a:pPr algn="ctr"/>
                <a:r>
                  <a:rPr lang="en-US" altLang="zh-CN" dirty="0">
                    <a:ln w="0"/>
                    <a:solidFill>
                      <a:srgbClr val="002060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Architecture</a:t>
                </a:r>
              </a:p>
            </p:txBody>
          </p:sp>
        </p:grp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BC38D10F-C915-496D-BC58-C4822E2D05D4}"/>
                </a:ext>
              </a:extLst>
            </p:cNvPr>
            <p:cNvCxnSpPr>
              <a:cxnSpLocks/>
              <a:stCxn id="91" idx="0"/>
              <a:endCxn id="87" idx="2"/>
            </p:cNvCxnSpPr>
            <p:nvPr/>
          </p:nvCxnSpPr>
          <p:spPr>
            <a:xfrm flipV="1">
              <a:off x="5523715" y="1692588"/>
              <a:ext cx="1371" cy="35940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C8481FC8-F736-446B-BC1D-D5D64C002F62}"/>
                </a:ext>
              </a:extLst>
            </p:cNvPr>
            <p:cNvCxnSpPr>
              <a:cxnSpLocks/>
              <a:stCxn id="87" idx="3"/>
              <a:endCxn id="75" idx="1"/>
            </p:cNvCxnSpPr>
            <p:nvPr/>
          </p:nvCxnSpPr>
          <p:spPr>
            <a:xfrm>
              <a:off x="6256606" y="1284155"/>
              <a:ext cx="1611835" cy="1378314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ED3178AE-3BD8-4DFD-89D4-C8C91CFE1FA5}"/>
                </a:ext>
              </a:extLst>
            </p:cNvPr>
            <p:cNvCxnSpPr>
              <a:cxnSpLocks/>
              <a:stCxn id="71" idx="3"/>
              <a:endCxn id="75" idx="1"/>
            </p:cNvCxnSpPr>
            <p:nvPr/>
          </p:nvCxnSpPr>
          <p:spPr>
            <a:xfrm flipV="1">
              <a:off x="6266205" y="2662469"/>
              <a:ext cx="1602236" cy="82956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478F6B17-FC80-41C9-A26F-3137F5A38353}"/>
                </a:ext>
              </a:extLst>
            </p:cNvPr>
            <p:cNvGrpSpPr/>
            <p:nvPr/>
          </p:nvGrpSpPr>
          <p:grpSpPr>
            <a:xfrm>
              <a:off x="4508155" y="794703"/>
              <a:ext cx="2057888" cy="3548708"/>
              <a:chOff x="3208705" y="1310458"/>
              <a:chExt cx="2057888" cy="3600651"/>
            </a:xfrm>
            <a:noFill/>
          </p:grpSpPr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B7F2BBA6-3E70-4FAF-8B6C-601B09C267A8}"/>
                  </a:ext>
                </a:extLst>
              </p:cNvPr>
              <p:cNvSpPr/>
              <p:nvPr/>
            </p:nvSpPr>
            <p:spPr>
              <a:xfrm>
                <a:off x="3253155" y="1310458"/>
                <a:ext cx="2013438" cy="3595650"/>
              </a:xfrm>
              <a:prstGeom prst="rect">
                <a:avLst/>
              </a:prstGeom>
              <a:grpFill/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3E9CA685-421A-470B-B477-61D63637E6F3}"/>
                  </a:ext>
                </a:extLst>
              </p:cNvPr>
              <p:cNvSpPr txBox="1"/>
              <p:nvPr/>
            </p:nvSpPr>
            <p:spPr>
              <a:xfrm>
                <a:off x="3208705" y="4572555"/>
                <a:ext cx="1525466" cy="33855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Device Model</a:t>
                </a:r>
                <a:endParaRPr lang="zh-CN" altLang="en-US" sz="160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3AFCE634-D0AB-4C6D-BD5E-86C4841FBE70}"/>
                </a:ext>
              </a:extLst>
            </p:cNvPr>
            <p:cNvGrpSpPr/>
            <p:nvPr/>
          </p:nvGrpSpPr>
          <p:grpSpPr>
            <a:xfrm>
              <a:off x="687973" y="518810"/>
              <a:ext cx="1880834" cy="1367924"/>
              <a:chOff x="958673" y="1319249"/>
              <a:chExt cx="1880834" cy="1367924"/>
            </a:xfrm>
            <a:noFill/>
          </p:grpSpPr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FFC2F982-2802-47B8-9A3D-2F3D438BA06E}"/>
                  </a:ext>
                </a:extLst>
              </p:cNvPr>
              <p:cNvSpPr/>
              <p:nvPr/>
            </p:nvSpPr>
            <p:spPr>
              <a:xfrm>
                <a:off x="958673" y="1319249"/>
                <a:ext cx="1880834" cy="1367924"/>
              </a:xfrm>
              <a:prstGeom prst="rect">
                <a:avLst/>
              </a:prstGeom>
              <a:grpFill/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1" name="文本框 100">
                <a:extLst>
                  <a:ext uri="{FF2B5EF4-FFF2-40B4-BE49-F238E27FC236}">
                    <a16:creationId xmlns:a16="http://schemas.microsoft.com/office/drawing/2014/main" id="{0C007879-C34F-423A-A0F7-DF040C32E822}"/>
                  </a:ext>
                </a:extLst>
              </p:cNvPr>
              <p:cNvSpPr txBox="1"/>
              <p:nvPr/>
            </p:nvSpPr>
            <p:spPr>
              <a:xfrm>
                <a:off x="975566" y="1337936"/>
                <a:ext cx="1525466" cy="338554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Grid Input</a:t>
                </a:r>
                <a:endParaRPr lang="zh-CN" altLang="en-US" sz="160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AF03B70B-468A-4738-959E-E736DFEC931E}"/>
                </a:ext>
              </a:extLst>
            </p:cNvPr>
            <p:cNvGrpSpPr/>
            <p:nvPr/>
          </p:nvGrpSpPr>
          <p:grpSpPr>
            <a:xfrm>
              <a:off x="698778" y="2662469"/>
              <a:ext cx="2348209" cy="2696636"/>
              <a:chOff x="963475" y="3696219"/>
              <a:chExt cx="2348209" cy="2221003"/>
            </a:xfrm>
            <a:noFill/>
          </p:grpSpPr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356956EA-F77F-4669-8A5D-F7D80DE99AB0}"/>
                  </a:ext>
                </a:extLst>
              </p:cNvPr>
              <p:cNvSpPr/>
              <p:nvPr/>
            </p:nvSpPr>
            <p:spPr>
              <a:xfrm>
                <a:off x="963475" y="3696219"/>
                <a:ext cx="1880834" cy="2221003"/>
              </a:xfrm>
              <a:prstGeom prst="rect">
                <a:avLst/>
              </a:prstGeom>
              <a:grpFill/>
              <a:ln w="38100">
                <a:solidFill>
                  <a:schemeClr val="accent6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4" name="文本框 103">
                <a:extLst>
                  <a:ext uri="{FF2B5EF4-FFF2-40B4-BE49-F238E27FC236}">
                    <a16:creationId xmlns:a16="http://schemas.microsoft.com/office/drawing/2014/main" id="{1E8EE58C-2144-40E1-A8A8-967E60D18883}"/>
                  </a:ext>
                </a:extLst>
              </p:cNvPr>
              <p:cNvSpPr txBox="1"/>
              <p:nvPr/>
            </p:nvSpPr>
            <p:spPr>
              <a:xfrm>
                <a:off x="975565" y="3696220"/>
                <a:ext cx="2336119" cy="27884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</a:rPr>
                  <a:t>Routing Extraction</a:t>
                </a:r>
                <a:endParaRPr lang="zh-CN" altLang="en-US" sz="160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25400" dir="5400000" algn="ctr" rotWithShape="0">
                      <a:srgbClr val="6E747A">
                        <a:alpha val="43000"/>
                      </a:srgbClr>
                    </a:outerShdw>
                  </a:effectLst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064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>
            <a:extLst>
              <a:ext uri="{FF2B5EF4-FFF2-40B4-BE49-F238E27FC236}">
                <a16:creationId xmlns:a16="http://schemas.microsoft.com/office/drawing/2014/main" id="{C5119ACE-370D-46B5-BA2E-1CFF5E1C2E2B}"/>
              </a:ext>
            </a:extLst>
          </p:cNvPr>
          <p:cNvGrpSpPr/>
          <p:nvPr/>
        </p:nvGrpSpPr>
        <p:grpSpPr>
          <a:xfrm>
            <a:off x="1060580" y="1663399"/>
            <a:ext cx="10003563" cy="3564986"/>
            <a:chOff x="1060580" y="1663399"/>
            <a:chExt cx="10003563" cy="3564986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84FFC804-84BB-4BF2-9CBF-B8951C30EF0F}"/>
                </a:ext>
              </a:extLst>
            </p:cNvPr>
            <p:cNvGrpSpPr/>
            <p:nvPr/>
          </p:nvGrpSpPr>
          <p:grpSpPr>
            <a:xfrm>
              <a:off x="1060580" y="1671405"/>
              <a:ext cx="2085975" cy="1757595"/>
              <a:chOff x="1296132" y="3052830"/>
              <a:chExt cx="2085975" cy="1757595"/>
            </a:xfrm>
          </p:grpSpPr>
          <p:cxnSp>
            <p:nvCxnSpPr>
              <p:cNvPr id="6" name="直接箭头连接符 5">
                <a:extLst>
                  <a:ext uri="{FF2B5EF4-FFF2-40B4-BE49-F238E27FC236}">
                    <a16:creationId xmlns:a16="http://schemas.microsoft.com/office/drawing/2014/main" id="{A0D63A70-0BB8-4AF5-BBC5-4AAC2F5325FE}"/>
                  </a:ext>
                </a:extLst>
              </p:cNvPr>
              <p:cNvCxnSpPr>
                <a:cxnSpLocks/>
                <a:stCxn id="5" idx="0"/>
              </p:cNvCxnSpPr>
              <p:nvPr/>
            </p:nvCxnSpPr>
            <p:spPr>
              <a:xfrm flipV="1">
                <a:off x="2321658" y="3052830"/>
                <a:ext cx="0" cy="54224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接箭头连接符 6">
                <a:extLst>
                  <a:ext uri="{FF2B5EF4-FFF2-40B4-BE49-F238E27FC236}">
                    <a16:creationId xmlns:a16="http://schemas.microsoft.com/office/drawing/2014/main" id="{C08A74BA-0C6E-4514-8429-1805C407FA22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>
                <a:off x="2658208" y="3931628"/>
                <a:ext cx="46989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箭头连接符 7">
                <a:extLst>
                  <a:ext uri="{FF2B5EF4-FFF2-40B4-BE49-F238E27FC236}">
                    <a16:creationId xmlns:a16="http://schemas.microsoft.com/office/drawing/2014/main" id="{8C3AA65B-FACA-455F-986F-573736E22E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1658" y="4268178"/>
                <a:ext cx="0" cy="51935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箭头连接符 8">
                <a:extLst>
                  <a:ext uri="{FF2B5EF4-FFF2-40B4-BE49-F238E27FC236}">
                    <a16:creationId xmlns:a16="http://schemas.microsoft.com/office/drawing/2014/main" id="{6783F27D-92F3-4D7C-AB16-B42B18B6C3ED}"/>
                  </a:ext>
                </a:extLst>
              </p:cNvPr>
              <p:cNvCxnSpPr>
                <a:cxnSpLocks/>
                <a:stCxn id="5" idx="1"/>
              </p:cNvCxnSpPr>
              <p:nvPr/>
            </p:nvCxnSpPr>
            <p:spPr>
              <a:xfrm flipH="1">
                <a:off x="1496157" y="3931628"/>
                <a:ext cx="48895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连接符: 肘形 9">
                <a:extLst>
                  <a:ext uri="{FF2B5EF4-FFF2-40B4-BE49-F238E27FC236}">
                    <a16:creationId xmlns:a16="http://schemas.microsoft.com/office/drawing/2014/main" id="{1047D4DE-E584-4B02-B2D8-361573B5E8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58208" y="3292204"/>
                <a:ext cx="723899" cy="439399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连接符: 肘形 10">
                <a:extLst>
                  <a:ext uri="{FF2B5EF4-FFF2-40B4-BE49-F238E27FC236}">
                    <a16:creationId xmlns:a16="http://schemas.microsoft.com/office/drawing/2014/main" id="{01903BE6-41B1-4EFB-A874-00C887C9BFA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495034" y="4285302"/>
                <a:ext cx="542247" cy="507999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连接符: 肘形 11">
                <a:extLst>
                  <a:ext uri="{FF2B5EF4-FFF2-40B4-BE49-F238E27FC236}">
                    <a16:creationId xmlns:a16="http://schemas.microsoft.com/office/drawing/2014/main" id="{16D16B7C-DF3C-4211-91EF-79D789FAD320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296132" y="4117603"/>
                <a:ext cx="688981" cy="595074"/>
              </a:xfrm>
              <a:prstGeom prst="bentConnector3">
                <a:avLst>
                  <a:gd name="adj1" fmla="val 39862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连接符: 肘形 12">
                <a:extLst>
                  <a:ext uri="{FF2B5EF4-FFF2-40B4-BE49-F238E27FC236}">
                    <a16:creationId xmlns:a16="http://schemas.microsoft.com/office/drawing/2014/main" id="{CD9C3AB4-991A-413D-81F7-7BE62B93B2A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644136" y="3108054"/>
                <a:ext cx="542247" cy="431800"/>
              </a:xfrm>
              <a:prstGeom prst="bentConnector3">
                <a:avLst>
                  <a:gd name="adj1" fmla="val 38289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173E14F-1CE7-46D7-B19F-6751CE6FB9FE}"/>
                  </a:ext>
                </a:extLst>
              </p:cNvPr>
              <p:cNvSpPr/>
              <p:nvPr/>
            </p:nvSpPr>
            <p:spPr>
              <a:xfrm>
                <a:off x="1985108" y="3595078"/>
                <a:ext cx="673100" cy="673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CLB</a:t>
                </a:r>
                <a:endParaRPr lang="zh-CN" altLang="en-US" dirty="0"/>
              </a:p>
            </p:txBody>
          </p:sp>
        </p:grpSp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044BAC06-2FA4-410C-BD4D-540949ABADB3}"/>
                </a:ext>
              </a:extLst>
            </p:cNvPr>
            <p:cNvSpPr/>
            <p:nvPr/>
          </p:nvSpPr>
          <p:spPr>
            <a:xfrm>
              <a:off x="3936318" y="2912696"/>
              <a:ext cx="1837593" cy="85285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1F4F41EB-380F-4546-A23F-5ECA37066CBF}"/>
                </a:ext>
              </a:extLst>
            </p:cNvPr>
            <p:cNvGrpSpPr/>
            <p:nvPr/>
          </p:nvGrpSpPr>
          <p:grpSpPr>
            <a:xfrm>
              <a:off x="7535789" y="1675422"/>
              <a:ext cx="2581518" cy="3310547"/>
              <a:chOff x="7840589" y="2421005"/>
              <a:chExt cx="2581518" cy="3310547"/>
            </a:xfrm>
          </p:grpSpPr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2B7E71C8-D2CE-4D88-87EE-5A01937FEAA7}"/>
                  </a:ext>
                </a:extLst>
              </p:cNvPr>
              <p:cNvSpPr/>
              <p:nvPr/>
            </p:nvSpPr>
            <p:spPr>
              <a:xfrm>
                <a:off x="7840589" y="2421005"/>
                <a:ext cx="673100" cy="673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CLB</a:t>
                </a:r>
                <a:endParaRPr lang="zh-CN" altLang="en-US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5DDC9DAC-A176-490B-A61E-A43E0FF03C4F}"/>
                  </a:ext>
                </a:extLst>
              </p:cNvPr>
              <p:cNvSpPr/>
              <p:nvPr/>
            </p:nvSpPr>
            <p:spPr>
              <a:xfrm>
                <a:off x="8793577" y="2421005"/>
                <a:ext cx="673100" cy="673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CLB</a:t>
                </a:r>
                <a:endParaRPr lang="zh-CN" altLang="en-US" dirty="0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3605960C-8FC4-4AA8-811C-F9CB8C516545}"/>
                  </a:ext>
                </a:extLst>
              </p:cNvPr>
              <p:cNvSpPr/>
              <p:nvPr/>
            </p:nvSpPr>
            <p:spPr>
              <a:xfrm>
                <a:off x="9746565" y="2421005"/>
                <a:ext cx="673100" cy="673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CLB</a:t>
                </a:r>
                <a:endParaRPr lang="zh-CN" altLang="en-US" dirty="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2100AE59-426A-405B-8AAF-962ACBDF3741}"/>
                  </a:ext>
                </a:extLst>
              </p:cNvPr>
              <p:cNvSpPr/>
              <p:nvPr/>
            </p:nvSpPr>
            <p:spPr>
              <a:xfrm>
                <a:off x="7840589" y="3299803"/>
                <a:ext cx="673100" cy="673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CLB</a:t>
                </a:r>
                <a:endParaRPr lang="zh-CN" altLang="en-US" dirty="0"/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13663133-64A5-4EF4-847A-6E6A1B993CB2}"/>
                  </a:ext>
                </a:extLst>
              </p:cNvPr>
              <p:cNvSpPr/>
              <p:nvPr/>
            </p:nvSpPr>
            <p:spPr>
              <a:xfrm>
                <a:off x="8793577" y="3299803"/>
                <a:ext cx="673100" cy="673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CLB</a:t>
                </a:r>
                <a:endParaRPr lang="zh-CN" altLang="en-US" dirty="0"/>
              </a:p>
            </p:txBody>
          </p:sp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A7E3DEB3-F035-4443-9665-B69C2649442D}"/>
                  </a:ext>
                </a:extLst>
              </p:cNvPr>
              <p:cNvSpPr/>
              <p:nvPr/>
            </p:nvSpPr>
            <p:spPr>
              <a:xfrm>
                <a:off x="9746565" y="3299803"/>
                <a:ext cx="673100" cy="673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CLB</a:t>
                </a:r>
                <a:endParaRPr lang="zh-CN" altLang="en-US" dirty="0"/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64163F48-6B37-4BE9-BC55-42995AF5A538}"/>
                  </a:ext>
                </a:extLst>
              </p:cNvPr>
              <p:cNvSpPr/>
              <p:nvPr/>
            </p:nvSpPr>
            <p:spPr>
              <a:xfrm>
                <a:off x="7840589" y="4178600"/>
                <a:ext cx="673100" cy="673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CLB</a:t>
                </a:r>
                <a:endParaRPr lang="zh-CN" altLang="en-US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53B2CB9E-0F84-4A1D-96CA-A20BF3991C24}"/>
                  </a:ext>
                </a:extLst>
              </p:cNvPr>
              <p:cNvSpPr/>
              <p:nvPr/>
            </p:nvSpPr>
            <p:spPr>
              <a:xfrm>
                <a:off x="8793577" y="4178600"/>
                <a:ext cx="673100" cy="673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CLB</a:t>
                </a:r>
                <a:endParaRPr lang="zh-CN" altLang="en-US" dirty="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359BB638-2709-4F2E-8788-E082CB6A2DAE}"/>
                  </a:ext>
                </a:extLst>
              </p:cNvPr>
              <p:cNvSpPr/>
              <p:nvPr/>
            </p:nvSpPr>
            <p:spPr>
              <a:xfrm>
                <a:off x="9746565" y="4178600"/>
                <a:ext cx="673100" cy="673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CLB</a:t>
                </a:r>
                <a:endParaRPr lang="zh-CN" altLang="en-US" dirty="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CD6526A-59E2-4A22-A545-B6931E09A155}"/>
                  </a:ext>
                </a:extLst>
              </p:cNvPr>
              <p:cNvSpPr/>
              <p:nvPr/>
            </p:nvSpPr>
            <p:spPr>
              <a:xfrm>
                <a:off x="7843031" y="5058452"/>
                <a:ext cx="673100" cy="673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CLB</a:t>
                </a:r>
                <a:endParaRPr lang="zh-CN" altLang="en-US" dirty="0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A02A3D5E-A012-453B-AD73-AD9276F85120}"/>
                  </a:ext>
                </a:extLst>
              </p:cNvPr>
              <p:cNvSpPr/>
              <p:nvPr/>
            </p:nvSpPr>
            <p:spPr>
              <a:xfrm>
                <a:off x="8796019" y="5058452"/>
                <a:ext cx="673100" cy="673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CLB</a:t>
                </a:r>
                <a:endParaRPr lang="zh-CN" altLang="en-US" dirty="0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1115F50C-F538-4569-80DD-F664F7466C3A}"/>
                  </a:ext>
                </a:extLst>
              </p:cNvPr>
              <p:cNvSpPr/>
              <p:nvPr/>
            </p:nvSpPr>
            <p:spPr>
              <a:xfrm>
                <a:off x="9749007" y="5058452"/>
                <a:ext cx="673100" cy="673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CLB</a:t>
                </a:r>
                <a:endParaRPr lang="zh-CN" altLang="en-US" dirty="0"/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AD852441-EA41-4EF3-B833-50FA816E7640}"/>
                </a:ext>
              </a:extLst>
            </p:cNvPr>
            <p:cNvGrpSpPr/>
            <p:nvPr/>
          </p:nvGrpSpPr>
          <p:grpSpPr>
            <a:xfrm>
              <a:off x="6580359" y="1663399"/>
              <a:ext cx="4483784" cy="3317499"/>
              <a:chOff x="6885159" y="2408982"/>
              <a:chExt cx="4483784" cy="3317499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49CF3C81-352C-4D0B-8A02-A74217B199C2}"/>
                  </a:ext>
                </a:extLst>
              </p:cNvPr>
              <p:cNvSpPr/>
              <p:nvPr/>
            </p:nvSpPr>
            <p:spPr>
              <a:xfrm>
                <a:off x="6885159" y="2408982"/>
                <a:ext cx="673100" cy="6731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I/O</a:t>
                </a:r>
                <a:endParaRPr lang="zh-CN" altLang="en-US" dirty="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3BB2E4AA-EA0A-4717-87CA-FB5936ECB462}"/>
                  </a:ext>
                </a:extLst>
              </p:cNvPr>
              <p:cNvSpPr/>
              <p:nvPr/>
            </p:nvSpPr>
            <p:spPr>
              <a:xfrm>
                <a:off x="6885159" y="3287780"/>
                <a:ext cx="673100" cy="6731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I/O</a:t>
                </a:r>
                <a:endParaRPr lang="zh-CN" altLang="en-US" dirty="0"/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87403441-DF63-4267-B21E-8EBFEAE3708A}"/>
                  </a:ext>
                </a:extLst>
              </p:cNvPr>
              <p:cNvSpPr/>
              <p:nvPr/>
            </p:nvSpPr>
            <p:spPr>
              <a:xfrm>
                <a:off x="6885159" y="4174583"/>
                <a:ext cx="673100" cy="6731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I/O</a:t>
                </a:r>
                <a:endParaRPr lang="zh-CN" altLang="en-US" dirty="0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3F32AA51-382F-40C0-AA07-5E8B3AD2590F}"/>
                  </a:ext>
                </a:extLst>
              </p:cNvPr>
              <p:cNvSpPr/>
              <p:nvPr/>
            </p:nvSpPr>
            <p:spPr>
              <a:xfrm>
                <a:off x="6885159" y="5053381"/>
                <a:ext cx="673100" cy="6731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I/O</a:t>
                </a:r>
                <a:endParaRPr lang="zh-CN" altLang="en-US" dirty="0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E9101372-47EE-4084-9690-71914945036B}"/>
                  </a:ext>
                </a:extLst>
              </p:cNvPr>
              <p:cNvSpPr/>
              <p:nvPr/>
            </p:nvSpPr>
            <p:spPr>
              <a:xfrm>
                <a:off x="10695843" y="2408982"/>
                <a:ext cx="673100" cy="6731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I/O</a:t>
                </a:r>
                <a:endParaRPr lang="zh-CN" altLang="en-US" dirty="0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348DDBFB-E8BA-488F-9A00-ABACC3B548A5}"/>
                  </a:ext>
                </a:extLst>
              </p:cNvPr>
              <p:cNvSpPr/>
              <p:nvPr/>
            </p:nvSpPr>
            <p:spPr>
              <a:xfrm>
                <a:off x="10695843" y="3287780"/>
                <a:ext cx="673100" cy="6731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I/O</a:t>
                </a:r>
                <a:endParaRPr lang="zh-CN" altLang="en-US" dirty="0"/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A62532D0-F2A7-4B5F-AA81-698928280388}"/>
                  </a:ext>
                </a:extLst>
              </p:cNvPr>
              <p:cNvSpPr/>
              <p:nvPr/>
            </p:nvSpPr>
            <p:spPr>
              <a:xfrm>
                <a:off x="10695843" y="4174583"/>
                <a:ext cx="673100" cy="6731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I/O</a:t>
                </a:r>
                <a:endParaRPr lang="zh-CN" altLang="en-US" dirty="0"/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9F6F6839-64B4-4E39-B1AD-B8C357338F93}"/>
                  </a:ext>
                </a:extLst>
              </p:cNvPr>
              <p:cNvSpPr/>
              <p:nvPr/>
            </p:nvSpPr>
            <p:spPr>
              <a:xfrm>
                <a:off x="10695843" y="5053381"/>
                <a:ext cx="673100" cy="6731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I/O</a:t>
                </a:r>
                <a:endParaRPr lang="zh-CN" altLang="en-US" dirty="0"/>
              </a:p>
            </p:txBody>
          </p: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76C01467-6440-45A4-8E72-15F96C213420}"/>
                </a:ext>
              </a:extLst>
            </p:cNvPr>
            <p:cNvGrpSpPr/>
            <p:nvPr/>
          </p:nvGrpSpPr>
          <p:grpSpPr>
            <a:xfrm>
              <a:off x="1060580" y="3470790"/>
              <a:ext cx="2085975" cy="1757595"/>
              <a:chOff x="1296132" y="3052830"/>
              <a:chExt cx="2085975" cy="1757595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33CD5968-39C6-43CF-8771-36B474869F51}"/>
                  </a:ext>
                </a:extLst>
              </p:cNvPr>
              <p:cNvSpPr/>
              <p:nvPr/>
            </p:nvSpPr>
            <p:spPr>
              <a:xfrm>
                <a:off x="1985108" y="3595078"/>
                <a:ext cx="673100" cy="6731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CLB</a:t>
                </a:r>
                <a:endParaRPr lang="zh-CN" altLang="en-US" dirty="0"/>
              </a:p>
            </p:txBody>
          </p:sp>
          <p:cxnSp>
            <p:nvCxnSpPr>
              <p:cNvPr id="39" name="直接箭头连接符 38">
                <a:extLst>
                  <a:ext uri="{FF2B5EF4-FFF2-40B4-BE49-F238E27FC236}">
                    <a16:creationId xmlns:a16="http://schemas.microsoft.com/office/drawing/2014/main" id="{A89EE501-103F-4FC1-A2E0-850D7728FB95}"/>
                  </a:ext>
                </a:extLst>
              </p:cNvPr>
              <p:cNvCxnSpPr>
                <a:cxnSpLocks/>
                <a:stCxn id="38" idx="0"/>
              </p:cNvCxnSpPr>
              <p:nvPr/>
            </p:nvCxnSpPr>
            <p:spPr>
              <a:xfrm flipV="1">
                <a:off x="2321658" y="3052830"/>
                <a:ext cx="0" cy="542248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F4F80979-1034-4AA6-89BD-46846E761783}"/>
                  </a:ext>
                </a:extLst>
              </p:cNvPr>
              <p:cNvCxnSpPr>
                <a:cxnSpLocks/>
                <a:stCxn id="38" idx="3"/>
              </p:cNvCxnSpPr>
              <p:nvPr/>
            </p:nvCxnSpPr>
            <p:spPr>
              <a:xfrm>
                <a:off x="2658208" y="3931628"/>
                <a:ext cx="469899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10CC8E21-3250-4290-AE6A-C7C2C0E47C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21658" y="4268178"/>
                <a:ext cx="0" cy="519351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FF960F68-3BDD-4493-B132-CC8DAC3CFF5A}"/>
                  </a:ext>
                </a:extLst>
              </p:cNvPr>
              <p:cNvCxnSpPr>
                <a:cxnSpLocks/>
                <a:stCxn id="38" idx="1"/>
              </p:cNvCxnSpPr>
              <p:nvPr/>
            </p:nvCxnSpPr>
            <p:spPr>
              <a:xfrm flipH="1">
                <a:off x="1496157" y="3931628"/>
                <a:ext cx="488951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连接符: 肘形 42">
                <a:extLst>
                  <a:ext uri="{FF2B5EF4-FFF2-40B4-BE49-F238E27FC236}">
                    <a16:creationId xmlns:a16="http://schemas.microsoft.com/office/drawing/2014/main" id="{A07763FD-32C2-4CA6-BDAA-A06B73A4D6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58208" y="3292204"/>
                <a:ext cx="723899" cy="439399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连接符: 肘形 43">
                <a:extLst>
                  <a:ext uri="{FF2B5EF4-FFF2-40B4-BE49-F238E27FC236}">
                    <a16:creationId xmlns:a16="http://schemas.microsoft.com/office/drawing/2014/main" id="{0590DAF2-6AB2-4960-936E-5B873F02935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495034" y="4285302"/>
                <a:ext cx="542247" cy="507999"/>
              </a:xfrm>
              <a:prstGeom prst="bentConnector3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连接符: 肘形 44">
                <a:extLst>
                  <a:ext uri="{FF2B5EF4-FFF2-40B4-BE49-F238E27FC236}">
                    <a16:creationId xmlns:a16="http://schemas.microsoft.com/office/drawing/2014/main" id="{F7349B73-3E78-4002-AD7B-38BCFB10DD6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1296132" y="4117603"/>
                <a:ext cx="688981" cy="595074"/>
              </a:xfrm>
              <a:prstGeom prst="bentConnector3">
                <a:avLst>
                  <a:gd name="adj1" fmla="val 39862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连接符: 肘形 45">
                <a:extLst>
                  <a:ext uri="{FF2B5EF4-FFF2-40B4-BE49-F238E27FC236}">
                    <a16:creationId xmlns:a16="http://schemas.microsoft.com/office/drawing/2014/main" id="{C37A956C-1BC2-4057-A6E2-294DEBE93EF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1644136" y="3108054"/>
                <a:ext cx="542247" cy="431800"/>
              </a:xfrm>
              <a:prstGeom prst="bentConnector3">
                <a:avLst>
                  <a:gd name="adj1" fmla="val 38289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DEBCD142-507A-4609-BAB6-FCCEE119BC52}"/>
                </a:ext>
              </a:extLst>
            </p:cNvPr>
            <p:cNvCxnSpPr>
              <a:cxnSpLocks/>
              <a:stCxn id="5" idx="2"/>
              <a:endCxn id="38" idx="0"/>
            </p:cNvCxnSpPr>
            <p:nvPr/>
          </p:nvCxnSpPr>
          <p:spPr>
            <a:xfrm>
              <a:off x="2086106" y="2886753"/>
              <a:ext cx="0" cy="1126285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389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6F897030-0394-44F0-9DEB-E5D42CDCF6FB}"/>
              </a:ext>
            </a:extLst>
          </p:cNvPr>
          <p:cNvGrpSpPr/>
          <p:nvPr/>
        </p:nvGrpSpPr>
        <p:grpSpPr>
          <a:xfrm>
            <a:off x="1587270" y="1611941"/>
            <a:ext cx="7398628" cy="3634118"/>
            <a:chOff x="1587270" y="1611941"/>
            <a:chExt cx="7398628" cy="3634118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07DF5F46-7420-40FE-B6A6-72AD5D8FFE62}"/>
                </a:ext>
              </a:extLst>
            </p:cNvPr>
            <p:cNvGrpSpPr/>
            <p:nvPr/>
          </p:nvGrpSpPr>
          <p:grpSpPr>
            <a:xfrm>
              <a:off x="1587270" y="1611941"/>
              <a:ext cx="2762370" cy="3634118"/>
              <a:chOff x="1519344" y="2538084"/>
              <a:chExt cx="2762370" cy="3634118"/>
            </a:xfrm>
          </p:grpSpPr>
          <p:grpSp>
            <p:nvGrpSpPr>
              <p:cNvPr id="4" name="组合 3">
                <a:extLst>
                  <a:ext uri="{FF2B5EF4-FFF2-40B4-BE49-F238E27FC236}">
                    <a16:creationId xmlns:a16="http://schemas.microsoft.com/office/drawing/2014/main" id="{0B9ABDA3-78D6-4A4A-8BDA-B838E137936B}"/>
                  </a:ext>
                </a:extLst>
              </p:cNvPr>
              <p:cNvGrpSpPr/>
              <p:nvPr/>
            </p:nvGrpSpPr>
            <p:grpSpPr>
              <a:xfrm>
                <a:off x="2942635" y="2723729"/>
                <a:ext cx="468197" cy="2669226"/>
                <a:chOff x="3254692" y="2722918"/>
                <a:chExt cx="468197" cy="2669226"/>
              </a:xfrm>
            </p:grpSpPr>
            <p:cxnSp>
              <p:nvCxnSpPr>
                <p:cNvPr id="9" name="直接箭头连接符 8">
                  <a:extLst>
                    <a:ext uri="{FF2B5EF4-FFF2-40B4-BE49-F238E27FC236}">
                      <a16:creationId xmlns:a16="http://schemas.microsoft.com/office/drawing/2014/main" id="{FBE8FCEF-EA3F-44D7-9FB8-82ECF5D6F3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07841" y="3162700"/>
                  <a:ext cx="0" cy="1752954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2E390B3E-C76B-4540-A0E1-01C730FD2F16}"/>
                    </a:ext>
                  </a:extLst>
                </p:cNvPr>
                <p:cNvSpPr txBox="1"/>
                <p:nvPr/>
              </p:nvSpPr>
              <p:spPr>
                <a:xfrm>
                  <a:off x="3312299" y="4930479"/>
                  <a:ext cx="35298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b="1" dirty="0"/>
                    <a:t>S</a:t>
                  </a:r>
                  <a:endParaRPr lang="zh-CN" altLang="en-US" b="1" dirty="0"/>
                </a:p>
              </p:txBody>
            </p:sp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31EF0A73-3D93-4EB3-A624-913B75A41047}"/>
                    </a:ext>
                  </a:extLst>
                </p:cNvPr>
                <p:cNvSpPr txBox="1"/>
                <p:nvPr/>
              </p:nvSpPr>
              <p:spPr>
                <a:xfrm flipH="1" flipV="1">
                  <a:off x="3254692" y="2722918"/>
                  <a:ext cx="46819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/>
                    <a:t>N</a:t>
                  </a:r>
                  <a:endParaRPr lang="zh-CN" altLang="en-US" b="1" dirty="0"/>
                </a:p>
              </p:txBody>
            </p:sp>
          </p:grp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3370C68-A2E2-4C96-BD03-566D07F6B1B4}"/>
                  </a:ext>
                </a:extLst>
              </p:cNvPr>
              <p:cNvSpPr txBox="1"/>
              <p:nvPr/>
            </p:nvSpPr>
            <p:spPr>
              <a:xfrm>
                <a:off x="2538052" y="5662192"/>
                <a:ext cx="13179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Symbiflow</a:t>
                </a:r>
                <a:endParaRPr lang="zh-CN" altLang="en-US" sz="2000" dirty="0"/>
              </a:p>
            </p:txBody>
          </p: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F195E961-55ED-4905-8B0E-E1EA2B33FECC}"/>
                  </a:ext>
                </a:extLst>
              </p:cNvPr>
              <p:cNvGrpSpPr/>
              <p:nvPr/>
            </p:nvGrpSpPr>
            <p:grpSpPr>
              <a:xfrm>
                <a:off x="1519344" y="2538084"/>
                <a:ext cx="2762370" cy="3634118"/>
                <a:chOff x="1519344" y="2538084"/>
                <a:chExt cx="2762370" cy="3634118"/>
              </a:xfrm>
            </p:grpSpPr>
            <p:cxnSp>
              <p:nvCxnSpPr>
                <p:cNvPr id="7" name="直接箭头连接符 6">
                  <a:extLst>
                    <a:ext uri="{FF2B5EF4-FFF2-40B4-BE49-F238E27FC236}">
                      <a16:creationId xmlns:a16="http://schemas.microsoft.com/office/drawing/2014/main" id="{5586809C-B9F0-455C-9CB9-91CD2C11AF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55766" y="2538084"/>
                  <a:ext cx="0" cy="3634118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直接箭头连接符 7">
                  <a:extLst>
                    <a:ext uri="{FF2B5EF4-FFF2-40B4-BE49-F238E27FC236}">
                      <a16:creationId xmlns:a16="http://schemas.microsoft.com/office/drawing/2014/main" id="{AC023C8D-C8A0-4E53-AA02-68950B5770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44" y="5439230"/>
                  <a:ext cx="2762370" cy="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F5B8DD29-7EA3-41A1-A029-3D7061FAE57E}"/>
                </a:ext>
              </a:extLst>
            </p:cNvPr>
            <p:cNvGrpSpPr/>
            <p:nvPr/>
          </p:nvGrpSpPr>
          <p:grpSpPr>
            <a:xfrm>
              <a:off x="6223528" y="1611941"/>
              <a:ext cx="2762370" cy="3634118"/>
              <a:chOff x="7012431" y="2562059"/>
              <a:chExt cx="2762370" cy="3634118"/>
            </a:xfrm>
          </p:grpSpPr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FCCBEFB-298D-45BA-86E3-638CAFA3D1AA}"/>
                  </a:ext>
                </a:extLst>
              </p:cNvPr>
              <p:cNvSpPr txBox="1"/>
              <p:nvPr/>
            </p:nvSpPr>
            <p:spPr>
              <a:xfrm>
                <a:off x="8333994" y="5665362"/>
                <a:ext cx="7280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/>
                  <a:t>VPR</a:t>
                </a:r>
                <a:endParaRPr lang="zh-CN" altLang="en-US" sz="2000" dirty="0"/>
              </a:p>
            </p:txBody>
          </p: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00096812-8C7B-4511-A3DE-9C5E4F3CD664}"/>
                  </a:ext>
                </a:extLst>
              </p:cNvPr>
              <p:cNvGrpSpPr/>
              <p:nvPr/>
            </p:nvGrpSpPr>
            <p:grpSpPr>
              <a:xfrm>
                <a:off x="8449484" y="2718382"/>
                <a:ext cx="468197" cy="2643211"/>
                <a:chOff x="3314727" y="2722918"/>
                <a:chExt cx="468197" cy="2643211"/>
              </a:xfrm>
            </p:grpSpPr>
            <p:cxnSp>
              <p:nvCxnSpPr>
                <p:cNvPr id="18" name="直接箭头连接符 17">
                  <a:extLst>
                    <a:ext uri="{FF2B5EF4-FFF2-40B4-BE49-F238E27FC236}">
                      <a16:creationId xmlns:a16="http://schemas.microsoft.com/office/drawing/2014/main" id="{BEA06ABD-656D-450B-82B0-539195773E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07841" y="3162700"/>
                  <a:ext cx="0" cy="1752954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triangl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412398C4-E08E-4C8A-809D-F9B18C5E72C4}"/>
                    </a:ext>
                  </a:extLst>
                </p:cNvPr>
                <p:cNvSpPr txBox="1"/>
                <p:nvPr/>
              </p:nvSpPr>
              <p:spPr>
                <a:xfrm>
                  <a:off x="3316915" y="4904464"/>
                  <a:ext cx="420308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b="1" dirty="0">
                      <a:solidFill>
                        <a:srgbClr val="FF0000"/>
                      </a:solidFill>
                    </a:rPr>
                    <a:t>N</a:t>
                  </a:r>
                  <a:endParaRPr lang="zh-CN" altLang="en-US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4EA4B93A-FAA9-47A8-AF6F-8204149B32E6}"/>
                    </a:ext>
                  </a:extLst>
                </p:cNvPr>
                <p:cNvSpPr txBox="1"/>
                <p:nvPr/>
              </p:nvSpPr>
              <p:spPr>
                <a:xfrm rot="10800000" flipH="1" flipV="1">
                  <a:off x="3314727" y="2722918"/>
                  <a:ext cx="46819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400" b="1" dirty="0">
                      <a:solidFill>
                        <a:srgbClr val="FF0000"/>
                      </a:solidFill>
                    </a:rPr>
                    <a:t>S</a:t>
                  </a:r>
                  <a:endParaRPr lang="zh-CN" altLang="en-US" b="1" dirty="0">
                    <a:solidFill>
                      <a:srgbClr val="FF0000"/>
                    </a:solidFill>
                  </a:endParaRPr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7C1F258-6350-4171-9060-8D13D7B3A9C2}"/>
                  </a:ext>
                </a:extLst>
              </p:cNvPr>
              <p:cNvGrpSpPr/>
              <p:nvPr/>
            </p:nvGrpSpPr>
            <p:grpSpPr>
              <a:xfrm>
                <a:off x="7012431" y="2562059"/>
                <a:ext cx="2762370" cy="3634118"/>
                <a:chOff x="1519344" y="2538084"/>
                <a:chExt cx="2762370" cy="3634118"/>
              </a:xfrm>
            </p:grpSpPr>
            <p:cxnSp>
              <p:nvCxnSpPr>
                <p:cNvPr id="16" name="直接箭头连接符 15">
                  <a:extLst>
                    <a:ext uri="{FF2B5EF4-FFF2-40B4-BE49-F238E27FC236}">
                      <a16:creationId xmlns:a16="http://schemas.microsoft.com/office/drawing/2014/main" id="{08D04C5A-BF22-4622-BAFC-5CA3977186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55766" y="2538084"/>
                  <a:ext cx="0" cy="3634118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接箭头连接符 16">
                  <a:extLst>
                    <a:ext uri="{FF2B5EF4-FFF2-40B4-BE49-F238E27FC236}">
                      <a16:creationId xmlns:a16="http://schemas.microsoft.com/office/drawing/2014/main" id="{335CF6C3-1F95-4768-99C0-4969E1E3AC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19344" y="5439230"/>
                  <a:ext cx="2762370" cy="0"/>
                </a:xfrm>
                <a:prstGeom prst="straightConnector1">
                  <a:avLst/>
                </a:prstGeom>
                <a:ln w="7620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38142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3111D771-2E97-48BB-9808-4B845C5FCDDA}"/>
              </a:ext>
            </a:extLst>
          </p:cNvPr>
          <p:cNvGrpSpPr/>
          <p:nvPr/>
        </p:nvGrpSpPr>
        <p:grpSpPr>
          <a:xfrm>
            <a:off x="392319" y="1209816"/>
            <a:ext cx="10969320" cy="4459526"/>
            <a:chOff x="392319" y="1209816"/>
            <a:chExt cx="10969320" cy="4459526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B2B3DB44-0C83-490D-A434-491C52C75FF7}"/>
                </a:ext>
              </a:extLst>
            </p:cNvPr>
            <p:cNvSpPr/>
            <p:nvPr/>
          </p:nvSpPr>
          <p:spPr>
            <a:xfrm>
              <a:off x="1291772" y="4086233"/>
              <a:ext cx="9855189" cy="91328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F898127-A808-4FAB-926E-70B0CBA45BF2}"/>
                </a:ext>
              </a:extLst>
            </p:cNvPr>
            <p:cNvGrpSpPr/>
            <p:nvPr/>
          </p:nvGrpSpPr>
          <p:grpSpPr>
            <a:xfrm>
              <a:off x="392319" y="1209816"/>
              <a:ext cx="5327231" cy="4459526"/>
              <a:chOff x="768769" y="2419634"/>
              <a:chExt cx="5327231" cy="4459526"/>
            </a:xfrm>
          </p:grpSpPr>
          <p:cxnSp>
            <p:nvCxnSpPr>
              <p:cNvPr id="4" name="直接箭头连接符 3">
                <a:extLst>
                  <a:ext uri="{FF2B5EF4-FFF2-40B4-BE49-F238E27FC236}">
                    <a16:creationId xmlns:a16="http://schemas.microsoft.com/office/drawing/2014/main" id="{C44C0FFC-99F2-4B5F-80C0-0A1709B311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1863" y="2419634"/>
                <a:ext cx="0" cy="437588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箭头连接符 4">
                <a:extLst>
                  <a:ext uri="{FF2B5EF4-FFF2-40B4-BE49-F238E27FC236}">
                    <a16:creationId xmlns:a16="http://schemas.microsoft.com/office/drawing/2014/main" id="{C0E3252C-A1FE-43A6-A603-14F262C69D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769" y="2913447"/>
                <a:ext cx="5327231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16BF5F1C-7D85-4BBE-BC92-A8FD99093096}"/>
                  </a:ext>
                </a:extLst>
              </p:cNvPr>
              <p:cNvSpPr/>
              <p:nvPr/>
            </p:nvSpPr>
            <p:spPr>
              <a:xfrm>
                <a:off x="1808123" y="3111265"/>
                <a:ext cx="773670" cy="77367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0,0</a:t>
                </a:r>
                <a:endParaRPr lang="zh-CN" altLang="en-US" sz="2400" dirty="0"/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79DB9B2-BD30-4BE4-99F7-CE8390550573}"/>
                  </a:ext>
                </a:extLst>
              </p:cNvPr>
              <p:cNvSpPr/>
              <p:nvPr/>
            </p:nvSpPr>
            <p:spPr>
              <a:xfrm>
                <a:off x="2898736" y="3111265"/>
                <a:ext cx="773670" cy="77367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1,0</a:t>
                </a:r>
                <a:endParaRPr lang="zh-CN" altLang="en-US" sz="2400" dirty="0"/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565E683-AF02-4ADD-9175-83171694D36B}"/>
                  </a:ext>
                </a:extLst>
              </p:cNvPr>
              <p:cNvSpPr/>
              <p:nvPr/>
            </p:nvSpPr>
            <p:spPr>
              <a:xfrm>
                <a:off x="3998396" y="3111265"/>
                <a:ext cx="773670" cy="77367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2,0</a:t>
                </a:r>
                <a:endParaRPr lang="zh-CN" altLang="en-US" sz="2400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BB4989F-5B86-4EB0-A41F-05F8D04A384B}"/>
                  </a:ext>
                </a:extLst>
              </p:cNvPr>
              <p:cNvSpPr/>
              <p:nvPr/>
            </p:nvSpPr>
            <p:spPr>
              <a:xfrm>
                <a:off x="1808123" y="4233860"/>
                <a:ext cx="773670" cy="77367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0,1</a:t>
                </a:r>
                <a:endParaRPr lang="zh-CN" altLang="en-US" sz="2400" dirty="0"/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7E08A94-61FF-4B4E-869B-DA43BCA137F7}"/>
                  </a:ext>
                </a:extLst>
              </p:cNvPr>
              <p:cNvSpPr/>
              <p:nvPr/>
            </p:nvSpPr>
            <p:spPr>
              <a:xfrm>
                <a:off x="2898736" y="4233860"/>
                <a:ext cx="773670" cy="77367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1,1</a:t>
                </a:r>
                <a:endParaRPr lang="zh-CN" altLang="en-US" sz="2400" dirty="0"/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DB964C8-D2C5-4F06-A979-CC4DBE3372DE}"/>
                  </a:ext>
                </a:extLst>
              </p:cNvPr>
              <p:cNvSpPr/>
              <p:nvPr/>
            </p:nvSpPr>
            <p:spPr>
              <a:xfrm>
                <a:off x="3998396" y="4233860"/>
                <a:ext cx="773670" cy="77367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2,1</a:t>
                </a:r>
                <a:endParaRPr lang="zh-CN" altLang="en-US" sz="2400" dirty="0"/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1F983AB-06DD-41C5-8798-B6D4CCF0581D}"/>
                  </a:ext>
                </a:extLst>
              </p:cNvPr>
              <p:cNvSpPr/>
              <p:nvPr/>
            </p:nvSpPr>
            <p:spPr>
              <a:xfrm>
                <a:off x="1808123" y="5356455"/>
                <a:ext cx="773670" cy="77367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0,2</a:t>
                </a:r>
                <a:endParaRPr lang="zh-CN" altLang="en-US" sz="2400" dirty="0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817EB859-E314-4B71-9CF4-C2FC09948B0F}"/>
                  </a:ext>
                </a:extLst>
              </p:cNvPr>
              <p:cNvSpPr/>
              <p:nvPr/>
            </p:nvSpPr>
            <p:spPr>
              <a:xfrm>
                <a:off x="2898736" y="5356455"/>
                <a:ext cx="773670" cy="77367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1,2</a:t>
                </a:r>
                <a:endParaRPr lang="zh-CN" altLang="en-US" sz="2400" dirty="0"/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6F58308-206B-4DF4-B6CB-C94CBC226D53}"/>
                  </a:ext>
                </a:extLst>
              </p:cNvPr>
              <p:cNvSpPr/>
              <p:nvPr/>
            </p:nvSpPr>
            <p:spPr>
              <a:xfrm>
                <a:off x="3998396" y="5356455"/>
                <a:ext cx="773670" cy="77367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2,2</a:t>
                </a:r>
                <a:endParaRPr lang="zh-CN" altLang="en-US" sz="2400" dirty="0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398BF701-B1F3-458E-AA36-807A734A0919}"/>
                  </a:ext>
                </a:extLst>
              </p:cNvPr>
              <p:cNvSpPr txBox="1"/>
              <p:nvPr/>
            </p:nvSpPr>
            <p:spPr>
              <a:xfrm>
                <a:off x="2520948" y="6479050"/>
                <a:ext cx="131799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Symbiflow</a:t>
                </a:r>
                <a:endParaRPr lang="zh-CN" altLang="en-US" sz="2000" dirty="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4834996B-FDB3-4DF7-901B-BBE2527849A1}"/>
                  </a:ext>
                </a:extLst>
              </p:cNvPr>
              <p:cNvSpPr/>
              <p:nvPr/>
            </p:nvSpPr>
            <p:spPr>
              <a:xfrm>
                <a:off x="5089009" y="3111264"/>
                <a:ext cx="773670" cy="77367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3,0</a:t>
                </a:r>
                <a:endParaRPr lang="zh-CN" altLang="en-US" sz="2400" dirty="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88348303-E92C-4580-ADBF-A61665F90042}"/>
                  </a:ext>
                </a:extLst>
              </p:cNvPr>
              <p:cNvSpPr/>
              <p:nvPr/>
            </p:nvSpPr>
            <p:spPr>
              <a:xfrm>
                <a:off x="5089009" y="4233859"/>
                <a:ext cx="773670" cy="77367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3,1</a:t>
                </a:r>
                <a:endParaRPr lang="zh-CN" altLang="en-US" sz="2400" dirty="0"/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6E72B815-0596-4456-AA73-CA7178DA585C}"/>
                  </a:ext>
                </a:extLst>
              </p:cNvPr>
              <p:cNvSpPr/>
              <p:nvPr/>
            </p:nvSpPr>
            <p:spPr>
              <a:xfrm>
                <a:off x="5089009" y="5356454"/>
                <a:ext cx="773670" cy="77367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3,2</a:t>
                </a:r>
                <a:endParaRPr lang="zh-CN" altLang="en-US" sz="2400" dirty="0"/>
              </a:p>
            </p:txBody>
          </p: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860789B4-FC72-4226-95A2-885872889611}"/>
                </a:ext>
              </a:extLst>
            </p:cNvPr>
            <p:cNvGrpSpPr/>
            <p:nvPr/>
          </p:nvGrpSpPr>
          <p:grpSpPr>
            <a:xfrm>
              <a:off x="5921829" y="1209816"/>
              <a:ext cx="5439810" cy="4438367"/>
              <a:chOff x="5761590" y="2419633"/>
              <a:chExt cx="5439810" cy="4438367"/>
            </a:xfrm>
          </p:grpSpPr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E4E359FF-3DFB-4CF0-A862-5ED55B836E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74684" y="2419633"/>
                <a:ext cx="0" cy="4375887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C1D75979-BDB7-4B4B-8704-9DD4A05E88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1590" y="6418646"/>
                <a:ext cx="5439810" cy="0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56DE9262-72CA-4A35-8726-8877B39D21C2}"/>
                  </a:ext>
                </a:extLst>
              </p:cNvPr>
              <p:cNvSpPr/>
              <p:nvPr/>
            </p:nvSpPr>
            <p:spPr>
              <a:xfrm>
                <a:off x="6800944" y="5356455"/>
                <a:ext cx="773670" cy="77367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0,0</a:t>
                </a:r>
                <a:endParaRPr lang="zh-CN" altLang="en-US" sz="2400" dirty="0"/>
              </a:p>
            </p:txBody>
          </p:sp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7337CD4A-EACE-4804-862C-B94A20F31019}"/>
                  </a:ext>
                </a:extLst>
              </p:cNvPr>
              <p:cNvSpPr/>
              <p:nvPr/>
            </p:nvSpPr>
            <p:spPr>
              <a:xfrm>
                <a:off x="7891557" y="5356455"/>
                <a:ext cx="773670" cy="77367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1,0</a:t>
                </a:r>
                <a:endParaRPr lang="zh-CN" altLang="en-US" sz="2400" dirty="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0B8AF7EF-1CF5-4876-8320-8AE7DADFDFA5}"/>
                  </a:ext>
                </a:extLst>
              </p:cNvPr>
              <p:cNvSpPr/>
              <p:nvPr/>
            </p:nvSpPr>
            <p:spPr>
              <a:xfrm>
                <a:off x="8991217" y="5356455"/>
                <a:ext cx="773670" cy="77367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2,0</a:t>
                </a:r>
                <a:endParaRPr lang="zh-CN" altLang="en-US" sz="2400" dirty="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E59DD020-119C-45E0-99BB-C3C2C16B8BEC}"/>
                  </a:ext>
                </a:extLst>
              </p:cNvPr>
              <p:cNvSpPr/>
              <p:nvPr/>
            </p:nvSpPr>
            <p:spPr>
              <a:xfrm>
                <a:off x="6800944" y="4233859"/>
                <a:ext cx="773670" cy="77367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0,1</a:t>
                </a:r>
                <a:endParaRPr lang="zh-CN" altLang="en-US" sz="2400" dirty="0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880571CF-6FA8-4A5E-9101-CAF966FD75BF}"/>
                  </a:ext>
                </a:extLst>
              </p:cNvPr>
              <p:cNvSpPr/>
              <p:nvPr/>
            </p:nvSpPr>
            <p:spPr>
              <a:xfrm>
                <a:off x="7891557" y="4233859"/>
                <a:ext cx="773670" cy="77367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1,1</a:t>
                </a:r>
                <a:endParaRPr lang="zh-CN" altLang="en-US" sz="2400" dirty="0"/>
              </a:p>
            </p:txBody>
          </p:sp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B3A672EA-38D7-4A68-92BE-45A61DE5A588}"/>
                  </a:ext>
                </a:extLst>
              </p:cNvPr>
              <p:cNvSpPr/>
              <p:nvPr/>
            </p:nvSpPr>
            <p:spPr>
              <a:xfrm>
                <a:off x="8991217" y="4233859"/>
                <a:ext cx="773670" cy="77367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2,1</a:t>
                </a:r>
                <a:endParaRPr lang="zh-CN" altLang="en-US" sz="2400" dirty="0"/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56316342-EF82-4318-8EA3-9369E247FC94}"/>
                  </a:ext>
                </a:extLst>
              </p:cNvPr>
              <p:cNvSpPr/>
              <p:nvPr/>
            </p:nvSpPr>
            <p:spPr>
              <a:xfrm>
                <a:off x="6800944" y="3111263"/>
                <a:ext cx="773670" cy="77367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0,2</a:t>
                </a:r>
                <a:endParaRPr lang="zh-CN" altLang="en-US" sz="2400" dirty="0"/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A48213D-8CDE-4DEC-86BA-DBB79D12F929}"/>
                  </a:ext>
                </a:extLst>
              </p:cNvPr>
              <p:cNvSpPr/>
              <p:nvPr/>
            </p:nvSpPr>
            <p:spPr>
              <a:xfrm>
                <a:off x="7891557" y="3111263"/>
                <a:ext cx="773670" cy="77367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1,2</a:t>
                </a:r>
                <a:endParaRPr lang="zh-CN" altLang="en-US" sz="2400" dirty="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D7BE5178-86DC-4DDD-A258-BDE1BA965438}"/>
                  </a:ext>
                </a:extLst>
              </p:cNvPr>
              <p:cNvSpPr/>
              <p:nvPr/>
            </p:nvSpPr>
            <p:spPr>
              <a:xfrm>
                <a:off x="8991217" y="3111263"/>
                <a:ext cx="773670" cy="77367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2,2</a:t>
                </a:r>
                <a:endParaRPr lang="zh-CN" altLang="en-US" sz="2400" dirty="0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326D5E0-7F95-46F4-BFBB-78BA8D466C6C}"/>
                  </a:ext>
                </a:extLst>
              </p:cNvPr>
              <p:cNvSpPr txBox="1"/>
              <p:nvPr/>
            </p:nvSpPr>
            <p:spPr>
              <a:xfrm>
                <a:off x="7967249" y="6457890"/>
                <a:ext cx="6222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VTR</a:t>
                </a:r>
                <a:endParaRPr lang="zh-CN" altLang="en-US" sz="2000" dirty="0"/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A51B1AA-CB14-4F81-A334-32DCA7BBE9B9}"/>
                  </a:ext>
                </a:extLst>
              </p:cNvPr>
              <p:cNvSpPr/>
              <p:nvPr/>
            </p:nvSpPr>
            <p:spPr>
              <a:xfrm>
                <a:off x="10081620" y="5356455"/>
                <a:ext cx="773670" cy="77367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3,0</a:t>
                </a:r>
                <a:endParaRPr lang="zh-CN" altLang="en-US" sz="2400" dirty="0"/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419117D5-1BEE-4312-A8DE-B887C7E1982B}"/>
                  </a:ext>
                </a:extLst>
              </p:cNvPr>
              <p:cNvSpPr/>
              <p:nvPr/>
            </p:nvSpPr>
            <p:spPr>
              <a:xfrm>
                <a:off x="10081620" y="4233859"/>
                <a:ext cx="773670" cy="77367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3,1</a:t>
                </a:r>
                <a:endParaRPr lang="zh-CN" altLang="en-US" sz="2400" dirty="0"/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0F90CCDC-96FD-4DA7-B895-0891D2552C79}"/>
                  </a:ext>
                </a:extLst>
              </p:cNvPr>
              <p:cNvSpPr/>
              <p:nvPr/>
            </p:nvSpPr>
            <p:spPr>
              <a:xfrm>
                <a:off x="10081620" y="3111263"/>
                <a:ext cx="773670" cy="77367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/>
                  <a:t>3,2</a:t>
                </a:r>
                <a:endParaRPr lang="zh-CN" altLang="en-US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99892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>
            <a:extLst>
              <a:ext uri="{FF2B5EF4-FFF2-40B4-BE49-F238E27FC236}">
                <a16:creationId xmlns:a16="http://schemas.microsoft.com/office/drawing/2014/main" id="{112AFDB9-5FCA-4A08-9E9F-CF5C85597C1E}"/>
              </a:ext>
            </a:extLst>
          </p:cNvPr>
          <p:cNvGrpSpPr/>
          <p:nvPr/>
        </p:nvGrpSpPr>
        <p:grpSpPr>
          <a:xfrm>
            <a:off x="116561" y="2008264"/>
            <a:ext cx="11611120" cy="2533650"/>
            <a:chOff x="116561" y="2008264"/>
            <a:chExt cx="11611120" cy="2533650"/>
          </a:xfrm>
        </p:grpSpPr>
        <p:pic>
          <p:nvPicPr>
            <p:cNvPr id="67" name="图片 66">
              <a:extLst>
                <a:ext uri="{FF2B5EF4-FFF2-40B4-BE49-F238E27FC236}">
                  <a16:creationId xmlns:a16="http://schemas.microsoft.com/office/drawing/2014/main" id="{552208A1-6078-4BF9-9F6C-E058C32A6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7331" y="2008264"/>
              <a:ext cx="10420350" cy="1285875"/>
            </a:xfrm>
            <a:prstGeom prst="rect">
              <a:avLst/>
            </a:prstGeom>
          </p:spPr>
        </p:pic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D90ACB5D-89FD-4FD7-9925-2189CC229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1701" y="3294139"/>
              <a:ext cx="10420350" cy="1247775"/>
            </a:xfrm>
            <a:prstGeom prst="rect">
              <a:avLst/>
            </a:prstGeom>
          </p:spPr>
        </p:pic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4C8C9EE9-7628-40BE-A75C-81B55E8A2A8A}"/>
                </a:ext>
              </a:extLst>
            </p:cNvPr>
            <p:cNvSpPr txBox="1"/>
            <p:nvPr/>
          </p:nvSpPr>
          <p:spPr>
            <a:xfrm>
              <a:off x="116561" y="2583611"/>
              <a:ext cx="128592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VPR</a:t>
              </a:r>
            </a:p>
            <a:p>
              <a:endParaRPr lang="en-US" altLang="zh-CN" dirty="0"/>
            </a:p>
            <a:p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b="1" dirty="0"/>
                <a:t>Symbiflow</a:t>
              </a:r>
            </a:p>
          </p:txBody>
        </p: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A4294D2A-C6BD-42E3-8749-791DB62BFB9E}"/>
                </a:ext>
              </a:extLst>
            </p:cNvPr>
            <p:cNvGrpSpPr/>
            <p:nvPr/>
          </p:nvGrpSpPr>
          <p:grpSpPr>
            <a:xfrm>
              <a:off x="1870806" y="2860747"/>
              <a:ext cx="8432800" cy="649161"/>
              <a:chOff x="2013439" y="4782792"/>
              <a:chExt cx="8432800" cy="649161"/>
            </a:xfrm>
          </p:grpSpPr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B3F58F20-12A3-472F-A61B-EA7EAA4256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3439" y="4789019"/>
                <a:ext cx="668215" cy="624253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>
                <a:extLst>
                  <a:ext uri="{FF2B5EF4-FFF2-40B4-BE49-F238E27FC236}">
                    <a16:creationId xmlns:a16="http://schemas.microsoft.com/office/drawing/2014/main" id="{763981E6-45BF-48FE-9231-BF9D718DE7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91255" y="4795246"/>
                <a:ext cx="668215" cy="624253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箭头连接符 73">
                <a:extLst>
                  <a:ext uri="{FF2B5EF4-FFF2-40B4-BE49-F238E27FC236}">
                    <a16:creationId xmlns:a16="http://schemas.microsoft.com/office/drawing/2014/main" id="{84F6D98B-E7A4-4E09-881B-D265C3AB0E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25730" y="4782792"/>
                <a:ext cx="668215" cy="624253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C41FC79A-1AF0-438F-B51D-6F015BA4DE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3546" y="4789019"/>
                <a:ext cx="668215" cy="624253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箭头连接符 75">
                <a:extLst>
                  <a:ext uri="{FF2B5EF4-FFF2-40B4-BE49-F238E27FC236}">
                    <a16:creationId xmlns:a16="http://schemas.microsoft.com/office/drawing/2014/main" id="{B6D7ACB8-DC92-4490-9187-9C59EA5B67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5733" y="4801473"/>
                <a:ext cx="668215" cy="624253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箭头连接符 76">
                <a:extLst>
                  <a:ext uri="{FF2B5EF4-FFF2-40B4-BE49-F238E27FC236}">
                    <a16:creationId xmlns:a16="http://schemas.microsoft.com/office/drawing/2014/main" id="{AF31D261-FBD6-44AE-AE25-E037B73AF1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43549" y="4807700"/>
                <a:ext cx="668215" cy="624253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77">
                <a:extLst>
                  <a:ext uri="{FF2B5EF4-FFF2-40B4-BE49-F238E27FC236}">
                    <a16:creationId xmlns:a16="http://schemas.microsoft.com/office/drawing/2014/main" id="{4F1099A8-15AE-4E14-9335-EC979A77C3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78024" y="4795246"/>
                <a:ext cx="668215" cy="624253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91267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65">
            <a:extLst>
              <a:ext uri="{FF2B5EF4-FFF2-40B4-BE49-F238E27FC236}">
                <a16:creationId xmlns:a16="http://schemas.microsoft.com/office/drawing/2014/main" id="{68C95B21-57C0-4606-ACC2-F5D80CC04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022" y="91373"/>
            <a:ext cx="981866" cy="6660263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:a16="http://schemas.microsoft.com/office/drawing/2014/main" id="{380A581E-4C9A-4E74-8E94-D047733F9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762" y="633857"/>
            <a:ext cx="1067231" cy="6252718"/>
          </a:xfrm>
          <a:prstGeom prst="rect">
            <a:avLst/>
          </a:prstGeom>
        </p:spPr>
      </p:pic>
      <p:sp>
        <p:nvSpPr>
          <p:cNvPr id="68" name="灯片编号占位符 9">
            <a:extLst>
              <a:ext uri="{FF2B5EF4-FFF2-40B4-BE49-F238E27FC236}">
                <a16:creationId xmlns:a16="http://schemas.microsoft.com/office/drawing/2014/main" id="{645B4F18-D02B-4C94-9E30-3F757D3B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25000" y="6569075"/>
            <a:ext cx="2743200" cy="365125"/>
          </a:xfrm>
        </p:spPr>
        <p:txBody>
          <a:bodyPr/>
          <a:lstStyle/>
          <a:p>
            <a:fld id="{292E222A-457C-48E7-BF57-547ACDCDD0CA}" type="slidenum">
              <a:rPr lang="zh-CN" altLang="en-US" smtClean="0"/>
              <a:t>8</a:t>
            </a:fld>
            <a:endParaRPr lang="zh-CN" altLang="en-US" dirty="0"/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0E353DB4-69C6-490E-8C30-04A5FD541252}"/>
              </a:ext>
            </a:extLst>
          </p:cNvPr>
          <p:cNvGrpSpPr/>
          <p:nvPr/>
        </p:nvGrpSpPr>
        <p:grpSpPr>
          <a:xfrm>
            <a:off x="683626" y="281354"/>
            <a:ext cx="1954873" cy="6507218"/>
            <a:chOff x="683626" y="281354"/>
            <a:chExt cx="1954873" cy="6507218"/>
          </a:xfrm>
        </p:grpSpPr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1C7CAB6C-F7CB-45A7-B5A7-A5D10B34F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01480" y="281354"/>
              <a:ext cx="937019" cy="5594954"/>
            </a:xfrm>
            <a:prstGeom prst="rect">
              <a:avLst/>
            </a:prstGeom>
          </p:spPr>
        </p:pic>
        <p:pic>
          <p:nvPicPr>
            <p:cNvPr id="71" name="图片 70">
              <a:extLst>
                <a:ext uri="{FF2B5EF4-FFF2-40B4-BE49-F238E27FC236}">
                  <a16:creationId xmlns:a16="http://schemas.microsoft.com/office/drawing/2014/main" id="{21439AB7-DDFA-46F2-B1FE-8E68595AE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3626" y="1193621"/>
              <a:ext cx="872294" cy="5594951"/>
            </a:xfrm>
            <a:prstGeom prst="rect">
              <a:avLst/>
            </a:prstGeom>
          </p:spPr>
        </p:pic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678BCE45-E4B4-4F13-A52F-3132890EE0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356" y="5768665"/>
              <a:ext cx="339704" cy="35707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9C80BFC2-223C-4C7C-A93E-959115104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8356" y="1100051"/>
              <a:ext cx="339704" cy="35707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8D377356-60B5-4665-9145-7B84D217616E}"/>
              </a:ext>
            </a:extLst>
          </p:cNvPr>
          <p:cNvSpPr txBox="1"/>
          <p:nvPr/>
        </p:nvSpPr>
        <p:spPr>
          <a:xfrm>
            <a:off x="1133770" y="96688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 Up Shift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4BB6D3E-D2C6-4633-99A2-A57C139BBF2E}"/>
              </a:ext>
            </a:extLst>
          </p:cNvPr>
          <p:cNvSpPr txBox="1"/>
          <p:nvPr/>
        </p:nvSpPr>
        <p:spPr>
          <a:xfrm>
            <a:off x="6781471" y="91374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 Up Shift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76" name="图片 75">
            <a:extLst>
              <a:ext uri="{FF2B5EF4-FFF2-40B4-BE49-F238E27FC236}">
                <a16:creationId xmlns:a16="http://schemas.microsoft.com/office/drawing/2014/main" id="{41B1498F-3835-4C05-9900-AF2A92D07C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8953" y="91374"/>
            <a:ext cx="937018" cy="6593407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E9DFF820-09E6-498C-8469-835806E4FD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71638" y="898134"/>
            <a:ext cx="1014760" cy="5991916"/>
          </a:xfrm>
          <a:prstGeom prst="rect">
            <a:avLst/>
          </a:prstGeom>
        </p:spPr>
      </p:pic>
      <p:sp>
        <p:nvSpPr>
          <p:cNvPr id="78" name="文本框 77">
            <a:extLst>
              <a:ext uri="{FF2B5EF4-FFF2-40B4-BE49-F238E27FC236}">
                <a16:creationId xmlns:a16="http://schemas.microsoft.com/office/drawing/2014/main" id="{72AA99E8-A2D5-4C95-8AEF-DD53B95FCAEC}"/>
              </a:ext>
            </a:extLst>
          </p:cNvPr>
          <p:cNvSpPr txBox="1"/>
          <p:nvPr/>
        </p:nvSpPr>
        <p:spPr>
          <a:xfrm>
            <a:off x="3934373" y="91374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 Up Shift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92ED6F31-8FDE-4B31-BC44-082CB264BB8D}"/>
              </a:ext>
            </a:extLst>
          </p:cNvPr>
          <p:cNvCxnSpPr>
            <a:cxnSpLocks/>
          </p:cNvCxnSpPr>
          <p:nvPr/>
        </p:nvCxnSpPr>
        <p:spPr>
          <a:xfrm flipV="1">
            <a:off x="4377529" y="742972"/>
            <a:ext cx="339704" cy="3570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878B8FEC-9484-41C3-93FF-6B7AD2FE9055}"/>
              </a:ext>
            </a:extLst>
          </p:cNvPr>
          <p:cNvCxnSpPr>
            <a:cxnSpLocks/>
          </p:cNvCxnSpPr>
          <p:nvPr/>
        </p:nvCxnSpPr>
        <p:spPr>
          <a:xfrm flipV="1">
            <a:off x="4351788" y="6099069"/>
            <a:ext cx="339704" cy="3570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>
            <a:extLst>
              <a:ext uri="{FF2B5EF4-FFF2-40B4-BE49-F238E27FC236}">
                <a16:creationId xmlns:a16="http://schemas.microsoft.com/office/drawing/2014/main" id="{E90D8CFD-920A-41E2-ADAE-337EB661FB77}"/>
              </a:ext>
            </a:extLst>
          </p:cNvPr>
          <p:cNvSpPr/>
          <p:nvPr/>
        </p:nvSpPr>
        <p:spPr>
          <a:xfrm>
            <a:off x="4611419" y="1100051"/>
            <a:ext cx="861548" cy="8610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4C4641BB-ECCF-42AC-9F12-2BCD9AC6BC69}"/>
              </a:ext>
            </a:extLst>
          </p:cNvPr>
          <p:cNvCxnSpPr>
            <a:cxnSpLocks/>
          </p:cNvCxnSpPr>
          <p:nvPr/>
        </p:nvCxnSpPr>
        <p:spPr>
          <a:xfrm flipV="1">
            <a:off x="7210631" y="704004"/>
            <a:ext cx="339704" cy="3570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59E018C2-BA94-4359-BEAE-EE08D5D10021}"/>
              </a:ext>
            </a:extLst>
          </p:cNvPr>
          <p:cNvCxnSpPr>
            <a:cxnSpLocks/>
          </p:cNvCxnSpPr>
          <p:nvPr/>
        </p:nvCxnSpPr>
        <p:spPr>
          <a:xfrm flipV="1">
            <a:off x="7257274" y="6004617"/>
            <a:ext cx="339704" cy="3570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>
            <a:extLst>
              <a:ext uri="{FF2B5EF4-FFF2-40B4-BE49-F238E27FC236}">
                <a16:creationId xmlns:a16="http://schemas.microsoft.com/office/drawing/2014/main" id="{8CF82C71-6BAF-43A8-915B-E273B5848206}"/>
              </a:ext>
            </a:extLst>
          </p:cNvPr>
          <p:cNvSpPr/>
          <p:nvPr/>
        </p:nvSpPr>
        <p:spPr>
          <a:xfrm>
            <a:off x="7518575" y="991025"/>
            <a:ext cx="990054" cy="9894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1ACF5E1B-0EEF-424F-B5CA-2C35372B6B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80699" y="882543"/>
            <a:ext cx="1016398" cy="5977387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7FEEA1CD-361D-471B-8022-32D513931D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86019" y="101027"/>
            <a:ext cx="943759" cy="6538088"/>
          </a:xfrm>
          <a:prstGeom prst="rect">
            <a:avLst/>
          </a:prstGeom>
        </p:spPr>
      </p:pic>
      <p:sp>
        <p:nvSpPr>
          <p:cNvPr id="87" name="文本框 86">
            <a:extLst>
              <a:ext uri="{FF2B5EF4-FFF2-40B4-BE49-F238E27FC236}">
                <a16:creationId xmlns:a16="http://schemas.microsoft.com/office/drawing/2014/main" id="{A896BB97-1DA5-454D-BEF1-6D7E5107E41F}"/>
              </a:ext>
            </a:extLst>
          </p:cNvPr>
          <p:cNvSpPr txBox="1"/>
          <p:nvPr/>
        </p:nvSpPr>
        <p:spPr>
          <a:xfrm>
            <a:off x="9783954" y="101027"/>
            <a:ext cx="1156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4 Up Shift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A62FD74E-97CB-4C80-9EFB-AF05E0772850}"/>
              </a:ext>
            </a:extLst>
          </p:cNvPr>
          <p:cNvCxnSpPr>
            <a:cxnSpLocks/>
          </p:cNvCxnSpPr>
          <p:nvPr/>
        </p:nvCxnSpPr>
        <p:spPr>
          <a:xfrm flipV="1">
            <a:off x="10320668" y="762655"/>
            <a:ext cx="339704" cy="3570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>
            <a:extLst>
              <a:ext uri="{FF2B5EF4-FFF2-40B4-BE49-F238E27FC236}">
                <a16:creationId xmlns:a16="http://schemas.microsoft.com/office/drawing/2014/main" id="{03A3106F-F9CC-421F-B71D-259473423B3E}"/>
              </a:ext>
            </a:extLst>
          </p:cNvPr>
          <p:cNvSpPr/>
          <p:nvPr/>
        </p:nvSpPr>
        <p:spPr>
          <a:xfrm>
            <a:off x="10562871" y="1035834"/>
            <a:ext cx="990054" cy="9252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FB35EEE7-A846-4F01-A29F-762235CD0999}"/>
              </a:ext>
            </a:extLst>
          </p:cNvPr>
          <p:cNvCxnSpPr>
            <a:cxnSpLocks/>
          </p:cNvCxnSpPr>
          <p:nvPr/>
        </p:nvCxnSpPr>
        <p:spPr>
          <a:xfrm flipV="1">
            <a:off x="10314887" y="6082466"/>
            <a:ext cx="339704" cy="35707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700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C807EABB-B727-4A68-A398-CA6874959660}"/>
              </a:ext>
            </a:extLst>
          </p:cNvPr>
          <p:cNvGrpSpPr/>
          <p:nvPr/>
        </p:nvGrpSpPr>
        <p:grpSpPr>
          <a:xfrm>
            <a:off x="809968" y="1084281"/>
            <a:ext cx="10950623" cy="5001260"/>
            <a:chOff x="809968" y="1084281"/>
            <a:chExt cx="10950623" cy="5001260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4CE92BAD-A801-4D33-9515-D61D92CB6BF9}"/>
                </a:ext>
              </a:extLst>
            </p:cNvPr>
            <p:cNvGrpSpPr/>
            <p:nvPr/>
          </p:nvGrpSpPr>
          <p:grpSpPr>
            <a:xfrm>
              <a:off x="809968" y="1084281"/>
              <a:ext cx="9694495" cy="5001260"/>
              <a:chOff x="1035051" y="1450041"/>
              <a:chExt cx="9694495" cy="5001260"/>
            </a:xfrm>
          </p:grpSpPr>
          <p:cxnSp>
            <p:nvCxnSpPr>
              <p:cNvPr id="3" name="连接符: 肘形 2">
                <a:extLst>
                  <a:ext uri="{FF2B5EF4-FFF2-40B4-BE49-F238E27FC236}">
                    <a16:creationId xmlns:a16="http://schemas.microsoft.com/office/drawing/2014/main" id="{224EA181-208C-44A2-A93C-3FC08AC44528}"/>
                  </a:ext>
                </a:extLst>
              </p:cNvPr>
              <p:cNvCxnSpPr>
                <a:cxnSpLocks/>
                <a:stCxn id="57" idx="0"/>
              </p:cNvCxnSpPr>
              <p:nvPr/>
            </p:nvCxnSpPr>
            <p:spPr>
              <a:xfrm rot="16200000" flipV="1">
                <a:off x="4194490" y="1420128"/>
                <a:ext cx="346047" cy="6664926"/>
              </a:xfrm>
              <a:prstGeom prst="bentConnector2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直接连接符 3">
                <a:extLst>
                  <a:ext uri="{FF2B5EF4-FFF2-40B4-BE49-F238E27FC236}">
                    <a16:creationId xmlns:a16="http://schemas.microsoft.com/office/drawing/2014/main" id="{79AD1BEF-B904-4C0D-85CA-0E993BFBBE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505414" y="4745048"/>
                <a:ext cx="3941818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692478E5-254A-4EF5-BB3F-8C8B8FFB55AB}"/>
                  </a:ext>
                </a:extLst>
              </p:cNvPr>
              <p:cNvGrpSpPr/>
              <p:nvPr/>
            </p:nvGrpSpPr>
            <p:grpSpPr>
              <a:xfrm>
                <a:off x="1288176" y="2185220"/>
                <a:ext cx="1892899" cy="954742"/>
                <a:chOff x="1518621" y="3259566"/>
                <a:chExt cx="1892899" cy="954742"/>
              </a:xfrm>
            </p:grpSpPr>
            <p:sp>
              <p:nvSpPr>
                <p:cNvPr id="88" name="矩形 87">
                  <a:extLst>
                    <a:ext uri="{FF2B5EF4-FFF2-40B4-BE49-F238E27FC236}">
                      <a16:creationId xmlns:a16="http://schemas.microsoft.com/office/drawing/2014/main" id="{CE32F868-8258-4F2F-B0A4-48F722B71FDA}"/>
                    </a:ext>
                  </a:extLst>
                </p:cNvPr>
                <p:cNvSpPr/>
                <p:nvPr/>
              </p:nvSpPr>
              <p:spPr>
                <a:xfrm>
                  <a:off x="1518621" y="3457238"/>
                  <a:ext cx="559398" cy="5593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CLB</a:t>
                  </a:r>
                  <a:endParaRPr lang="zh-CN" altLang="en-US" dirty="0"/>
                </a:p>
              </p:txBody>
            </p:sp>
            <p:sp>
              <p:nvSpPr>
                <p:cNvPr id="89" name="矩形 88">
                  <a:extLst>
                    <a:ext uri="{FF2B5EF4-FFF2-40B4-BE49-F238E27FC236}">
                      <a16:creationId xmlns:a16="http://schemas.microsoft.com/office/drawing/2014/main" id="{7A5F6A25-BD7B-418A-A3A8-B02B6D476130}"/>
                    </a:ext>
                  </a:extLst>
                </p:cNvPr>
                <p:cNvSpPr/>
                <p:nvPr/>
              </p:nvSpPr>
              <p:spPr>
                <a:xfrm>
                  <a:off x="2456778" y="3259566"/>
                  <a:ext cx="954742" cy="95474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Switch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90" name="直接箭头连接符 89">
                  <a:extLst>
                    <a:ext uri="{FF2B5EF4-FFF2-40B4-BE49-F238E27FC236}">
                      <a16:creationId xmlns:a16="http://schemas.microsoft.com/office/drawing/2014/main" id="{2CED1235-8B77-4C30-95F9-7830A39F4B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78019" y="3675021"/>
                  <a:ext cx="378759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直接箭头连接符 90">
                  <a:extLst>
                    <a:ext uri="{FF2B5EF4-FFF2-40B4-BE49-F238E27FC236}">
                      <a16:creationId xmlns:a16="http://schemas.microsoft.com/office/drawing/2014/main" id="{AAAA91F8-FED8-44FA-B2EF-FE895220DB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78019" y="3817903"/>
                  <a:ext cx="378759" cy="0"/>
                </a:xfrm>
                <a:prstGeom prst="straightConnector1">
                  <a:avLst/>
                </a:prstGeom>
                <a:ln w="28575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B8CFE47E-02D0-48C5-8340-645C7831E0C8}"/>
                  </a:ext>
                </a:extLst>
              </p:cNvPr>
              <p:cNvGrpSpPr/>
              <p:nvPr/>
            </p:nvGrpSpPr>
            <p:grpSpPr>
              <a:xfrm>
                <a:off x="1288176" y="3555417"/>
                <a:ext cx="1892899" cy="954742"/>
                <a:chOff x="1518621" y="3259566"/>
                <a:chExt cx="1892899" cy="954742"/>
              </a:xfrm>
            </p:grpSpPr>
            <p:sp>
              <p:nvSpPr>
                <p:cNvPr id="84" name="矩形 83">
                  <a:extLst>
                    <a:ext uri="{FF2B5EF4-FFF2-40B4-BE49-F238E27FC236}">
                      <a16:creationId xmlns:a16="http://schemas.microsoft.com/office/drawing/2014/main" id="{5DDCE265-45B7-480E-8AC4-C7A267047299}"/>
                    </a:ext>
                  </a:extLst>
                </p:cNvPr>
                <p:cNvSpPr/>
                <p:nvPr/>
              </p:nvSpPr>
              <p:spPr>
                <a:xfrm>
                  <a:off x="1518621" y="3457238"/>
                  <a:ext cx="559398" cy="5593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CLB</a:t>
                  </a:r>
                  <a:endParaRPr lang="zh-CN" altLang="en-US" dirty="0"/>
                </a:p>
              </p:txBody>
            </p:sp>
            <p:sp>
              <p:nvSpPr>
                <p:cNvPr id="85" name="矩形 84">
                  <a:extLst>
                    <a:ext uri="{FF2B5EF4-FFF2-40B4-BE49-F238E27FC236}">
                      <a16:creationId xmlns:a16="http://schemas.microsoft.com/office/drawing/2014/main" id="{27829390-D9FD-453C-9883-6625C9CAC36F}"/>
                    </a:ext>
                  </a:extLst>
                </p:cNvPr>
                <p:cNvSpPr/>
                <p:nvPr/>
              </p:nvSpPr>
              <p:spPr>
                <a:xfrm>
                  <a:off x="2456778" y="3259566"/>
                  <a:ext cx="954742" cy="95474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Switch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6" name="直接箭头连接符 85">
                  <a:extLst>
                    <a:ext uri="{FF2B5EF4-FFF2-40B4-BE49-F238E27FC236}">
                      <a16:creationId xmlns:a16="http://schemas.microsoft.com/office/drawing/2014/main" id="{398A8F10-3BC3-4711-9020-1A5954BD27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78019" y="3675021"/>
                  <a:ext cx="378759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箭头连接符 86">
                  <a:extLst>
                    <a:ext uri="{FF2B5EF4-FFF2-40B4-BE49-F238E27FC236}">
                      <a16:creationId xmlns:a16="http://schemas.microsoft.com/office/drawing/2014/main" id="{85A288A9-9771-46EB-9614-C19EB9BC84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78019" y="3817903"/>
                  <a:ext cx="378759" cy="0"/>
                </a:xfrm>
                <a:prstGeom prst="straightConnector1">
                  <a:avLst/>
                </a:prstGeom>
                <a:ln w="28575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9CDE7C1F-24D6-4D5A-A243-427A6072E05A}"/>
                  </a:ext>
                </a:extLst>
              </p:cNvPr>
              <p:cNvGrpSpPr/>
              <p:nvPr/>
            </p:nvGrpSpPr>
            <p:grpSpPr>
              <a:xfrm>
                <a:off x="1288176" y="4925614"/>
                <a:ext cx="1892899" cy="954742"/>
                <a:chOff x="1518621" y="3259566"/>
                <a:chExt cx="1892899" cy="954742"/>
              </a:xfrm>
            </p:grpSpPr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135388D0-B870-4B76-B5F1-F8735B425F6B}"/>
                    </a:ext>
                  </a:extLst>
                </p:cNvPr>
                <p:cNvSpPr/>
                <p:nvPr/>
              </p:nvSpPr>
              <p:spPr>
                <a:xfrm>
                  <a:off x="1518621" y="3457238"/>
                  <a:ext cx="559398" cy="5593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CLB</a:t>
                  </a:r>
                  <a:endParaRPr lang="zh-CN" altLang="en-US" dirty="0"/>
                </a:p>
              </p:txBody>
            </p:sp>
            <p:sp>
              <p:nvSpPr>
                <p:cNvPr id="81" name="矩形 80">
                  <a:extLst>
                    <a:ext uri="{FF2B5EF4-FFF2-40B4-BE49-F238E27FC236}">
                      <a16:creationId xmlns:a16="http://schemas.microsoft.com/office/drawing/2014/main" id="{4CA92935-B13A-4626-9A35-70FB8AAE836F}"/>
                    </a:ext>
                  </a:extLst>
                </p:cNvPr>
                <p:cNvSpPr/>
                <p:nvPr/>
              </p:nvSpPr>
              <p:spPr>
                <a:xfrm>
                  <a:off x="2456778" y="3259566"/>
                  <a:ext cx="954742" cy="95474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Switch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2" name="直接箭头连接符 81">
                  <a:extLst>
                    <a:ext uri="{FF2B5EF4-FFF2-40B4-BE49-F238E27FC236}">
                      <a16:creationId xmlns:a16="http://schemas.microsoft.com/office/drawing/2014/main" id="{C9C51A1B-440B-4974-B8F4-7CA45AA00A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78019" y="3675021"/>
                  <a:ext cx="378759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箭头连接符 82">
                  <a:extLst>
                    <a:ext uri="{FF2B5EF4-FFF2-40B4-BE49-F238E27FC236}">
                      <a16:creationId xmlns:a16="http://schemas.microsoft.com/office/drawing/2014/main" id="{54888FC3-1234-4B6A-9AD2-ECFD60CE92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78019" y="3817903"/>
                  <a:ext cx="378759" cy="0"/>
                </a:xfrm>
                <a:prstGeom prst="straightConnector1">
                  <a:avLst/>
                </a:prstGeom>
                <a:ln w="28575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EC664C42-3765-4DA3-B2B9-C1C370098851}"/>
                  </a:ext>
                </a:extLst>
              </p:cNvPr>
              <p:cNvGrpSpPr/>
              <p:nvPr/>
            </p:nvGrpSpPr>
            <p:grpSpPr>
              <a:xfrm flipH="1">
                <a:off x="3832083" y="2185220"/>
                <a:ext cx="1892899" cy="954742"/>
                <a:chOff x="1518621" y="3259566"/>
                <a:chExt cx="1892899" cy="954742"/>
              </a:xfrm>
            </p:grpSpPr>
            <p:sp>
              <p:nvSpPr>
                <p:cNvPr id="76" name="矩形 75">
                  <a:extLst>
                    <a:ext uri="{FF2B5EF4-FFF2-40B4-BE49-F238E27FC236}">
                      <a16:creationId xmlns:a16="http://schemas.microsoft.com/office/drawing/2014/main" id="{3AAA3A4D-4D51-473D-8AFD-635410624AF0}"/>
                    </a:ext>
                  </a:extLst>
                </p:cNvPr>
                <p:cNvSpPr/>
                <p:nvPr/>
              </p:nvSpPr>
              <p:spPr>
                <a:xfrm>
                  <a:off x="1518621" y="3457238"/>
                  <a:ext cx="559398" cy="5593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CLB</a:t>
                  </a:r>
                  <a:endParaRPr lang="zh-CN" altLang="en-US" dirty="0"/>
                </a:p>
              </p:txBody>
            </p:sp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199D1532-2593-46D8-BD60-91F007D0D30F}"/>
                    </a:ext>
                  </a:extLst>
                </p:cNvPr>
                <p:cNvSpPr/>
                <p:nvPr/>
              </p:nvSpPr>
              <p:spPr>
                <a:xfrm>
                  <a:off x="2456778" y="3259566"/>
                  <a:ext cx="954742" cy="95474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Switch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8" name="直接箭头连接符 77">
                  <a:extLst>
                    <a:ext uri="{FF2B5EF4-FFF2-40B4-BE49-F238E27FC236}">
                      <a16:creationId xmlns:a16="http://schemas.microsoft.com/office/drawing/2014/main" id="{2C17AD63-7A6F-4178-8BB9-8EFAB2ED2F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78019" y="3675021"/>
                  <a:ext cx="378759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直接箭头连接符 78">
                  <a:extLst>
                    <a:ext uri="{FF2B5EF4-FFF2-40B4-BE49-F238E27FC236}">
                      <a16:creationId xmlns:a16="http://schemas.microsoft.com/office/drawing/2014/main" id="{D900DDDF-A700-4286-9ABA-2A56916256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78019" y="3817903"/>
                  <a:ext cx="378759" cy="0"/>
                </a:xfrm>
                <a:prstGeom prst="straightConnector1">
                  <a:avLst/>
                </a:prstGeom>
                <a:ln w="28575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FE13E1E2-FFE5-43D1-B28E-F228A07119CF}"/>
                  </a:ext>
                </a:extLst>
              </p:cNvPr>
              <p:cNvGrpSpPr/>
              <p:nvPr/>
            </p:nvGrpSpPr>
            <p:grpSpPr>
              <a:xfrm flipH="1">
                <a:off x="3840375" y="3555417"/>
                <a:ext cx="1892899" cy="954742"/>
                <a:chOff x="1518621" y="3259566"/>
                <a:chExt cx="1892899" cy="954742"/>
              </a:xfrm>
            </p:grpSpPr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AB72E89D-F19A-4082-82EB-D5585E2D00B9}"/>
                    </a:ext>
                  </a:extLst>
                </p:cNvPr>
                <p:cNvSpPr/>
                <p:nvPr/>
              </p:nvSpPr>
              <p:spPr>
                <a:xfrm>
                  <a:off x="1518621" y="3457238"/>
                  <a:ext cx="559398" cy="5593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CLB</a:t>
                  </a:r>
                  <a:endParaRPr lang="zh-CN" altLang="en-US" dirty="0"/>
                </a:p>
              </p:txBody>
            </p:sp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7B0FBCEF-CA98-47E2-A0DC-8194C480E667}"/>
                    </a:ext>
                  </a:extLst>
                </p:cNvPr>
                <p:cNvSpPr/>
                <p:nvPr/>
              </p:nvSpPr>
              <p:spPr>
                <a:xfrm>
                  <a:off x="2456778" y="3259566"/>
                  <a:ext cx="954742" cy="95474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Switch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4" name="直接箭头连接符 73">
                  <a:extLst>
                    <a:ext uri="{FF2B5EF4-FFF2-40B4-BE49-F238E27FC236}">
                      <a16:creationId xmlns:a16="http://schemas.microsoft.com/office/drawing/2014/main" id="{C5885279-79D1-4089-88BD-6C6BDA66A9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78019" y="3675021"/>
                  <a:ext cx="378759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接箭头连接符 74">
                  <a:extLst>
                    <a:ext uri="{FF2B5EF4-FFF2-40B4-BE49-F238E27FC236}">
                      <a16:creationId xmlns:a16="http://schemas.microsoft.com/office/drawing/2014/main" id="{56557D13-C1CC-4168-9F08-D3D37A9416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78019" y="3817903"/>
                  <a:ext cx="378759" cy="0"/>
                </a:xfrm>
                <a:prstGeom prst="straightConnector1">
                  <a:avLst/>
                </a:prstGeom>
                <a:ln w="28575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8D29A923-FBF4-4158-8CE6-838EBCD06647}"/>
                  </a:ext>
                </a:extLst>
              </p:cNvPr>
              <p:cNvGrpSpPr/>
              <p:nvPr/>
            </p:nvGrpSpPr>
            <p:grpSpPr>
              <a:xfrm flipH="1">
                <a:off x="3832083" y="4925614"/>
                <a:ext cx="1892899" cy="954742"/>
                <a:chOff x="1518621" y="3259566"/>
                <a:chExt cx="1892899" cy="954742"/>
              </a:xfrm>
            </p:grpSpPr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696F5B68-05FC-4195-90A2-38CBA87988A1}"/>
                    </a:ext>
                  </a:extLst>
                </p:cNvPr>
                <p:cNvSpPr/>
                <p:nvPr/>
              </p:nvSpPr>
              <p:spPr>
                <a:xfrm>
                  <a:off x="1518621" y="3457238"/>
                  <a:ext cx="559398" cy="5593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CLB</a:t>
                  </a:r>
                  <a:endParaRPr lang="zh-CN" altLang="en-US" dirty="0"/>
                </a:p>
              </p:txBody>
            </p:sp>
            <p:sp>
              <p:nvSpPr>
                <p:cNvPr id="69" name="矩形 68">
                  <a:extLst>
                    <a:ext uri="{FF2B5EF4-FFF2-40B4-BE49-F238E27FC236}">
                      <a16:creationId xmlns:a16="http://schemas.microsoft.com/office/drawing/2014/main" id="{620FDAFE-53A6-4A51-8CBD-CBE5F6F66996}"/>
                    </a:ext>
                  </a:extLst>
                </p:cNvPr>
                <p:cNvSpPr/>
                <p:nvPr/>
              </p:nvSpPr>
              <p:spPr>
                <a:xfrm>
                  <a:off x="2456778" y="3259566"/>
                  <a:ext cx="954742" cy="95474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Switch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0" name="直接箭头连接符 69">
                  <a:extLst>
                    <a:ext uri="{FF2B5EF4-FFF2-40B4-BE49-F238E27FC236}">
                      <a16:creationId xmlns:a16="http://schemas.microsoft.com/office/drawing/2014/main" id="{F118C2E5-8452-41E4-B406-7475B543BB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78019" y="3675021"/>
                  <a:ext cx="378759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接箭头连接符 70">
                  <a:extLst>
                    <a:ext uri="{FF2B5EF4-FFF2-40B4-BE49-F238E27FC236}">
                      <a16:creationId xmlns:a16="http://schemas.microsoft.com/office/drawing/2014/main" id="{7ECF96AD-424B-4B7B-9751-F119142B66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78019" y="3817903"/>
                  <a:ext cx="378759" cy="0"/>
                </a:xfrm>
                <a:prstGeom prst="straightConnector1">
                  <a:avLst/>
                </a:prstGeom>
                <a:ln w="28575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29FB3989-A12F-45A0-87FD-7C5FF3958D40}"/>
                  </a:ext>
                </a:extLst>
              </p:cNvPr>
              <p:cNvGrpSpPr/>
              <p:nvPr/>
            </p:nvGrpSpPr>
            <p:grpSpPr>
              <a:xfrm>
                <a:off x="6284448" y="2185220"/>
                <a:ext cx="1892899" cy="954742"/>
                <a:chOff x="1518621" y="3259566"/>
                <a:chExt cx="1892899" cy="954742"/>
              </a:xfrm>
            </p:grpSpPr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3CF599E5-8CBE-40A5-83C6-8B26FAAC4C42}"/>
                    </a:ext>
                  </a:extLst>
                </p:cNvPr>
                <p:cNvSpPr/>
                <p:nvPr/>
              </p:nvSpPr>
              <p:spPr>
                <a:xfrm>
                  <a:off x="1518621" y="3457238"/>
                  <a:ext cx="559398" cy="5593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CLB</a:t>
                  </a:r>
                  <a:endParaRPr lang="zh-CN" altLang="en-US" dirty="0"/>
                </a:p>
              </p:txBody>
            </p:sp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1301D809-93AD-4500-835C-DB8F1731117B}"/>
                    </a:ext>
                  </a:extLst>
                </p:cNvPr>
                <p:cNvSpPr/>
                <p:nvPr/>
              </p:nvSpPr>
              <p:spPr>
                <a:xfrm>
                  <a:off x="2456778" y="3259566"/>
                  <a:ext cx="954742" cy="95474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Switch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6" name="直接箭头连接符 65">
                  <a:extLst>
                    <a:ext uri="{FF2B5EF4-FFF2-40B4-BE49-F238E27FC236}">
                      <a16:creationId xmlns:a16="http://schemas.microsoft.com/office/drawing/2014/main" id="{E716ADBC-6628-4662-9085-7E59EDD2ED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78019" y="3675021"/>
                  <a:ext cx="378759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接箭头连接符 66">
                  <a:extLst>
                    <a:ext uri="{FF2B5EF4-FFF2-40B4-BE49-F238E27FC236}">
                      <a16:creationId xmlns:a16="http://schemas.microsoft.com/office/drawing/2014/main" id="{66B97B25-2CA1-489C-9E70-F905AB7947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78019" y="3817903"/>
                  <a:ext cx="378759" cy="0"/>
                </a:xfrm>
                <a:prstGeom prst="straightConnector1">
                  <a:avLst/>
                </a:prstGeom>
                <a:ln w="28575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39722F9A-F81D-4430-9846-FD331ECE55A2}"/>
                  </a:ext>
                </a:extLst>
              </p:cNvPr>
              <p:cNvGrpSpPr/>
              <p:nvPr/>
            </p:nvGrpSpPr>
            <p:grpSpPr>
              <a:xfrm>
                <a:off x="6284448" y="3555417"/>
                <a:ext cx="1892899" cy="954742"/>
                <a:chOff x="1518621" y="3259566"/>
                <a:chExt cx="1892899" cy="954742"/>
              </a:xfrm>
            </p:grpSpPr>
            <p:sp>
              <p:nvSpPr>
                <p:cNvPr id="60" name="矩形 59">
                  <a:extLst>
                    <a:ext uri="{FF2B5EF4-FFF2-40B4-BE49-F238E27FC236}">
                      <a16:creationId xmlns:a16="http://schemas.microsoft.com/office/drawing/2014/main" id="{517DE924-6E80-4567-A3F7-DEE9BF225A74}"/>
                    </a:ext>
                  </a:extLst>
                </p:cNvPr>
                <p:cNvSpPr/>
                <p:nvPr/>
              </p:nvSpPr>
              <p:spPr>
                <a:xfrm>
                  <a:off x="1518621" y="3457238"/>
                  <a:ext cx="559398" cy="5593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CLB</a:t>
                  </a:r>
                  <a:endParaRPr lang="zh-CN" altLang="en-US" dirty="0"/>
                </a:p>
              </p:txBody>
            </p:sp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D31DB802-A060-47FD-9D84-DB2C8BAFEAF3}"/>
                    </a:ext>
                  </a:extLst>
                </p:cNvPr>
                <p:cNvSpPr/>
                <p:nvPr/>
              </p:nvSpPr>
              <p:spPr>
                <a:xfrm>
                  <a:off x="2456778" y="3259566"/>
                  <a:ext cx="954742" cy="95474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Switch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62" name="直接箭头连接符 61">
                  <a:extLst>
                    <a:ext uri="{FF2B5EF4-FFF2-40B4-BE49-F238E27FC236}">
                      <a16:creationId xmlns:a16="http://schemas.microsoft.com/office/drawing/2014/main" id="{56EB6F51-FE64-4DEF-88FE-ED72929F04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78019" y="3675021"/>
                  <a:ext cx="378759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接箭头连接符 62">
                  <a:extLst>
                    <a:ext uri="{FF2B5EF4-FFF2-40B4-BE49-F238E27FC236}">
                      <a16:creationId xmlns:a16="http://schemas.microsoft.com/office/drawing/2014/main" id="{A7B00074-2756-425B-AF22-03BC7F450D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78019" y="3817903"/>
                  <a:ext cx="378759" cy="0"/>
                </a:xfrm>
                <a:prstGeom prst="straightConnector1">
                  <a:avLst/>
                </a:prstGeom>
                <a:ln w="28575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5C94CF93-6A09-402F-B817-F325C9CF2766}"/>
                  </a:ext>
                </a:extLst>
              </p:cNvPr>
              <p:cNvGrpSpPr/>
              <p:nvPr/>
            </p:nvGrpSpPr>
            <p:grpSpPr>
              <a:xfrm>
                <a:off x="6284448" y="4925614"/>
                <a:ext cx="1892899" cy="954742"/>
                <a:chOff x="1518621" y="3259566"/>
                <a:chExt cx="1892899" cy="954742"/>
              </a:xfrm>
            </p:grpSpPr>
            <p:sp>
              <p:nvSpPr>
                <p:cNvPr id="56" name="矩形 55">
                  <a:extLst>
                    <a:ext uri="{FF2B5EF4-FFF2-40B4-BE49-F238E27FC236}">
                      <a16:creationId xmlns:a16="http://schemas.microsoft.com/office/drawing/2014/main" id="{150E71F5-5E5D-4CEE-905C-0B725C28A205}"/>
                    </a:ext>
                  </a:extLst>
                </p:cNvPr>
                <p:cNvSpPr/>
                <p:nvPr/>
              </p:nvSpPr>
              <p:spPr>
                <a:xfrm>
                  <a:off x="1518621" y="3457238"/>
                  <a:ext cx="559398" cy="5593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CLB</a:t>
                  </a:r>
                  <a:endParaRPr lang="zh-CN" altLang="en-US" dirty="0"/>
                </a:p>
              </p:txBody>
            </p:sp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9371F562-598B-4856-A6FA-905FE2435891}"/>
                    </a:ext>
                  </a:extLst>
                </p:cNvPr>
                <p:cNvSpPr/>
                <p:nvPr/>
              </p:nvSpPr>
              <p:spPr>
                <a:xfrm>
                  <a:off x="2456778" y="3259566"/>
                  <a:ext cx="954742" cy="95474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Switch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8" name="直接箭头连接符 57">
                  <a:extLst>
                    <a:ext uri="{FF2B5EF4-FFF2-40B4-BE49-F238E27FC236}">
                      <a16:creationId xmlns:a16="http://schemas.microsoft.com/office/drawing/2014/main" id="{9F4028AC-3118-4281-8408-A1B0A6C9F4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78019" y="3675021"/>
                  <a:ext cx="378759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接箭头连接符 58">
                  <a:extLst>
                    <a:ext uri="{FF2B5EF4-FFF2-40B4-BE49-F238E27FC236}">
                      <a16:creationId xmlns:a16="http://schemas.microsoft.com/office/drawing/2014/main" id="{06A10B97-BDBA-43C0-9246-B6EB4A09BC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78019" y="3817903"/>
                  <a:ext cx="378759" cy="0"/>
                </a:xfrm>
                <a:prstGeom prst="straightConnector1">
                  <a:avLst/>
                </a:prstGeom>
                <a:ln w="28575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31F43246-616B-4C1D-A2B6-C8D760AAE551}"/>
                  </a:ext>
                </a:extLst>
              </p:cNvPr>
              <p:cNvGrpSpPr/>
              <p:nvPr/>
            </p:nvGrpSpPr>
            <p:grpSpPr>
              <a:xfrm flipH="1">
                <a:off x="8828355" y="2185220"/>
                <a:ext cx="1892899" cy="954742"/>
                <a:chOff x="1518621" y="3259566"/>
                <a:chExt cx="1892899" cy="954742"/>
              </a:xfrm>
            </p:grpSpPr>
            <p:sp>
              <p:nvSpPr>
                <p:cNvPr id="52" name="矩形 51">
                  <a:extLst>
                    <a:ext uri="{FF2B5EF4-FFF2-40B4-BE49-F238E27FC236}">
                      <a16:creationId xmlns:a16="http://schemas.microsoft.com/office/drawing/2014/main" id="{17774295-395F-4BD0-AEAE-CC784F8926F6}"/>
                    </a:ext>
                  </a:extLst>
                </p:cNvPr>
                <p:cNvSpPr/>
                <p:nvPr/>
              </p:nvSpPr>
              <p:spPr>
                <a:xfrm>
                  <a:off x="1518621" y="3457238"/>
                  <a:ext cx="559398" cy="5593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CLB</a:t>
                  </a:r>
                  <a:endParaRPr lang="zh-CN" altLang="en-US" dirty="0"/>
                </a:p>
              </p:txBody>
            </p:sp>
            <p:sp>
              <p:nvSpPr>
                <p:cNvPr id="53" name="矩形 52">
                  <a:extLst>
                    <a:ext uri="{FF2B5EF4-FFF2-40B4-BE49-F238E27FC236}">
                      <a16:creationId xmlns:a16="http://schemas.microsoft.com/office/drawing/2014/main" id="{732C041C-9062-4B04-A867-6BAB6549FA27}"/>
                    </a:ext>
                  </a:extLst>
                </p:cNvPr>
                <p:cNvSpPr/>
                <p:nvPr/>
              </p:nvSpPr>
              <p:spPr>
                <a:xfrm>
                  <a:off x="2456778" y="3259566"/>
                  <a:ext cx="954742" cy="95474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Switch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4" name="直接箭头连接符 53">
                  <a:extLst>
                    <a:ext uri="{FF2B5EF4-FFF2-40B4-BE49-F238E27FC236}">
                      <a16:creationId xmlns:a16="http://schemas.microsoft.com/office/drawing/2014/main" id="{83BDB636-8838-42F3-8E5B-266D6B54B4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78019" y="3675021"/>
                  <a:ext cx="378759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箭头连接符 54">
                  <a:extLst>
                    <a:ext uri="{FF2B5EF4-FFF2-40B4-BE49-F238E27FC236}">
                      <a16:creationId xmlns:a16="http://schemas.microsoft.com/office/drawing/2014/main" id="{9B2EB09E-B816-49CE-8583-EB17979F1D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78019" y="3817903"/>
                  <a:ext cx="378759" cy="0"/>
                </a:xfrm>
                <a:prstGeom prst="straightConnector1">
                  <a:avLst/>
                </a:prstGeom>
                <a:ln w="28575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87DDBD18-4E4F-4B48-B1B7-3327DD3741B2}"/>
                  </a:ext>
                </a:extLst>
              </p:cNvPr>
              <p:cNvGrpSpPr/>
              <p:nvPr/>
            </p:nvGrpSpPr>
            <p:grpSpPr>
              <a:xfrm flipH="1">
                <a:off x="8836647" y="3555417"/>
                <a:ext cx="1892899" cy="954742"/>
                <a:chOff x="1518621" y="3259566"/>
                <a:chExt cx="1892899" cy="954742"/>
              </a:xfrm>
            </p:grpSpPr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8382C690-4CE2-4D8F-B073-6EEAC4F43CDB}"/>
                    </a:ext>
                  </a:extLst>
                </p:cNvPr>
                <p:cNvSpPr/>
                <p:nvPr/>
              </p:nvSpPr>
              <p:spPr>
                <a:xfrm>
                  <a:off x="1518621" y="3457238"/>
                  <a:ext cx="559398" cy="5593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CLB</a:t>
                  </a:r>
                  <a:endParaRPr lang="zh-CN" altLang="en-US" dirty="0"/>
                </a:p>
              </p:txBody>
            </p:sp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CDE658F3-32D4-417A-86F3-D0D498A9D6CD}"/>
                    </a:ext>
                  </a:extLst>
                </p:cNvPr>
                <p:cNvSpPr/>
                <p:nvPr/>
              </p:nvSpPr>
              <p:spPr>
                <a:xfrm>
                  <a:off x="2456778" y="3259566"/>
                  <a:ext cx="954742" cy="95474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Switch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0" name="直接箭头连接符 49">
                  <a:extLst>
                    <a:ext uri="{FF2B5EF4-FFF2-40B4-BE49-F238E27FC236}">
                      <a16:creationId xmlns:a16="http://schemas.microsoft.com/office/drawing/2014/main" id="{21AE3729-4573-4C24-9736-B095A7F48B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78019" y="3675021"/>
                  <a:ext cx="378759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直接箭头连接符 50">
                  <a:extLst>
                    <a:ext uri="{FF2B5EF4-FFF2-40B4-BE49-F238E27FC236}">
                      <a16:creationId xmlns:a16="http://schemas.microsoft.com/office/drawing/2014/main" id="{A0A6668C-69A2-4B3B-94EE-066F9F9280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78019" y="3817903"/>
                  <a:ext cx="378759" cy="0"/>
                </a:xfrm>
                <a:prstGeom prst="straightConnector1">
                  <a:avLst/>
                </a:prstGeom>
                <a:ln w="28575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F37591A7-77AD-4218-A794-2C5A9E1570BF}"/>
                  </a:ext>
                </a:extLst>
              </p:cNvPr>
              <p:cNvGrpSpPr/>
              <p:nvPr/>
            </p:nvGrpSpPr>
            <p:grpSpPr>
              <a:xfrm flipH="1">
                <a:off x="8828355" y="4925614"/>
                <a:ext cx="1892899" cy="954742"/>
                <a:chOff x="1518621" y="3259566"/>
                <a:chExt cx="1892899" cy="954742"/>
              </a:xfrm>
            </p:grpSpPr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7CC4676F-2F15-458D-862E-92BE9EE7C147}"/>
                    </a:ext>
                  </a:extLst>
                </p:cNvPr>
                <p:cNvSpPr/>
                <p:nvPr/>
              </p:nvSpPr>
              <p:spPr>
                <a:xfrm>
                  <a:off x="1518621" y="3457238"/>
                  <a:ext cx="559398" cy="559398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CLB</a:t>
                  </a:r>
                  <a:endParaRPr lang="zh-CN" altLang="en-US" dirty="0"/>
                </a:p>
              </p:txBody>
            </p: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9B286A3A-246E-402B-9360-A8B6ECA9A30F}"/>
                    </a:ext>
                  </a:extLst>
                </p:cNvPr>
                <p:cNvSpPr/>
                <p:nvPr/>
              </p:nvSpPr>
              <p:spPr>
                <a:xfrm>
                  <a:off x="2456778" y="3259566"/>
                  <a:ext cx="954742" cy="95474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solidFill>
                        <a:schemeClr val="tx1"/>
                      </a:solidFill>
                    </a:rPr>
                    <a:t>Switch</a:t>
                  </a:r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6" name="直接箭头连接符 45">
                  <a:extLst>
                    <a:ext uri="{FF2B5EF4-FFF2-40B4-BE49-F238E27FC236}">
                      <a16:creationId xmlns:a16="http://schemas.microsoft.com/office/drawing/2014/main" id="{6CDFBF54-016E-450F-A98E-F0023D75F3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78019" y="3675021"/>
                  <a:ext cx="378759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直接箭头连接符 46">
                  <a:extLst>
                    <a:ext uri="{FF2B5EF4-FFF2-40B4-BE49-F238E27FC236}">
                      <a16:creationId xmlns:a16="http://schemas.microsoft.com/office/drawing/2014/main" id="{0D260680-AC41-4D03-8F61-D88BDD34F61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78019" y="3817903"/>
                  <a:ext cx="378759" cy="0"/>
                </a:xfrm>
                <a:prstGeom prst="straightConnector1">
                  <a:avLst/>
                </a:prstGeom>
                <a:ln w="28575"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直接箭头连接符 16">
                <a:extLst>
                  <a:ext uri="{FF2B5EF4-FFF2-40B4-BE49-F238E27FC236}">
                    <a16:creationId xmlns:a16="http://schemas.microsoft.com/office/drawing/2014/main" id="{3815C066-49B5-4AA2-99B0-479E161FD3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96826" y="4510159"/>
                <a:ext cx="0" cy="41545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箭头连接符 17">
                <a:extLst>
                  <a:ext uri="{FF2B5EF4-FFF2-40B4-BE49-F238E27FC236}">
                    <a16:creationId xmlns:a16="http://schemas.microsoft.com/office/drawing/2014/main" id="{A70D0FBB-5A55-4342-BEC4-126979031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77347" y="5717313"/>
                <a:ext cx="651008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A4489B4-E62E-4B01-8FD9-4CF67D95288A}"/>
                  </a:ext>
                </a:extLst>
              </p:cNvPr>
              <p:cNvSpPr txBox="1"/>
              <p:nvPr/>
            </p:nvSpPr>
            <p:spPr>
              <a:xfrm>
                <a:off x="7933051" y="4579567"/>
                <a:ext cx="4411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FF0000"/>
                    </a:solidFill>
                  </a:rPr>
                  <a:t>N1</a:t>
                </a:r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9EB4CFE8-135C-4237-B314-00F62FFDEB05}"/>
                  </a:ext>
                </a:extLst>
              </p:cNvPr>
              <p:cNvSpPr txBox="1"/>
              <p:nvPr/>
            </p:nvSpPr>
            <p:spPr>
              <a:xfrm>
                <a:off x="8268957" y="5430973"/>
                <a:ext cx="4411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FF0000"/>
                    </a:solidFill>
                  </a:rPr>
                  <a:t>E1</a:t>
                </a:r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3977BEA8-4DB0-4390-A8B8-FF463C3964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19051" y="5880356"/>
                <a:ext cx="0" cy="570945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5C8BA6D9-A9D6-47D0-8D94-216764843E77}"/>
                  </a:ext>
                </a:extLst>
              </p:cNvPr>
              <p:cNvSpPr txBox="1"/>
              <p:nvPr/>
            </p:nvSpPr>
            <p:spPr>
              <a:xfrm>
                <a:off x="7911204" y="5957676"/>
                <a:ext cx="44114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FF0000"/>
                    </a:solidFill>
                  </a:rPr>
                  <a:t>S1</a:t>
                </a:r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3" name="连接符: 肘形 22">
                <a:extLst>
                  <a:ext uri="{FF2B5EF4-FFF2-40B4-BE49-F238E27FC236}">
                    <a16:creationId xmlns:a16="http://schemas.microsoft.com/office/drawing/2014/main" id="{BCABCEA0-FB7E-42DA-9812-ECB879D747B6}"/>
                  </a:ext>
                </a:extLst>
              </p:cNvPr>
              <p:cNvCxnSpPr>
                <a:cxnSpLocks/>
                <a:stCxn id="57" idx="2"/>
                <a:endCxn id="69" idx="2"/>
              </p:cNvCxnSpPr>
              <p:nvPr/>
            </p:nvCxnSpPr>
            <p:spPr>
              <a:xfrm rot="5400000">
                <a:off x="6004715" y="4185095"/>
                <a:ext cx="12700" cy="3390522"/>
              </a:xfrm>
              <a:prstGeom prst="bentConnector3">
                <a:avLst>
                  <a:gd name="adj1" fmla="val 2450000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628D52C-8294-4659-BFEF-1B5D91689567}"/>
                  </a:ext>
                </a:extLst>
              </p:cNvPr>
              <p:cNvSpPr txBox="1"/>
              <p:nvPr/>
            </p:nvSpPr>
            <p:spPr>
              <a:xfrm>
                <a:off x="6781458" y="5896910"/>
                <a:ext cx="4870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FF0000"/>
                    </a:solidFill>
                  </a:rPr>
                  <a:t>W1</a:t>
                </a:r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5" name="连接符: 肘形 24">
                <a:extLst>
                  <a:ext uri="{FF2B5EF4-FFF2-40B4-BE49-F238E27FC236}">
                    <a16:creationId xmlns:a16="http://schemas.microsoft.com/office/drawing/2014/main" id="{366011A3-B5EA-4BBA-9E6F-CA1EEBCFB89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951329" y="3917184"/>
                <a:ext cx="2509185" cy="12700"/>
              </a:xfrm>
              <a:prstGeom prst="bentConnector4">
                <a:avLst>
                  <a:gd name="adj1" fmla="val 725"/>
                  <a:gd name="adj2" fmla="val 1712504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CA512B34-6BF2-4D95-B0BC-9CD92FA8D40B}"/>
                  </a:ext>
                </a:extLst>
              </p:cNvPr>
              <p:cNvSpPr txBox="1"/>
              <p:nvPr/>
            </p:nvSpPr>
            <p:spPr>
              <a:xfrm>
                <a:off x="8105326" y="2353165"/>
                <a:ext cx="5904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FF0000"/>
                    </a:solidFill>
                  </a:rPr>
                  <a:t>NN2</a:t>
                </a:r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7" name="连接符: 肘形 26">
                <a:extLst>
                  <a:ext uri="{FF2B5EF4-FFF2-40B4-BE49-F238E27FC236}">
                    <a16:creationId xmlns:a16="http://schemas.microsoft.com/office/drawing/2014/main" id="{E17B2107-CEE6-4AC3-826E-1CC5F8BDD4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399819" y="3248206"/>
                <a:ext cx="4001471" cy="405142"/>
              </a:xfrm>
              <a:prstGeom prst="bentConnector3">
                <a:avLst>
                  <a:gd name="adj1" fmla="val 488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671BDB58-3778-4A52-8A40-F5CA3494D4E1}"/>
                  </a:ext>
                </a:extLst>
              </p:cNvPr>
              <p:cNvSpPr txBox="1"/>
              <p:nvPr/>
            </p:nvSpPr>
            <p:spPr>
              <a:xfrm>
                <a:off x="8583318" y="1800837"/>
                <a:ext cx="59045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FF0000"/>
                    </a:solidFill>
                  </a:rPr>
                  <a:t>NN6</a:t>
                </a:r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9" name="连接符: 肘形 28">
                <a:extLst>
                  <a:ext uri="{FF2B5EF4-FFF2-40B4-BE49-F238E27FC236}">
                    <a16:creationId xmlns:a16="http://schemas.microsoft.com/office/drawing/2014/main" id="{4553EC47-5C49-4169-B35D-FD90C8F2E6CC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2862454" y="4906566"/>
                <a:ext cx="4723222" cy="6350"/>
              </a:xfrm>
              <a:prstGeom prst="bentConnector4">
                <a:avLst>
                  <a:gd name="adj1" fmla="val 413"/>
                  <a:gd name="adj2" fmla="val 4000000"/>
                </a:avLst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F191EEB-36D6-4906-8366-3AE7F73E2451}"/>
                  </a:ext>
                </a:extLst>
              </p:cNvPr>
              <p:cNvSpPr txBox="1"/>
              <p:nvPr/>
            </p:nvSpPr>
            <p:spPr>
              <a:xfrm>
                <a:off x="2057190" y="4625510"/>
                <a:ext cx="8148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FF0000"/>
                    </a:solidFill>
                  </a:rPr>
                  <a:t>WW2</a:t>
                </a:r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A2FC9C0-DD82-41DD-9A11-E2C13447079A}"/>
                  </a:ext>
                </a:extLst>
              </p:cNvPr>
              <p:cNvSpPr txBox="1"/>
              <p:nvPr/>
            </p:nvSpPr>
            <p:spPr>
              <a:xfrm>
                <a:off x="1249535" y="4319060"/>
                <a:ext cx="81487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FF0000"/>
                    </a:solidFill>
                  </a:rPr>
                  <a:t>WW4</a:t>
                </a:r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D29E9BED-976D-4D16-8D8C-FF6B3835F8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09454" y="4829186"/>
                <a:ext cx="3020035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A4D1A585-80F3-4174-911B-0C37F4FC1689}"/>
                  </a:ext>
                </a:extLst>
              </p:cNvPr>
              <p:cNvSpPr txBox="1"/>
              <p:nvPr/>
            </p:nvSpPr>
            <p:spPr>
              <a:xfrm>
                <a:off x="5633029" y="4780478"/>
                <a:ext cx="6246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FF0000"/>
                    </a:solidFill>
                  </a:rPr>
                  <a:t>NW2</a:t>
                </a:r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4BC5CE38-2078-464E-A44D-84B8D2D05A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17460" y="2660213"/>
                <a:ext cx="0" cy="2103576"/>
              </a:xfrm>
              <a:prstGeom prst="straightConnector1">
                <a:avLst/>
              </a:prstGeom>
              <a:ln w="2857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箭头连接符 34">
                <a:extLst>
                  <a:ext uri="{FF2B5EF4-FFF2-40B4-BE49-F238E27FC236}">
                    <a16:creationId xmlns:a16="http://schemas.microsoft.com/office/drawing/2014/main" id="{F884A048-667D-4714-9391-A8ED835312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81075" y="2669737"/>
                <a:ext cx="347718" cy="237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339C3F0B-0918-421C-B2A9-9D38306B54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29468" y="4745048"/>
                <a:ext cx="1" cy="180566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连接符: 肘形 36">
                <a:extLst>
                  <a:ext uri="{FF2B5EF4-FFF2-40B4-BE49-F238E27FC236}">
                    <a16:creationId xmlns:a16="http://schemas.microsoft.com/office/drawing/2014/main" id="{43A497AB-0F13-4679-8A95-5B7D202F779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2710847" y="3322075"/>
                <a:ext cx="814710" cy="233341"/>
              </a:xfrm>
              <a:prstGeom prst="bentConnector2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连接符: 肘形 37">
                <a:extLst>
                  <a:ext uri="{FF2B5EF4-FFF2-40B4-BE49-F238E27FC236}">
                    <a16:creationId xmlns:a16="http://schemas.microsoft.com/office/drawing/2014/main" id="{F36BCD1E-2B00-47E7-8730-5152B78EB97B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7690451" y="3330201"/>
                <a:ext cx="710892" cy="225216"/>
              </a:xfrm>
              <a:prstGeom prst="bentConnector2">
                <a:avLst/>
              </a:prstGeom>
              <a:ln w="38100">
                <a:solidFill>
                  <a:schemeClr val="accent6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5FC77685-AD9E-4246-A536-3C7FBA898985}"/>
                  </a:ext>
                </a:extLst>
              </p:cNvPr>
              <p:cNvSpPr/>
              <p:nvPr/>
            </p:nvSpPr>
            <p:spPr>
              <a:xfrm>
                <a:off x="3482619" y="3288439"/>
                <a:ext cx="67272" cy="6727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447FBD4B-7682-43F7-9B35-FB1CACDAE5FC}"/>
                  </a:ext>
                </a:extLst>
              </p:cNvPr>
              <p:cNvSpPr/>
              <p:nvPr/>
            </p:nvSpPr>
            <p:spPr>
              <a:xfrm>
                <a:off x="8380399" y="3288439"/>
                <a:ext cx="67272" cy="67272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F1C7BD47-89AC-48F2-9CC5-D2046E85F0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36523" y="4810125"/>
                <a:ext cx="0" cy="11549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>
                <a:extLst>
                  <a:ext uri="{FF2B5EF4-FFF2-40B4-BE49-F238E27FC236}">
                    <a16:creationId xmlns:a16="http://schemas.microsoft.com/office/drawing/2014/main" id="{FAF45964-CE1B-477E-BEE1-8C31EBC72C70}"/>
                  </a:ext>
                </a:extLst>
              </p:cNvPr>
              <p:cNvCxnSpPr>
                <a:cxnSpLocks/>
                <a:stCxn id="73" idx="2"/>
              </p:cNvCxnSpPr>
              <p:nvPr/>
            </p:nvCxnSpPr>
            <p:spPr>
              <a:xfrm flipH="1">
                <a:off x="4315804" y="4510159"/>
                <a:ext cx="1942" cy="338077"/>
              </a:xfrm>
              <a:prstGeom prst="straightConnector1">
                <a:avLst/>
              </a:prstGeom>
              <a:ln w="28575"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44AA061-1082-4176-BA5C-8B2AC2B8D177}"/>
                  </a:ext>
                </a:extLst>
              </p:cNvPr>
              <p:cNvSpPr txBox="1"/>
              <p:nvPr/>
            </p:nvSpPr>
            <p:spPr>
              <a:xfrm>
                <a:off x="3110101" y="2387677"/>
                <a:ext cx="62464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srgbClr val="FF0000"/>
                    </a:solidFill>
                  </a:rPr>
                  <a:t>NW4</a:t>
                </a:r>
                <a:endParaRPr lang="zh-CN" altLang="en-US" sz="1600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7C215E00-2117-45FF-BDE4-477C2B236C65}"/>
                </a:ext>
              </a:extLst>
            </p:cNvPr>
            <p:cNvGrpSpPr/>
            <p:nvPr/>
          </p:nvGrpSpPr>
          <p:grpSpPr>
            <a:xfrm>
              <a:off x="2689344" y="1410619"/>
              <a:ext cx="5115615" cy="3347598"/>
              <a:chOff x="2914427" y="1776379"/>
              <a:chExt cx="5115615" cy="3347598"/>
            </a:xfrm>
          </p:grpSpPr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B1B0E392-3AAE-493E-B177-0829F33D9F33}"/>
                  </a:ext>
                </a:extLst>
              </p:cNvPr>
              <p:cNvSpPr/>
              <p:nvPr/>
            </p:nvSpPr>
            <p:spPr>
              <a:xfrm>
                <a:off x="5477061" y="4721611"/>
                <a:ext cx="922992" cy="40236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0F838F2E-E236-4278-8F39-199A2253E271}"/>
                  </a:ext>
                </a:extLst>
              </p:cNvPr>
              <p:cNvSpPr txBox="1"/>
              <p:nvPr/>
            </p:nvSpPr>
            <p:spPr>
              <a:xfrm>
                <a:off x="5043086" y="1776379"/>
                <a:ext cx="29869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FF0000"/>
                    </a:solidFill>
                  </a:rPr>
                  <a:t>Non-cardinal Segments</a:t>
                </a:r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5" name="直接箭头连接符 94">
                <a:extLst>
                  <a:ext uri="{FF2B5EF4-FFF2-40B4-BE49-F238E27FC236}">
                    <a16:creationId xmlns:a16="http://schemas.microsoft.com/office/drawing/2014/main" id="{250E4476-6219-436F-8FBB-767FB771B123}"/>
                  </a:ext>
                </a:extLst>
              </p:cNvPr>
              <p:cNvCxnSpPr>
                <a:cxnSpLocks/>
                <a:stCxn id="97" idx="7"/>
                <a:endCxn id="94" idx="1"/>
              </p:cNvCxnSpPr>
              <p:nvPr/>
            </p:nvCxnSpPr>
            <p:spPr>
              <a:xfrm flipV="1">
                <a:off x="3702250" y="1976434"/>
                <a:ext cx="1340836" cy="42253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箭头连接符 95">
                <a:extLst>
                  <a:ext uri="{FF2B5EF4-FFF2-40B4-BE49-F238E27FC236}">
                    <a16:creationId xmlns:a16="http://schemas.microsoft.com/office/drawing/2014/main" id="{C055F73F-8AEA-4AA9-8FA5-EE9858BAF001}"/>
                  </a:ext>
                </a:extLst>
              </p:cNvPr>
              <p:cNvCxnSpPr>
                <a:cxnSpLocks/>
                <a:stCxn id="93" idx="0"/>
                <a:endCxn id="94" idx="2"/>
              </p:cNvCxnSpPr>
              <p:nvPr/>
            </p:nvCxnSpPr>
            <p:spPr>
              <a:xfrm flipV="1">
                <a:off x="5938557" y="2176489"/>
                <a:ext cx="598007" cy="254512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AC5DC7E6-E78D-4695-901D-CE5E22D65378}"/>
                  </a:ext>
                </a:extLst>
              </p:cNvPr>
              <p:cNvSpPr/>
              <p:nvPr/>
            </p:nvSpPr>
            <p:spPr>
              <a:xfrm>
                <a:off x="2914427" y="2340047"/>
                <a:ext cx="922992" cy="40236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BC75BE91-25FF-4533-A13B-22A319F53634}"/>
                </a:ext>
              </a:extLst>
            </p:cNvPr>
            <p:cNvGrpSpPr/>
            <p:nvPr/>
          </p:nvGrpSpPr>
          <p:grpSpPr>
            <a:xfrm>
              <a:off x="7683929" y="1404299"/>
              <a:ext cx="4076662" cy="4009747"/>
              <a:chOff x="7909012" y="2060339"/>
              <a:chExt cx="4076662" cy="4009747"/>
            </a:xfrm>
          </p:grpSpPr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48929516-C143-4F00-A41C-03274E7AF0E9}"/>
                  </a:ext>
                </a:extLst>
              </p:cNvPr>
              <p:cNvSpPr txBox="1"/>
              <p:nvPr/>
            </p:nvSpPr>
            <p:spPr>
              <a:xfrm>
                <a:off x="9521492" y="2060339"/>
                <a:ext cx="246418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FF0000"/>
                    </a:solidFill>
                  </a:rPr>
                  <a:t>Cardinal Segments</a:t>
                </a:r>
                <a:endParaRPr lang="zh-CN" altLang="en-US" sz="2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4D978DF4-4E3E-44D9-BC85-C4FCC81C9992}"/>
                  </a:ext>
                </a:extLst>
              </p:cNvPr>
              <p:cNvSpPr/>
              <p:nvPr/>
            </p:nvSpPr>
            <p:spPr>
              <a:xfrm>
                <a:off x="7909012" y="2586003"/>
                <a:ext cx="922992" cy="40236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CDE7D25B-C257-4A79-B429-CFB4ACB3DF14}"/>
                  </a:ext>
                </a:extLst>
              </p:cNvPr>
              <p:cNvSpPr/>
              <p:nvPr/>
            </p:nvSpPr>
            <p:spPr>
              <a:xfrm>
                <a:off x="7983244" y="5667720"/>
                <a:ext cx="922992" cy="40236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02" name="直接箭头连接符 101">
                <a:extLst>
                  <a:ext uri="{FF2B5EF4-FFF2-40B4-BE49-F238E27FC236}">
                    <a16:creationId xmlns:a16="http://schemas.microsoft.com/office/drawing/2014/main" id="{2F096CC2-CBCC-4858-9FB5-5D2A0AEC5E5E}"/>
                  </a:ext>
                </a:extLst>
              </p:cNvPr>
              <p:cNvCxnSpPr>
                <a:cxnSpLocks/>
                <a:stCxn id="101" idx="7"/>
                <a:endCxn id="99" idx="2"/>
              </p:cNvCxnSpPr>
              <p:nvPr/>
            </p:nvCxnSpPr>
            <p:spPr>
              <a:xfrm flipV="1">
                <a:off x="8771067" y="2460449"/>
                <a:ext cx="1982516" cy="326619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箭头连接符 102">
                <a:extLst>
                  <a:ext uri="{FF2B5EF4-FFF2-40B4-BE49-F238E27FC236}">
                    <a16:creationId xmlns:a16="http://schemas.microsoft.com/office/drawing/2014/main" id="{C24FCDF7-D214-4BAE-9376-0FD15515DF90}"/>
                  </a:ext>
                </a:extLst>
              </p:cNvPr>
              <p:cNvCxnSpPr>
                <a:cxnSpLocks/>
                <a:stCxn id="100" idx="7"/>
                <a:endCxn id="99" idx="1"/>
              </p:cNvCxnSpPr>
              <p:nvPr/>
            </p:nvCxnSpPr>
            <p:spPr>
              <a:xfrm flipV="1">
                <a:off x="8696835" y="2260394"/>
                <a:ext cx="824657" cy="38453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41534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525</Words>
  <Application>Microsoft Office PowerPoint</Application>
  <PresentationFormat>宽屏</PresentationFormat>
  <Paragraphs>248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Meng Yizhuo</dc:creator>
  <cp:lastModifiedBy>Meng Yizhuo</cp:lastModifiedBy>
  <cp:revision>4</cp:revision>
  <dcterms:created xsi:type="dcterms:W3CDTF">2022-01-03T03:34:25Z</dcterms:created>
  <dcterms:modified xsi:type="dcterms:W3CDTF">2022-01-05T03:27:53Z</dcterms:modified>
</cp:coreProperties>
</file>