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69" r:id="rId3"/>
    <p:sldId id="270" r:id="rId4"/>
    <p:sldId id="271" r:id="rId5"/>
    <p:sldId id="272" r:id="rId6"/>
    <p:sldId id="276" r:id="rId7"/>
    <p:sldId id="277" r:id="rId8"/>
    <p:sldId id="278" r:id="rId9"/>
    <p:sldId id="274" r:id="rId10"/>
    <p:sldId id="275" r:id="rId11"/>
  </p:sldIdLst>
  <p:sldSz cx="12192000" cy="6858000"/>
  <p:notesSz cx="6858000" cy="9144000"/>
  <p:embeddedFontLst>
    <p:embeddedFont>
      <p:font typeface="Century Gothic" panose="020B0502020202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IRy6ClzxQCv8Kz3i2SaVJxniXT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50CD"/>
    <a:srgbClr val="3A7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58"/>
    <p:restoredTop sz="94712"/>
  </p:normalViewPr>
  <p:slideViewPr>
    <p:cSldViewPr snapToGrid="0">
      <p:cViewPr varScale="1">
        <p:scale>
          <a:sx n="75" d="100"/>
          <a:sy n="75" d="100"/>
        </p:scale>
        <p:origin x="6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747337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226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792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063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7506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2082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6046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4359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0207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149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8414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832132"/>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Font typeface="Century Gothic"/>
              <a:buNone/>
              <a:defRPr sz="2400"/>
            </a:lvl1pPr>
            <a:lvl2pPr lvl="1" algn="ctr">
              <a:lnSpc>
                <a:spcPct val="90000"/>
              </a:lnSpc>
              <a:spcBef>
                <a:spcPts val="500"/>
              </a:spcBef>
              <a:spcAft>
                <a:spcPts val="0"/>
              </a:spcAft>
              <a:buClr>
                <a:schemeClr val="dk1"/>
              </a:buClr>
              <a:buSzPts val="2000"/>
              <a:buFont typeface="Century Gothic"/>
              <a:buNone/>
              <a:defRPr sz="2000"/>
            </a:lvl2pPr>
            <a:lvl3pPr lvl="2" algn="ctr">
              <a:lnSpc>
                <a:spcPct val="90000"/>
              </a:lnSpc>
              <a:spcBef>
                <a:spcPts val="500"/>
              </a:spcBef>
              <a:spcAft>
                <a:spcPts val="0"/>
              </a:spcAft>
              <a:buClr>
                <a:schemeClr val="dk1"/>
              </a:buClr>
              <a:buSzPts val="1800"/>
              <a:buFont typeface="Century Gothic"/>
              <a:buNone/>
              <a:defRPr sz="1800"/>
            </a:lvl3pPr>
            <a:lvl4pPr lvl="3" algn="ctr">
              <a:lnSpc>
                <a:spcPct val="90000"/>
              </a:lnSpc>
              <a:spcBef>
                <a:spcPts val="500"/>
              </a:spcBef>
              <a:spcAft>
                <a:spcPts val="0"/>
              </a:spcAft>
              <a:buClr>
                <a:schemeClr val="dk1"/>
              </a:buClr>
              <a:buSzPts val="1600"/>
              <a:buFont typeface="Century Gothic"/>
              <a:buNone/>
              <a:defRPr sz="1600"/>
            </a:lvl4pPr>
            <a:lvl5pPr lvl="4" algn="ctr">
              <a:lnSpc>
                <a:spcPct val="90000"/>
              </a:lnSpc>
              <a:spcBef>
                <a:spcPts val="500"/>
              </a:spcBef>
              <a:spcAft>
                <a:spcPts val="0"/>
              </a:spcAft>
              <a:buClr>
                <a:schemeClr val="dk1"/>
              </a:buClr>
              <a:buSzPts val="1600"/>
              <a:buFont typeface="Century Gothic"/>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4"/>
        <p:cNvGrpSpPr/>
        <p:nvPr/>
      </p:nvGrpSpPr>
      <p:grpSpPr>
        <a:xfrm>
          <a:off x="0" y="0"/>
          <a:ext cx="0" cy="0"/>
          <a:chOff x="0" y="0"/>
          <a:chExt cx="0" cy="0"/>
        </a:xfrm>
      </p:grpSpPr>
      <p:sp>
        <p:nvSpPr>
          <p:cNvPr id="65" name="Google Shape;65;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8321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9" name="Google Shape;6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838200" y="988506"/>
            <a:ext cx="10515600" cy="70218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832132"/>
              </a:buClr>
              <a:buSzPts val="2800"/>
              <a:buFont typeface="Century Gothic"/>
              <a:buNone/>
              <a:defRPr>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chemeClr val="dk1"/>
              </a:buClr>
              <a:buSzPts val="1600"/>
              <a:buFont typeface="Century Gothic"/>
              <a:buChar char="•"/>
              <a:defRPr>
                <a:latin typeface="Century Gothic"/>
                <a:ea typeface="Century Gothic"/>
                <a:cs typeface="Century Gothic"/>
                <a:sym typeface="Century Gothic"/>
              </a:defRPr>
            </a:lvl1pPr>
            <a:lvl2pPr marL="914400" lvl="1" indent="-330200" algn="l">
              <a:lnSpc>
                <a:spcPct val="90000"/>
              </a:lnSpc>
              <a:spcBef>
                <a:spcPts val="500"/>
              </a:spcBef>
              <a:spcAft>
                <a:spcPts val="0"/>
              </a:spcAft>
              <a:buClr>
                <a:schemeClr val="dk1"/>
              </a:buClr>
              <a:buSzPts val="1600"/>
              <a:buFont typeface="Century Gothic"/>
              <a:buChar char="•"/>
              <a:defRPr>
                <a:latin typeface="Century Gothic"/>
                <a:ea typeface="Century Gothic"/>
                <a:cs typeface="Century Gothic"/>
                <a:sym typeface="Century Gothic"/>
              </a:defRPr>
            </a:lvl2pPr>
            <a:lvl3pPr marL="1371600" lvl="2" indent="-330200" algn="l">
              <a:lnSpc>
                <a:spcPct val="90000"/>
              </a:lnSpc>
              <a:spcBef>
                <a:spcPts val="500"/>
              </a:spcBef>
              <a:spcAft>
                <a:spcPts val="0"/>
              </a:spcAft>
              <a:buClr>
                <a:schemeClr val="dk1"/>
              </a:buClr>
              <a:buSzPts val="1600"/>
              <a:buFont typeface="Century Gothic"/>
              <a:buChar char="•"/>
              <a:defRPr>
                <a:latin typeface="Century Gothic"/>
                <a:ea typeface="Century Gothic"/>
                <a:cs typeface="Century Gothic"/>
                <a:sym typeface="Century Gothic"/>
              </a:defRPr>
            </a:lvl3pPr>
            <a:lvl4pPr marL="1828800" lvl="3" indent="-330200" algn="l">
              <a:lnSpc>
                <a:spcPct val="90000"/>
              </a:lnSpc>
              <a:spcBef>
                <a:spcPts val="500"/>
              </a:spcBef>
              <a:spcAft>
                <a:spcPts val="0"/>
              </a:spcAft>
              <a:buClr>
                <a:schemeClr val="dk1"/>
              </a:buClr>
              <a:buSzPts val="1600"/>
              <a:buFont typeface="Century Gothic"/>
              <a:buChar char="•"/>
              <a:defRPr>
                <a:latin typeface="Century Gothic"/>
                <a:ea typeface="Century Gothic"/>
                <a:cs typeface="Century Gothic"/>
                <a:sym typeface="Century Gothic"/>
              </a:defRPr>
            </a:lvl4pPr>
            <a:lvl5pPr marL="2286000" lvl="4" indent="-330200" algn="l">
              <a:lnSpc>
                <a:spcPct val="90000"/>
              </a:lnSpc>
              <a:spcBef>
                <a:spcPts val="500"/>
              </a:spcBef>
              <a:spcAft>
                <a:spcPts val="0"/>
              </a:spcAft>
              <a:buClr>
                <a:schemeClr val="dk1"/>
              </a:buClr>
              <a:buSzPts val="1600"/>
              <a:buFont typeface="Century Gothic"/>
              <a:buChar char="•"/>
              <a:defRPr>
                <a:latin typeface="Century Gothic"/>
                <a:ea typeface="Century Gothic"/>
                <a:cs typeface="Century Gothic"/>
                <a:sym typeface="Century Gothic"/>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6" name="Google Shape;26;p17"/>
          <p:cNvPicPr preferRelativeResize="0"/>
          <p:nvPr/>
        </p:nvPicPr>
        <p:blipFill rotWithShape="1">
          <a:blip r:embed="rId2">
            <a:alphaModFix/>
          </a:blip>
          <a:srcRect/>
          <a:stretch/>
        </p:blipFill>
        <p:spPr>
          <a:xfrm rot="5400000">
            <a:off x="8538000" y="2819230"/>
            <a:ext cx="36000" cy="7272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832132"/>
              </a:buClr>
              <a:buSzPts val="2800"/>
              <a:buFont typeface="Century Gothic"/>
              <a:buNone/>
              <a:defRPr sz="2800">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Font typeface="Century Gothic"/>
              <a:buNone/>
              <a:defRPr sz="2400">
                <a:solidFill>
                  <a:srgbClr val="888888"/>
                </a:solidFill>
                <a:latin typeface="Century Gothic"/>
                <a:ea typeface="Century Gothic"/>
                <a:cs typeface="Century Gothic"/>
                <a:sym typeface="Century Gothic"/>
              </a:defRPr>
            </a:lvl1pPr>
            <a:lvl2pPr marL="914400" lvl="1" indent="-228600" algn="l">
              <a:lnSpc>
                <a:spcPct val="90000"/>
              </a:lnSpc>
              <a:spcBef>
                <a:spcPts val="500"/>
              </a:spcBef>
              <a:spcAft>
                <a:spcPts val="0"/>
              </a:spcAft>
              <a:buClr>
                <a:srgbClr val="888888"/>
              </a:buClr>
              <a:buSzPts val="2000"/>
              <a:buFont typeface="Century Gothic"/>
              <a:buNone/>
              <a:defRPr sz="2000">
                <a:solidFill>
                  <a:srgbClr val="888888"/>
                </a:solidFill>
              </a:defRPr>
            </a:lvl2pPr>
            <a:lvl3pPr marL="1371600" lvl="2" indent="-228600" algn="l">
              <a:lnSpc>
                <a:spcPct val="90000"/>
              </a:lnSpc>
              <a:spcBef>
                <a:spcPts val="500"/>
              </a:spcBef>
              <a:spcAft>
                <a:spcPts val="0"/>
              </a:spcAft>
              <a:buClr>
                <a:srgbClr val="888888"/>
              </a:buClr>
              <a:buSzPts val="1800"/>
              <a:buFont typeface="Century Gothic"/>
              <a:buNone/>
              <a:defRPr sz="1800">
                <a:solidFill>
                  <a:srgbClr val="888888"/>
                </a:solidFill>
              </a:defRPr>
            </a:lvl3pPr>
            <a:lvl4pPr marL="1828800" lvl="3" indent="-228600" algn="l">
              <a:lnSpc>
                <a:spcPct val="90000"/>
              </a:lnSpc>
              <a:spcBef>
                <a:spcPts val="500"/>
              </a:spcBef>
              <a:spcAft>
                <a:spcPts val="0"/>
              </a:spcAft>
              <a:buClr>
                <a:srgbClr val="888888"/>
              </a:buClr>
              <a:buSzPts val="1600"/>
              <a:buFont typeface="Century Gothic"/>
              <a:buNone/>
              <a:defRPr sz="1600">
                <a:solidFill>
                  <a:srgbClr val="888888"/>
                </a:solidFill>
              </a:defRPr>
            </a:lvl4pPr>
            <a:lvl5pPr marL="2286000" lvl="4" indent="-228600" algn="l">
              <a:lnSpc>
                <a:spcPct val="90000"/>
              </a:lnSpc>
              <a:spcBef>
                <a:spcPts val="500"/>
              </a:spcBef>
              <a:spcAft>
                <a:spcPts val="0"/>
              </a:spcAft>
              <a:buClr>
                <a:srgbClr val="888888"/>
              </a:buClr>
              <a:buSzPts val="1600"/>
              <a:buFont typeface="Century Gothic"/>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838200" y="988506"/>
            <a:ext cx="10515600" cy="70218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8321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7" name="Google Shape;37;p19"/>
          <p:cNvPicPr preferRelativeResize="0"/>
          <p:nvPr/>
        </p:nvPicPr>
        <p:blipFill rotWithShape="1">
          <a:blip r:embed="rId2">
            <a:alphaModFix/>
          </a:blip>
          <a:srcRect/>
          <a:stretch/>
        </p:blipFill>
        <p:spPr>
          <a:xfrm rot="5400000">
            <a:off x="8538000" y="2819230"/>
            <a:ext cx="36000" cy="7272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20"/>
          <p:cNvSpPr txBox="1">
            <a:spLocks noGrp="1"/>
          </p:cNvSpPr>
          <p:nvPr>
            <p:ph type="title"/>
          </p:nvPr>
        </p:nvSpPr>
        <p:spPr>
          <a:xfrm>
            <a:off x="3418681" y="520628"/>
            <a:ext cx="6170612" cy="7485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832132"/>
              </a:buClr>
              <a:buSzPts val="2800"/>
              <a:buFont typeface="Century Gothic"/>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Font typeface="Century Gothic"/>
              <a:buNone/>
              <a:defRPr sz="2400" b="1"/>
            </a:lvl1pPr>
            <a:lvl2pPr marL="914400" lvl="1" indent="-228600" algn="l">
              <a:lnSpc>
                <a:spcPct val="90000"/>
              </a:lnSpc>
              <a:spcBef>
                <a:spcPts val="500"/>
              </a:spcBef>
              <a:spcAft>
                <a:spcPts val="0"/>
              </a:spcAft>
              <a:buClr>
                <a:schemeClr val="dk1"/>
              </a:buClr>
              <a:buSzPts val="2000"/>
              <a:buFont typeface="Century Gothic"/>
              <a:buNone/>
              <a:defRPr sz="2000" b="1"/>
            </a:lvl2pPr>
            <a:lvl3pPr marL="1371600" lvl="2" indent="-228600" algn="l">
              <a:lnSpc>
                <a:spcPct val="90000"/>
              </a:lnSpc>
              <a:spcBef>
                <a:spcPts val="500"/>
              </a:spcBef>
              <a:spcAft>
                <a:spcPts val="0"/>
              </a:spcAft>
              <a:buClr>
                <a:schemeClr val="dk1"/>
              </a:buClr>
              <a:buSzPts val="1800"/>
              <a:buFont typeface="Century Gothic"/>
              <a:buNone/>
              <a:defRPr sz="1800" b="1"/>
            </a:lvl3pPr>
            <a:lvl4pPr marL="1828800" lvl="3" indent="-228600" algn="l">
              <a:lnSpc>
                <a:spcPct val="90000"/>
              </a:lnSpc>
              <a:spcBef>
                <a:spcPts val="500"/>
              </a:spcBef>
              <a:spcAft>
                <a:spcPts val="0"/>
              </a:spcAft>
              <a:buClr>
                <a:schemeClr val="dk1"/>
              </a:buClr>
              <a:buSzPts val="1600"/>
              <a:buFont typeface="Century Gothic"/>
              <a:buNone/>
              <a:defRPr sz="1600" b="1"/>
            </a:lvl4pPr>
            <a:lvl5pPr marL="2286000" lvl="4" indent="-228600" algn="l">
              <a:lnSpc>
                <a:spcPct val="90000"/>
              </a:lnSpc>
              <a:spcBef>
                <a:spcPts val="500"/>
              </a:spcBef>
              <a:spcAft>
                <a:spcPts val="0"/>
              </a:spcAft>
              <a:buClr>
                <a:schemeClr val="dk1"/>
              </a:buClr>
              <a:buSzPts val="1600"/>
              <a:buFont typeface="Century Gothic"/>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Font typeface="Century Gothic"/>
              <a:buNone/>
              <a:defRPr sz="2400" b="1"/>
            </a:lvl1pPr>
            <a:lvl2pPr marL="914400" lvl="1" indent="-228600" algn="l">
              <a:lnSpc>
                <a:spcPct val="90000"/>
              </a:lnSpc>
              <a:spcBef>
                <a:spcPts val="500"/>
              </a:spcBef>
              <a:spcAft>
                <a:spcPts val="0"/>
              </a:spcAft>
              <a:buClr>
                <a:schemeClr val="dk1"/>
              </a:buClr>
              <a:buSzPts val="2000"/>
              <a:buFont typeface="Century Gothic"/>
              <a:buNone/>
              <a:defRPr sz="2000" b="1"/>
            </a:lvl2pPr>
            <a:lvl3pPr marL="1371600" lvl="2" indent="-228600" algn="l">
              <a:lnSpc>
                <a:spcPct val="90000"/>
              </a:lnSpc>
              <a:spcBef>
                <a:spcPts val="500"/>
              </a:spcBef>
              <a:spcAft>
                <a:spcPts val="0"/>
              </a:spcAft>
              <a:buClr>
                <a:schemeClr val="dk1"/>
              </a:buClr>
              <a:buSzPts val="1800"/>
              <a:buFont typeface="Century Gothic"/>
              <a:buNone/>
              <a:defRPr sz="1800" b="1"/>
            </a:lvl3pPr>
            <a:lvl4pPr marL="1828800" lvl="3" indent="-228600" algn="l">
              <a:lnSpc>
                <a:spcPct val="90000"/>
              </a:lnSpc>
              <a:spcBef>
                <a:spcPts val="500"/>
              </a:spcBef>
              <a:spcAft>
                <a:spcPts val="0"/>
              </a:spcAft>
              <a:buClr>
                <a:schemeClr val="dk1"/>
              </a:buClr>
              <a:buSzPts val="1600"/>
              <a:buFont typeface="Century Gothic"/>
              <a:buNone/>
              <a:defRPr sz="1600" b="1"/>
            </a:lvl4pPr>
            <a:lvl5pPr marL="2286000" lvl="4" indent="-228600" algn="l">
              <a:lnSpc>
                <a:spcPct val="90000"/>
              </a:lnSpc>
              <a:spcBef>
                <a:spcPts val="500"/>
              </a:spcBef>
              <a:spcAft>
                <a:spcPts val="0"/>
              </a:spcAft>
              <a:buClr>
                <a:schemeClr val="dk1"/>
              </a:buClr>
              <a:buSzPts val="1600"/>
              <a:buFont typeface="Century Gothic"/>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4" name="Google Shape;44;p20"/>
          <p:cNvPicPr preferRelativeResize="0"/>
          <p:nvPr/>
        </p:nvPicPr>
        <p:blipFill rotWithShape="1">
          <a:blip r:embed="rId2">
            <a:alphaModFix/>
          </a:blip>
          <a:srcRect/>
          <a:stretch/>
        </p:blipFill>
        <p:spPr>
          <a:xfrm rot="5400000">
            <a:off x="8538000" y="2819230"/>
            <a:ext cx="36000" cy="7272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8200" y="988506"/>
            <a:ext cx="10515600" cy="70218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8321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7" name="Google Shape;47;p21"/>
          <p:cNvPicPr preferRelativeResize="0"/>
          <p:nvPr/>
        </p:nvPicPr>
        <p:blipFill rotWithShape="1">
          <a:blip r:embed="rId2">
            <a:alphaModFix/>
          </a:blip>
          <a:srcRect/>
          <a:stretch/>
        </p:blipFill>
        <p:spPr>
          <a:xfrm rot="5400000">
            <a:off x="8538000" y="2819230"/>
            <a:ext cx="36000" cy="7272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8"/>
        <p:cNvGrpSpPr/>
        <p:nvPr/>
      </p:nvGrpSpPr>
      <p:grpSpPr>
        <a:xfrm>
          <a:off x="0" y="0"/>
          <a:ext cx="0" cy="0"/>
          <a:chOff x="0" y="0"/>
          <a:chExt cx="0" cy="0"/>
        </a:xfrm>
      </p:grpSpPr>
      <p:sp>
        <p:nvSpPr>
          <p:cNvPr id="49" name="Google Shape;49;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832132"/>
              </a:buClr>
              <a:buSzPts val="2800"/>
              <a:buFont typeface="Century Gothic"/>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Font typeface="Century Gothic"/>
              <a:buChar char="•"/>
              <a:defRPr sz="3200"/>
            </a:lvl1pPr>
            <a:lvl2pPr marL="914400" lvl="1" indent="-406400" algn="l">
              <a:lnSpc>
                <a:spcPct val="90000"/>
              </a:lnSpc>
              <a:spcBef>
                <a:spcPts val="500"/>
              </a:spcBef>
              <a:spcAft>
                <a:spcPts val="0"/>
              </a:spcAft>
              <a:buClr>
                <a:schemeClr val="dk1"/>
              </a:buClr>
              <a:buSzPts val="2800"/>
              <a:buFont typeface="Century Gothic"/>
              <a:buChar char="•"/>
              <a:defRPr sz="2800"/>
            </a:lvl2pPr>
            <a:lvl3pPr marL="1371600" lvl="2" indent="-381000" algn="l">
              <a:lnSpc>
                <a:spcPct val="90000"/>
              </a:lnSpc>
              <a:spcBef>
                <a:spcPts val="500"/>
              </a:spcBef>
              <a:spcAft>
                <a:spcPts val="0"/>
              </a:spcAft>
              <a:buClr>
                <a:schemeClr val="dk1"/>
              </a:buClr>
              <a:buSzPts val="2400"/>
              <a:buFont typeface="Century Gothic"/>
              <a:buChar char="•"/>
              <a:defRPr sz="2400"/>
            </a:lvl3pPr>
            <a:lvl4pPr marL="1828800" lvl="3" indent="-355600" algn="l">
              <a:lnSpc>
                <a:spcPct val="90000"/>
              </a:lnSpc>
              <a:spcBef>
                <a:spcPts val="500"/>
              </a:spcBef>
              <a:spcAft>
                <a:spcPts val="0"/>
              </a:spcAft>
              <a:buClr>
                <a:schemeClr val="dk1"/>
              </a:buClr>
              <a:buSzPts val="2000"/>
              <a:buFont typeface="Century Gothic"/>
              <a:buChar char="•"/>
              <a:defRPr sz="2000"/>
            </a:lvl4pPr>
            <a:lvl5pPr marL="2286000" lvl="4" indent="-355600" algn="l">
              <a:lnSpc>
                <a:spcPct val="90000"/>
              </a:lnSpc>
              <a:spcBef>
                <a:spcPts val="500"/>
              </a:spcBef>
              <a:spcAft>
                <a:spcPts val="0"/>
              </a:spcAft>
              <a:buClr>
                <a:schemeClr val="dk1"/>
              </a:buClr>
              <a:buSzPts val="2000"/>
              <a:buFont typeface="Century Gothic"/>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1" name="Google Shape;51;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Font typeface="Century Gothic"/>
              <a:buNone/>
              <a:defRPr sz="1600"/>
            </a:lvl1pPr>
            <a:lvl2pPr marL="914400" lvl="1" indent="-228600" algn="l">
              <a:lnSpc>
                <a:spcPct val="90000"/>
              </a:lnSpc>
              <a:spcBef>
                <a:spcPts val="500"/>
              </a:spcBef>
              <a:spcAft>
                <a:spcPts val="0"/>
              </a:spcAft>
              <a:buClr>
                <a:schemeClr val="dk1"/>
              </a:buClr>
              <a:buSzPts val="1400"/>
              <a:buFont typeface="Century Gothic"/>
              <a:buNone/>
              <a:defRPr sz="1400"/>
            </a:lvl2pPr>
            <a:lvl3pPr marL="1371600" lvl="2" indent="-228600" algn="l">
              <a:lnSpc>
                <a:spcPct val="90000"/>
              </a:lnSpc>
              <a:spcBef>
                <a:spcPts val="500"/>
              </a:spcBef>
              <a:spcAft>
                <a:spcPts val="0"/>
              </a:spcAft>
              <a:buClr>
                <a:schemeClr val="dk1"/>
              </a:buClr>
              <a:buSzPts val="1200"/>
              <a:buFont typeface="Century Gothic"/>
              <a:buNone/>
              <a:defRPr sz="1200"/>
            </a:lvl3pPr>
            <a:lvl4pPr marL="1828800" lvl="3" indent="-228600" algn="l">
              <a:lnSpc>
                <a:spcPct val="90000"/>
              </a:lnSpc>
              <a:spcBef>
                <a:spcPts val="500"/>
              </a:spcBef>
              <a:spcAft>
                <a:spcPts val="0"/>
              </a:spcAft>
              <a:buClr>
                <a:schemeClr val="dk1"/>
              </a:buClr>
              <a:buSzPts val="1000"/>
              <a:buFont typeface="Century Gothic"/>
              <a:buNone/>
              <a:defRPr sz="1000"/>
            </a:lvl4pPr>
            <a:lvl5pPr marL="2286000" lvl="4" indent="-228600" algn="l">
              <a:lnSpc>
                <a:spcPct val="90000"/>
              </a:lnSpc>
              <a:spcBef>
                <a:spcPts val="500"/>
              </a:spcBef>
              <a:spcAft>
                <a:spcPts val="0"/>
              </a:spcAft>
              <a:buClr>
                <a:schemeClr val="dk1"/>
              </a:buClr>
              <a:buSzPts val="1000"/>
              <a:buFont typeface="Century Gothic"/>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52" name="Google Shape;52;p22"/>
          <p:cNvPicPr preferRelativeResize="0"/>
          <p:nvPr/>
        </p:nvPicPr>
        <p:blipFill rotWithShape="1">
          <a:blip r:embed="rId2">
            <a:alphaModFix/>
          </a:blip>
          <a:srcRect/>
          <a:stretch/>
        </p:blipFill>
        <p:spPr>
          <a:xfrm rot="5400000">
            <a:off x="8538000" y="2819230"/>
            <a:ext cx="36000" cy="7272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3"/>
        <p:cNvGrpSpPr/>
        <p:nvPr/>
      </p:nvGrpSpPr>
      <p:grpSpPr>
        <a:xfrm>
          <a:off x="0" y="0"/>
          <a:ext cx="0" cy="0"/>
          <a:chOff x="0" y="0"/>
          <a:chExt cx="0" cy="0"/>
        </a:xfrm>
      </p:grpSpPr>
      <p:sp>
        <p:nvSpPr>
          <p:cNvPr id="54" name="Google Shape;54;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832132"/>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3"/>
          <p:cNvSpPr>
            <a:spLocks noGrp="1"/>
          </p:cNvSpPr>
          <p:nvPr>
            <p:ph type="pic" idx="2"/>
          </p:nvPr>
        </p:nvSpPr>
        <p:spPr>
          <a:xfrm>
            <a:off x="5183188" y="987425"/>
            <a:ext cx="6172200" cy="4873625"/>
          </a:xfrm>
          <a:prstGeom prst="rect">
            <a:avLst/>
          </a:prstGeom>
          <a:noFill/>
          <a:ln>
            <a:noFill/>
          </a:ln>
        </p:spPr>
      </p:sp>
      <p:sp>
        <p:nvSpPr>
          <p:cNvPr id="56" name="Google Shape;56;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Font typeface="Century Gothic"/>
              <a:buNone/>
              <a:defRPr sz="1600"/>
            </a:lvl1pPr>
            <a:lvl2pPr marL="914400" lvl="1" indent="-228600" algn="l">
              <a:lnSpc>
                <a:spcPct val="90000"/>
              </a:lnSpc>
              <a:spcBef>
                <a:spcPts val="500"/>
              </a:spcBef>
              <a:spcAft>
                <a:spcPts val="0"/>
              </a:spcAft>
              <a:buClr>
                <a:schemeClr val="dk1"/>
              </a:buClr>
              <a:buSzPts val="1400"/>
              <a:buFont typeface="Century Gothic"/>
              <a:buNone/>
              <a:defRPr sz="1400"/>
            </a:lvl2pPr>
            <a:lvl3pPr marL="1371600" lvl="2" indent="-228600" algn="l">
              <a:lnSpc>
                <a:spcPct val="90000"/>
              </a:lnSpc>
              <a:spcBef>
                <a:spcPts val="500"/>
              </a:spcBef>
              <a:spcAft>
                <a:spcPts val="0"/>
              </a:spcAft>
              <a:buClr>
                <a:schemeClr val="dk1"/>
              </a:buClr>
              <a:buSzPts val="1200"/>
              <a:buFont typeface="Century Gothic"/>
              <a:buNone/>
              <a:defRPr sz="1200"/>
            </a:lvl3pPr>
            <a:lvl4pPr marL="1828800" lvl="3" indent="-228600" algn="l">
              <a:lnSpc>
                <a:spcPct val="90000"/>
              </a:lnSpc>
              <a:spcBef>
                <a:spcPts val="500"/>
              </a:spcBef>
              <a:spcAft>
                <a:spcPts val="0"/>
              </a:spcAft>
              <a:buClr>
                <a:schemeClr val="dk1"/>
              </a:buClr>
              <a:buSzPts val="1000"/>
              <a:buFont typeface="Century Gothic"/>
              <a:buNone/>
              <a:defRPr sz="1000"/>
            </a:lvl4pPr>
            <a:lvl5pPr marL="2286000" lvl="4" indent="-228600" algn="l">
              <a:lnSpc>
                <a:spcPct val="90000"/>
              </a:lnSpc>
              <a:spcBef>
                <a:spcPts val="500"/>
              </a:spcBef>
              <a:spcAft>
                <a:spcPts val="0"/>
              </a:spcAft>
              <a:buClr>
                <a:schemeClr val="dk1"/>
              </a:buClr>
              <a:buSzPts val="1000"/>
              <a:buFont typeface="Century Gothic"/>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57" name="Google Shape;57;p23"/>
          <p:cNvPicPr preferRelativeResize="0"/>
          <p:nvPr/>
        </p:nvPicPr>
        <p:blipFill rotWithShape="1">
          <a:blip r:embed="rId2">
            <a:alphaModFix/>
          </a:blip>
          <a:srcRect/>
          <a:stretch/>
        </p:blipFill>
        <p:spPr>
          <a:xfrm rot="5400000">
            <a:off x="8538000" y="2819230"/>
            <a:ext cx="36000" cy="7272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838200" y="988506"/>
            <a:ext cx="10515600" cy="70218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832132"/>
              </a:buClr>
              <a:buSzPts val="2800"/>
              <a:buFont typeface="Century Gothic"/>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988506"/>
            <a:ext cx="10515600" cy="70218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832132"/>
              </a:buClr>
              <a:buSzPts val="2800"/>
              <a:buFont typeface="Century Gothic"/>
              <a:buNone/>
              <a:defRPr sz="2800" b="0" i="0" u="none" strike="noStrike" cap="none">
                <a:solidFill>
                  <a:srgbClr val="83213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90000"/>
              </a:lnSpc>
              <a:spcBef>
                <a:spcPts val="1000"/>
              </a:spcBef>
              <a:spcAft>
                <a:spcPts val="0"/>
              </a:spcAft>
              <a:buClr>
                <a:schemeClr val="dk1"/>
              </a:buClr>
              <a:buSzPts val="1600"/>
              <a:buFont typeface="Century Gothic"/>
              <a:buChar char="•"/>
              <a:defRPr sz="1600" b="0" i="0" u="none" strike="noStrike" cap="none">
                <a:solidFill>
                  <a:schemeClr val="dk1"/>
                </a:solidFill>
                <a:latin typeface="Century Gothic"/>
                <a:ea typeface="Century Gothic"/>
                <a:cs typeface="Century Gothic"/>
                <a:sym typeface="Century Gothic"/>
              </a:defRPr>
            </a:lvl1pPr>
            <a:lvl2pPr marL="914400" marR="0" lvl="1" indent="-330200" algn="l" rtl="0">
              <a:lnSpc>
                <a:spcPct val="90000"/>
              </a:lnSpc>
              <a:spcBef>
                <a:spcPts val="500"/>
              </a:spcBef>
              <a:spcAft>
                <a:spcPts val="0"/>
              </a:spcAft>
              <a:buClr>
                <a:schemeClr val="dk1"/>
              </a:buClr>
              <a:buSzPts val="1600"/>
              <a:buFont typeface="Century Gothic"/>
              <a:buChar char="•"/>
              <a:defRPr sz="1600" b="0" i="0" u="none" strike="noStrike" cap="none">
                <a:solidFill>
                  <a:schemeClr val="dk1"/>
                </a:solidFill>
                <a:latin typeface="Century Gothic"/>
                <a:ea typeface="Century Gothic"/>
                <a:cs typeface="Century Gothic"/>
                <a:sym typeface="Century Gothic"/>
              </a:defRPr>
            </a:lvl2pPr>
            <a:lvl3pPr marL="1371600" marR="0" lvl="2" indent="-330200" algn="l" rtl="0">
              <a:lnSpc>
                <a:spcPct val="90000"/>
              </a:lnSpc>
              <a:spcBef>
                <a:spcPts val="500"/>
              </a:spcBef>
              <a:spcAft>
                <a:spcPts val="0"/>
              </a:spcAft>
              <a:buClr>
                <a:schemeClr val="dk1"/>
              </a:buClr>
              <a:buSzPts val="1600"/>
              <a:buFont typeface="Century Gothic"/>
              <a:buChar char="•"/>
              <a:defRPr sz="1600" b="0" i="0" u="none" strike="noStrike" cap="none">
                <a:solidFill>
                  <a:schemeClr val="dk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dk1"/>
              </a:buClr>
              <a:buSzPts val="1600"/>
              <a:buFont typeface="Century Gothic"/>
              <a:buChar char="•"/>
              <a:defRPr sz="1600" b="0" i="0" u="none" strike="noStrike" cap="none">
                <a:solidFill>
                  <a:schemeClr val="dk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dk1"/>
              </a:buClr>
              <a:buSzPts val="1600"/>
              <a:buFont typeface="Century Gothic"/>
              <a:buChar char="•"/>
              <a:defRPr sz="1600" b="0" i="0" u="none" strike="noStrike" cap="none">
                <a:solidFill>
                  <a:schemeClr val="dk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12" name="Google Shape;12;p14"/>
          <p:cNvGrpSpPr/>
          <p:nvPr/>
        </p:nvGrpSpPr>
        <p:grpSpPr>
          <a:xfrm>
            <a:off x="345270" y="268506"/>
            <a:ext cx="11501460" cy="720000"/>
            <a:chOff x="258619" y="261311"/>
            <a:chExt cx="11501460" cy="720000"/>
          </a:xfrm>
        </p:grpSpPr>
        <p:pic>
          <p:nvPicPr>
            <p:cNvPr id="13" name="Google Shape;13;p14"/>
            <p:cNvPicPr preferRelativeResize="0"/>
            <p:nvPr/>
          </p:nvPicPr>
          <p:blipFill rotWithShape="1">
            <a:blip r:embed="rId12">
              <a:alphaModFix/>
            </a:blip>
            <a:srcRect/>
            <a:stretch/>
          </p:blipFill>
          <p:spPr>
            <a:xfrm>
              <a:off x="258619" y="261311"/>
              <a:ext cx="2724706" cy="720000"/>
            </a:xfrm>
            <a:prstGeom prst="rect">
              <a:avLst/>
            </a:prstGeom>
            <a:noFill/>
            <a:ln>
              <a:noFill/>
            </a:ln>
          </p:spPr>
        </p:pic>
        <p:pic>
          <p:nvPicPr>
            <p:cNvPr id="14" name="Google Shape;14;p14"/>
            <p:cNvPicPr preferRelativeResize="0"/>
            <p:nvPr/>
          </p:nvPicPr>
          <p:blipFill rotWithShape="1">
            <a:blip r:embed="rId13">
              <a:alphaModFix/>
            </a:blip>
            <a:srcRect/>
            <a:stretch/>
          </p:blipFill>
          <p:spPr>
            <a:xfrm>
              <a:off x="10815782" y="261311"/>
              <a:ext cx="944297" cy="720000"/>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5.jp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73"/>
        <p:cNvGrpSpPr/>
        <p:nvPr/>
      </p:nvGrpSpPr>
      <p:grpSpPr>
        <a:xfrm>
          <a:off x="0" y="0"/>
          <a:ext cx="0" cy="0"/>
          <a:chOff x="0" y="0"/>
          <a:chExt cx="0" cy="0"/>
        </a:xfrm>
      </p:grpSpPr>
      <p:sp>
        <p:nvSpPr>
          <p:cNvPr id="74" name="Google Shape;74;p1"/>
          <p:cNvSpPr txBox="1"/>
          <p:nvPr/>
        </p:nvSpPr>
        <p:spPr>
          <a:xfrm>
            <a:off x="3283132" y="6257508"/>
            <a:ext cx="5625737" cy="30773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uk-UA" b="1" dirty="0">
                <a:solidFill>
                  <a:schemeClr val="tx1"/>
                </a:solidFill>
                <a:latin typeface="Century Gothic"/>
                <a:ea typeface="Century Gothic"/>
                <a:cs typeface="Century Gothic"/>
                <a:sym typeface="Century Gothic"/>
              </a:rPr>
              <a:t>Черкаси 2025</a:t>
            </a:r>
            <a:endParaRPr b="1" dirty="0">
              <a:solidFill>
                <a:schemeClr val="tx1"/>
              </a:solidFill>
              <a:latin typeface="Century Gothic"/>
              <a:ea typeface="Century Gothic"/>
              <a:cs typeface="Century Gothic"/>
              <a:sym typeface="Century Gothic"/>
            </a:endParaRPr>
          </a:p>
        </p:txBody>
      </p:sp>
      <p:sp>
        <p:nvSpPr>
          <p:cNvPr id="76" name="Google Shape;76;p1"/>
          <p:cNvSpPr/>
          <p:nvPr/>
        </p:nvSpPr>
        <p:spPr>
          <a:xfrm>
            <a:off x="1070479" y="1635303"/>
            <a:ext cx="10051042" cy="341632"/>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uk-UA" sz="1800" b="1" dirty="0">
                <a:solidFill>
                  <a:schemeClr val="dk1"/>
                </a:solidFill>
                <a:latin typeface="Century Gothic"/>
                <a:ea typeface="Century Gothic"/>
                <a:cs typeface="Century Gothic"/>
                <a:sym typeface="Century Gothic"/>
              </a:rPr>
              <a:t>Кафедра </a:t>
            </a:r>
            <a:r>
              <a:rPr lang="uk-UA" sz="1800" b="1" dirty="0" err="1">
                <a:solidFill>
                  <a:schemeClr val="dk1"/>
                </a:solidFill>
                <a:latin typeface="Century Gothic"/>
                <a:ea typeface="Century Gothic"/>
                <a:cs typeface="Century Gothic"/>
                <a:sym typeface="Century Gothic"/>
              </a:rPr>
              <a:t>комп</a:t>
            </a:r>
            <a:r>
              <a:rPr lang="en-US" sz="1800" b="1" dirty="0">
                <a:solidFill>
                  <a:schemeClr val="dk1"/>
                </a:solidFill>
                <a:latin typeface="Century Gothic"/>
                <a:ea typeface="Century Gothic"/>
                <a:cs typeface="Century Gothic"/>
                <a:sym typeface="Century Gothic"/>
              </a:rPr>
              <a:t>’</a:t>
            </a:r>
            <a:r>
              <a:rPr lang="uk-UA" sz="1800" b="1" dirty="0" err="1">
                <a:solidFill>
                  <a:schemeClr val="dk1"/>
                </a:solidFill>
                <a:latin typeface="Century Gothic"/>
                <a:ea typeface="Century Gothic"/>
                <a:cs typeface="Century Gothic"/>
                <a:sym typeface="Century Gothic"/>
              </a:rPr>
              <a:t>ютерної</a:t>
            </a:r>
            <a:r>
              <a:rPr lang="uk-UA" sz="1800" b="1" dirty="0">
                <a:solidFill>
                  <a:schemeClr val="dk1"/>
                </a:solidFill>
                <a:latin typeface="Century Gothic"/>
                <a:ea typeface="Century Gothic"/>
                <a:cs typeface="Century Gothic"/>
                <a:sym typeface="Century Gothic"/>
              </a:rPr>
              <a:t> інженерії та інформаційних технологій</a:t>
            </a:r>
            <a:endParaRPr dirty="0"/>
          </a:p>
        </p:txBody>
      </p:sp>
      <p:sp>
        <p:nvSpPr>
          <p:cNvPr id="77" name="Google Shape;77;p1"/>
          <p:cNvSpPr txBox="1"/>
          <p:nvPr/>
        </p:nvSpPr>
        <p:spPr>
          <a:xfrm>
            <a:off x="2105898" y="2688671"/>
            <a:ext cx="7980204"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ru-RU" sz="2400" b="1" dirty="0" err="1">
                <a:solidFill>
                  <a:schemeClr val="dk1"/>
                </a:solidFill>
                <a:latin typeface="Century Gothic"/>
                <a:ea typeface="Century Gothic"/>
                <a:cs typeface="Century Gothic"/>
                <a:sym typeface="Century Gothic"/>
              </a:rPr>
              <a:t>Засоби</a:t>
            </a:r>
            <a:r>
              <a:rPr lang="ru-RU" sz="2400" b="1" dirty="0">
                <a:solidFill>
                  <a:schemeClr val="dk1"/>
                </a:solidFill>
                <a:latin typeface="Century Gothic"/>
                <a:ea typeface="Century Gothic"/>
                <a:cs typeface="Century Gothic"/>
                <a:sym typeface="Century Gothic"/>
              </a:rPr>
              <a:t> </a:t>
            </a:r>
            <a:r>
              <a:rPr lang="ru-RU" sz="2400" b="1" dirty="0" err="1">
                <a:solidFill>
                  <a:schemeClr val="dk1"/>
                </a:solidFill>
                <a:latin typeface="Century Gothic"/>
                <a:ea typeface="Century Gothic"/>
                <a:cs typeface="Century Gothic"/>
                <a:sym typeface="Century Gothic"/>
              </a:rPr>
              <a:t>створення</a:t>
            </a:r>
            <a:r>
              <a:rPr lang="ru-RU" sz="2400" b="1" dirty="0">
                <a:solidFill>
                  <a:schemeClr val="dk1"/>
                </a:solidFill>
                <a:latin typeface="Century Gothic"/>
                <a:ea typeface="Century Gothic"/>
                <a:cs typeface="Century Gothic"/>
                <a:sym typeface="Century Gothic"/>
              </a:rPr>
              <a:t> </a:t>
            </a:r>
            <a:r>
              <a:rPr lang="ru-RU" sz="2400" b="1" dirty="0" err="1">
                <a:solidFill>
                  <a:schemeClr val="dk1"/>
                </a:solidFill>
                <a:latin typeface="Century Gothic"/>
                <a:ea typeface="Century Gothic"/>
                <a:cs typeface="Century Gothic"/>
                <a:sym typeface="Century Gothic"/>
              </a:rPr>
              <a:t>сценаріїв</a:t>
            </a:r>
            <a:r>
              <a:rPr lang="ru-RU" sz="2400" b="1" dirty="0">
                <a:solidFill>
                  <a:schemeClr val="dk1"/>
                </a:solidFill>
                <a:latin typeface="Century Gothic"/>
                <a:ea typeface="Century Gothic"/>
                <a:cs typeface="Century Gothic"/>
                <a:sym typeface="Century Gothic"/>
              </a:rPr>
              <a:t> для </a:t>
            </a:r>
            <a:r>
              <a:rPr lang="ru-RU" sz="2400" b="1" dirty="0" err="1">
                <a:solidFill>
                  <a:schemeClr val="dk1"/>
                </a:solidFill>
                <a:latin typeface="Century Gothic"/>
                <a:ea typeface="Century Gothic"/>
                <a:cs typeface="Century Gothic"/>
                <a:sym typeface="Century Gothic"/>
              </a:rPr>
              <a:t>автоматизації</a:t>
            </a:r>
            <a:r>
              <a:rPr lang="ru-RU" sz="2400" b="1" dirty="0">
                <a:solidFill>
                  <a:schemeClr val="dk1"/>
                </a:solidFill>
                <a:latin typeface="Century Gothic"/>
                <a:ea typeface="Century Gothic"/>
                <a:cs typeface="Century Gothic"/>
                <a:sym typeface="Century Gothic"/>
              </a:rPr>
              <a:t> </a:t>
            </a:r>
            <a:r>
              <a:rPr lang="ru-RU" sz="2400" b="1" dirty="0" err="1">
                <a:solidFill>
                  <a:schemeClr val="dk1"/>
                </a:solidFill>
                <a:latin typeface="Century Gothic"/>
                <a:ea typeface="Century Gothic"/>
                <a:cs typeface="Century Gothic"/>
                <a:sym typeface="Century Gothic"/>
              </a:rPr>
              <a:t>роботи</a:t>
            </a:r>
            <a:r>
              <a:rPr lang="ru-RU" sz="2400" b="1" dirty="0">
                <a:solidFill>
                  <a:schemeClr val="dk1"/>
                </a:solidFill>
                <a:latin typeface="Century Gothic"/>
                <a:ea typeface="Century Gothic"/>
                <a:cs typeface="Century Gothic"/>
                <a:sym typeface="Century Gothic"/>
              </a:rPr>
              <a:t> </a:t>
            </a:r>
            <a:r>
              <a:rPr lang="ru-RU" sz="2400" b="1" dirty="0" err="1">
                <a:solidFill>
                  <a:schemeClr val="dk1"/>
                </a:solidFill>
                <a:latin typeface="Century Gothic"/>
                <a:ea typeface="Century Gothic"/>
                <a:cs typeface="Century Gothic"/>
                <a:sym typeface="Century Gothic"/>
              </a:rPr>
              <a:t>системи</a:t>
            </a:r>
            <a:endParaRPr sz="2400" b="1" dirty="0">
              <a:solidFill>
                <a:schemeClr val="dk1"/>
              </a:solidFill>
              <a:latin typeface="Century Gothic"/>
              <a:ea typeface="Century Gothic"/>
              <a:cs typeface="Century Gothic"/>
              <a:sym typeface="Century Gothic"/>
            </a:endParaRPr>
          </a:p>
        </p:txBody>
      </p:sp>
      <p:sp>
        <p:nvSpPr>
          <p:cNvPr id="78" name="Google Shape;78;p1"/>
          <p:cNvSpPr txBox="1"/>
          <p:nvPr/>
        </p:nvSpPr>
        <p:spPr>
          <a:xfrm>
            <a:off x="3138804" y="3681572"/>
            <a:ext cx="5914392" cy="61555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uk-UA" sz="1800" b="1" dirty="0">
                <a:solidFill>
                  <a:schemeClr val="dk1"/>
                </a:solidFill>
                <a:latin typeface="Century Gothic"/>
                <a:ea typeface="Century Gothic"/>
                <a:cs typeface="Century Gothic"/>
                <a:sym typeface="Century Gothic"/>
              </a:rPr>
              <a:t>Кваліфікаційна робота</a:t>
            </a:r>
            <a:endParaRPr dirty="0"/>
          </a:p>
          <a:p>
            <a:pPr marL="0" marR="0" lvl="0" indent="0" algn="ctr" rtl="0">
              <a:spcBef>
                <a:spcPts val="0"/>
              </a:spcBef>
              <a:spcAft>
                <a:spcPts val="0"/>
              </a:spcAft>
              <a:buNone/>
            </a:pPr>
            <a:endParaRPr sz="1600" i="1" dirty="0">
              <a:solidFill>
                <a:schemeClr val="dk1"/>
              </a:solidFill>
              <a:latin typeface="Century Gothic"/>
              <a:ea typeface="Century Gothic"/>
              <a:cs typeface="Century Gothic"/>
              <a:sym typeface="Century Gothic"/>
            </a:endParaRPr>
          </a:p>
        </p:txBody>
      </p:sp>
      <p:sp>
        <p:nvSpPr>
          <p:cNvPr id="79" name="Google Shape;79;p1"/>
          <p:cNvSpPr txBox="1"/>
          <p:nvPr/>
        </p:nvSpPr>
        <p:spPr>
          <a:xfrm>
            <a:off x="8908869" y="4768353"/>
            <a:ext cx="2851210" cy="156962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uk-UA" sz="1600" dirty="0">
                <a:solidFill>
                  <a:schemeClr val="dk1"/>
                </a:solidFill>
                <a:latin typeface="Century Gothic"/>
                <a:ea typeface="Century Gothic"/>
                <a:cs typeface="Century Gothic"/>
                <a:sym typeface="Century Gothic"/>
              </a:rPr>
              <a:t>Група </a:t>
            </a:r>
            <a:r>
              <a:rPr lang="en-US" sz="1600" dirty="0">
                <a:solidFill>
                  <a:schemeClr val="dk1"/>
                </a:solidFill>
                <a:latin typeface="Century Gothic"/>
                <a:ea typeface="Century Gothic"/>
                <a:cs typeface="Century Gothic"/>
                <a:sym typeface="Century Gothic"/>
              </a:rPr>
              <a:t>1</a:t>
            </a:r>
            <a:r>
              <a:rPr lang="uk-UA" sz="1600" dirty="0">
                <a:solidFill>
                  <a:schemeClr val="dk1"/>
                </a:solidFill>
                <a:latin typeface="Century Gothic"/>
                <a:ea typeface="Century Gothic"/>
                <a:cs typeface="Century Gothic"/>
                <a:sym typeface="Century Gothic"/>
              </a:rPr>
              <a:t>П-21</a:t>
            </a:r>
          </a:p>
          <a:p>
            <a:pPr marL="0" marR="0" lvl="0" indent="0" algn="r" rtl="0">
              <a:spcBef>
                <a:spcPts val="0"/>
              </a:spcBef>
              <a:spcAft>
                <a:spcPts val="0"/>
              </a:spcAft>
              <a:buNone/>
            </a:pPr>
            <a:r>
              <a:rPr lang="uk-UA" sz="1600" dirty="0">
                <a:solidFill>
                  <a:schemeClr val="dk1"/>
                </a:solidFill>
                <a:latin typeface="Century Gothic"/>
                <a:ea typeface="Century Gothic"/>
                <a:cs typeface="Century Gothic"/>
                <a:sym typeface="Century Gothic"/>
              </a:rPr>
              <a:t>Студента </a:t>
            </a:r>
            <a:r>
              <a:rPr lang="uk-UA" sz="1600" b="1" dirty="0">
                <a:solidFill>
                  <a:schemeClr val="dk1"/>
                </a:solidFill>
                <a:latin typeface="Century Gothic"/>
                <a:ea typeface="Century Gothic"/>
                <a:cs typeface="Century Gothic"/>
                <a:sym typeface="Century Gothic"/>
              </a:rPr>
              <a:t>Зайця Максима Юрійовича</a:t>
            </a:r>
            <a:endParaRPr sz="1600" b="1" dirty="0">
              <a:solidFill>
                <a:schemeClr val="dk1"/>
              </a:solidFill>
              <a:latin typeface="Century Gothic"/>
              <a:ea typeface="Century Gothic"/>
              <a:cs typeface="Century Gothic"/>
              <a:sym typeface="Century Gothic"/>
            </a:endParaRPr>
          </a:p>
          <a:p>
            <a:pPr lvl="0" algn="r"/>
            <a:r>
              <a:rPr lang="uk-UA" sz="1600" dirty="0">
                <a:solidFill>
                  <a:schemeClr val="dk1"/>
                </a:solidFill>
                <a:latin typeface="Century Gothic"/>
                <a:ea typeface="Century Gothic"/>
                <a:cs typeface="Century Gothic"/>
                <a:sym typeface="Century Gothic"/>
              </a:rPr>
              <a:t>Керівник </a:t>
            </a:r>
            <a:r>
              <a:rPr lang="uk-UA" sz="1600" b="1" dirty="0" err="1">
                <a:solidFill>
                  <a:schemeClr val="dk1"/>
                </a:solidFill>
                <a:latin typeface="Century Gothic"/>
                <a:ea typeface="Century Gothic"/>
                <a:cs typeface="Century Gothic"/>
                <a:sym typeface="Century Gothic"/>
              </a:rPr>
              <a:t>Медолиз</a:t>
            </a:r>
            <a:r>
              <a:rPr lang="uk-UA" sz="1600" b="1" dirty="0">
                <a:solidFill>
                  <a:schemeClr val="dk1"/>
                </a:solidFill>
                <a:latin typeface="Century Gothic"/>
                <a:ea typeface="Century Gothic"/>
                <a:cs typeface="Century Gothic"/>
                <a:sym typeface="Century Gothic"/>
              </a:rPr>
              <a:t> Маргарита Миколаївна </a:t>
            </a:r>
          </a:p>
          <a:p>
            <a:pPr marL="0" marR="0" lvl="0" indent="0" algn="r" rtl="0">
              <a:spcBef>
                <a:spcPts val="0"/>
              </a:spcBef>
              <a:spcAft>
                <a:spcPts val="0"/>
              </a:spcAft>
              <a:buNone/>
            </a:pPr>
            <a:r>
              <a:rPr lang="uk-UA" sz="1600" dirty="0">
                <a:solidFill>
                  <a:schemeClr val="dk1"/>
                </a:solidFill>
                <a:latin typeface="Century Gothic"/>
                <a:ea typeface="Century Gothic"/>
                <a:cs typeface="Century Gothic"/>
                <a:sym typeface="Century Gothic"/>
              </a:rPr>
              <a:t>07</a:t>
            </a:r>
            <a:r>
              <a:rPr lang="en-US" sz="1600" dirty="0">
                <a:solidFill>
                  <a:schemeClr val="dk1"/>
                </a:solidFill>
                <a:latin typeface="Century Gothic"/>
                <a:ea typeface="Century Gothic"/>
                <a:cs typeface="Century Gothic"/>
                <a:sym typeface="Century Gothic"/>
              </a:rPr>
              <a:t>.</a:t>
            </a:r>
            <a:r>
              <a:rPr lang="uk-UA" sz="1600" dirty="0">
                <a:solidFill>
                  <a:schemeClr val="dk1"/>
                </a:solidFill>
                <a:latin typeface="Century Gothic"/>
                <a:ea typeface="Century Gothic"/>
                <a:cs typeface="Century Gothic"/>
                <a:sym typeface="Century Gothic"/>
              </a:rPr>
              <a:t>04</a:t>
            </a:r>
            <a:r>
              <a:rPr lang="en-US" sz="1600" dirty="0">
                <a:solidFill>
                  <a:schemeClr val="dk1"/>
                </a:solidFill>
                <a:latin typeface="Century Gothic"/>
                <a:ea typeface="Century Gothic"/>
                <a:cs typeface="Century Gothic"/>
                <a:sym typeface="Century Gothic"/>
              </a:rPr>
              <a:t>.</a:t>
            </a:r>
            <a:r>
              <a:rPr lang="uk-UA" sz="1600" dirty="0">
                <a:solidFill>
                  <a:schemeClr val="dk1"/>
                </a:solidFill>
                <a:latin typeface="Century Gothic"/>
                <a:ea typeface="Century Gothic"/>
                <a:cs typeface="Century Gothic"/>
                <a:sym typeface="Century Gothic"/>
              </a:rPr>
              <a:t>2025</a:t>
            </a:r>
            <a:endParaRPr sz="1600" dirty="0">
              <a:solidFill>
                <a:schemeClr val="dk1"/>
              </a:solidFill>
              <a:latin typeface="Century Gothic"/>
              <a:ea typeface="Century Gothic"/>
              <a:cs typeface="Century Gothic"/>
              <a:sym typeface="Century Gothic"/>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4663" y="4297125"/>
            <a:ext cx="1802674" cy="1827669"/>
          </a:xfrm>
          <a:prstGeom prst="rect">
            <a:avLst/>
          </a:prstGeom>
        </p:spPr>
      </p:pic>
      <p:cxnSp>
        <p:nvCxnSpPr>
          <p:cNvPr id="10" name="Прямая соединительная линия 9"/>
          <p:cNvCxnSpPr/>
          <p:nvPr/>
        </p:nvCxnSpPr>
        <p:spPr>
          <a:xfrm>
            <a:off x="3918000" y="6257508"/>
            <a:ext cx="4356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3DBD858-F4B5-7433-8325-5D925EE08146}"/>
              </a:ext>
            </a:extLst>
          </p:cNvPr>
          <p:cNvPicPr>
            <a:picLocks noChangeAspect="1"/>
          </p:cNvPicPr>
          <p:nvPr/>
        </p:nvPicPr>
        <p:blipFill>
          <a:blip r:embed="rId4"/>
          <a:stretch>
            <a:fillRect/>
          </a:stretch>
        </p:blipFill>
        <p:spPr>
          <a:xfrm>
            <a:off x="51811" y="115596"/>
            <a:ext cx="4108174" cy="13138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lt1"/>
        </a:solidFill>
        <a:effectLst/>
      </p:bgPr>
    </p:bg>
    <p:spTree>
      <p:nvGrpSpPr>
        <p:cNvPr id="1" name="Shape 73"/>
        <p:cNvGrpSpPr/>
        <p:nvPr/>
      </p:nvGrpSpPr>
      <p:grpSpPr>
        <a:xfrm>
          <a:off x="0" y="0"/>
          <a:ext cx="0" cy="0"/>
          <a:chOff x="0" y="0"/>
          <a:chExt cx="0" cy="0"/>
        </a:xfrm>
      </p:grpSpPr>
      <p:sp>
        <p:nvSpPr>
          <p:cNvPr id="74" name="Google Shape;74;p1"/>
          <p:cNvSpPr txBox="1"/>
          <p:nvPr/>
        </p:nvSpPr>
        <p:spPr>
          <a:xfrm>
            <a:off x="3283132" y="6211065"/>
            <a:ext cx="562573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0" y="2588884"/>
            <a:ext cx="3393153" cy="3440200"/>
          </a:xfrm>
          <a:prstGeom prst="rect">
            <a:avLst/>
          </a:prstGeom>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617" y="596766"/>
            <a:ext cx="3772737" cy="1148071"/>
          </a:xfrm>
          <a:prstGeom prst="rect">
            <a:avLst/>
          </a:prstGeom>
        </p:spPr>
      </p:pic>
      <p:sp>
        <p:nvSpPr>
          <p:cNvPr id="6" name="Google Shape;182;p13"/>
          <p:cNvSpPr txBox="1"/>
          <p:nvPr/>
        </p:nvSpPr>
        <p:spPr>
          <a:xfrm>
            <a:off x="5254477" y="1221617"/>
            <a:ext cx="5805903"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uk-UA" sz="2800" b="1" dirty="0">
                <a:solidFill>
                  <a:schemeClr val="dk1"/>
                </a:solidFill>
                <a:latin typeface="Century Gothic"/>
                <a:ea typeface="Century Gothic"/>
                <a:cs typeface="Century Gothic"/>
                <a:sym typeface="Century Gothic"/>
              </a:rPr>
              <a:t>Дякую за увагу</a:t>
            </a:r>
            <a:r>
              <a:rPr lang="en-US" sz="2800" b="1" dirty="0">
                <a:solidFill>
                  <a:schemeClr val="dk1"/>
                </a:solidFill>
                <a:latin typeface="Century Gothic"/>
                <a:ea typeface="Century Gothic"/>
                <a:cs typeface="Century Gothic"/>
                <a:sym typeface="Century Gothic"/>
              </a:rPr>
              <a:t>!</a:t>
            </a:r>
            <a:endParaRPr dirty="0"/>
          </a:p>
        </p:txBody>
      </p:sp>
      <p:sp>
        <p:nvSpPr>
          <p:cNvPr id="9" name="Google Shape;183;p13"/>
          <p:cNvSpPr txBox="1"/>
          <p:nvPr/>
        </p:nvSpPr>
        <p:spPr>
          <a:xfrm>
            <a:off x="4674386" y="2901183"/>
            <a:ext cx="3312979" cy="240061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uk-UA" sz="2000" dirty="0">
                <a:solidFill>
                  <a:schemeClr val="dk1"/>
                </a:solidFill>
                <a:latin typeface="Century Gothic"/>
                <a:ea typeface="Century Gothic"/>
                <a:cs typeface="Century Gothic"/>
                <a:sym typeface="Century Gothic"/>
              </a:rPr>
              <a:t>Заєць Максим Юрійович</a:t>
            </a:r>
            <a:endParaRPr sz="2000" dirty="0">
              <a:solidFill>
                <a:schemeClr val="dk1"/>
              </a:solidFill>
              <a:latin typeface="Century Gothic"/>
              <a:ea typeface="Century Gothic"/>
              <a:cs typeface="Century Gothic"/>
              <a:sym typeface="Century Gothic"/>
            </a:endParaRPr>
          </a:p>
          <a:p>
            <a:pPr marL="0" marR="0" lvl="0" indent="0" algn="l" rtl="0">
              <a:lnSpc>
                <a:spcPct val="150000"/>
              </a:lnSpc>
              <a:spcBef>
                <a:spcPts val="0"/>
              </a:spcBef>
              <a:spcAft>
                <a:spcPts val="0"/>
              </a:spcAft>
              <a:buNone/>
            </a:pPr>
            <a:r>
              <a:rPr lang="uk-UA" sz="2000" dirty="0">
                <a:solidFill>
                  <a:schemeClr val="dk1"/>
                </a:solidFill>
                <a:latin typeface="Century Gothic"/>
                <a:ea typeface="Century Gothic"/>
                <a:cs typeface="Century Gothic"/>
                <a:sym typeface="Century Gothic"/>
              </a:rPr>
              <a:t>Студент групи 1П-21</a:t>
            </a:r>
            <a:endParaRPr sz="2000" dirty="0"/>
          </a:p>
          <a:p>
            <a:pPr marL="0" marR="0" lvl="0" indent="0" algn="l" rtl="0">
              <a:lnSpc>
                <a:spcPct val="150000"/>
              </a:lnSpc>
              <a:spcBef>
                <a:spcPts val="0"/>
              </a:spcBef>
              <a:spcAft>
                <a:spcPts val="0"/>
              </a:spcAft>
              <a:buNone/>
            </a:pPr>
            <a:endParaRPr sz="2000" dirty="0">
              <a:solidFill>
                <a:schemeClr val="dk1"/>
              </a:solidFill>
              <a:latin typeface="Century Gothic"/>
              <a:ea typeface="Century Gothic"/>
              <a:cs typeface="Century Gothic"/>
              <a:sym typeface="Century Gothic"/>
            </a:endParaRPr>
          </a:p>
          <a:p>
            <a:pPr marL="0" marR="0" lvl="0" indent="0" algn="l" rtl="0">
              <a:lnSpc>
                <a:spcPct val="150000"/>
              </a:lnSpc>
              <a:spcBef>
                <a:spcPts val="0"/>
              </a:spcBef>
              <a:spcAft>
                <a:spcPts val="0"/>
              </a:spcAft>
              <a:buNone/>
            </a:pPr>
            <a:r>
              <a:rPr lang="en-US" sz="2000" u="sng" dirty="0">
                <a:solidFill>
                  <a:schemeClr val="dk1"/>
                </a:solidFill>
                <a:latin typeface="Century Gothic"/>
                <a:ea typeface="Century Gothic"/>
                <a:cs typeface="Century Gothic"/>
                <a:sym typeface="Century Gothic"/>
              </a:rPr>
              <a:t>zaetsmaks06@gmail.com</a:t>
            </a:r>
            <a:endParaRPr sz="2000" dirty="0">
              <a:solidFill>
                <a:schemeClr val="dk1"/>
              </a:solidFill>
              <a:latin typeface="Century Gothic"/>
              <a:ea typeface="Century Gothic"/>
              <a:cs typeface="Century Gothic"/>
              <a:sym typeface="Century Gothic"/>
            </a:endParaRPr>
          </a:p>
        </p:txBody>
      </p:sp>
      <p:cxnSp>
        <p:nvCxnSpPr>
          <p:cNvPr id="5" name="Прямая соединительная линия 4"/>
          <p:cNvCxnSpPr/>
          <p:nvPr/>
        </p:nvCxnSpPr>
        <p:spPr>
          <a:xfrm>
            <a:off x="4263992" y="0"/>
            <a:ext cx="9625" cy="685800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81AC7D6-E7EF-E9E7-C84D-30AF4D70B70A}"/>
              </a:ext>
            </a:extLst>
          </p:cNvPr>
          <p:cNvPicPr>
            <a:picLocks noChangeAspect="1"/>
          </p:cNvPicPr>
          <p:nvPr/>
        </p:nvPicPr>
        <p:blipFill>
          <a:blip r:embed="rId5"/>
          <a:stretch>
            <a:fillRect/>
          </a:stretch>
        </p:blipFill>
        <p:spPr>
          <a:xfrm>
            <a:off x="79928" y="430962"/>
            <a:ext cx="4108174" cy="1313875"/>
          </a:xfrm>
          <a:prstGeom prst="rect">
            <a:avLst/>
          </a:prstGeom>
        </p:spPr>
      </p:pic>
      <p:pic>
        <p:nvPicPr>
          <p:cNvPr id="10" name="Рисунок 9">
            <a:extLst>
              <a:ext uri="{FF2B5EF4-FFF2-40B4-BE49-F238E27FC236}">
                <a16:creationId xmlns:a16="http://schemas.microsoft.com/office/drawing/2014/main" id="{B9017D41-3EE5-4451-D668-90AD41063AC9}"/>
              </a:ext>
            </a:extLst>
          </p:cNvPr>
          <p:cNvPicPr>
            <a:picLocks noChangeAspect="1"/>
          </p:cNvPicPr>
          <p:nvPr/>
        </p:nvPicPr>
        <p:blipFill>
          <a:blip r:embed="rId6"/>
          <a:stretch>
            <a:fillRect/>
          </a:stretch>
        </p:blipFill>
        <p:spPr>
          <a:xfrm>
            <a:off x="8908869" y="2402205"/>
            <a:ext cx="2809875" cy="2809875"/>
          </a:xfrm>
          <a:prstGeom prst="rect">
            <a:avLst/>
          </a:prstGeom>
        </p:spPr>
      </p:pic>
    </p:spTree>
    <p:extLst>
      <p:ext uri="{BB962C8B-B14F-4D97-AF65-F5344CB8AC3E}">
        <p14:creationId xmlns:p14="http://schemas.microsoft.com/office/powerpoint/2010/main" val="134904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1"/>
          <p:cNvSpPr txBox="1"/>
          <p:nvPr/>
        </p:nvSpPr>
        <p:spPr>
          <a:xfrm>
            <a:off x="3283132" y="6211065"/>
            <a:ext cx="562573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9395" y="222680"/>
            <a:ext cx="1297335" cy="1315323"/>
          </a:xfrm>
          <a:prstGeom prst="rect">
            <a:avLst/>
          </a:prstGeom>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270" y="166776"/>
            <a:ext cx="3329057" cy="1013056"/>
          </a:xfrm>
          <a:prstGeom prst="rect">
            <a:avLst/>
          </a:prstGeom>
        </p:spPr>
      </p:pic>
      <p:sp>
        <p:nvSpPr>
          <p:cNvPr id="12" name="Google Shape;87;p2"/>
          <p:cNvSpPr txBox="1"/>
          <p:nvPr/>
        </p:nvSpPr>
        <p:spPr>
          <a:xfrm>
            <a:off x="477435" y="1809147"/>
            <a:ext cx="11237130" cy="2585283"/>
          </a:xfrm>
          <a:prstGeom prst="rect">
            <a:avLst/>
          </a:prstGeom>
          <a:noFill/>
          <a:ln>
            <a:noFill/>
          </a:ln>
        </p:spPr>
        <p:txBody>
          <a:bodyPr spcFirstLastPara="1" wrap="square" lIns="91425" tIns="45700" rIns="91425" bIns="45700" anchor="t" anchorCtr="0">
            <a:spAutoFit/>
          </a:bodyPr>
          <a:lstStyle/>
          <a:p>
            <a:pPr marL="285750" marR="0" lvl="0" indent="-285750" algn="ctr" rtl="0">
              <a:lnSpc>
                <a:spcPct val="150000"/>
              </a:lnSpc>
              <a:spcBef>
                <a:spcPts val="0"/>
              </a:spcBef>
              <a:spcAft>
                <a:spcPts val="0"/>
              </a:spcAft>
              <a:buClr>
                <a:schemeClr val="dk1"/>
              </a:buClr>
              <a:buSzPts val="1800"/>
              <a:buFont typeface="Century Gothic"/>
              <a:buChar char="•"/>
            </a:pPr>
            <a:r>
              <a:rPr lang="uk-UA" sz="1800" b="1" dirty="0">
                <a:solidFill>
                  <a:schemeClr val="dk1"/>
                </a:solidFill>
                <a:latin typeface="Century Gothic"/>
                <a:ea typeface="Century Gothic"/>
                <a:cs typeface="Century Gothic"/>
                <a:sym typeface="Century Gothic"/>
              </a:rPr>
              <a:t>Об</a:t>
            </a:r>
            <a:r>
              <a:rPr lang="en-US" sz="1800" b="1" dirty="0">
                <a:solidFill>
                  <a:schemeClr val="dk1"/>
                </a:solidFill>
                <a:latin typeface="Century Gothic"/>
                <a:ea typeface="Century Gothic"/>
                <a:cs typeface="Century Gothic"/>
                <a:sym typeface="Century Gothic"/>
              </a:rPr>
              <a:t>’</a:t>
            </a:r>
            <a:r>
              <a:rPr lang="uk-UA" sz="1800" b="1" dirty="0" err="1">
                <a:solidFill>
                  <a:schemeClr val="dk1"/>
                </a:solidFill>
                <a:latin typeface="Century Gothic"/>
                <a:ea typeface="Century Gothic"/>
                <a:cs typeface="Century Gothic"/>
                <a:sym typeface="Century Gothic"/>
              </a:rPr>
              <a:t>єкт</a:t>
            </a:r>
            <a:r>
              <a:rPr lang="uk-UA" sz="1800" b="1" dirty="0">
                <a:solidFill>
                  <a:schemeClr val="dk1"/>
                </a:solidFill>
                <a:latin typeface="Century Gothic"/>
                <a:ea typeface="Century Gothic"/>
                <a:cs typeface="Century Gothic"/>
                <a:sym typeface="Century Gothic"/>
              </a:rPr>
              <a:t> дослідження</a:t>
            </a:r>
            <a:endParaRPr sz="1800" b="1" dirty="0">
              <a:solidFill>
                <a:schemeClr val="dk1"/>
              </a:solidFill>
              <a:latin typeface="Century Gothic"/>
              <a:ea typeface="Century Gothic"/>
              <a:cs typeface="Century Gothic"/>
              <a:sym typeface="Century Gothic"/>
            </a:endParaRPr>
          </a:p>
          <a:p>
            <a:pPr marL="0" marR="0" lvl="0" indent="0" algn="l" rtl="0">
              <a:lnSpc>
                <a:spcPct val="150000"/>
              </a:lnSpc>
              <a:spcBef>
                <a:spcPts val="0"/>
              </a:spcBef>
              <a:spcAft>
                <a:spcPts val="0"/>
              </a:spcAft>
              <a:buNone/>
            </a:pPr>
            <a:r>
              <a:rPr lang="uk-UA" sz="1800" dirty="0">
                <a:solidFill>
                  <a:schemeClr val="dk1"/>
                </a:solidFill>
                <a:latin typeface="Century Gothic"/>
                <a:ea typeface="Century Gothic"/>
                <a:cs typeface="Century Gothic"/>
                <a:sym typeface="Century Gothic"/>
              </a:rPr>
              <a:t>Об’єктом дослідження в даній дипломній роботі є процес автоматизації резервного копіювання даних в комп’ютерних системах.</a:t>
            </a:r>
            <a:r>
              <a:rPr lang="en-US" sz="1800" dirty="0">
                <a:solidFill>
                  <a:schemeClr val="dk1"/>
                </a:solidFill>
                <a:latin typeface="Century Gothic"/>
                <a:ea typeface="Century Gothic"/>
                <a:cs typeface="Century Gothic"/>
                <a:sym typeface="Century Gothic"/>
              </a:rPr>
              <a:t> </a:t>
            </a:r>
            <a:r>
              <a:rPr lang="uk-UA" sz="1800" dirty="0">
                <a:solidFill>
                  <a:schemeClr val="dk1"/>
                </a:solidFill>
                <a:latin typeface="Century Gothic"/>
                <a:ea typeface="Century Gothic"/>
                <a:cs typeface="Century Gothic"/>
                <a:sym typeface="Century Gothic"/>
              </a:rPr>
              <a:t>Цей процес включає в себе сукупність технічних та програмних засобів, що забезпечують регулярне, безпечне та ефективне створення копій важливої інформації з метою її збереження та можливого відновлення у разі втрати, пошкодження чи знищення основних даних.</a:t>
            </a:r>
          </a:p>
        </p:txBody>
      </p:sp>
      <p:sp>
        <p:nvSpPr>
          <p:cNvPr id="13" name="Google Shape;88;p2"/>
          <p:cNvSpPr txBox="1"/>
          <p:nvPr/>
        </p:nvSpPr>
        <p:spPr>
          <a:xfrm>
            <a:off x="477435" y="4394430"/>
            <a:ext cx="11237130" cy="1338788"/>
          </a:xfrm>
          <a:prstGeom prst="rect">
            <a:avLst/>
          </a:prstGeom>
          <a:noFill/>
          <a:ln>
            <a:noFill/>
          </a:ln>
        </p:spPr>
        <p:txBody>
          <a:bodyPr spcFirstLastPara="1" wrap="square" lIns="91425" tIns="45700" rIns="91425" bIns="45700" anchor="t" anchorCtr="0">
            <a:spAutoFit/>
          </a:bodyPr>
          <a:lstStyle/>
          <a:p>
            <a:pPr marL="285750" marR="0" lvl="0" indent="-285750" algn="ctr" rtl="0">
              <a:lnSpc>
                <a:spcPct val="150000"/>
              </a:lnSpc>
              <a:spcBef>
                <a:spcPts val="0"/>
              </a:spcBef>
              <a:spcAft>
                <a:spcPts val="0"/>
              </a:spcAft>
              <a:buClr>
                <a:schemeClr val="dk1"/>
              </a:buClr>
              <a:buSzPts val="1800"/>
              <a:buFont typeface="Century Gothic"/>
              <a:buChar char="•"/>
            </a:pPr>
            <a:r>
              <a:rPr lang="uk-UA" sz="1800" b="1" dirty="0">
                <a:solidFill>
                  <a:schemeClr val="dk1"/>
                </a:solidFill>
                <a:latin typeface="Century Gothic"/>
                <a:ea typeface="Century Gothic"/>
                <a:cs typeface="Century Gothic"/>
                <a:sym typeface="Century Gothic"/>
              </a:rPr>
              <a:t>Предмет дослідження</a:t>
            </a:r>
            <a:endParaRPr dirty="0"/>
          </a:p>
          <a:p>
            <a:pPr lvl="0">
              <a:lnSpc>
                <a:spcPct val="150000"/>
              </a:lnSpc>
            </a:pPr>
            <a:r>
              <a:rPr lang="uk-UA" sz="1800" dirty="0">
                <a:solidFill>
                  <a:schemeClr val="dk1"/>
                </a:solidFill>
                <a:latin typeface="Century Gothic"/>
                <a:ea typeface="Century Gothic"/>
                <a:cs typeface="Century Gothic"/>
                <a:sym typeface="Century Gothic"/>
              </a:rPr>
              <a:t>Предметом дослідження є методи та засоби реалізації автоматизованого резервного копіювання даних.</a:t>
            </a:r>
            <a:endParaRPr lang="en-US" sz="1800" dirty="0">
              <a:solidFill>
                <a:schemeClr val="dk1"/>
              </a:solidFill>
              <a:latin typeface="Century Gothic"/>
              <a:ea typeface="Century Gothic"/>
              <a:cs typeface="Century Gothic"/>
              <a:sym typeface="Century Gothic"/>
            </a:endParaRPr>
          </a:p>
        </p:txBody>
      </p:sp>
      <p:pic>
        <p:nvPicPr>
          <p:cNvPr id="2" name="Picture 1">
            <a:extLst>
              <a:ext uri="{FF2B5EF4-FFF2-40B4-BE49-F238E27FC236}">
                <a16:creationId xmlns:a16="http://schemas.microsoft.com/office/drawing/2014/main" id="{D15F5073-AED9-3FCE-D9D5-A183F05FBA63}"/>
              </a:ext>
            </a:extLst>
          </p:cNvPr>
          <p:cNvPicPr>
            <a:picLocks noChangeAspect="1"/>
          </p:cNvPicPr>
          <p:nvPr/>
        </p:nvPicPr>
        <p:blipFill>
          <a:blip r:embed="rId5"/>
          <a:stretch>
            <a:fillRect/>
          </a:stretch>
        </p:blipFill>
        <p:spPr>
          <a:xfrm>
            <a:off x="51811" y="115596"/>
            <a:ext cx="4108174" cy="1313875"/>
          </a:xfrm>
          <a:prstGeom prst="rect">
            <a:avLst/>
          </a:prstGeom>
        </p:spPr>
      </p:pic>
    </p:spTree>
    <p:extLst>
      <p:ext uri="{BB962C8B-B14F-4D97-AF65-F5344CB8AC3E}">
        <p14:creationId xmlns:p14="http://schemas.microsoft.com/office/powerpoint/2010/main" val="589342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1"/>
          <p:cNvSpPr txBox="1"/>
          <p:nvPr/>
        </p:nvSpPr>
        <p:spPr>
          <a:xfrm>
            <a:off x="3283132" y="6211065"/>
            <a:ext cx="562573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7256" y="248249"/>
            <a:ext cx="1297335" cy="1315323"/>
          </a:xfrm>
          <a:prstGeom prst="rect">
            <a:avLst/>
          </a:prstGeom>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918" y="248249"/>
            <a:ext cx="3329057" cy="1013056"/>
          </a:xfrm>
          <a:prstGeom prst="rect">
            <a:avLst/>
          </a:prstGeom>
        </p:spPr>
      </p:pic>
      <p:sp>
        <p:nvSpPr>
          <p:cNvPr id="10" name="Google Shape;96;p3"/>
          <p:cNvSpPr txBox="1"/>
          <p:nvPr/>
        </p:nvSpPr>
        <p:spPr>
          <a:xfrm>
            <a:off x="917331" y="1951713"/>
            <a:ext cx="10357338" cy="1477287"/>
          </a:xfrm>
          <a:prstGeom prst="rect">
            <a:avLst/>
          </a:prstGeom>
          <a:noFill/>
          <a:ln>
            <a:noFill/>
          </a:ln>
        </p:spPr>
        <p:txBody>
          <a:bodyPr spcFirstLastPara="1" wrap="square" lIns="91425" tIns="45700" rIns="91425" bIns="45700" anchor="t" anchorCtr="0">
            <a:spAutoFit/>
          </a:bodyPr>
          <a:lstStyle/>
          <a:p>
            <a:pPr marL="285750" marR="0" lvl="0" indent="-285750" algn="ctr" rtl="0">
              <a:spcBef>
                <a:spcPts val="0"/>
              </a:spcBef>
              <a:spcAft>
                <a:spcPts val="0"/>
              </a:spcAft>
              <a:buClr>
                <a:schemeClr val="dk1"/>
              </a:buClr>
              <a:buSzPts val="1800"/>
              <a:buFont typeface="Century Gothic"/>
              <a:buChar char="•"/>
            </a:pPr>
            <a:r>
              <a:rPr lang="uk-UA" sz="1800" b="1" dirty="0">
                <a:solidFill>
                  <a:schemeClr val="dk1"/>
                </a:solidFill>
                <a:latin typeface="Century Gothic"/>
                <a:ea typeface="Century Gothic"/>
                <a:cs typeface="Century Gothic"/>
                <a:sym typeface="Century Gothic"/>
              </a:rPr>
              <a:t>Мета дослідження</a:t>
            </a:r>
            <a:endParaRPr sz="1800" b="1" dirty="0">
              <a:solidFill>
                <a:schemeClr val="dk1"/>
              </a:solidFill>
              <a:latin typeface="Century Gothic"/>
              <a:ea typeface="Century Gothic"/>
              <a:cs typeface="Century Gothic"/>
              <a:sym typeface="Century Gothic"/>
            </a:endParaRPr>
          </a:p>
          <a:p>
            <a:pPr marL="0" marR="0" lvl="0" indent="0" algn="l" rtl="0">
              <a:lnSpc>
                <a:spcPct val="150000"/>
              </a:lnSpc>
              <a:spcBef>
                <a:spcPts val="0"/>
              </a:spcBef>
              <a:spcAft>
                <a:spcPts val="0"/>
              </a:spcAft>
              <a:buNone/>
            </a:pPr>
            <a:r>
              <a:rPr lang="ru-RU" sz="1800" dirty="0">
                <a:solidFill>
                  <a:schemeClr val="dk1"/>
                </a:solidFill>
                <a:latin typeface="Century Gothic"/>
                <a:ea typeface="Century Gothic"/>
                <a:cs typeface="Century Gothic"/>
                <a:sym typeface="Century Gothic"/>
              </a:rPr>
              <a:t>Метою </a:t>
            </a:r>
            <a:r>
              <a:rPr lang="ru-RU" sz="1800" dirty="0" err="1">
                <a:solidFill>
                  <a:schemeClr val="dk1"/>
                </a:solidFill>
                <a:latin typeface="Century Gothic"/>
                <a:ea typeface="Century Gothic"/>
                <a:cs typeface="Century Gothic"/>
                <a:sym typeface="Century Gothic"/>
              </a:rPr>
              <a:t>дипломної</a:t>
            </a:r>
            <a:r>
              <a:rPr lang="ru-RU" sz="1800" dirty="0">
                <a:solidFill>
                  <a:schemeClr val="dk1"/>
                </a:solidFill>
                <a:latin typeface="Century Gothic"/>
                <a:ea typeface="Century Gothic"/>
                <a:cs typeface="Century Gothic"/>
                <a:sym typeface="Century Gothic"/>
              </a:rPr>
              <a:t> </a:t>
            </a:r>
            <a:r>
              <a:rPr lang="ru-RU" sz="1800" dirty="0" err="1">
                <a:solidFill>
                  <a:schemeClr val="dk1"/>
                </a:solidFill>
                <a:latin typeface="Century Gothic"/>
                <a:ea typeface="Century Gothic"/>
                <a:cs typeface="Century Gothic"/>
                <a:sym typeface="Century Gothic"/>
              </a:rPr>
              <a:t>роботи</a:t>
            </a:r>
            <a:r>
              <a:rPr lang="ru-RU" sz="1800" dirty="0">
                <a:solidFill>
                  <a:schemeClr val="dk1"/>
                </a:solidFill>
                <a:latin typeface="Century Gothic"/>
                <a:ea typeface="Century Gothic"/>
                <a:cs typeface="Century Gothic"/>
                <a:sym typeface="Century Gothic"/>
              </a:rPr>
              <a:t> є </a:t>
            </a:r>
            <a:r>
              <a:rPr lang="ru-RU" sz="1800" dirty="0" err="1">
                <a:solidFill>
                  <a:schemeClr val="dk1"/>
                </a:solidFill>
                <a:latin typeface="Century Gothic"/>
                <a:ea typeface="Century Gothic"/>
                <a:cs typeface="Century Gothic"/>
                <a:sym typeface="Century Gothic"/>
              </a:rPr>
              <a:t>розроблення</a:t>
            </a:r>
            <a:r>
              <a:rPr lang="ru-RU" sz="1800" dirty="0">
                <a:solidFill>
                  <a:schemeClr val="dk1"/>
                </a:solidFill>
                <a:latin typeface="Century Gothic"/>
                <a:ea typeface="Century Gothic"/>
                <a:cs typeface="Century Gothic"/>
                <a:sym typeface="Century Gothic"/>
              </a:rPr>
              <a:t> та </a:t>
            </a:r>
            <a:r>
              <a:rPr lang="ru-RU" sz="1800" dirty="0" err="1">
                <a:solidFill>
                  <a:schemeClr val="dk1"/>
                </a:solidFill>
                <a:latin typeface="Century Gothic"/>
                <a:ea typeface="Century Gothic"/>
                <a:cs typeface="Century Gothic"/>
                <a:sym typeface="Century Gothic"/>
              </a:rPr>
              <a:t>впровадження</a:t>
            </a:r>
            <a:r>
              <a:rPr lang="ru-RU" sz="1800" dirty="0">
                <a:solidFill>
                  <a:schemeClr val="dk1"/>
                </a:solidFill>
                <a:latin typeface="Century Gothic"/>
                <a:ea typeface="Century Gothic"/>
                <a:cs typeface="Century Gothic"/>
                <a:sym typeface="Century Gothic"/>
              </a:rPr>
              <a:t> </a:t>
            </a:r>
            <a:r>
              <a:rPr lang="ru-RU" sz="1800" dirty="0" err="1">
                <a:solidFill>
                  <a:schemeClr val="dk1"/>
                </a:solidFill>
                <a:latin typeface="Century Gothic"/>
                <a:ea typeface="Century Gothic"/>
                <a:cs typeface="Century Gothic"/>
                <a:sym typeface="Century Gothic"/>
              </a:rPr>
              <a:t>програмного</a:t>
            </a:r>
            <a:r>
              <a:rPr lang="ru-RU" sz="1800" dirty="0">
                <a:solidFill>
                  <a:schemeClr val="dk1"/>
                </a:solidFill>
                <a:latin typeface="Century Gothic"/>
                <a:ea typeface="Century Gothic"/>
                <a:cs typeface="Century Gothic"/>
                <a:sym typeface="Century Gothic"/>
              </a:rPr>
              <a:t> </a:t>
            </a:r>
            <a:r>
              <a:rPr lang="ru-RU" sz="1800" dirty="0" err="1">
                <a:solidFill>
                  <a:schemeClr val="dk1"/>
                </a:solidFill>
                <a:latin typeface="Century Gothic"/>
                <a:ea typeface="Century Gothic"/>
                <a:cs typeface="Century Gothic"/>
                <a:sym typeface="Century Gothic"/>
              </a:rPr>
              <a:t>рішення</a:t>
            </a:r>
            <a:r>
              <a:rPr lang="ru-RU" sz="1800" dirty="0">
                <a:solidFill>
                  <a:schemeClr val="dk1"/>
                </a:solidFill>
                <a:latin typeface="Century Gothic"/>
                <a:ea typeface="Century Gothic"/>
                <a:cs typeface="Century Gothic"/>
                <a:sym typeface="Century Gothic"/>
              </a:rPr>
              <a:t> для </a:t>
            </a:r>
            <a:r>
              <a:rPr lang="ru-RU" sz="1800" dirty="0" err="1">
                <a:solidFill>
                  <a:schemeClr val="dk1"/>
                </a:solidFill>
                <a:latin typeface="Century Gothic"/>
                <a:ea typeface="Century Gothic"/>
                <a:cs typeface="Century Gothic"/>
                <a:sym typeface="Century Gothic"/>
              </a:rPr>
              <a:t>автоматизованого</a:t>
            </a:r>
            <a:r>
              <a:rPr lang="ru-RU" sz="1800" dirty="0">
                <a:solidFill>
                  <a:schemeClr val="dk1"/>
                </a:solidFill>
                <a:latin typeface="Century Gothic"/>
                <a:ea typeface="Century Gothic"/>
                <a:cs typeface="Century Gothic"/>
                <a:sym typeface="Century Gothic"/>
              </a:rPr>
              <a:t> </a:t>
            </a:r>
            <a:r>
              <a:rPr lang="ru-RU" sz="1800" dirty="0" err="1">
                <a:solidFill>
                  <a:schemeClr val="dk1"/>
                </a:solidFill>
                <a:latin typeface="Century Gothic"/>
                <a:ea typeface="Century Gothic"/>
                <a:cs typeface="Century Gothic"/>
                <a:sym typeface="Century Gothic"/>
              </a:rPr>
              <a:t>створення</a:t>
            </a:r>
            <a:r>
              <a:rPr lang="ru-RU" sz="1800" dirty="0">
                <a:solidFill>
                  <a:schemeClr val="dk1"/>
                </a:solidFill>
                <a:latin typeface="Century Gothic"/>
                <a:ea typeface="Century Gothic"/>
                <a:cs typeface="Century Gothic"/>
                <a:sym typeface="Century Gothic"/>
              </a:rPr>
              <a:t> </a:t>
            </a:r>
            <a:r>
              <a:rPr lang="ru-RU" sz="1800" dirty="0" err="1">
                <a:solidFill>
                  <a:schemeClr val="dk1"/>
                </a:solidFill>
                <a:latin typeface="Century Gothic"/>
                <a:ea typeface="Century Gothic"/>
                <a:cs typeface="Century Gothic"/>
                <a:sym typeface="Century Gothic"/>
              </a:rPr>
              <a:t>резервних</a:t>
            </a:r>
            <a:r>
              <a:rPr lang="ru-RU" sz="1800" dirty="0">
                <a:solidFill>
                  <a:schemeClr val="dk1"/>
                </a:solidFill>
                <a:latin typeface="Century Gothic"/>
                <a:ea typeface="Century Gothic"/>
                <a:cs typeface="Century Gothic"/>
                <a:sym typeface="Century Gothic"/>
              </a:rPr>
              <a:t> </a:t>
            </a:r>
            <a:r>
              <a:rPr lang="ru-RU" sz="1800" dirty="0" err="1">
                <a:solidFill>
                  <a:schemeClr val="dk1"/>
                </a:solidFill>
                <a:latin typeface="Century Gothic"/>
                <a:ea typeface="Century Gothic"/>
                <a:cs typeface="Century Gothic"/>
                <a:sym typeface="Century Gothic"/>
              </a:rPr>
              <a:t>копій</a:t>
            </a:r>
            <a:r>
              <a:rPr lang="ru-RU" sz="1800" dirty="0">
                <a:solidFill>
                  <a:schemeClr val="dk1"/>
                </a:solidFill>
                <a:latin typeface="Century Gothic"/>
                <a:ea typeface="Century Gothic"/>
                <a:cs typeface="Century Gothic"/>
                <a:sym typeface="Century Gothic"/>
              </a:rPr>
              <a:t> </a:t>
            </a:r>
            <a:r>
              <a:rPr lang="ru-RU" sz="1800" dirty="0" err="1">
                <a:solidFill>
                  <a:schemeClr val="dk1"/>
                </a:solidFill>
                <a:latin typeface="Century Gothic"/>
                <a:ea typeface="Century Gothic"/>
                <a:cs typeface="Century Gothic"/>
                <a:sym typeface="Century Gothic"/>
              </a:rPr>
              <a:t>даних</a:t>
            </a:r>
            <a:r>
              <a:rPr lang="ru-RU" sz="1800" dirty="0">
                <a:solidFill>
                  <a:schemeClr val="dk1"/>
                </a:solidFill>
                <a:latin typeface="Century Gothic"/>
                <a:ea typeface="Century Gothic"/>
                <a:cs typeface="Century Gothic"/>
                <a:sym typeface="Century Gothic"/>
              </a:rPr>
              <a:t> при запуску </a:t>
            </a:r>
            <a:r>
              <a:rPr lang="ru-RU" sz="1800" dirty="0" err="1">
                <a:solidFill>
                  <a:schemeClr val="dk1"/>
                </a:solidFill>
                <a:latin typeface="Century Gothic"/>
                <a:ea typeface="Century Gothic"/>
                <a:cs typeface="Century Gothic"/>
                <a:sym typeface="Century Gothic"/>
              </a:rPr>
              <a:t>комп’ютера</a:t>
            </a:r>
            <a:r>
              <a:rPr lang="ru-RU" sz="1800" dirty="0">
                <a:solidFill>
                  <a:schemeClr val="dk1"/>
                </a:solidFill>
                <a:latin typeface="Century Gothic"/>
                <a:ea typeface="Century Gothic"/>
                <a:cs typeface="Century Gothic"/>
                <a:sym typeface="Century Gothic"/>
              </a:rPr>
              <a:t>.</a:t>
            </a:r>
            <a:endParaRPr sz="1800" dirty="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1" name="Google Shape;89;p2"/>
          <p:cNvSpPr txBox="1"/>
          <p:nvPr/>
        </p:nvSpPr>
        <p:spPr>
          <a:xfrm>
            <a:off x="917331" y="3581725"/>
            <a:ext cx="10357338" cy="923289"/>
          </a:xfrm>
          <a:prstGeom prst="rect">
            <a:avLst/>
          </a:prstGeom>
          <a:noFill/>
          <a:ln>
            <a:noFill/>
          </a:ln>
        </p:spPr>
        <p:txBody>
          <a:bodyPr spcFirstLastPara="1" wrap="square" lIns="91425" tIns="45700" rIns="91425" bIns="45700" anchor="t" anchorCtr="0">
            <a:spAutoFit/>
          </a:bodyPr>
          <a:lstStyle/>
          <a:p>
            <a:pPr marL="285750" marR="0" lvl="0" indent="-285750" algn="ctr" rtl="0">
              <a:lnSpc>
                <a:spcPct val="150000"/>
              </a:lnSpc>
              <a:spcBef>
                <a:spcPts val="0"/>
              </a:spcBef>
              <a:spcAft>
                <a:spcPts val="0"/>
              </a:spcAft>
              <a:buClr>
                <a:schemeClr val="dk1"/>
              </a:buClr>
              <a:buSzPts val="1800"/>
              <a:buFont typeface="Century Gothic"/>
              <a:buChar char="•"/>
            </a:pPr>
            <a:r>
              <a:rPr lang="uk-UA" sz="1800" b="1" dirty="0">
                <a:solidFill>
                  <a:schemeClr val="dk1"/>
                </a:solidFill>
                <a:latin typeface="Century Gothic"/>
                <a:ea typeface="Century Gothic"/>
                <a:cs typeface="Century Gothic"/>
                <a:sym typeface="Century Gothic"/>
              </a:rPr>
              <a:t>Завдання </a:t>
            </a:r>
          </a:p>
          <a:p>
            <a:pPr marL="0" marR="0" indent="0" algn="l" rtl="0">
              <a:lnSpc>
                <a:spcPct val="150000"/>
              </a:lnSpc>
            </a:pPr>
            <a:r>
              <a:rPr lang="uk-UA" sz="1800" dirty="0">
                <a:latin typeface="Century Gothic" panose="020B0502020202020204" pitchFamily="34" charset="0"/>
                <a:ea typeface="Century Gothic" panose="020B0502020202020204" pitchFamily="34" charset="0"/>
                <a:cs typeface="Century Gothic" panose="020B0502020202020204" pitchFamily="34" charset="0"/>
              </a:rPr>
              <a:t>Створення з</a:t>
            </a:r>
            <a:r>
              <a:rPr lang="uk-UA" sz="1800" b="0" i="0" dirty="0">
                <a:solidFill>
                  <a:srgbClr val="000000"/>
                </a:solidFill>
                <a:effectLst/>
                <a:latin typeface="Century Gothic" panose="020B0502020202020204" pitchFamily="34" charset="0"/>
                <a:ea typeface="Century Gothic" panose="020B0502020202020204" pitchFamily="34" charset="0"/>
                <a:cs typeface="Century Gothic" panose="020B0502020202020204" pitchFamily="34" charset="0"/>
              </a:rPr>
              <a:t>асобів автоматизації роботи ОС за допомогою написання сценаріїв.</a:t>
            </a:r>
            <a:endParaRPr lang="uk-UA" sz="2400" dirty="0">
              <a:effectLst/>
            </a:endParaRPr>
          </a:p>
        </p:txBody>
      </p:sp>
      <p:pic>
        <p:nvPicPr>
          <p:cNvPr id="2" name="Picture 1">
            <a:extLst>
              <a:ext uri="{FF2B5EF4-FFF2-40B4-BE49-F238E27FC236}">
                <a16:creationId xmlns:a16="http://schemas.microsoft.com/office/drawing/2014/main" id="{A5AE1DA1-F0C8-9E79-E057-8D569E9B4937}"/>
              </a:ext>
            </a:extLst>
          </p:cNvPr>
          <p:cNvPicPr>
            <a:picLocks noChangeAspect="1"/>
          </p:cNvPicPr>
          <p:nvPr/>
        </p:nvPicPr>
        <p:blipFill>
          <a:blip r:embed="rId5"/>
          <a:stretch>
            <a:fillRect/>
          </a:stretch>
        </p:blipFill>
        <p:spPr>
          <a:xfrm>
            <a:off x="51811" y="115596"/>
            <a:ext cx="4108174" cy="1313875"/>
          </a:xfrm>
          <a:prstGeom prst="rect">
            <a:avLst/>
          </a:prstGeom>
        </p:spPr>
      </p:pic>
    </p:spTree>
    <p:extLst>
      <p:ext uri="{BB962C8B-B14F-4D97-AF65-F5344CB8AC3E}">
        <p14:creationId xmlns:p14="http://schemas.microsoft.com/office/powerpoint/2010/main" val="66555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1"/>
          <p:cNvSpPr txBox="1"/>
          <p:nvPr/>
        </p:nvSpPr>
        <p:spPr>
          <a:xfrm>
            <a:off x="3283132" y="6211065"/>
            <a:ext cx="562573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7256" y="248249"/>
            <a:ext cx="1297335" cy="1315323"/>
          </a:xfrm>
          <a:prstGeom prst="rect">
            <a:avLst/>
          </a:prstGeom>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918" y="248249"/>
            <a:ext cx="3329057" cy="1013056"/>
          </a:xfrm>
          <a:prstGeom prst="rect">
            <a:avLst/>
          </a:prstGeom>
        </p:spPr>
      </p:pic>
      <p:sp>
        <p:nvSpPr>
          <p:cNvPr id="6" name="Google Shape;103;p4"/>
          <p:cNvSpPr txBox="1"/>
          <p:nvPr/>
        </p:nvSpPr>
        <p:spPr>
          <a:xfrm>
            <a:off x="2203017" y="1400352"/>
            <a:ext cx="7130473"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uk-UA" sz="2800" dirty="0">
                <a:solidFill>
                  <a:schemeClr val="accent1">
                    <a:lumMod val="50000"/>
                  </a:schemeClr>
                </a:solidFill>
                <a:latin typeface="Century Gothic"/>
                <a:ea typeface="Century Gothic"/>
                <a:cs typeface="Century Gothic"/>
                <a:sym typeface="Century Gothic"/>
              </a:rPr>
              <a:t>Методи дослідження</a:t>
            </a:r>
            <a:endParaRPr dirty="0">
              <a:solidFill>
                <a:schemeClr val="accent1">
                  <a:lumMod val="50000"/>
                </a:schemeClr>
              </a:solidFill>
            </a:endParaRPr>
          </a:p>
        </p:txBody>
      </p:sp>
      <p:sp>
        <p:nvSpPr>
          <p:cNvPr id="7" name="Google Shape;110;p5"/>
          <p:cNvSpPr txBox="1"/>
          <p:nvPr/>
        </p:nvSpPr>
        <p:spPr>
          <a:xfrm>
            <a:off x="1463039" y="2283571"/>
            <a:ext cx="10401551" cy="4194231"/>
          </a:xfrm>
          <a:prstGeom prst="rect">
            <a:avLst/>
          </a:prstGeom>
          <a:noFill/>
          <a:ln>
            <a:noFill/>
          </a:ln>
        </p:spPr>
        <p:txBody>
          <a:bodyPr spcFirstLastPara="1" wrap="square" lIns="91425" tIns="45700" rIns="91425" bIns="45700" anchor="t" anchorCtr="0">
            <a:noAutofit/>
          </a:bodyPr>
          <a:lstStyle/>
          <a:p>
            <a:pPr marL="271463" marR="0" lvl="0" indent="-271463" algn="l" rtl="0">
              <a:lnSpc>
                <a:spcPct val="110000"/>
              </a:lnSpc>
              <a:spcBef>
                <a:spcPts val="0"/>
              </a:spcBef>
              <a:spcAft>
                <a:spcPts val="0"/>
              </a:spcAft>
              <a:buClr>
                <a:schemeClr val="dk1"/>
              </a:buClr>
              <a:buSzPts val="1600"/>
              <a:buFont typeface="Arial"/>
              <a:buChar char="•"/>
            </a:pPr>
            <a:r>
              <a:rPr lang="ru-RU" sz="1600" dirty="0" err="1">
                <a:solidFill>
                  <a:schemeClr val="dk1"/>
                </a:solidFill>
                <a:latin typeface="Century Gothic"/>
                <a:ea typeface="Century Gothic"/>
                <a:cs typeface="Century Gothic"/>
                <a:sym typeface="Century Gothic"/>
              </a:rPr>
              <a:t>аналіз</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літературних</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джерел</a:t>
            </a:r>
            <a:r>
              <a:rPr lang="ru-RU" sz="1600" dirty="0">
                <a:solidFill>
                  <a:schemeClr val="dk1"/>
                </a:solidFill>
                <a:latin typeface="Century Gothic"/>
                <a:ea typeface="Century Gothic"/>
                <a:cs typeface="Century Gothic"/>
                <a:sym typeface="Century Gothic"/>
              </a:rPr>
              <a:t> і </a:t>
            </a:r>
            <a:r>
              <a:rPr lang="ru-RU" sz="1600" dirty="0" err="1">
                <a:solidFill>
                  <a:schemeClr val="dk1"/>
                </a:solidFill>
                <a:latin typeface="Century Gothic"/>
                <a:ea typeface="Century Gothic"/>
                <a:cs typeface="Century Gothic"/>
                <a:sym typeface="Century Gothic"/>
              </a:rPr>
              <a:t>технічної</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документації</a:t>
            </a:r>
            <a:r>
              <a:rPr lang="ru-RU" sz="1600" dirty="0">
                <a:solidFill>
                  <a:schemeClr val="dk1"/>
                </a:solidFill>
                <a:latin typeface="Century Gothic"/>
                <a:ea typeface="Century Gothic"/>
                <a:cs typeface="Century Gothic"/>
                <a:sym typeface="Century Gothic"/>
              </a:rPr>
              <a:t> з теми резервного </a:t>
            </a:r>
            <a:r>
              <a:rPr lang="ru-RU" sz="1600" dirty="0" err="1">
                <a:solidFill>
                  <a:schemeClr val="dk1"/>
                </a:solidFill>
                <a:latin typeface="Century Gothic"/>
                <a:ea typeface="Century Gothic"/>
                <a:cs typeface="Century Gothic"/>
                <a:sym typeface="Century Gothic"/>
              </a:rPr>
              <a:t>копіювання</a:t>
            </a:r>
            <a:r>
              <a:rPr lang="ru-RU" sz="1600" dirty="0">
                <a:solidFill>
                  <a:schemeClr val="dk1"/>
                </a:solidFill>
                <a:latin typeface="Century Gothic"/>
                <a:ea typeface="Century Gothic"/>
                <a:cs typeface="Century Gothic"/>
                <a:sym typeface="Century Gothic"/>
              </a:rPr>
              <a:t> та </a:t>
            </a:r>
            <a:r>
              <a:rPr lang="ru-RU" sz="1600" dirty="0" err="1">
                <a:solidFill>
                  <a:schemeClr val="dk1"/>
                </a:solidFill>
                <a:latin typeface="Century Gothic"/>
                <a:ea typeface="Century Gothic"/>
                <a:cs typeface="Century Gothic"/>
                <a:sym typeface="Century Gothic"/>
              </a:rPr>
              <a:t>автоматизації</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процесів</a:t>
            </a:r>
            <a:r>
              <a:rPr lang="ru-RU" sz="1600" dirty="0">
                <a:solidFill>
                  <a:schemeClr val="dk1"/>
                </a:solidFill>
                <a:latin typeface="Century Gothic"/>
                <a:ea typeface="Century Gothic"/>
                <a:cs typeface="Century Gothic"/>
                <a:sym typeface="Century Gothic"/>
              </a:rPr>
              <a:t>;</a:t>
            </a:r>
            <a:endParaRPr lang="uk-UA" sz="1600" dirty="0">
              <a:solidFill>
                <a:schemeClr val="dk1"/>
              </a:solidFill>
              <a:latin typeface="Century Gothic"/>
              <a:ea typeface="Century Gothic"/>
              <a:cs typeface="Century Gothic"/>
              <a:sym typeface="Century Gothic"/>
            </a:endParaRPr>
          </a:p>
          <a:p>
            <a:pPr marR="0" lvl="0" algn="l" rtl="0">
              <a:lnSpc>
                <a:spcPct val="110000"/>
              </a:lnSpc>
              <a:spcBef>
                <a:spcPts val="0"/>
              </a:spcBef>
              <a:spcAft>
                <a:spcPts val="0"/>
              </a:spcAft>
              <a:buClr>
                <a:schemeClr val="dk1"/>
              </a:buClr>
              <a:buSzPts val="1600"/>
            </a:pPr>
            <a:endParaRPr sz="1600" dirty="0">
              <a:solidFill>
                <a:schemeClr val="dk1"/>
              </a:solidFill>
              <a:latin typeface="Century Gothic"/>
              <a:ea typeface="Century Gothic"/>
              <a:cs typeface="Century Gothic"/>
              <a:sym typeface="Century Gothic"/>
            </a:endParaRPr>
          </a:p>
          <a:p>
            <a:pPr marL="271463" lvl="0" indent="-271463">
              <a:lnSpc>
                <a:spcPct val="110000"/>
              </a:lnSpc>
              <a:buClr>
                <a:schemeClr val="dk1"/>
              </a:buClr>
              <a:buSzPts val="1600"/>
              <a:buFont typeface="Arial"/>
              <a:buChar char="•"/>
            </a:pPr>
            <a:r>
              <a:rPr lang="ru-RU" sz="1600" dirty="0" err="1">
                <a:solidFill>
                  <a:schemeClr val="dk1"/>
                </a:solidFill>
                <a:latin typeface="Century Gothic"/>
                <a:ea typeface="Century Gothic"/>
                <a:cs typeface="Century Gothic"/>
                <a:sym typeface="Century Gothic"/>
              </a:rPr>
              <a:t>порівняльний</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аналіз</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програмного</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забезпечення</a:t>
            </a:r>
            <a:r>
              <a:rPr lang="ru-RU" sz="1600" dirty="0">
                <a:solidFill>
                  <a:schemeClr val="dk1"/>
                </a:solidFill>
                <a:latin typeface="Century Gothic"/>
                <a:ea typeface="Century Gothic"/>
                <a:cs typeface="Century Gothic"/>
                <a:sym typeface="Century Gothic"/>
              </a:rPr>
              <a:t> для </a:t>
            </a:r>
            <a:r>
              <a:rPr lang="ru-RU" sz="1600" dirty="0" err="1">
                <a:solidFill>
                  <a:schemeClr val="dk1"/>
                </a:solidFill>
                <a:latin typeface="Century Gothic"/>
                <a:ea typeface="Century Gothic"/>
                <a:cs typeface="Century Gothic"/>
                <a:sym typeface="Century Gothic"/>
              </a:rPr>
              <a:t>створення</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резервних</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копій</a:t>
            </a:r>
            <a:r>
              <a:rPr lang="ru-RU" sz="1600" dirty="0">
                <a:solidFill>
                  <a:schemeClr val="dk1"/>
                </a:solidFill>
                <a:latin typeface="Century Gothic"/>
                <a:ea typeface="Century Gothic"/>
                <a:cs typeface="Century Gothic"/>
                <a:sym typeface="Century Gothic"/>
              </a:rPr>
              <a:t>;</a:t>
            </a:r>
            <a:endParaRPr lang="uk-UA" sz="1600" dirty="0">
              <a:solidFill>
                <a:schemeClr val="dk1"/>
              </a:solidFill>
              <a:latin typeface="Century Gothic"/>
              <a:ea typeface="Century Gothic"/>
              <a:cs typeface="Century Gothic"/>
              <a:sym typeface="Century Gothic"/>
            </a:endParaRPr>
          </a:p>
          <a:p>
            <a:pPr lvl="0">
              <a:lnSpc>
                <a:spcPct val="110000"/>
              </a:lnSpc>
              <a:buClr>
                <a:schemeClr val="dk1"/>
              </a:buClr>
              <a:buSzPts val="1600"/>
            </a:pPr>
            <a:endParaRPr lang="en-US" sz="1600" dirty="0">
              <a:solidFill>
                <a:schemeClr val="dk1"/>
              </a:solidFill>
              <a:latin typeface="Century Gothic"/>
              <a:ea typeface="Century Gothic"/>
              <a:cs typeface="Century Gothic"/>
              <a:sym typeface="Century Gothic"/>
            </a:endParaRPr>
          </a:p>
          <a:p>
            <a:pPr marL="271463" lvl="0" indent="-271463">
              <a:lnSpc>
                <a:spcPct val="110000"/>
              </a:lnSpc>
              <a:buClr>
                <a:schemeClr val="dk1"/>
              </a:buClr>
              <a:buSzPts val="1600"/>
              <a:buFont typeface="Arial"/>
              <a:buChar char="•"/>
            </a:pPr>
            <a:r>
              <a:rPr lang="ru-RU" sz="1600" dirty="0" err="1">
                <a:solidFill>
                  <a:schemeClr val="dk1"/>
                </a:solidFill>
                <a:latin typeface="Century Gothic"/>
                <a:ea typeface="Century Gothic"/>
                <a:cs typeface="Century Gothic"/>
                <a:sym typeface="Century Gothic"/>
              </a:rPr>
              <a:t>експериментальне</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моделювання</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що</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включає</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розробку</a:t>
            </a:r>
            <a:r>
              <a:rPr lang="ru-RU" sz="1600" dirty="0">
                <a:solidFill>
                  <a:schemeClr val="dk1"/>
                </a:solidFill>
                <a:latin typeface="Century Gothic"/>
                <a:ea typeface="Century Gothic"/>
                <a:cs typeface="Century Gothic"/>
                <a:sym typeface="Century Gothic"/>
              </a:rPr>
              <a:t> та </a:t>
            </a:r>
            <a:r>
              <a:rPr lang="ru-RU" sz="1600" dirty="0" err="1">
                <a:solidFill>
                  <a:schemeClr val="dk1"/>
                </a:solidFill>
                <a:latin typeface="Century Gothic"/>
                <a:ea typeface="Century Gothic"/>
                <a:cs typeface="Century Gothic"/>
                <a:sym typeface="Century Gothic"/>
              </a:rPr>
              <a:t>тестування</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скриптів</a:t>
            </a:r>
            <a:r>
              <a:rPr lang="ru-RU" sz="1600" dirty="0">
                <a:solidFill>
                  <a:schemeClr val="dk1"/>
                </a:solidFill>
                <a:latin typeface="Century Gothic"/>
                <a:ea typeface="Century Gothic"/>
                <a:cs typeface="Century Gothic"/>
                <a:sym typeface="Century Gothic"/>
              </a:rPr>
              <a:t>;</a:t>
            </a:r>
            <a:endParaRPr lang="uk-UA" sz="1600" dirty="0">
              <a:solidFill>
                <a:schemeClr val="dk1"/>
              </a:solidFill>
              <a:latin typeface="Century Gothic"/>
              <a:ea typeface="Century Gothic"/>
              <a:cs typeface="Century Gothic"/>
              <a:sym typeface="Century Gothic"/>
            </a:endParaRPr>
          </a:p>
          <a:p>
            <a:pPr lvl="0">
              <a:lnSpc>
                <a:spcPct val="110000"/>
              </a:lnSpc>
              <a:buClr>
                <a:schemeClr val="dk1"/>
              </a:buClr>
              <a:buSzPts val="1600"/>
            </a:pPr>
            <a:endParaRPr lang="en-US" sz="1600" dirty="0">
              <a:solidFill>
                <a:schemeClr val="dk1"/>
              </a:solidFill>
              <a:latin typeface="Century Gothic"/>
              <a:ea typeface="Century Gothic"/>
              <a:cs typeface="Century Gothic"/>
              <a:sym typeface="Century Gothic"/>
            </a:endParaRPr>
          </a:p>
          <a:p>
            <a:pPr marL="271463" lvl="0" indent="-271463">
              <a:lnSpc>
                <a:spcPct val="110000"/>
              </a:lnSpc>
              <a:buClr>
                <a:schemeClr val="dk1"/>
              </a:buClr>
              <a:buSzPts val="1600"/>
              <a:buFont typeface="Arial"/>
              <a:buChar char="•"/>
            </a:pPr>
            <a:r>
              <a:rPr lang="ru-RU" sz="1600" dirty="0" err="1">
                <a:solidFill>
                  <a:schemeClr val="dk1"/>
                </a:solidFill>
                <a:latin typeface="Century Gothic"/>
                <a:ea typeface="Century Gothic"/>
                <a:cs typeface="Century Gothic"/>
                <a:sym typeface="Century Gothic"/>
              </a:rPr>
              <a:t>емпіричні</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методи</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зокрема</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спостереження</a:t>
            </a:r>
            <a:r>
              <a:rPr lang="ru-RU" sz="1600" dirty="0">
                <a:solidFill>
                  <a:schemeClr val="dk1"/>
                </a:solidFill>
                <a:latin typeface="Century Gothic"/>
                <a:ea typeface="Century Gothic"/>
                <a:cs typeface="Century Gothic"/>
                <a:sym typeface="Century Gothic"/>
              </a:rPr>
              <a:t> за результатами </a:t>
            </a:r>
            <a:r>
              <a:rPr lang="ru-RU" sz="1600" dirty="0" err="1">
                <a:solidFill>
                  <a:schemeClr val="dk1"/>
                </a:solidFill>
                <a:latin typeface="Century Gothic"/>
                <a:ea typeface="Century Gothic"/>
                <a:cs typeface="Century Gothic"/>
                <a:sym typeface="Century Gothic"/>
              </a:rPr>
              <a:t>роботи</a:t>
            </a:r>
            <a:r>
              <a:rPr lang="ru-RU" sz="1600" dirty="0">
                <a:solidFill>
                  <a:schemeClr val="dk1"/>
                </a:solidFill>
                <a:latin typeface="Century Gothic"/>
                <a:ea typeface="Century Gothic"/>
                <a:cs typeface="Century Gothic"/>
                <a:sym typeface="Century Gothic"/>
              </a:rPr>
              <a:t> скрипта</a:t>
            </a:r>
            <a:r>
              <a:rPr lang="en-US" sz="1600" dirty="0">
                <a:solidFill>
                  <a:schemeClr val="dk1"/>
                </a:solidFill>
                <a:latin typeface="Century Gothic"/>
                <a:ea typeface="Century Gothic"/>
                <a:cs typeface="Century Gothic"/>
                <a:sym typeface="Century Gothic"/>
              </a:rPr>
              <a:t>;</a:t>
            </a:r>
            <a:endParaRPr lang="uk-UA" sz="1600" dirty="0">
              <a:solidFill>
                <a:schemeClr val="dk1"/>
              </a:solidFill>
              <a:latin typeface="Century Gothic"/>
              <a:ea typeface="Century Gothic"/>
              <a:cs typeface="Century Gothic"/>
              <a:sym typeface="Century Gothic"/>
            </a:endParaRPr>
          </a:p>
          <a:p>
            <a:pPr lvl="0">
              <a:lnSpc>
                <a:spcPct val="110000"/>
              </a:lnSpc>
              <a:buClr>
                <a:schemeClr val="dk1"/>
              </a:buClr>
              <a:buSzPts val="1600"/>
            </a:pPr>
            <a:endParaRPr lang="en-US" sz="1600" dirty="0">
              <a:solidFill>
                <a:schemeClr val="dk1"/>
              </a:solidFill>
              <a:latin typeface="Century Gothic"/>
              <a:ea typeface="Century Gothic"/>
              <a:cs typeface="Century Gothic"/>
              <a:sym typeface="Century Gothic"/>
            </a:endParaRPr>
          </a:p>
          <a:p>
            <a:pPr marL="271463" marR="0" lvl="0" indent="-271463" algn="l" rtl="0">
              <a:lnSpc>
                <a:spcPct val="110000"/>
              </a:lnSpc>
              <a:spcBef>
                <a:spcPts val="400"/>
              </a:spcBef>
              <a:spcAft>
                <a:spcPts val="0"/>
              </a:spcAft>
              <a:buClr>
                <a:schemeClr val="dk1"/>
              </a:buClr>
              <a:buSzPts val="1600"/>
              <a:buFont typeface="Arial"/>
              <a:buChar char="•"/>
            </a:pPr>
            <a:r>
              <a:rPr lang="ru-RU" sz="1600" dirty="0">
                <a:solidFill>
                  <a:schemeClr val="dk1"/>
                </a:solidFill>
                <a:latin typeface="Century Gothic"/>
                <a:ea typeface="Century Gothic"/>
                <a:cs typeface="Century Gothic"/>
                <a:sym typeface="Century Gothic"/>
              </a:rPr>
              <a:t>метод системного </a:t>
            </a:r>
            <a:r>
              <a:rPr lang="ru-RU" sz="1600" dirty="0" err="1">
                <a:solidFill>
                  <a:schemeClr val="dk1"/>
                </a:solidFill>
                <a:latin typeface="Century Gothic"/>
                <a:ea typeface="Century Gothic"/>
                <a:cs typeface="Century Gothic"/>
                <a:sym typeface="Century Gothic"/>
              </a:rPr>
              <a:t>підходу</a:t>
            </a:r>
            <a:r>
              <a:rPr lang="ru-RU" sz="1600" dirty="0">
                <a:solidFill>
                  <a:schemeClr val="dk1"/>
                </a:solidFill>
                <a:latin typeface="Century Gothic"/>
                <a:ea typeface="Century Gothic"/>
                <a:cs typeface="Century Gothic"/>
                <a:sym typeface="Century Gothic"/>
              </a:rPr>
              <a:t> для </a:t>
            </a:r>
            <a:r>
              <a:rPr lang="ru-RU" sz="1600" dirty="0" err="1">
                <a:solidFill>
                  <a:schemeClr val="dk1"/>
                </a:solidFill>
                <a:latin typeface="Century Gothic"/>
                <a:ea typeface="Century Gothic"/>
                <a:cs typeface="Century Gothic"/>
                <a:sym typeface="Century Gothic"/>
              </a:rPr>
              <a:t>виявлення</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взаємозв’язків</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між</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елементами</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системи</a:t>
            </a:r>
            <a:r>
              <a:rPr lang="ru-RU" sz="1600" dirty="0">
                <a:solidFill>
                  <a:schemeClr val="dk1"/>
                </a:solidFill>
                <a:latin typeface="Century Gothic"/>
                <a:ea typeface="Century Gothic"/>
                <a:cs typeface="Century Gothic"/>
                <a:sym typeface="Century Gothic"/>
              </a:rPr>
              <a:t> автоматичного резервного </a:t>
            </a:r>
            <a:r>
              <a:rPr lang="ru-RU" sz="1600" dirty="0" err="1">
                <a:solidFill>
                  <a:schemeClr val="dk1"/>
                </a:solidFill>
                <a:latin typeface="Century Gothic"/>
                <a:ea typeface="Century Gothic"/>
                <a:cs typeface="Century Gothic"/>
                <a:sym typeface="Century Gothic"/>
              </a:rPr>
              <a:t>копіювання</a:t>
            </a:r>
            <a:r>
              <a:rPr lang="en-US" sz="1600" dirty="0">
                <a:solidFill>
                  <a:schemeClr val="dk1"/>
                </a:solidFill>
                <a:latin typeface="Century Gothic"/>
                <a:ea typeface="Century Gothic"/>
                <a:cs typeface="Century Gothic"/>
                <a:sym typeface="Century Gothic"/>
              </a:rPr>
              <a:t>;</a:t>
            </a:r>
            <a:endParaRPr sz="1600" dirty="0">
              <a:solidFill>
                <a:schemeClr val="dk1"/>
              </a:solidFill>
              <a:latin typeface="Century Gothic"/>
              <a:ea typeface="Century Gothic"/>
              <a:cs typeface="Century Gothic"/>
              <a:sym typeface="Century Gothic"/>
            </a:endParaRPr>
          </a:p>
        </p:txBody>
      </p:sp>
      <p:pic>
        <p:nvPicPr>
          <p:cNvPr id="2" name="Picture 1">
            <a:extLst>
              <a:ext uri="{FF2B5EF4-FFF2-40B4-BE49-F238E27FC236}">
                <a16:creationId xmlns:a16="http://schemas.microsoft.com/office/drawing/2014/main" id="{3C46036D-DF9E-F663-309E-FEDDBA4ABCC3}"/>
              </a:ext>
            </a:extLst>
          </p:cNvPr>
          <p:cNvPicPr>
            <a:picLocks noChangeAspect="1"/>
          </p:cNvPicPr>
          <p:nvPr/>
        </p:nvPicPr>
        <p:blipFill>
          <a:blip r:embed="rId5"/>
          <a:stretch>
            <a:fillRect/>
          </a:stretch>
        </p:blipFill>
        <p:spPr>
          <a:xfrm>
            <a:off x="51811" y="115596"/>
            <a:ext cx="4108174" cy="1313875"/>
          </a:xfrm>
          <a:prstGeom prst="rect">
            <a:avLst/>
          </a:prstGeom>
        </p:spPr>
      </p:pic>
    </p:spTree>
    <p:extLst>
      <p:ext uri="{BB962C8B-B14F-4D97-AF65-F5344CB8AC3E}">
        <p14:creationId xmlns:p14="http://schemas.microsoft.com/office/powerpoint/2010/main" val="2410514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1"/>
          <p:cNvSpPr txBox="1"/>
          <p:nvPr/>
        </p:nvSpPr>
        <p:spPr>
          <a:xfrm>
            <a:off x="3283132" y="6211065"/>
            <a:ext cx="562573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7256" y="248249"/>
            <a:ext cx="1297335" cy="1315323"/>
          </a:xfrm>
          <a:prstGeom prst="rect">
            <a:avLst/>
          </a:prstGeom>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918" y="248249"/>
            <a:ext cx="3329057" cy="1013056"/>
          </a:xfrm>
          <a:prstGeom prst="rect">
            <a:avLst/>
          </a:prstGeom>
        </p:spPr>
      </p:pic>
      <p:sp>
        <p:nvSpPr>
          <p:cNvPr id="6" name="Google Shape;103;p4"/>
          <p:cNvSpPr txBox="1"/>
          <p:nvPr/>
        </p:nvSpPr>
        <p:spPr>
          <a:xfrm>
            <a:off x="1953802" y="1432138"/>
            <a:ext cx="8284395" cy="523180"/>
          </a:xfrm>
          <a:prstGeom prst="rect">
            <a:avLst/>
          </a:prstGeom>
          <a:noFill/>
          <a:ln>
            <a:noFill/>
          </a:ln>
        </p:spPr>
        <p:txBody>
          <a:bodyPr spcFirstLastPara="1" wrap="square" lIns="91425" tIns="45700" rIns="91425" bIns="45700" anchor="t" anchorCtr="0">
            <a:spAutoFit/>
          </a:bodyPr>
          <a:lstStyle/>
          <a:p>
            <a:pPr lvl="0" algn="ctr"/>
            <a:r>
              <a:rPr lang="uk-UA" sz="2800" dirty="0">
                <a:solidFill>
                  <a:schemeClr val="accent1">
                    <a:lumMod val="50000"/>
                  </a:schemeClr>
                </a:solidFill>
                <a:latin typeface="Century Gothic"/>
                <a:ea typeface="Century Gothic"/>
                <a:cs typeface="Century Gothic"/>
              </a:rPr>
              <a:t>Практичне значення одержаних результатів</a:t>
            </a:r>
            <a:endParaRPr sz="2800" dirty="0">
              <a:solidFill>
                <a:schemeClr val="accent1">
                  <a:lumMod val="50000"/>
                </a:schemeClr>
              </a:solidFill>
              <a:latin typeface="Century Gothic"/>
              <a:ea typeface="Century Gothic"/>
              <a:cs typeface="Century Gothic"/>
            </a:endParaRPr>
          </a:p>
        </p:txBody>
      </p:sp>
      <p:sp>
        <p:nvSpPr>
          <p:cNvPr id="7" name="Google Shape;110;p5"/>
          <p:cNvSpPr txBox="1"/>
          <p:nvPr/>
        </p:nvSpPr>
        <p:spPr>
          <a:xfrm>
            <a:off x="791790" y="2112092"/>
            <a:ext cx="10608417" cy="3404960"/>
          </a:xfrm>
          <a:prstGeom prst="rect">
            <a:avLst/>
          </a:prstGeom>
          <a:noFill/>
          <a:ln>
            <a:noFill/>
          </a:ln>
        </p:spPr>
        <p:txBody>
          <a:bodyPr spcFirstLastPara="1" wrap="square" lIns="91425" tIns="45700" rIns="91425" bIns="45700" anchor="t" anchorCtr="0">
            <a:noAutofit/>
          </a:bodyPr>
          <a:lstStyle/>
          <a:p>
            <a:pPr marR="0" lvl="0" algn="l" rtl="0">
              <a:lnSpc>
                <a:spcPct val="200000"/>
              </a:lnSpc>
              <a:spcBef>
                <a:spcPts val="0"/>
              </a:spcBef>
              <a:spcAft>
                <a:spcPts val="0"/>
              </a:spcAft>
              <a:buClr>
                <a:schemeClr val="dk1"/>
              </a:buClr>
              <a:buSzPts val="1600"/>
            </a:pPr>
            <a:r>
              <a:rPr lang="en-US"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Практичне</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значення</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результатів</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дипломної</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роботи</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полягає</a:t>
            </a:r>
            <a:r>
              <a:rPr lang="ru-RU" sz="1600" dirty="0">
                <a:solidFill>
                  <a:schemeClr val="dk1"/>
                </a:solidFill>
                <a:latin typeface="Century Gothic"/>
                <a:ea typeface="Century Gothic"/>
                <a:cs typeface="Century Gothic"/>
                <a:sym typeface="Century Gothic"/>
              </a:rPr>
              <a:t> в тому, </a:t>
            </a:r>
            <a:r>
              <a:rPr lang="ru-RU" sz="1600" dirty="0" err="1">
                <a:solidFill>
                  <a:schemeClr val="dk1"/>
                </a:solidFill>
                <a:latin typeface="Century Gothic"/>
                <a:ea typeface="Century Gothic"/>
                <a:cs typeface="Century Gothic"/>
                <a:sym typeface="Century Gothic"/>
              </a:rPr>
              <a:t>що</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створений</a:t>
            </a:r>
            <a:r>
              <a:rPr lang="ru-RU" sz="1600" dirty="0">
                <a:solidFill>
                  <a:schemeClr val="dk1"/>
                </a:solidFill>
                <a:latin typeface="Century Gothic"/>
                <a:ea typeface="Century Gothic"/>
                <a:cs typeface="Century Gothic"/>
                <a:sym typeface="Century Gothic"/>
              </a:rPr>
              <a:t> скрипт</a:t>
            </a:r>
            <a:r>
              <a:rPr lang="en-US"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може</a:t>
            </a:r>
            <a:r>
              <a:rPr lang="ru-RU" sz="1600" dirty="0">
                <a:solidFill>
                  <a:schemeClr val="dk1"/>
                </a:solidFill>
                <a:latin typeface="Century Gothic"/>
                <a:ea typeface="Century Gothic"/>
                <a:cs typeface="Century Gothic"/>
                <a:sym typeface="Century Gothic"/>
              </a:rPr>
              <a:t> бути </a:t>
            </a:r>
            <a:r>
              <a:rPr lang="ru-RU" sz="1600" dirty="0" err="1">
                <a:solidFill>
                  <a:schemeClr val="dk1"/>
                </a:solidFill>
                <a:latin typeface="Century Gothic"/>
                <a:ea typeface="Century Gothic"/>
                <a:cs typeface="Century Gothic"/>
                <a:sym typeface="Century Gothic"/>
              </a:rPr>
              <a:t>використаний</a:t>
            </a:r>
            <a:r>
              <a:rPr lang="ru-RU" sz="1600" dirty="0">
                <a:solidFill>
                  <a:schemeClr val="dk1"/>
                </a:solidFill>
                <a:latin typeface="Century Gothic"/>
                <a:ea typeface="Century Gothic"/>
                <a:cs typeface="Century Gothic"/>
                <a:sym typeface="Century Gothic"/>
              </a:rPr>
              <a:t> для автоматичного резервного </a:t>
            </a:r>
            <a:r>
              <a:rPr lang="ru-RU" sz="1600" dirty="0" err="1">
                <a:solidFill>
                  <a:schemeClr val="dk1"/>
                </a:solidFill>
                <a:latin typeface="Century Gothic"/>
                <a:ea typeface="Century Gothic"/>
                <a:cs typeface="Century Gothic"/>
                <a:sym typeface="Century Gothic"/>
              </a:rPr>
              <a:t>копіювання</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даних</a:t>
            </a:r>
            <a:r>
              <a:rPr lang="ru-RU" sz="1600" dirty="0">
                <a:solidFill>
                  <a:schemeClr val="dk1"/>
                </a:solidFill>
                <a:latin typeface="Century Gothic"/>
                <a:ea typeface="Century Gothic"/>
                <a:cs typeface="Century Gothic"/>
                <a:sym typeface="Century Gothic"/>
              </a:rPr>
              <a:t> на </a:t>
            </a:r>
            <a:r>
              <a:rPr lang="ru-RU" sz="1600" dirty="0" err="1">
                <a:solidFill>
                  <a:schemeClr val="dk1"/>
                </a:solidFill>
                <a:latin typeface="Century Gothic"/>
                <a:ea typeface="Century Gothic"/>
                <a:cs typeface="Century Gothic"/>
                <a:sym typeface="Century Gothic"/>
              </a:rPr>
              <a:t>персональних</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комп’ютерах</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робочих</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станціях</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або</a:t>
            </a:r>
            <a:r>
              <a:rPr lang="ru-RU" sz="1600" dirty="0">
                <a:solidFill>
                  <a:schemeClr val="dk1"/>
                </a:solidFill>
                <a:latin typeface="Century Gothic"/>
                <a:ea typeface="Century Gothic"/>
                <a:cs typeface="Century Gothic"/>
                <a:sym typeface="Century Gothic"/>
              </a:rPr>
              <a:t> в невеликих </a:t>
            </a:r>
            <a:r>
              <a:rPr lang="ru-RU" sz="1600" dirty="0" err="1">
                <a:solidFill>
                  <a:schemeClr val="dk1"/>
                </a:solidFill>
                <a:latin typeface="Century Gothic"/>
                <a:ea typeface="Century Gothic"/>
                <a:cs typeface="Century Gothic"/>
                <a:sym typeface="Century Gothic"/>
              </a:rPr>
              <a:t>офісах</a:t>
            </a:r>
            <a:r>
              <a:rPr lang="en-US" sz="1600" dirty="0">
                <a:solidFill>
                  <a:schemeClr val="dk1"/>
                </a:solidFill>
                <a:latin typeface="Century Gothic"/>
                <a:ea typeface="Century Gothic"/>
                <a:cs typeface="Century Gothic"/>
                <a:sym typeface="Century Gothic"/>
              </a:rPr>
              <a:t>.</a:t>
            </a:r>
            <a:r>
              <a:rPr lang="uk-UA" sz="1600" dirty="0">
                <a:solidFill>
                  <a:schemeClr val="dk1"/>
                </a:solidFill>
                <a:latin typeface="Century Gothic"/>
                <a:ea typeface="Century Gothic"/>
                <a:cs typeface="Century Gothic"/>
                <a:sym typeface="Century Gothic"/>
              </a:rPr>
              <a:t> З</a:t>
            </a:r>
            <a:r>
              <a:rPr lang="ru-RU" sz="1600" dirty="0" err="1">
                <a:solidFill>
                  <a:schemeClr val="dk1"/>
                </a:solidFill>
                <a:latin typeface="Century Gothic"/>
                <a:ea typeface="Century Gothic"/>
                <a:cs typeface="Century Gothic"/>
                <a:sym typeface="Century Gothic"/>
              </a:rPr>
              <a:t>абезпечує</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регулярне</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копіювання</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важливої</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інформації</a:t>
            </a:r>
            <a:r>
              <a:rPr lang="ru-RU" sz="1600" dirty="0">
                <a:solidFill>
                  <a:schemeClr val="dk1"/>
                </a:solidFill>
                <a:latin typeface="Century Gothic"/>
                <a:ea typeface="Century Gothic"/>
                <a:cs typeface="Century Gothic"/>
                <a:sym typeface="Century Gothic"/>
              </a:rPr>
              <a:t> без </a:t>
            </a:r>
            <a:r>
              <a:rPr lang="ru-RU" sz="1600" dirty="0" err="1">
                <a:solidFill>
                  <a:schemeClr val="dk1"/>
                </a:solidFill>
                <a:latin typeface="Century Gothic"/>
                <a:ea typeface="Century Gothic"/>
                <a:cs typeface="Century Gothic"/>
                <a:sym typeface="Century Gothic"/>
              </a:rPr>
              <a:t>участі</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користувача</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що</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знижує</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ризик</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її</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втрати</a:t>
            </a:r>
            <a:r>
              <a:rPr lang="ru-RU" sz="1600" dirty="0">
                <a:solidFill>
                  <a:schemeClr val="dk1"/>
                </a:solidFill>
                <a:latin typeface="Century Gothic"/>
                <a:ea typeface="Century Gothic"/>
                <a:cs typeface="Century Gothic"/>
                <a:sym typeface="Century Gothic"/>
              </a:rPr>
              <a:t>. Скрипт є </a:t>
            </a:r>
            <a:r>
              <a:rPr lang="ru-RU" sz="1600" dirty="0" err="1">
                <a:solidFill>
                  <a:schemeClr val="dk1"/>
                </a:solidFill>
                <a:latin typeface="Century Gothic"/>
                <a:ea typeface="Century Gothic"/>
                <a:cs typeface="Century Gothic"/>
                <a:sym typeface="Century Gothic"/>
              </a:rPr>
              <a:t>універсальним</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модульним</a:t>
            </a:r>
            <a:r>
              <a:rPr lang="ru-RU" sz="1600" dirty="0">
                <a:solidFill>
                  <a:schemeClr val="dk1"/>
                </a:solidFill>
                <a:latin typeface="Century Gothic"/>
                <a:ea typeface="Century Gothic"/>
                <a:cs typeface="Century Gothic"/>
                <a:sym typeface="Century Gothic"/>
              </a:rPr>
              <a:t> і простим у </a:t>
            </a:r>
            <a:r>
              <a:rPr lang="ru-RU" sz="1600" dirty="0" err="1">
                <a:solidFill>
                  <a:schemeClr val="dk1"/>
                </a:solidFill>
                <a:latin typeface="Century Gothic"/>
                <a:ea typeface="Century Gothic"/>
                <a:cs typeface="Century Gothic"/>
                <a:sym typeface="Century Gothic"/>
              </a:rPr>
              <a:t>налаштуванні</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що</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дає</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змогу</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адаптувати</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його</a:t>
            </a:r>
            <a:r>
              <a:rPr lang="ru-RU" sz="1600" dirty="0">
                <a:solidFill>
                  <a:schemeClr val="dk1"/>
                </a:solidFill>
                <a:latin typeface="Century Gothic"/>
                <a:ea typeface="Century Gothic"/>
                <a:cs typeface="Century Gothic"/>
                <a:sym typeface="Century Gothic"/>
              </a:rPr>
              <a:t> до потреб конкретного </a:t>
            </a:r>
            <a:r>
              <a:rPr lang="ru-RU" sz="1600" dirty="0" err="1">
                <a:solidFill>
                  <a:schemeClr val="dk1"/>
                </a:solidFill>
                <a:latin typeface="Century Gothic"/>
                <a:ea typeface="Century Gothic"/>
                <a:cs typeface="Century Gothic"/>
                <a:sym typeface="Century Gothic"/>
              </a:rPr>
              <a:t>користувача</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або</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організації</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Він</a:t>
            </a:r>
            <a:r>
              <a:rPr lang="ru-RU" sz="1600" dirty="0">
                <a:solidFill>
                  <a:schemeClr val="dk1"/>
                </a:solidFill>
                <a:latin typeface="Century Gothic"/>
                <a:ea typeface="Century Gothic"/>
                <a:cs typeface="Century Gothic"/>
                <a:sym typeface="Century Gothic"/>
              </a:rPr>
              <a:t> також </a:t>
            </a:r>
            <a:r>
              <a:rPr lang="ru-RU" sz="1600" dirty="0" err="1">
                <a:solidFill>
                  <a:schemeClr val="dk1"/>
                </a:solidFill>
                <a:latin typeface="Century Gothic"/>
                <a:ea typeface="Century Gothic"/>
                <a:cs typeface="Century Gothic"/>
                <a:sym typeface="Century Gothic"/>
              </a:rPr>
              <a:t>може</a:t>
            </a:r>
            <a:r>
              <a:rPr lang="ru-RU" sz="1600" dirty="0">
                <a:solidFill>
                  <a:schemeClr val="dk1"/>
                </a:solidFill>
                <a:latin typeface="Century Gothic"/>
                <a:ea typeface="Century Gothic"/>
                <a:cs typeface="Century Gothic"/>
                <a:sym typeface="Century Gothic"/>
              </a:rPr>
              <a:t> стати основою для </a:t>
            </a:r>
            <a:r>
              <a:rPr lang="ru-RU" sz="1600" dirty="0" err="1">
                <a:solidFill>
                  <a:schemeClr val="dk1"/>
                </a:solidFill>
                <a:latin typeface="Century Gothic"/>
                <a:ea typeface="Century Gothic"/>
                <a:cs typeface="Century Gothic"/>
                <a:sym typeface="Century Gothic"/>
              </a:rPr>
              <a:t>подальшого</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розширення</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системи</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наприклад</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додавання</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функцій</a:t>
            </a:r>
            <a:r>
              <a:rPr lang="ru-RU" sz="1600" dirty="0">
                <a:solidFill>
                  <a:schemeClr val="dk1"/>
                </a:solidFill>
                <a:latin typeface="Century Gothic"/>
                <a:ea typeface="Century Gothic"/>
                <a:cs typeface="Century Gothic"/>
                <a:sym typeface="Century Gothic"/>
              </a:rPr>
              <a:t> резервного </a:t>
            </a:r>
            <a:r>
              <a:rPr lang="ru-RU" sz="1600" dirty="0" err="1">
                <a:solidFill>
                  <a:schemeClr val="dk1"/>
                </a:solidFill>
                <a:latin typeface="Century Gothic"/>
                <a:ea typeface="Century Gothic"/>
                <a:cs typeface="Century Gothic"/>
                <a:sym typeface="Century Gothic"/>
              </a:rPr>
              <a:t>копіювання</a:t>
            </a:r>
            <a:r>
              <a:rPr lang="ru-RU" sz="1600" dirty="0">
                <a:solidFill>
                  <a:schemeClr val="dk1"/>
                </a:solidFill>
                <a:latin typeface="Century Gothic"/>
                <a:ea typeface="Century Gothic"/>
                <a:cs typeface="Century Gothic"/>
                <a:sym typeface="Century Gothic"/>
              </a:rPr>
              <a:t> в </a:t>
            </a:r>
            <a:r>
              <a:rPr lang="ru-RU" sz="1600" dirty="0" err="1">
                <a:solidFill>
                  <a:schemeClr val="dk1"/>
                </a:solidFill>
                <a:latin typeface="Century Gothic"/>
                <a:ea typeface="Century Gothic"/>
                <a:cs typeface="Century Gothic"/>
                <a:sym typeface="Century Gothic"/>
              </a:rPr>
              <a:t>хмарні</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сервіси</a:t>
            </a:r>
            <a:r>
              <a:rPr lang="ru-RU" sz="1600" dirty="0">
                <a:solidFill>
                  <a:schemeClr val="dk1"/>
                </a:solidFill>
                <a:latin typeface="Century Gothic"/>
                <a:ea typeface="Century Gothic"/>
                <a:cs typeface="Century Gothic"/>
                <a:sym typeface="Century Gothic"/>
              </a:rPr>
              <a:t>, автоматичного </a:t>
            </a:r>
            <a:r>
              <a:rPr lang="ru-RU" sz="1600" dirty="0" err="1">
                <a:solidFill>
                  <a:schemeClr val="dk1"/>
                </a:solidFill>
                <a:latin typeface="Century Gothic"/>
                <a:ea typeface="Century Gothic"/>
                <a:cs typeface="Century Gothic"/>
                <a:sym typeface="Century Gothic"/>
              </a:rPr>
              <a:t>очищення</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старих</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копій</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або</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віддаленого</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моніторингу</a:t>
            </a:r>
            <a:r>
              <a:rPr lang="ru-RU" sz="1600" dirty="0">
                <a:solidFill>
                  <a:schemeClr val="dk1"/>
                </a:solidFill>
                <a:latin typeface="Century Gothic"/>
                <a:ea typeface="Century Gothic"/>
                <a:cs typeface="Century Gothic"/>
                <a:sym typeface="Century Gothic"/>
              </a:rPr>
              <a:t> </a:t>
            </a:r>
            <a:r>
              <a:rPr lang="ru-RU" sz="1600" dirty="0" err="1">
                <a:solidFill>
                  <a:schemeClr val="dk1"/>
                </a:solidFill>
                <a:latin typeface="Century Gothic"/>
                <a:ea typeface="Century Gothic"/>
                <a:cs typeface="Century Gothic"/>
                <a:sym typeface="Century Gothic"/>
              </a:rPr>
              <a:t>процесу</a:t>
            </a:r>
            <a:r>
              <a:rPr lang="ru-RU" sz="1600" dirty="0">
                <a:solidFill>
                  <a:schemeClr val="dk1"/>
                </a:solidFill>
                <a:latin typeface="Century Gothic"/>
                <a:ea typeface="Century Gothic"/>
                <a:cs typeface="Century Gothic"/>
                <a:sym typeface="Century Gothic"/>
              </a:rPr>
              <a:t>.</a:t>
            </a:r>
            <a:endParaRPr sz="1600" dirty="0">
              <a:solidFill>
                <a:schemeClr val="dk1"/>
              </a:solidFill>
              <a:latin typeface="Century Gothic"/>
              <a:ea typeface="Century Gothic"/>
              <a:cs typeface="Century Gothic"/>
              <a:sym typeface="Century Gothic"/>
            </a:endParaRPr>
          </a:p>
        </p:txBody>
      </p:sp>
      <p:pic>
        <p:nvPicPr>
          <p:cNvPr id="2" name="Picture 1">
            <a:extLst>
              <a:ext uri="{FF2B5EF4-FFF2-40B4-BE49-F238E27FC236}">
                <a16:creationId xmlns:a16="http://schemas.microsoft.com/office/drawing/2014/main" id="{DCDDE8E4-5559-F41C-23AF-44847949E775}"/>
              </a:ext>
            </a:extLst>
          </p:cNvPr>
          <p:cNvPicPr>
            <a:picLocks noChangeAspect="1"/>
          </p:cNvPicPr>
          <p:nvPr/>
        </p:nvPicPr>
        <p:blipFill>
          <a:blip r:embed="rId5"/>
          <a:stretch>
            <a:fillRect/>
          </a:stretch>
        </p:blipFill>
        <p:spPr>
          <a:xfrm>
            <a:off x="51811" y="115596"/>
            <a:ext cx="4108174" cy="1313875"/>
          </a:xfrm>
          <a:prstGeom prst="rect">
            <a:avLst/>
          </a:prstGeom>
        </p:spPr>
      </p:pic>
    </p:spTree>
    <p:extLst>
      <p:ext uri="{BB962C8B-B14F-4D97-AF65-F5344CB8AC3E}">
        <p14:creationId xmlns:p14="http://schemas.microsoft.com/office/powerpoint/2010/main" val="2825308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1"/>
          <p:cNvSpPr txBox="1"/>
          <p:nvPr/>
        </p:nvSpPr>
        <p:spPr>
          <a:xfrm>
            <a:off x="3283132" y="6211065"/>
            <a:ext cx="562573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7256" y="248249"/>
            <a:ext cx="1297335" cy="1315323"/>
          </a:xfrm>
          <a:prstGeom prst="rect">
            <a:avLst/>
          </a:prstGeom>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918" y="248249"/>
            <a:ext cx="3329057" cy="1013056"/>
          </a:xfrm>
          <a:prstGeom prst="rect">
            <a:avLst/>
          </a:prstGeom>
        </p:spPr>
      </p:pic>
      <p:sp>
        <p:nvSpPr>
          <p:cNvPr id="6" name="Google Shape;103;p4"/>
          <p:cNvSpPr txBox="1"/>
          <p:nvPr/>
        </p:nvSpPr>
        <p:spPr>
          <a:xfrm>
            <a:off x="1953802" y="1432138"/>
            <a:ext cx="8284395" cy="523180"/>
          </a:xfrm>
          <a:prstGeom prst="rect">
            <a:avLst/>
          </a:prstGeom>
          <a:noFill/>
          <a:ln>
            <a:noFill/>
          </a:ln>
        </p:spPr>
        <p:txBody>
          <a:bodyPr spcFirstLastPara="1" wrap="square" lIns="91425" tIns="45700" rIns="91425" bIns="45700" anchor="t" anchorCtr="0">
            <a:spAutoFit/>
          </a:bodyPr>
          <a:lstStyle/>
          <a:p>
            <a:pPr lvl="0" algn="ctr"/>
            <a:r>
              <a:rPr lang="uk-UA" sz="2800" dirty="0">
                <a:solidFill>
                  <a:schemeClr val="accent1">
                    <a:lumMod val="50000"/>
                  </a:schemeClr>
                </a:solidFill>
                <a:latin typeface="Century Gothic"/>
                <a:ea typeface="Century Gothic"/>
                <a:cs typeface="Century Gothic"/>
              </a:rPr>
              <a:t>Розділ 1</a:t>
            </a:r>
            <a:endParaRPr sz="2800" dirty="0">
              <a:solidFill>
                <a:schemeClr val="accent1">
                  <a:lumMod val="50000"/>
                </a:schemeClr>
              </a:solidFill>
              <a:latin typeface="Century Gothic"/>
              <a:ea typeface="Century Gothic"/>
              <a:cs typeface="Century Gothic"/>
            </a:endParaRPr>
          </a:p>
        </p:txBody>
      </p:sp>
      <p:sp>
        <p:nvSpPr>
          <p:cNvPr id="7" name="Google Shape;110;p5"/>
          <p:cNvSpPr txBox="1"/>
          <p:nvPr/>
        </p:nvSpPr>
        <p:spPr>
          <a:xfrm>
            <a:off x="1050869" y="2421566"/>
            <a:ext cx="10090257" cy="3404960"/>
          </a:xfrm>
          <a:prstGeom prst="rect">
            <a:avLst/>
          </a:prstGeom>
          <a:noFill/>
          <a:ln>
            <a:noFill/>
          </a:ln>
        </p:spPr>
        <p:txBody>
          <a:bodyPr spcFirstLastPara="1" wrap="square" lIns="91425" tIns="45700" rIns="91425" bIns="45700" anchor="t" anchorCtr="0">
            <a:noAutofit/>
          </a:bodyPr>
          <a:lstStyle/>
          <a:p>
            <a:pPr marR="0" lvl="0" algn="l" rtl="0">
              <a:lnSpc>
                <a:spcPct val="200000"/>
              </a:lnSpc>
              <a:spcBef>
                <a:spcPts val="400"/>
              </a:spcBef>
              <a:spcAft>
                <a:spcPts val="0"/>
              </a:spcAft>
              <a:buClr>
                <a:schemeClr val="dk1"/>
              </a:buClr>
              <a:buSzPts val="1600"/>
            </a:pPr>
            <a:r>
              <a:rPr lang="uk-UA" sz="1600" dirty="0">
                <a:solidFill>
                  <a:schemeClr val="dk1"/>
                </a:solidFill>
                <a:latin typeface="Century Gothic"/>
                <a:ea typeface="Century Gothic"/>
                <a:cs typeface="Century Gothic"/>
                <a:sym typeface="Century Gothic"/>
              </a:rPr>
              <a:t>	Цей розділ написано для визначення основних понять скриптів, де та навіщо вони використовуються. Розглянуто особливості роботи зі скриптами, написання програм. Нюанси у розробці програм з функцією резервного копіювання на різні носії. Переваги та недоліки таких рішень. Визначення найзручнішого та найефективнішого способу автоматизації процесу створення резервних копій. Способи автоматизацій.</a:t>
            </a:r>
            <a:endParaRPr sz="1600" dirty="0">
              <a:solidFill>
                <a:schemeClr val="dk1"/>
              </a:solidFill>
              <a:latin typeface="Century Gothic"/>
              <a:ea typeface="Century Gothic"/>
              <a:cs typeface="Century Gothic"/>
              <a:sym typeface="Century Gothic"/>
            </a:endParaRPr>
          </a:p>
        </p:txBody>
      </p:sp>
      <p:pic>
        <p:nvPicPr>
          <p:cNvPr id="2" name="Picture 1">
            <a:extLst>
              <a:ext uri="{FF2B5EF4-FFF2-40B4-BE49-F238E27FC236}">
                <a16:creationId xmlns:a16="http://schemas.microsoft.com/office/drawing/2014/main" id="{80BA4A8E-3182-D3DA-0331-66364C3B3D6D}"/>
              </a:ext>
            </a:extLst>
          </p:cNvPr>
          <p:cNvPicPr>
            <a:picLocks noChangeAspect="1"/>
          </p:cNvPicPr>
          <p:nvPr/>
        </p:nvPicPr>
        <p:blipFill>
          <a:blip r:embed="rId5"/>
          <a:stretch>
            <a:fillRect/>
          </a:stretch>
        </p:blipFill>
        <p:spPr>
          <a:xfrm>
            <a:off x="51811" y="115596"/>
            <a:ext cx="4108174" cy="1313875"/>
          </a:xfrm>
          <a:prstGeom prst="rect">
            <a:avLst/>
          </a:prstGeom>
        </p:spPr>
      </p:pic>
      <p:sp>
        <p:nvSpPr>
          <p:cNvPr id="3" name="Google Shape;103;p4">
            <a:extLst>
              <a:ext uri="{FF2B5EF4-FFF2-40B4-BE49-F238E27FC236}">
                <a16:creationId xmlns:a16="http://schemas.microsoft.com/office/drawing/2014/main" id="{B58C8E1E-C410-4A88-AA8B-2B457EF87081}"/>
              </a:ext>
            </a:extLst>
          </p:cNvPr>
          <p:cNvSpPr txBox="1"/>
          <p:nvPr/>
        </p:nvSpPr>
        <p:spPr>
          <a:xfrm>
            <a:off x="1953802" y="2003796"/>
            <a:ext cx="8284395" cy="369291"/>
          </a:xfrm>
          <a:prstGeom prst="rect">
            <a:avLst/>
          </a:prstGeom>
          <a:noFill/>
          <a:ln>
            <a:noFill/>
          </a:ln>
        </p:spPr>
        <p:txBody>
          <a:bodyPr spcFirstLastPara="1" wrap="square" lIns="91425" tIns="45700" rIns="91425" bIns="45700" anchor="t" anchorCtr="0">
            <a:spAutoFit/>
          </a:bodyPr>
          <a:lstStyle/>
          <a:p>
            <a:pPr lvl="0" algn="ctr"/>
            <a:r>
              <a:rPr lang="uk-UA" sz="1800" b="1" dirty="0">
                <a:solidFill>
                  <a:srgbClr val="002060"/>
                </a:solidFill>
                <a:effectLst/>
                <a:latin typeface="Century Gothic" panose="020B0502020202020204" pitchFamily="34" charset="0"/>
                <a:ea typeface="Calibri" panose="020F0502020204030204" pitchFamily="34" charset="0"/>
              </a:rPr>
              <a:t>БАЗОВІ ПОНЯТТЯ СКРИПТІВ ТА ЇХ ЗАСТОСУВАННЯ</a:t>
            </a:r>
            <a:endParaRPr sz="2400" dirty="0">
              <a:solidFill>
                <a:srgbClr val="002060"/>
              </a:solidFill>
              <a:latin typeface="Century Gothic" panose="020B0502020202020204" pitchFamily="34" charset="0"/>
              <a:ea typeface="Century Gothic"/>
              <a:cs typeface="Century Gothic"/>
            </a:endParaRPr>
          </a:p>
        </p:txBody>
      </p:sp>
    </p:spTree>
    <p:extLst>
      <p:ext uri="{BB962C8B-B14F-4D97-AF65-F5344CB8AC3E}">
        <p14:creationId xmlns:p14="http://schemas.microsoft.com/office/powerpoint/2010/main" val="4160371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1"/>
          <p:cNvSpPr txBox="1"/>
          <p:nvPr/>
        </p:nvSpPr>
        <p:spPr>
          <a:xfrm>
            <a:off x="3283132" y="6211065"/>
            <a:ext cx="562573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7256" y="248249"/>
            <a:ext cx="1297335" cy="1315323"/>
          </a:xfrm>
          <a:prstGeom prst="rect">
            <a:avLst/>
          </a:prstGeom>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918" y="248249"/>
            <a:ext cx="3329057" cy="1013056"/>
          </a:xfrm>
          <a:prstGeom prst="rect">
            <a:avLst/>
          </a:prstGeom>
        </p:spPr>
      </p:pic>
      <p:sp>
        <p:nvSpPr>
          <p:cNvPr id="6" name="Google Shape;103;p4"/>
          <p:cNvSpPr txBox="1"/>
          <p:nvPr/>
        </p:nvSpPr>
        <p:spPr>
          <a:xfrm>
            <a:off x="1953802" y="1432138"/>
            <a:ext cx="8284395" cy="523180"/>
          </a:xfrm>
          <a:prstGeom prst="rect">
            <a:avLst/>
          </a:prstGeom>
          <a:noFill/>
          <a:ln>
            <a:noFill/>
          </a:ln>
        </p:spPr>
        <p:txBody>
          <a:bodyPr spcFirstLastPara="1" wrap="square" lIns="91425" tIns="45700" rIns="91425" bIns="45700" anchor="t" anchorCtr="0">
            <a:spAutoFit/>
          </a:bodyPr>
          <a:lstStyle/>
          <a:p>
            <a:pPr lvl="0" algn="ctr"/>
            <a:r>
              <a:rPr lang="uk-UA" sz="2800" dirty="0">
                <a:solidFill>
                  <a:schemeClr val="accent1">
                    <a:lumMod val="50000"/>
                  </a:schemeClr>
                </a:solidFill>
                <a:latin typeface="Century Gothic"/>
                <a:ea typeface="Century Gothic"/>
                <a:cs typeface="Century Gothic"/>
              </a:rPr>
              <a:t>Розділ 2</a:t>
            </a:r>
            <a:endParaRPr sz="2800" dirty="0">
              <a:solidFill>
                <a:schemeClr val="accent1">
                  <a:lumMod val="50000"/>
                </a:schemeClr>
              </a:solidFill>
              <a:latin typeface="Century Gothic"/>
              <a:ea typeface="Century Gothic"/>
              <a:cs typeface="Century Gothic"/>
            </a:endParaRPr>
          </a:p>
        </p:txBody>
      </p:sp>
      <p:sp>
        <p:nvSpPr>
          <p:cNvPr id="7" name="Google Shape;110;p5"/>
          <p:cNvSpPr txBox="1"/>
          <p:nvPr/>
        </p:nvSpPr>
        <p:spPr>
          <a:xfrm>
            <a:off x="463569" y="1851872"/>
            <a:ext cx="11264859" cy="3404960"/>
          </a:xfrm>
          <a:prstGeom prst="rect">
            <a:avLst/>
          </a:prstGeom>
          <a:noFill/>
          <a:ln>
            <a:noFill/>
          </a:ln>
        </p:spPr>
        <p:txBody>
          <a:bodyPr spcFirstLastPara="1" wrap="square" lIns="91425" tIns="45700" rIns="91425" bIns="45700" anchor="t" anchorCtr="0">
            <a:noAutofit/>
          </a:bodyPr>
          <a:lstStyle/>
          <a:p>
            <a:pPr marR="0" lvl="0" algn="ctr" rtl="0">
              <a:lnSpc>
                <a:spcPct val="200000"/>
              </a:lnSpc>
              <a:spcBef>
                <a:spcPts val="0"/>
              </a:spcBef>
              <a:spcAft>
                <a:spcPts val="0"/>
              </a:spcAft>
              <a:buClr>
                <a:schemeClr val="dk1"/>
              </a:buClr>
              <a:buSzPts val="1600"/>
            </a:pPr>
            <a:r>
              <a:rPr lang="ru-RU" sz="2000" b="1" dirty="0" err="1">
                <a:solidFill>
                  <a:schemeClr val="accent1">
                    <a:lumMod val="50000"/>
                  </a:schemeClr>
                </a:solidFill>
                <a:latin typeface="Century Gothic"/>
                <a:ea typeface="Century Gothic"/>
                <a:cs typeface="Century Gothic"/>
                <a:sym typeface="Century Gothic"/>
              </a:rPr>
              <a:t>Аналіз</a:t>
            </a:r>
            <a:r>
              <a:rPr lang="ru-RU" sz="2000" b="1" dirty="0">
                <a:solidFill>
                  <a:schemeClr val="accent1">
                    <a:lumMod val="50000"/>
                  </a:schemeClr>
                </a:solidFill>
                <a:latin typeface="Century Gothic"/>
                <a:ea typeface="Century Gothic"/>
                <a:cs typeface="Century Gothic"/>
                <a:sym typeface="Century Gothic"/>
              </a:rPr>
              <a:t> </a:t>
            </a:r>
            <a:r>
              <a:rPr lang="ru-RU" sz="2000" b="1" dirty="0" err="1">
                <a:solidFill>
                  <a:schemeClr val="accent1">
                    <a:lumMod val="50000"/>
                  </a:schemeClr>
                </a:solidFill>
                <a:latin typeface="Century Gothic"/>
                <a:ea typeface="Century Gothic"/>
                <a:cs typeface="Century Gothic"/>
                <a:sym typeface="Century Gothic"/>
              </a:rPr>
              <a:t>вимог</a:t>
            </a:r>
            <a:r>
              <a:rPr lang="ru-RU" sz="2000" b="1" dirty="0">
                <a:solidFill>
                  <a:schemeClr val="accent1">
                    <a:lumMod val="50000"/>
                  </a:schemeClr>
                </a:solidFill>
                <a:latin typeface="Century Gothic"/>
                <a:ea typeface="Century Gothic"/>
                <a:cs typeface="Century Gothic"/>
                <a:sym typeface="Century Gothic"/>
              </a:rPr>
              <a:t> до </a:t>
            </a:r>
            <a:r>
              <a:rPr lang="ru-RU" sz="2000" b="1" dirty="0" err="1">
                <a:solidFill>
                  <a:schemeClr val="accent1">
                    <a:lumMod val="50000"/>
                  </a:schemeClr>
                </a:solidFill>
                <a:latin typeface="Century Gothic"/>
                <a:ea typeface="Century Gothic"/>
                <a:cs typeface="Century Gothic"/>
                <a:sym typeface="Century Gothic"/>
              </a:rPr>
              <a:t>системи</a:t>
            </a:r>
            <a:r>
              <a:rPr lang="ru-RU" sz="2000" b="1" dirty="0">
                <a:solidFill>
                  <a:schemeClr val="accent1">
                    <a:lumMod val="50000"/>
                  </a:schemeClr>
                </a:solidFill>
                <a:latin typeface="Century Gothic"/>
                <a:ea typeface="Century Gothic"/>
                <a:cs typeface="Century Gothic"/>
                <a:sym typeface="Century Gothic"/>
              </a:rPr>
              <a:t> </a:t>
            </a:r>
            <a:r>
              <a:rPr lang="ru-RU" sz="2000" b="1" dirty="0" err="1">
                <a:solidFill>
                  <a:schemeClr val="accent1">
                    <a:lumMod val="50000"/>
                  </a:schemeClr>
                </a:solidFill>
                <a:latin typeface="Century Gothic"/>
                <a:ea typeface="Century Gothic"/>
                <a:cs typeface="Century Gothic"/>
                <a:sym typeface="Century Gothic"/>
              </a:rPr>
              <a:t>автоматизації</a:t>
            </a:r>
            <a:r>
              <a:rPr lang="ru-RU" sz="2000" b="1" dirty="0">
                <a:solidFill>
                  <a:schemeClr val="accent1">
                    <a:lumMod val="50000"/>
                  </a:schemeClr>
                </a:solidFill>
                <a:latin typeface="Century Gothic"/>
                <a:ea typeface="Century Gothic"/>
                <a:cs typeface="Century Gothic"/>
                <a:sym typeface="Century Gothic"/>
              </a:rPr>
              <a:t> резервного </a:t>
            </a:r>
            <a:r>
              <a:rPr lang="ru-RU" sz="2000" b="1" dirty="0" err="1">
                <a:solidFill>
                  <a:schemeClr val="accent1">
                    <a:lumMod val="50000"/>
                  </a:schemeClr>
                </a:solidFill>
                <a:latin typeface="Century Gothic"/>
                <a:ea typeface="Century Gothic"/>
                <a:cs typeface="Century Gothic"/>
                <a:sym typeface="Century Gothic"/>
              </a:rPr>
              <a:t>копіювання</a:t>
            </a:r>
            <a:endParaRPr lang="en-US" sz="2000" b="1" dirty="0">
              <a:solidFill>
                <a:schemeClr val="accent1">
                  <a:lumMod val="50000"/>
                </a:schemeClr>
              </a:solidFill>
              <a:latin typeface="Century Gothic"/>
              <a:ea typeface="Century Gothic"/>
              <a:cs typeface="Century Gothic"/>
              <a:sym typeface="Century Gothic"/>
            </a:endParaRPr>
          </a:p>
          <a:p>
            <a:pPr>
              <a:lnSpc>
                <a:spcPct val="150000"/>
              </a:lnSpc>
              <a:spcBef>
                <a:spcPts val="400"/>
              </a:spcBef>
              <a:buClr>
                <a:schemeClr val="dk1"/>
              </a:buClr>
              <a:buSzPts val="1600"/>
            </a:pPr>
            <a:r>
              <a:rPr lang="uk-UA" sz="1800" dirty="0"/>
              <a:t>	</a:t>
            </a:r>
            <a:r>
              <a:rPr lang="uk-UA" sz="1800" dirty="0">
                <a:latin typeface="Century Gothic" panose="020B0502020202020204" pitchFamily="34" charset="0"/>
              </a:rPr>
              <a:t>У цьому розділі розглянуто вимоги, які висуваються до сучасної системи автоматизації резервного копіювання. Проведено аналіз як функціональних, так і нефункціональних характеристик, що є критично важливими для забезпечення надійності, безпеки та ефективності системи. Особливу увагу приділено аспектам автоматизації процесів, зберіганню даних у різних середовищах (локальному та хмарному), а також вимогам до масштабованості та зручності використання.</a:t>
            </a:r>
            <a:endParaRPr sz="1600" b="1" dirty="0">
              <a:solidFill>
                <a:schemeClr val="accent1">
                  <a:lumMod val="50000"/>
                </a:schemeClr>
              </a:solidFill>
              <a:latin typeface="Century Gothic" panose="020B0502020202020204" pitchFamily="34" charset="0"/>
              <a:ea typeface="Century Gothic"/>
              <a:cs typeface="Century Gothic"/>
              <a:sym typeface="Century Gothic"/>
            </a:endParaRPr>
          </a:p>
        </p:txBody>
      </p:sp>
      <p:pic>
        <p:nvPicPr>
          <p:cNvPr id="2" name="Picture 1">
            <a:extLst>
              <a:ext uri="{FF2B5EF4-FFF2-40B4-BE49-F238E27FC236}">
                <a16:creationId xmlns:a16="http://schemas.microsoft.com/office/drawing/2014/main" id="{4387DCC5-498D-F092-0C36-16813E7A8745}"/>
              </a:ext>
            </a:extLst>
          </p:cNvPr>
          <p:cNvPicPr>
            <a:picLocks noChangeAspect="1"/>
          </p:cNvPicPr>
          <p:nvPr/>
        </p:nvPicPr>
        <p:blipFill>
          <a:blip r:embed="rId5"/>
          <a:stretch>
            <a:fillRect/>
          </a:stretch>
        </p:blipFill>
        <p:spPr>
          <a:xfrm>
            <a:off x="51811" y="115596"/>
            <a:ext cx="4108174" cy="1313875"/>
          </a:xfrm>
          <a:prstGeom prst="rect">
            <a:avLst/>
          </a:prstGeom>
        </p:spPr>
      </p:pic>
    </p:spTree>
    <p:extLst>
      <p:ext uri="{BB962C8B-B14F-4D97-AF65-F5344CB8AC3E}">
        <p14:creationId xmlns:p14="http://schemas.microsoft.com/office/powerpoint/2010/main" val="1270441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1"/>
          <p:cNvSpPr txBox="1"/>
          <p:nvPr/>
        </p:nvSpPr>
        <p:spPr>
          <a:xfrm>
            <a:off x="3283132" y="6211065"/>
            <a:ext cx="562573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7256" y="248249"/>
            <a:ext cx="1297335" cy="1315323"/>
          </a:xfrm>
          <a:prstGeom prst="rect">
            <a:avLst/>
          </a:prstGeom>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918" y="248249"/>
            <a:ext cx="3329057" cy="1013056"/>
          </a:xfrm>
          <a:prstGeom prst="rect">
            <a:avLst/>
          </a:prstGeom>
        </p:spPr>
      </p:pic>
      <p:sp>
        <p:nvSpPr>
          <p:cNvPr id="6" name="Google Shape;103;p4"/>
          <p:cNvSpPr txBox="1"/>
          <p:nvPr/>
        </p:nvSpPr>
        <p:spPr>
          <a:xfrm>
            <a:off x="1953800" y="1310235"/>
            <a:ext cx="8284395" cy="523180"/>
          </a:xfrm>
          <a:prstGeom prst="rect">
            <a:avLst/>
          </a:prstGeom>
          <a:noFill/>
          <a:ln>
            <a:noFill/>
          </a:ln>
        </p:spPr>
        <p:txBody>
          <a:bodyPr spcFirstLastPara="1" wrap="square" lIns="91425" tIns="45700" rIns="91425" bIns="45700" anchor="t" anchorCtr="0">
            <a:spAutoFit/>
          </a:bodyPr>
          <a:lstStyle/>
          <a:p>
            <a:pPr lvl="0" algn="ctr"/>
            <a:r>
              <a:rPr lang="uk-UA" sz="2800" dirty="0">
                <a:solidFill>
                  <a:schemeClr val="accent1">
                    <a:lumMod val="50000"/>
                  </a:schemeClr>
                </a:solidFill>
                <a:latin typeface="Century Gothic"/>
                <a:ea typeface="Century Gothic"/>
                <a:cs typeface="Century Gothic"/>
              </a:rPr>
              <a:t>Розділ 3</a:t>
            </a:r>
            <a:endParaRPr sz="2800" dirty="0">
              <a:solidFill>
                <a:schemeClr val="accent1">
                  <a:lumMod val="50000"/>
                </a:schemeClr>
              </a:solidFill>
              <a:latin typeface="Century Gothic"/>
              <a:ea typeface="Century Gothic"/>
              <a:cs typeface="Century Gothic"/>
            </a:endParaRPr>
          </a:p>
        </p:txBody>
      </p:sp>
      <p:sp>
        <p:nvSpPr>
          <p:cNvPr id="7" name="Google Shape;110;p5"/>
          <p:cNvSpPr txBox="1"/>
          <p:nvPr/>
        </p:nvSpPr>
        <p:spPr>
          <a:xfrm>
            <a:off x="463567" y="1768031"/>
            <a:ext cx="11264859" cy="3404960"/>
          </a:xfrm>
          <a:prstGeom prst="rect">
            <a:avLst/>
          </a:prstGeom>
          <a:noFill/>
          <a:ln>
            <a:noFill/>
          </a:ln>
        </p:spPr>
        <p:txBody>
          <a:bodyPr spcFirstLastPara="1" wrap="square" lIns="91425" tIns="45700" rIns="91425" bIns="45700" anchor="t" anchorCtr="0">
            <a:noAutofit/>
          </a:bodyPr>
          <a:lstStyle/>
          <a:p>
            <a:pPr marR="0" lvl="0" algn="ctr" rtl="0">
              <a:lnSpc>
                <a:spcPct val="110000"/>
              </a:lnSpc>
              <a:spcBef>
                <a:spcPts val="400"/>
              </a:spcBef>
              <a:spcAft>
                <a:spcPts val="0"/>
              </a:spcAft>
              <a:buClr>
                <a:schemeClr val="dk1"/>
              </a:buClr>
              <a:buSzPts val="1600"/>
            </a:pPr>
            <a:r>
              <a:rPr lang="ru-RU" sz="2400" b="1" dirty="0" err="1">
                <a:solidFill>
                  <a:schemeClr val="accent1">
                    <a:lumMod val="50000"/>
                  </a:schemeClr>
                </a:solidFill>
                <a:latin typeface="Century Gothic"/>
                <a:ea typeface="Century Gothic"/>
                <a:cs typeface="Century Gothic"/>
                <a:sym typeface="Century Gothic"/>
              </a:rPr>
              <a:t>Проектування</a:t>
            </a:r>
            <a:r>
              <a:rPr lang="ru-RU" sz="2400" b="1" dirty="0">
                <a:solidFill>
                  <a:schemeClr val="accent1">
                    <a:lumMod val="50000"/>
                  </a:schemeClr>
                </a:solidFill>
                <a:latin typeface="Century Gothic"/>
                <a:ea typeface="Century Gothic"/>
                <a:cs typeface="Century Gothic"/>
                <a:sym typeface="Century Gothic"/>
              </a:rPr>
              <a:t> та </a:t>
            </a:r>
            <a:r>
              <a:rPr lang="ru-RU" sz="2400" b="1" dirty="0" err="1">
                <a:solidFill>
                  <a:schemeClr val="accent1">
                    <a:lumMod val="50000"/>
                  </a:schemeClr>
                </a:solidFill>
                <a:latin typeface="Century Gothic"/>
                <a:ea typeface="Century Gothic"/>
                <a:cs typeface="Century Gothic"/>
                <a:sym typeface="Century Gothic"/>
              </a:rPr>
              <a:t>розробка</a:t>
            </a:r>
            <a:r>
              <a:rPr lang="ru-RU" sz="2400" b="1" dirty="0">
                <a:solidFill>
                  <a:schemeClr val="accent1">
                    <a:lumMod val="50000"/>
                  </a:schemeClr>
                </a:solidFill>
                <a:latin typeface="Century Gothic"/>
                <a:ea typeface="Century Gothic"/>
                <a:cs typeface="Century Gothic"/>
                <a:sym typeface="Century Gothic"/>
              </a:rPr>
              <a:t> </a:t>
            </a:r>
            <a:r>
              <a:rPr lang="ru-RU" sz="2400" b="1" dirty="0" err="1">
                <a:solidFill>
                  <a:schemeClr val="accent1">
                    <a:lumMod val="50000"/>
                  </a:schemeClr>
                </a:solidFill>
                <a:latin typeface="Century Gothic"/>
                <a:ea typeface="Century Gothic"/>
                <a:cs typeface="Century Gothic"/>
                <a:sym typeface="Century Gothic"/>
              </a:rPr>
              <a:t>системи</a:t>
            </a:r>
            <a:r>
              <a:rPr lang="ru-RU" sz="2400" b="1" dirty="0">
                <a:solidFill>
                  <a:schemeClr val="accent1">
                    <a:lumMod val="50000"/>
                  </a:schemeClr>
                </a:solidFill>
                <a:latin typeface="Century Gothic"/>
                <a:ea typeface="Century Gothic"/>
                <a:cs typeface="Century Gothic"/>
                <a:sym typeface="Century Gothic"/>
              </a:rPr>
              <a:t> </a:t>
            </a:r>
            <a:endParaRPr lang="en-US" sz="2400" b="1" dirty="0">
              <a:solidFill>
                <a:schemeClr val="accent1">
                  <a:lumMod val="50000"/>
                </a:schemeClr>
              </a:solidFill>
              <a:latin typeface="Century Gothic"/>
              <a:ea typeface="Century Gothic"/>
              <a:cs typeface="Century Gothic"/>
              <a:sym typeface="Century Gothic"/>
            </a:endParaRPr>
          </a:p>
          <a:p>
            <a:pPr marR="0" lvl="0" algn="ctr" rtl="0">
              <a:lnSpc>
                <a:spcPct val="110000"/>
              </a:lnSpc>
              <a:spcBef>
                <a:spcPts val="400"/>
              </a:spcBef>
              <a:spcAft>
                <a:spcPts val="0"/>
              </a:spcAft>
              <a:buClr>
                <a:schemeClr val="dk1"/>
              </a:buClr>
              <a:buSzPts val="1600"/>
            </a:pPr>
            <a:r>
              <a:rPr lang="ru-RU" sz="2400" b="1" dirty="0" err="1">
                <a:solidFill>
                  <a:schemeClr val="accent1">
                    <a:lumMod val="50000"/>
                  </a:schemeClr>
                </a:solidFill>
                <a:latin typeface="Century Gothic"/>
                <a:ea typeface="Century Gothic"/>
                <a:cs typeface="Century Gothic"/>
                <a:sym typeface="Century Gothic"/>
              </a:rPr>
              <a:t>автоматизації</a:t>
            </a:r>
            <a:r>
              <a:rPr lang="ru-RU" sz="2400" b="1" dirty="0">
                <a:solidFill>
                  <a:schemeClr val="accent1">
                    <a:lumMod val="50000"/>
                  </a:schemeClr>
                </a:solidFill>
                <a:latin typeface="Century Gothic"/>
                <a:ea typeface="Century Gothic"/>
                <a:cs typeface="Century Gothic"/>
                <a:sym typeface="Century Gothic"/>
              </a:rPr>
              <a:t> резервного </a:t>
            </a:r>
            <a:r>
              <a:rPr lang="ru-RU" sz="2400" b="1" dirty="0" err="1">
                <a:solidFill>
                  <a:schemeClr val="accent1">
                    <a:lumMod val="50000"/>
                  </a:schemeClr>
                </a:solidFill>
                <a:latin typeface="Century Gothic"/>
                <a:ea typeface="Century Gothic"/>
                <a:cs typeface="Century Gothic"/>
                <a:sym typeface="Century Gothic"/>
              </a:rPr>
              <a:t>копіювання</a:t>
            </a:r>
            <a:endParaRPr lang="en-US" sz="2400" b="1" dirty="0">
              <a:solidFill>
                <a:schemeClr val="accent1">
                  <a:lumMod val="50000"/>
                </a:schemeClr>
              </a:solidFill>
              <a:latin typeface="Century Gothic"/>
              <a:ea typeface="Century Gothic"/>
              <a:cs typeface="Century Gothic"/>
              <a:sym typeface="Century Gothic"/>
            </a:endParaRPr>
          </a:p>
          <a:p>
            <a:pPr marR="0" lvl="0" rtl="0">
              <a:lnSpc>
                <a:spcPct val="150000"/>
              </a:lnSpc>
              <a:spcBef>
                <a:spcPts val="400"/>
              </a:spcBef>
              <a:spcAft>
                <a:spcPts val="0"/>
              </a:spcAft>
              <a:buClr>
                <a:schemeClr val="dk1"/>
              </a:buClr>
              <a:buSzPts val="1600"/>
            </a:pPr>
            <a:r>
              <a:rPr lang="en-US" sz="1800" dirty="0">
                <a:solidFill>
                  <a:schemeClr val="accent1">
                    <a:lumMod val="50000"/>
                  </a:schemeClr>
                </a:solidFill>
                <a:latin typeface="Century Gothic"/>
                <a:ea typeface="Century Gothic"/>
                <a:cs typeface="Century Gothic"/>
                <a:sym typeface="Century Gothic"/>
              </a:rPr>
              <a:t>	</a:t>
            </a:r>
            <a:r>
              <a:rPr lang="uk-UA" sz="1800" dirty="0">
                <a:solidFill>
                  <a:schemeClr val="tx1"/>
                </a:solidFill>
                <a:latin typeface="Century Gothic"/>
                <a:ea typeface="Century Gothic"/>
                <a:cs typeface="Century Gothic"/>
                <a:sym typeface="Century Gothic"/>
              </a:rPr>
              <a:t>Цей розділ розкладає етапи проектування та розробки системи автоматизації резервного копіювання. Основна увага приділяється вибору архітектури системи, визначенню ключових компонентів та взаємодії між ними. Описано процес розробки функціональності для автоматичного створення резервних копій, налаштування розкладу, зберігання даних та реалізації механізмів відновлення. У межах цього розділу обґрунтовано вибір інструментів, мов програмування та технологій, що використовуються під час створення системи.</a:t>
            </a:r>
            <a:endParaRPr sz="1800" dirty="0">
              <a:solidFill>
                <a:schemeClr val="tx1"/>
              </a:solidFill>
              <a:latin typeface="Century Gothic"/>
              <a:ea typeface="Century Gothic"/>
              <a:cs typeface="Century Gothic"/>
              <a:sym typeface="Century Gothic"/>
            </a:endParaRPr>
          </a:p>
        </p:txBody>
      </p:sp>
      <p:pic>
        <p:nvPicPr>
          <p:cNvPr id="2" name="Picture 1">
            <a:extLst>
              <a:ext uri="{FF2B5EF4-FFF2-40B4-BE49-F238E27FC236}">
                <a16:creationId xmlns:a16="http://schemas.microsoft.com/office/drawing/2014/main" id="{9EB73947-D185-A0E3-7BC8-29A554147026}"/>
              </a:ext>
            </a:extLst>
          </p:cNvPr>
          <p:cNvPicPr>
            <a:picLocks noChangeAspect="1"/>
          </p:cNvPicPr>
          <p:nvPr/>
        </p:nvPicPr>
        <p:blipFill>
          <a:blip r:embed="rId5"/>
          <a:stretch>
            <a:fillRect/>
          </a:stretch>
        </p:blipFill>
        <p:spPr>
          <a:xfrm>
            <a:off x="51811" y="115596"/>
            <a:ext cx="4108174" cy="1313875"/>
          </a:xfrm>
          <a:prstGeom prst="rect">
            <a:avLst/>
          </a:prstGeom>
        </p:spPr>
      </p:pic>
    </p:spTree>
    <p:extLst>
      <p:ext uri="{BB962C8B-B14F-4D97-AF65-F5344CB8AC3E}">
        <p14:creationId xmlns:p14="http://schemas.microsoft.com/office/powerpoint/2010/main" val="2485938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1"/>
          <p:cNvSpPr txBox="1"/>
          <p:nvPr/>
        </p:nvSpPr>
        <p:spPr>
          <a:xfrm>
            <a:off x="3283132" y="6211065"/>
            <a:ext cx="562573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dirty="0">
              <a:solidFill>
                <a:schemeClr val="dk1"/>
              </a:solidFill>
              <a:latin typeface="Century Gothic"/>
              <a:ea typeface="Century Gothic"/>
              <a:cs typeface="Century Gothic"/>
              <a:sym typeface="Century Gothic"/>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7256" y="248249"/>
            <a:ext cx="1297335" cy="1315323"/>
          </a:xfrm>
          <a:prstGeom prst="rect">
            <a:avLst/>
          </a:prstGeom>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918" y="248249"/>
            <a:ext cx="3329057" cy="1013056"/>
          </a:xfrm>
          <a:prstGeom prst="rect">
            <a:avLst/>
          </a:prstGeom>
        </p:spPr>
      </p:pic>
      <p:sp>
        <p:nvSpPr>
          <p:cNvPr id="6" name="Google Shape;172;p12"/>
          <p:cNvSpPr txBox="1"/>
          <p:nvPr/>
        </p:nvSpPr>
        <p:spPr>
          <a:xfrm>
            <a:off x="2819034" y="1563572"/>
            <a:ext cx="7130473"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uk-UA" sz="2800" b="1" dirty="0">
                <a:solidFill>
                  <a:schemeClr val="accent1">
                    <a:lumMod val="50000"/>
                  </a:schemeClr>
                </a:solidFill>
                <a:latin typeface="Century Gothic"/>
                <a:sym typeface="Century Gothic"/>
              </a:rPr>
              <a:t>ВИСНОВКИ</a:t>
            </a:r>
            <a:endParaRPr b="1" dirty="0">
              <a:solidFill>
                <a:schemeClr val="accent1">
                  <a:lumMod val="50000"/>
                </a:schemeClr>
              </a:solidFill>
            </a:endParaRPr>
          </a:p>
        </p:txBody>
      </p:sp>
      <p:sp>
        <p:nvSpPr>
          <p:cNvPr id="9" name="Google Shape;110;p5"/>
          <p:cNvSpPr txBox="1"/>
          <p:nvPr/>
        </p:nvSpPr>
        <p:spPr>
          <a:xfrm>
            <a:off x="1505719" y="2220853"/>
            <a:ext cx="9180562" cy="4194231"/>
          </a:xfrm>
          <a:prstGeom prst="rect">
            <a:avLst/>
          </a:prstGeom>
          <a:noFill/>
          <a:ln>
            <a:noFill/>
          </a:ln>
        </p:spPr>
        <p:txBody>
          <a:bodyPr spcFirstLastPara="1" wrap="square" lIns="91425" tIns="45700" rIns="91425" bIns="45700" anchor="t" anchorCtr="0">
            <a:noAutofit/>
          </a:bodyPr>
          <a:lstStyle/>
          <a:p>
            <a:pPr marR="0" lvl="0" algn="just" rtl="0">
              <a:lnSpc>
                <a:spcPct val="150000"/>
              </a:lnSpc>
              <a:spcBef>
                <a:spcPts val="0"/>
              </a:spcBef>
              <a:spcAft>
                <a:spcPts val="0"/>
              </a:spcAft>
              <a:buClr>
                <a:schemeClr val="dk1"/>
              </a:buClr>
              <a:buSzPts val="1600"/>
            </a:pPr>
            <a:r>
              <a:rPr lang="uk-UA" sz="1600" dirty="0">
                <a:solidFill>
                  <a:schemeClr val="dk1"/>
                </a:solidFill>
                <a:latin typeface="Century Gothic"/>
                <a:ea typeface="Century Gothic"/>
                <a:cs typeface="Century Gothic"/>
                <a:sym typeface="Century Gothic"/>
              </a:rPr>
              <a:t>	У ході дослідження було розглянуто основні підходи до створення скриптів та можливості їх застосування для автоматизації процесів резервного копіювання. Проаналізовано вимоги, яким повинна відповідати сучасна система автоматизованого резервного копіювання, з урахуванням потреб у надійності, безпеці, гнучкості та зручності користування. На основі зібраних вимог спроектовано та реалізовано систему, яка здатна автоматично створювати резервні копії даних за заданим розкладом, зберігати їх у вибраних сховищах та забезпечувати швидке відновлення у разі потреби. Запропоноване рішення дозволяє підвищити ефективність управління даними та знизити ризики їх втрати.</a:t>
            </a:r>
            <a:endParaRPr sz="1600" dirty="0">
              <a:solidFill>
                <a:schemeClr val="dk1"/>
              </a:solidFill>
              <a:latin typeface="Century Gothic"/>
              <a:ea typeface="Century Gothic"/>
              <a:cs typeface="Century Gothic"/>
              <a:sym typeface="Century Gothic"/>
            </a:endParaRPr>
          </a:p>
        </p:txBody>
      </p:sp>
      <p:pic>
        <p:nvPicPr>
          <p:cNvPr id="2" name="Picture 1">
            <a:extLst>
              <a:ext uri="{FF2B5EF4-FFF2-40B4-BE49-F238E27FC236}">
                <a16:creationId xmlns:a16="http://schemas.microsoft.com/office/drawing/2014/main" id="{7C16D910-B3D0-0DF6-C52E-251964B69ECE}"/>
              </a:ext>
            </a:extLst>
          </p:cNvPr>
          <p:cNvPicPr>
            <a:picLocks noChangeAspect="1"/>
          </p:cNvPicPr>
          <p:nvPr/>
        </p:nvPicPr>
        <p:blipFill>
          <a:blip r:embed="rId5"/>
          <a:stretch>
            <a:fillRect/>
          </a:stretch>
        </p:blipFill>
        <p:spPr>
          <a:xfrm>
            <a:off x="51811" y="115596"/>
            <a:ext cx="4108174" cy="1313875"/>
          </a:xfrm>
          <a:prstGeom prst="rect">
            <a:avLst/>
          </a:prstGeom>
        </p:spPr>
      </p:pic>
    </p:spTree>
    <p:extLst>
      <p:ext uri="{BB962C8B-B14F-4D97-AF65-F5344CB8AC3E}">
        <p14:creationId xmlns:p14="http://schemas.microsoft.com/office/powerpoint/2010/main" val="17608458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625</Words>
  <Application>Microsoft Office PowerPoint</Application>
  <PresentationFormat>Широкоэкранный</PresentationFormat>
  <Paragraphs>45</Paragraphs>
  <Slides>10</Slides>
  <Notes>10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Century Gothic</vt:lpstr>
      <vt:lpstr>Arial</vt:lpstr>
      <vt:lpstr>Calibri</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Jūlija Ožovane</dc:creator>
  <cp:lastModifiedBy>bronx</cp:lastModifiedBy>
  <cp:revision>15</cp:revision>
  <dcterms:created xsi:type="dcterms:W3CDTF">2023-01-27T10:05:16Z</dcterms:created>
  <dcterms:modified xsi:type="dcterms:W3CDTF">2025-04-16T12:14:44Z</dcterms:modified>
</cp:coreProperties>
</file>