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CC00"/>
    <a:srgbClr val="FFFF00"/>
    <a:srgbClr val="FFC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9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95D9F-FCAC-4488-8EE1-E2E7C605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80EB52-4705-4128-8743-71196BD4B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12A6E-D09A-496F-A39B-5CAFC506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34294-324B-4DC9-BFFF-0FC9AC08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89719-1936-464C-AA6A-137CF254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0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EB376-0230-473A-B9D0-3D2D6AC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71F11-FF16-4730-9FF1-9B35608F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29DFB-53F4-4835-9FBC-13F888D6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AE80F-696F-4FE8-8975-0539F974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466FD-B73E-4F25-BC6F-4F292529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69B5E-32B3-4512-8A85-8A125B01B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40FDE-F503-411A-B8DB-489843F1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6E0C-49A6-4A17-9563-B7C0405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D061B-5462-4CA1-8DD2-53AD7C3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1EE41-38DB-4B46-8B2B-7740D835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D13C-5B91-482F-B6EC-2AF9D2AD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3C0BE-8956-4C8D-8C64-4C3AB793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38C13-C00B-4A17-B5A0-C8EDA867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B8CC5-4150-4569-995A-988FEC9F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BBE1-BD65-4852-B5C1-929B1AC2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7A92-D65C-4445-9323-CE90E520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D369A-B842-4DD8-844B-5EA40D2B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586A0-0E22-4015-99C1-4844AE47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EF4B3-82AE-4CFA-952A-9D7224DE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002AB-0A30-436B-BF66-153968F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5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0D03F-C621-4C0C-9D48-447F4064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39851-E88E-43E0-AC2D-FF59A9468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D0704-B19B-4D8D-84C2-BF48DF7A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4F04F-EC87-49BA-83ED-3D3F8E61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D6CDC-E972-4481-95B6-1DA33DF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4EBAD-E46B-4FF2-AD3F-F24B4F9B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36C4-4ECF-4F28-ABA4-974F995C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E5ECD-E8B6-4EAD-B613-40C1F0F6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A3BAE-D7F3-4E19-A4AE-F9359A57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2E7603-6A46-4421-A2A8-6FC1B615C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7872D7-18CD-418C-A996-B1B1B6BD6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5ABFC-27B7-456A-9C54-6641B4F9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FF25A-615E-4698-A1B1-6F11D8DF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094FE-0AF6-4FE9-A5A5-D030C7D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3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91293-DE88-4B19-A26A-F69FAE2E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2C4B6E-0625-460B-9F81-20C12526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1F63D2-4755-4C63-9406-7E863709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39C48-4BE6-4ABA-96F3-DD9AC970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A0D12-3808-4270-B5B9-17B554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E6BCBB-CD87-4FDF-B8AD-D266150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BE820-8FE9-46A2-AE6D-07EB73B8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6CCA6-5217-4C8E-8B09-EF6D699E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539E-46B7-4C1A-BDC5-41A54003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F597BD-0F5E-4491-B0F2-BCBC3F47F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69DFC-D8F0-443B-B2FF-88642C2B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F9FA1-BC08-4F18-9843-CA8BFE7C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C5177-5299-4882-BA0E-5F473086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05DE-2CD4-4D60-A176-A258F9D7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E3A3E-4253-41F6-8677-3E6B8483C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9714B-334E-4FB7-9FC5-3AC284CC4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21D7D-3830-439D-9BEA-AEC96CBF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F5456-EB18-4704-8ED7-2D6104D7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5624F-9F9F-46B7-8B9A-02C1D867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9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1DE137-BEF7-4413-B71B-3C08FE16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E8B1B-EC7D-40EF-927B-24C23010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5C2DD-9E76-445F-8FBA-436F7289A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E18-DEF0-41B4-A725-7F6B88FE2A3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B4800-C052-46D3-B739-7CC5172D6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2E424-A42A-498F-AE32-45974F14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B724-CA10-433F-B83B-0D89410C3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: 空心 13">
            <a:extLst>
              <a:ext uri="{FF2B5EF4-FFF2-40B4-BE49-F238E27FC236}">
                <a16:creationId xmlns:a16="http://schemas.microsoft.com/office/drawing/2014/main" id="{A1DFC9D2-802B-4084-AA8B-781A79832531}"/>
              </a:ext>
            </a:extLst>
          </p:cNvPr>
          <p:cNvSpPr/>
          <p:nvPr/>
        </p:nvSpPr>
        <p:spPr>
          <a:xfrm>
            <a:off x="12192000" y="13251"/>
            <a:ext cx="6480313" cy="6480313"/>
          </a:xfrm>
          <a:prstGeom prst="donut">
            <a:avLst>
              <a:gd name="adj" fmla="val 112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69902D-066D-4855-9F87-0C3F71A1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86504" r="37063" b="-2939"/>
          <a:stretch/>
        </p:blipFill>
        <p:spPr>
          <a:xfrm>
            <a:off x="-2452895" y="4531416"/>
            <a:ext cx="1714500" cy="106514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3DBE92-60E0-485D-A3E4-51378AD29A85}"/>
              </a:ext>
            </a:extLst>
          </p:cNvPr>
          <p:cNvGrpSpPr/>
          <p:nvPr/>
        </p:nvGrpSpPr>
        <p:grpSpPr>
          <a:xfrm>
            <a:off x="1941443" y="1287118"/>
            <a:ext cx="3354457" cy="3457334"/>
            <a:chOff x="2741543" y="-541682"/>
            <a:chExt cx="6480313" cy="6679056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699AFF6B-790D-4697-83F8-669B89424300}"/>
                </a:ext>
              </a:extLst>
            </p:cNvPr>
            <p:cNvSpPr/>
            <p:nvPr/>
          </p:nvSpPr>
          <p:spPr>
            <a:xfrm>
              <a:off x="2741543" y="-541682"/>
              <a:ext cx="6480313" cy="6480313"/>
            </a:xfrm>
            <a:prstGeom prst="donut">
              <a:avLst>
                <a:gd name="adj" fmla="val 112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7D85DF-92FD-48BF-8FE0-6D6D5ECF733C}"/>
                </a:ext>
              </a:extLst>
            </p:cNvPr>
            <p:cNvSpPr/>
            <p:nvPr/>
          </p:nvSpPr>
          <p:spPr>
            <a:xfrm>
              <a:off x="5143500" y="5088717"/>
              <a:ext cx="1695450" cy="1048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4648867-474C-47FE-B04A-CC868F39674C}"/>
                </a:ext>
              </a:extLst>
            </p:cNvPr>
            <p:cNvSpPr/>
            <p:nvPr/>
          </p:nvSpPr>
          <p:spPr>
            <a:xfrm>
              <a:off x="5592417" y="5163377"/>
              <a:ext cx="728871" cy="72887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24DB251-F004-4E7F-823E-91D1B14E6E70}"/>
                </a:ext>
              </a:extLst>
            </p:cNvPr>
            <p:cNvGrpSpPr/>
            <p:nvPr/>
          </p:nvGrpSpPr>
          <p:grpSpPr>
            <a:xfrm>
              <a:off x="4439479" y="583095"/>
              <a:ext cx="3034748" cy="4480891"/>
              <a:chOff x="4439479" y="583095"/>
              <a:chExt cx="3034748" cy="4480891"/>
            </a:xfrm>
            <a:solidFill>
              <a:srgbClr val="00B050"/>
            </a:solidFill>
          </p:grpSpPr>
          <p:sp>
            <p:nvSpPr>
              <p:cNvPr id="5" name="空心弧 4">
                <a:extLst>
                  <a:ext uri="{FF2B5EF4-FFF2-40B4-BE49-F238E27FC236}">
                    <a16:creationId xmlns:a16="http://schemas.microsoft.com/office/drawing/2014/main" id="{A9B2ECF8-BCCA-4E22-8B4C-912C5E7BFB68}"/>
                  </a:ext>
                </a:extLst>
              </p:cNvPr>
              <p:cNvSpPr/>
              <p:nvPr/>
            </p:nvSpPr>
            <p:spPr>
              <a:xfrm>
                <a:off x="4439479" y="583095"/>
                <a:ext cx="3034748" cy="2981739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1CAEC15-0EA2-4781-BF1F-FE343C5FF8C8}"/>
                  </a:ext>
                </a:extLst>
              </p:cNvPr>
              <p:cNvGrpSpPr/>
              <p:nvPr/>
            </p:nvGrpSpPr>
            <p:grpSpPr>
              <a:xfrm>
                <a:off x="4492487" y="583096"/>
                <a:ext cx="2981739" cy="4480890"/>
                <a:chOff x="4492487" y="583096"/>
                <a:chExt cx="2981739" cy="4480890"/>
              </a:xfrm>
              <a:grpFill/>
            </p:grpSpPr>
            <p:sp>
              <p:nvSpPr>
                <p:cNvPr id="4" name="空心弧 3">
                  <a:extLst>
                    <a:ext uri="{FF2B5EF4-FFF2-40B4-BE49-F238E27FC236}">
                      <a16:creationId xmlns:a16="http://schemas.microsoft.com/office/drawing/2014/main" id="{7EC8ED19-5C5E-4B74-A44D-556A65B689CE}"/>
                    </a:ext>
                  </a:extLst>
                </p:cNvPr>
                <p:cNvSpPr/>
                <p:nvPr/>
              </p:nvSpPr>
              <p:spPr>
                <a:xfrm rot="5400000">
                  <a:off x="4465983" y="609600"/>
                  <a:ext cx="3034748" cy="2981739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78952C8-1A03-4392-94EE-1B38551C8DD4}"/>
                    </a:ext>
                  </a:extLst>
                </p:cNvPr>
                <p:cNvSpPr/>
                <p:nvPr/>
              </p:nvSpPr>
              <p:spPr>
                <a:xfrm rot="16200000">
                  <a:off x="4878457" y="3596308"/>
                  <a:ext cx="2206487" cy="7288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A2724572-24A6-4D0C-BDA5-26B570770DE3}"/>
                    </a:ext>
                  </a:extLst>
                </p:cNvPr>
                <p:cNvSpPr/>
                <p:nvPr/>
              </p:nvSpPr>
              <p:spPr>
                <a:xfrm>
                  <a:off x="5109127" y="1279049"/>
                  <a:ext cx="1695450" cy="16428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284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: 空心 13">
            <a:extLst>
              <a:ext uri="{FF2B5EF4-FFF2-40B4-BE49-F238E27FC236}">
                <a16:creationId xmlns:a16="http://schemas.microsoft.com/office/drawing/2014/main" id="{A1DFC9D2-802B-4084-AA8B-781A79832531}"/>
              </a:ext>
            </a:extLst>
          </p:cNvPr>
          <p:cNvSpPr/>
          <p:nvPr/>
        </p:nvSpPr>
        <p:spPr>
          <a:xfrm>
            <a:off x="12192000" y="13251"/>
            <a:ext cx="6480313" cy="6480313"/>
          </a:xfrm>
          <a:prstGeom prst="donut">
            <a:avLst>
              <a:gd name="adj" fmla="val 112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69902D-066D-4855-9F87-0C3F71A1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86504" r="37063" b="-2939"/>
          <a:stretch/>
        </p:blipFill>
        <p:spPr>
          <a:xfrm>
            <a:off x="-2452895" y="4531416"/>
            <a:ext cx="1714500" cy="1065142"/>
          </a:xfrm>
          <a:prstGeom prst="rect">
            <a:avLst/>
          </a:prstGeom>
        </p:spPr>
      </p:pic>
      <p:sp>
        <p:nvSpPr>
          <p:cNvPr id="8" name="圆: 空心 7">
            <a:extLst>
              <a:ext uri="{FF2B5EF4-FFF2-40B4-BE49-F238E27FC236}">
                <a16:creationId xmlns:a16="http://schemas.microsoft.com/office/drawing/2014/main" id="{699AFF6B-790D-4697-83F8-669B89424300}"/>
              </a:ext>
            </a:extLst>
          </p:cNvPr>
          <p:cNvSpPr/>
          <p:nvPr/>
        </p:nvSpPr>
        <p:spPr>
          <a:xfrm>
            <a:off x="1941443" y="1287118"/>
            <a:ext cx="3354457" cy="3354457"/>
          </a:xfrm>
          <a:prstGeom prst="donut">
            <a:avLst>
              <a:gd name="adj" fmla="val 112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7D85DF-92FD-48BF-8FE0-6D6D5ECF733C}"/>
              </a:ext>
            </a:extLst>
          </p:cNvPr>
          <p:cNvSpPr/>
          <p:nvPr/>
        </p:nvSpPr>
        <p:spPr>
          <a:xfrm>
            <a:off x="3184787" y="4201627"/>
            <a:ext cx="877630" cy="54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4648867-474C-47FE-B04A-CC868F39674C}"/>
              </a:ext>
            </a:extLst>
          </p:cNvPr>
          <p:cNvSpPr/>
          <p:nvPr/>
        </p:nvSpPr>
        <p:spPr>
          <a:xfrm>
            <a:off x="3430027" y="4250248"/>
            <a:ext cx="377291" cy="377291"/>
          </a:xfrm>
          <a:prstGeom prst="ellipse">
            <a:avLst/>
          </a:prstGeom>
          <a:solidFill>
            <a:srgbClr val="FF33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4DB251-F004-4E7F-823E-91D1B14E6E70}"/>
              </a:ext>
            </a:extLst>
          </p:cNvPr>
          <p:cNvGrpSpPr/>
          <p:nvPr/>
        </p:nvGrpSpPr>
        <p:grpSpPr>
          <a:xfrm>
            <a:off x="2820359" y="1869345"/>
            <a:ext cx="1570901" cy="2319480"/>
            <a:chOff x="4439479" y="583095"/>
            <a:chExt cx="3034748" cy="4480891"/>
          </a:xfrm>
          <a:solidFill>
            <a:srgbClr val="00B050"/>
          </a:solidFill>
        </p:grpSpPr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A9B2ECF8-BCCA-4E22-8B4C-912C5E7BFB68}"/>
                </a:ext>
              </a:extLst>
            </p:cNvPr>
            <p:cNvSpPr/>
            <p:nvPr/>
          </p:nvSpPr>
          <p:spPr>
            <a:xfrm>
              <a:off x="4439479" y="583095"/>
              <a:ext cx="3034748" cy="2981739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CAEC15-0EA2-4781-BF1F-FE343C5FF8C8}"/>
                </a:ext>
              </a:extLst>
            </p:cNvPr>
            <p:cNvGrpSpPr/>
            <p:nvPr/>
          </p:nvGrpSpPr>
          <p:grpSpPr>
            <a:xfrm>
              <a:off x="4492487" y="583096"/>
              <a:ext cx="2981739" cy="4480890"/>
              <a:chOff x="4492487" y="583096"/>
              <a:chExt cx="2981739" cy="4480890"/>
            </a:xfrm>
            <a:grpFill/>
          </p:grpSpPr>
          <p:sp>
            <p:nvSpPr>
              <p:cNvPr id="4" name="空心弧 3">
                <a:extLst>
                  <a:ext uri="{FF2B5EF4-FFF2-40B4-BE49-F238E27FC236}">
                    <a16:creationId xmlns:a16="http://schemas.microsoft.com/office/drawing/2014/main" id="{7EC8ED19-5C5E-4B74-A44D-556A65B689CE}"/>
                  </a:ext>
                </a:extLst>
              </p:cNvPr>
              <p:cNvSpPr/>
              <p:nvPr/>
            </p:nvSpPr>
            <p:spPr>
              <a:xfrm rot="5400000">
                <a:off x="4465983" y="609600"/>
                <a:ext cx="3034748" cy="2981739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8952C8-1A03-4392-94EE-1B38551C8DD4}"/>
                  </a:ext>
                </a:extLst>
              </p:cNvPr>
              <p:cNvSpPr/>
              <p:nvPr/>
            </p:nvSpPr>
            <p:spPr>
              <a:xfrm rot="16200000">
                <a:off x="4878457" y="3596308"/>
                <a:ext cx="2206487" cy="7288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2724572-24A6-4D0C-BDA5-26B570770DE3}"/>
                  </a:ext>
                </a:extLst>
              </p:cNvPr>
              <p:cNvSpPr/>
              <p:nvPr/>
            </p:nvSpPr>
            <p:spPr>
              <a:xfrm>
                <a:off x="5109127" y="1279049"/>
                <a:ext cx="1695450" cy="16428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2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C 0.06902 -2.22222E-6 0.125 -0.09722 0.125 -0.21643 C 0.125 -0.33588 0.06902 -0.43287 -4.79167E-6 -0.43287 C -0.06901 -0.43287 -0.125 -0.33588 -0.125 -0.21643 C -0.125 -0.09722 -0.06901 -2.22222E-6 -4.79167E-6 -2.22222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: 空心 13">
            <a:extLst>
              <a:ext uri="{FF2B5EF4-FFF2-40B4-BE49-F238E27FC236}">
                <a16:creationId xmlns:a16="http://schemas.microsoft.com/office/drawing/2014/main" id="{A1DFC9D2-802B-4084-AA8B-781A79832531}"/>
              </a:ext>
            </a:extLst>
          </p:cNvPr>
          <p:cNvSpPr/>
          <p:nvPr/>
        </p:nvSpPr>
        <p:spPr>
          <a:xfrm>
            <a:off x="12192000" y="13251"/>
            <a:ext cx="6480313" cy="6480313"/>
          </a:xfrm>
          <a:prstGeom prst="donut">
            <a:avLst>
              <a:gd name="adj" fmla="val 112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69902D-066D-4855-9F87-0C3F71A1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86504" r="37063" b="-2939"/>
          <a:stretch/>
        </p:blipFill>
        <p:spPr>
          <a:xfrm>
            <a:off x="-2452895" y="4531416"/>
            <a:ext cx="1714500" cy="1065142"/>
          </a:xfrm>
          <a:prstGeom prst="rect">
            <a:avLst/>
          </a:prstGeom>
        </p:spPr>
      </p:pic>
      <p:sp>
        <p:nvSpPr>
          <p:cNvPr id="8" name="圆: 空心 7">
            <a:extLst>
              <a:ext uri="{FF2B5EF4-FFF2-40B4-BE49-F238E27FC236}">
                <a16:creationId xmlns:a16="http://schemas.microsoft.com/office/drawing/2014/main" id="{699AFF6B-790D-4697-83F8-669B89424300}"/>
              </a:ext>
            </a:extLst>
          </p:cNvPr>
          <p:cNvSpPr/>
          <p:nvPr/>
        </p:nvSpPr>
        <p:spPr>
          <a:xfrm>
            <a:off x="1564071" y="2468730"/>
            <a:ext cx="1875347" cy="1875347"/>
          </a:xfrm>
          <a:prstGeom prst="donut">
            <a:avLst>
              <a:gd name="adj" fmla="val 1128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7D85DF-92FD-48BF-8FE0-6D6D5ECF733C}"/>
              </a:ext>
            </a:extLst>
          </p:cNvPr>
          <p:cNvSpPr/>
          <p:nvPr/>
        </p:nvSpPr>
        <p:spPr>
          <a:xfrm>
            <a:off x="2256420" y="4085797"/>
            <a:ext cx="490649" cy="30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4648867-474C-47FE-B04A-CC868F39674C}"/>
              </a:ext>
            </a:extLst>
          </p:cNvPr>
          <p:cNvSpPr/>
          <p:nvPr/>
        </p:nvSpPr>
        <p:spPr>
          <a:xfrm>
            <a:off x="2396280" y="4113392"/>
            <a:ext cx="218120" cy="22435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4DB251-F004-4E7F-823E-91D1B14E6E70}"/>
              </a:ext>
            </a:extLst>
          </p:cNvPr>
          <p:cNvGrpSpPr/>
          <p:nvPr/>
        </p:nvGrpSpPr>
        <p:grpSpPr>
          <a:xfrm>
            <a:off x="2055439" y="2794231"/>
            <a:ext cx="878230" cy="1296731"/>
            <a:chOff x="4439479" y="583095"/>
            <a:chExt cx="3034748" cy="4480891"/>
          </a:xfrm>
          <a:solidFill>
            <a:srgbClr val="00B050"/>
          </a:solidFill>
        </p:grpSpPr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A9B2ECF8-BCCA-4E22-8B4C-912C5E7BFB68}"/>
                </a:ext>
              </a:extLst>
            </p:cNvPr>
            <p:cNvSpPr/>
            <p:nvPr/>
          </p:nvSpPr>
          <p:spPr>
            <a:xfrm>
              <a:off x="4439479" y="583095"/>
              <a:ext cx="3034748" cy="2981739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CAEC15-0EA2-4781-BF1F-FE343C5FF8C8}"/>
                </a:ext>
              </a:extLst>
            </p:cNvPr>
            <p:cNvGrpSpPr/>
            <p:nvPr/>
          </p:nvGrpSpPr>
          <p:grpSpPr>
            <a:xfrm>
              <a:off x="4492487" y="583096"/>
              <a:ext cx="2981739" cy="4480890"/>
              <a:chOff x="4492487" y="583096"/>
              <a:chExt cx="2981739" cy="4480890"/>
            </a:xfrm>
            <a:grpFill/>
          </p:grpSpPr>
          <p:sp>
            <p:nvSpPr>
              <p:cNvPr id="4" name="空心弧 3">
                <a:extLst>
                  <a:ext uri="{FF2B5EF4-FFF2-40B4-BE49-F238E27FC236}">
                    <a16:creationId xmlns:a16="http://schemas.microsoft.com/office/drawing/2014/main" id="{7EC8ED19-5C5E-4B74-A44D-556A65B689CE}"/>
                  </a:ext>
                </a:extLst>
              </p:cNvPr>
              <p:cNvSpPr/>
              <p:nvPr/>
            </p:nvSpPr>
            <p:spPr>
              <a:xfrm rot="5400000">
                <a:off x="4465983" y="609600"/>
                <a:ext cx="3034748" cy="2981739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8952C8-1A03-4392-94EE-1B38551C8DD4}"/>
                  </a:ext>
                </a:extLst>
              </p:cNvPr>
              <p:cNvSpPr/>
              <p:nvPr/>
            </p:nvSpPr>
            <p:spPr>
              <a:xfrm rot="16200000">
                <a:off x="4878457" y="3596308"/>
                <a:ext cx="2206487" cy="7288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2724572-24A6-4D0C-BDA5-26B570770DE3}"/>
                  </a:ext>
                </a:extLst>
              </p:cNvPr>
              <p:cNvSpPr/>
              <p:nvPr/>
            </p:nvSpPr>
            <p:spPr>
              <a:xfrm>
                <a:off x="5109127" y="1279049"/>
                <a:ext cx="1695450" cy="16428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CB5D02D-737F-4479-89C0-D7F0B335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704" l="25365" r="6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59" r="31666"/>
          <a:stretch/>
        </p:blipFill>
        <p:spPr>
          <a:xfrm>
            <a:off x="10900011" y="-86724"/>
            <a:ext cx="600859" cy="7105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6EA0EC-172F-436E-BAD8-B5B76E837D63}"/>
              </a:ext>
            </a:extLst>
          </p:cNvPr>
          <p:cNvSpPr txBox="1"/>
          <p:nvPr/>
        </p:nvSpPr>
        <p:spPr>
          <a:xfrm>
            <a:off x="3723444" y="2573727"/>
            <a:ext cx="3032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latin typeface="华文楷体" panose="02010600040101010101" pitchFamily="2" charset="-122"/>
                <a:ea typeface="华文楷体" panose="02010600040101010101" pitchFamily="2" charset="-122"/>
              </a:rPr>
              <a:t>问之站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9D726E-AD17-464C-8658-BE76781D2458}"/>
              </a:ext>
            </a:extLst>
          </p:cNvPr>
          <p:cNvSpPr txBox="1"/>
          <p:nvPr/>
        </p:nvSpPr>
        <p:spPr>
          <a:xfrm>
            <a:off x="3840987" y="3714697"/>
            <a:ext cx="303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>
                <a:latin typeface="Source Code Pro Light" panose="020B0409030403020204" pitchFamily="49" charset="0"/>
              </a:rPr>
              <a:t>AskStation</a:t>
            </a:r>
            <a:endParaRPr lang="zh-CN" altLang="en-US" sz="2800">
              <a:latin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C 0.03802 -2.22222E-6 0.06901 -0.05463 0.06901 -0.12106 C 0.06901 -0.18773 0.03802 -0.24166 1.25E-6 -0.24166 C -0.03828 -0.24166 -0.06901 -0.18773 -0.06901 -0.12106 C -0.06901 -0.05463 -0.03828 -2.22222E-6 1.25E-6 -2.22222E-6 Z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华文楷体</vt:lpstr>
      <vt:lpstr>Arial</vt:lpstr>
      <vt:lpstr>Source Code Pro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问问 赵</dc:creator>
  <cp:lastModifiedBy>问问 赵</cp:lastModifiedBy>
  <cp:revision>9</cp:revision>
  <dcterms:created xsi:type="dcterms:W3CDTF">2020-06-22T08:24:51Z</dcterms:created>
  <dcterms:modified xsi:type="dcterms:W3CDTF">2020-06-22T11:48:07Z</dcterms:modified>
</cp:coreProperties>
</file>