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F4F"/>
    <a:srgbClr val="C3AB92"/>
    <a:srgbClr val="F9F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BDDF8-FE7D-4C74-8B48-A76E7FA6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4E63C-0D42-4ECD-BB0C-F7F58C0A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DFCC5-2141-423F-967D-A6F7B49E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078EB-A3F5-4C6C-AE6C-3DBC2A6C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B3F05-2F20-481E-A726-218F5240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FAB58-E713-492D-936E-8C55C57F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0F844-605F-4BE3-8345-5AFB6A2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895A3-66FE-456D-A416-70AFBE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AE37-33AC-4396-A869-F062EA7C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41FD-4C79-496A-BE38-A283FF5C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32A27-2F6A-4B39-9B6A-6B24F2DF1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E6F92-D363-4BC3-8492-3C69D17C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E9CC-FF09-431E-B4D6-4E39BC0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9245-A7AA-4C41-BD2E-12EDEFF1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08CA8-20D3-4621-BBF2-76862D70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FBEF-28FB-4746-9ADD-559055F5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DEEA5-ECA3-4193-A749-EBFD9702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FC5F9-60FD-49DF-BC21-8EF99C60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61B47-9F45-45AC-B1B7-DEC7ADA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830C1-C0FD-42DC-8827-6DF609C5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379F-A3E7-4A4E-9D66-16E8CFF0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D007E-B57E-44CE-AC4C-A09E5811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5E444-97DC-40E9-ADB3-1BB01E0E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ECC76-5576-4A15-A5D5-3AEB96FC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07E60-511A-4651-8668-4A7F0211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5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368D-1FCA-4FA0-A731-2D5DFEE6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C24C8-5F7E-4037-8875-145E80EC4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AE282-A8CE-45F7-AFBF-9FE02B1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635E4-075E-4C57-B43F-20DEA8CF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91828-825C-4315-8E55-AD7E28CC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2275B-4536-4FF2-83D2-0A0C7CB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1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A12B0-7815-4B91-9577-F2BD3C5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DF106-9AAD-4DE7-802D-FFFE5EA6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72D95-DA26-4C21-ACE3-9739C4B9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C84B6A-1C39-4FC8-862A-40989AA29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8BB96-7F64-40DE-85ED-686142A9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FB408-98FB-42CE-9CE7-4B07F63D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39AFB-61BF-41D7-9244-931E4E1A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09352-C1E5-41D3-A89C-0227B75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12E44-D4F2-4044-AEBA-93EF243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965C37-AD87-4FE5-8547-4F5BF17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129F6-A447-48BF-AE82-432831FE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2952C-BEBD-449E-BC34-C50CA564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69F95-3ED2-47BE-91C5-A6392CC5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4D32-5674-4579-AD7B-B8E3D0EE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BB955-ABBD-4825-8AE9-56DE8D5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65ED-A3B2-4E00-8F84-D2012788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C6C9-A5C4-45F0-99ED-E019395D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D68E2-9F19-4C41-836D-988DCA45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F3D76-4263-42AE-9A43-A8588B14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C5558-85D7-4513-B2AC-425ACFB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6FEAA-D512-4258-8BF8-A58BC40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0730-74CE-43F5-A196-815161BC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6B06E-0AE7-48CE-95C3-524B56BCA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DD00D-9FAC-414F-A484-923FF7F1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22D8D-C536-48E6-98DC-028C95CA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A5467-03BE-4B82-81F5-D34A7C68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E1F6A-B022-4762-98FB-6884BA7A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4FF40F-6BED-4CD3-9B88-A393E332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B6316-AE02-455B-8CD7-0A191EA4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26003-C7BB-45EC-9C76-3B6992359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FF77-8830-4E3A-A230-25EA3710C6E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6BDE6-C7EB-453C-A8AE-B61485A1B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8FFC4-711F-4DDF-9306-8EF5207D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88CA-CB58-471D-B5D6-86D4FE73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8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4104A0-E254-4AD7-A20B-AC2BA20989DD}"/>
              </a:ext>
            </a:extLst>
          </p:cNvPr>
          <p:cNvSpPr txBox="1"/>
          <p:nvPr/>
        </p:nvSpPr>
        <p:spPr>
          <a:xfrm>
            <a:off x="3633872" y="674400"/>
            <a:ext cx="4308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개인정보 보호를 위한 이용자 동의</a:t>
            </a:r>
            <a:endParaRPr lang="en-US" altLang="ko-KR" sz="1400" b="1"/>
          </a:p>
          <a:p>
            <a:endParaRPr lang="en-US" altLang="ko-KR" sz="1200"/>
          </a:p>
          <a:p>
            <a:r>
              <a:rPr lang="ko-KR" altLang="en-US" sz="1200"/>
              <a:t>스마트카라</a:t>
            </a:r>
            <a:r>
              <a:rPr lang="en-US" altLang="ko-KR" sz="1200"/>
              <a:t>(</a:t>
            </a:r>
            <a:r>
              <a:rPr lang="ko-KR" altLang="en-US" sz="1200"/>
              <a:t>이하</a:t>
            </a:r>
            <a:r>
              <a:rPr lang="en-US" altLang="ko-KR" sz="1200"/>
              <a:t> “</a:t>
            </a:r>
            <a:r>
              <a:rPr lang="ko-KR" altLang="en-US" sz="1200"/>
              <a:t>회사</a:t>
            </a:r>
            <a:r>
              <a:rPr lang="en-US" altLang="ko-KR" sz="1200"/>
              <a:t>”</a:t>
            </a:r>
            <a:r>
              <a:rPr lang="ko-KR" altLang="en-US" sz="1200"/>
              <a:t>라 칭함</a:t>
            </a:r>
            <a:r>
              <a:rPr lang="en-US" altLang="ko-KR" sz="1200"/>
              <a:t>)</a:t>
            </a:r>
            <a:r>
              <a:rPr lang="ko-KR" altLang="en-US" sz="1200"/>
              <a:t>는 </a:t>
            </a:r>
            <a:r>
              <a:rPr lang="en-US" altLang="ko-KR" sz="1200"/>
              <a:t>『</a:t>
            </a:r>
            <a:r>
              <a:rPr lang="ko-KR" altLang="en-US" sz="1200"/>
              <a:t>정보통신망 이용촉진 및 정보보호 등에 관한 법률</a:t>
            </a:r>
            <a:r>
              <a:rPr lang="en-US" altLang="ko-KR" sz="1200"/>
              <a:t>』 </a:t>
            </a:r>
            <a:r>
              <a:rPr lang="ko-KR" altLang="en-US" sz="1200"/>
              <a:t>및 </a:t>
            </a:r>
            <a:r>
              <a:rPr lang="en-US" altLang="ko-KR" sz="1200"/>
              <a:t>『</a:t>
            </a:r>
            <a:r>
              <a:rPr lang="ko-KR" altLang="en-US" sz="1200"/>
              <a:t>개인정보 보호법</a:t>
            </a:r>
            <a:r>
              <a:rPr lang="en-US" altLang="ko-KR" sz="1200"/>
              <a:t>』</a:t>
            </a:r>
            <a:r>
              <a:rPr lang="ko-KR" altLang="en-US" sz="1200"/>
              <a:t>에 따라 고객 혜택정보</a:t>
            </a:r>
            <a:r>
              <a:rPr lang="en-US" altLang="ko-KR" sz="1200"/>
              <a:t>·</a:t>
            </a:r>
            <a:r>
              <a:rPr lang="ko-KR" altLang="en-US" sz="1200"/>
              <a:t>광고정보 제공을 위해 귀하의 개인정보를 다음과 같이 수집</a:t>
            </a:r>
            <a:r>
              <a:rPr lang="en-US" altLang="ko-KR" sz="1200"/>
              <a:t>·</a:t>
            </a:r>
            <a:r>
              <a:rPr lang="ko-KR" altLang="en-US" sz="1200"/>
              <a:t>이용하고자 합니다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수집 이용 항목 </a:t>
            </a:r>
            <a:r>
              <a:rPr lang="en-US" altLang="ko-KR" sz="1200"/>
              <a:t>: </a:t>
            </a:r>
            <a:r>
              <a:rPr lang="ko-KR" altLang="en-US" sz="1200"/>
              <a:t>성명</a:t>
            </a:r>
            <a:r>
              <a:rPr lang="en-US" altLang="ko-KR" sz="1200"/>
              <a:t>, </a:t>
            </a:r>
            <a:r>
              <a:rPr lang="ko-KR" altLang="en-US" sz="1200"/>
              <a:t>연락처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수집 이용 목적 </a:t>
            </a:r>
            <a:r>
              <a:rPr lang="en-US" altLang="ko-KR" sz="1200"/>
              <a:t>: </a:t>
            </a:r>
            <a:r>
              <a:rPr lang="ko-KR" altLang="en-US" sz="1200"/>
              <a:t>이벤트 운영 및 관리</a:t>
            </a:r>
            <a:r>
              <a:rPr lang="en-US" altLang="ko-KR" sz="1200"/>
              <a:t>, </a:t>
            </a:r>
            <a:r>
              <a:rPr lang="ko-KR" altLang="en-US" sz="1200"/>
              <a:t>경품 제공 및 문자 발송 관련 업무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개인정보 보유 및 이용 기간 </a:t>
            </a:r>
            <a:r>
              <a:rPr lang="en-US" altLang="ko-KR" sz="1200"/>
              <a:t>: </a:t>
            </a:r>
            <a:r>
              <a:rPr lang="ko-KR" altLang="en-US" sz="1200"/>
              <a:t>개인정보 수집 및 이용 목적 달성 시까지 최대 </a:t>
            </a:r>
            <a:r>
              <a:rPr lang="en-US" altLang="ko-KR" sz="1200"/>
              <a:t>3</a:t>
            </a:r>
            <a:r>
              <a:rPr lang="ko-KR" altLang="en-US" sz="1200"/>
              <a:t>개월 한도 내에서 보유하며</a:t>
            </a:r>
            <a:r>
              <a:rPr lang="en-US" altLang="ko-KR" sz="1200"/>
              <a:t>, </a:t>
            </a:r>
            <a:r>
              <a:rPr lang="ko-KR" altLang="en-US" sz="1200"/>
              <a:t>개인정보의 수집 및 이용 목적을 달성하거나 </a:t>
            </a:r>
            <a:r>
              <a:rPr lang="en-US" altLang="ko-KR" sz="1200"/>
              <a:t>3</a:t>
            </a:r>
            <a:r>
              <a:rPr lang="ko-KR" altLang="en-US" sz="1200"/>
              <a:t>개월이 경과하게 되면 지체 없이 파기하는 것을 원칙으로 함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고객은 개인정보 수집 및 이용에 동의하지 않을 수 있으며</a:t>
            </a:r>
            <a:r>
              <a:rPr lang="en-US" altLang="ko-KR" sz="1200"/>
              <a:t>, </a:t>
            </a:r>
            <a:r>
              <a:rPr lang="ko-KR" altLang="en-US" sz="1200"/>
              <a:t>동의하지 않을 경우 본 이벤트 신청이 불가함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400" b="1"/>
              <a:t>개인정보 처리 위탁에 대한 동의</a:t>
            </a:r>
            <a:endParaRPr lang="en-US" altLang="ko-KR" sz="1400" b="1"/>
          </a:p>
          <a:p>
            <a:endParaRPr lang="en-US" altLang="ko-KR" sz="1200"/>
          </a:p>
          <a:p>
            <a:r>
              <a:rPr lang="ko-KR" altLang="en-US" sz="1200"/>
              <a:t>회사는 </a:t>
            </a:r>
            <a:r>
              <a:rPr lang="en-US" altLang="ko-KR" sz="1200"/>
              <a:t>『</a:t>
            </a:r>
            <a:r>
              <a:rPr lang="ko-KR" altLang="en-US" sz="1200"/>
              <a:t>정보통신망 이용촉진 및 정보보호 등에 관한 법률</a:t>
            </a:r>
            <a:r>
              <a:rPr lang="en-US" altLang="ko-KR" sz="1200"/>
              <a:t>』 </a:t>
            </a:r>
            <a:r>
              <a:rPr lang="ko-KR" altLang="en-US" sz="1200"/>
              <a:t>및 </a:t>
            </a:r>
            <a:r>
              <a:rPr lang="en-US" altLang="ko-KR" sz="1200"/>
              <a:t>『</a:t>
            </a:r>
            <a:r>
              <a:rPr lang="ko-KR" altLang="en-US" sz="1200"/>
              <a:t>개인정보 보호법</a:t>
            </a:r>
            <a:r>
              <a:rPr lang="en-US" altLang="ko-KR" sz="1200"/>
              <a:t>』</a:t>
            </a:r>
            <a:r>
              <a:rPr lang="ko-KR" altLang="en-US" sz="1200"/>
              <a:t>에 따라 고객 혜택정보</a:t>
            </a:r>
            <a:r>
              <a:rPr lang="en-US" altLang="ko-KR" sz="1200"/>
              <a:t>·</a:t>
            </a:r>
            <a:r>
              <a:rPr lang="ko-KR" altLang="en-US" sz="1200"/>
              <a:t>광고정보 제공에 필요한 업무 수행을 위해 다음과 같이 수탁자에게 귀하의 개인정보 처리 업무를 위탁하고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개인정보 처리 위탁을 받는 자 </a:t>
            </a:r>
            <a:r>
              <a:rPr lang="en-US" altLang="ko-KR" sz="1200"/>
              <a:t>: </a:t>
            </a:r>
            <a:r>
              <a:rPr lang="ko-KR" altLang="en-US" sz="1200"/>
              <a:t>메가존㈜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위탁 업무의 내용 </a:t>
            </a:r>
            <a:r>
              <a:rPr lang="en-US" altLang="ko-KR" sz="1200"/>
              <a:t>: </a:t>
            </a:r>
            <a:r>
              <a:rPr lang="ko-KR" altLang="en-US" sz="1200"/>
              <a:t>이벤트 운영 대행을 통한 개인정보 취급</a:t>
            </a:r>
            <a:r>
              <a:rPr lang="en-US" altLang="ko-KR" sz="1200"/>
              <a:t>,</a:t>
            </a:r>
            <a:r>
              <a:rPr lang="ko-KR" altLang="en-US" sz="1200"/>
              <a:t> 이벤트 당첨자 혜택 안내 및 경품 제공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7767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JAYOUNG</dc:creator>
  <cp:lastModifiedBy>PARK JAYOUNG</cp:lastModifiedBy>
  <cp:revision>10</cp:revision>
  <dcterms:created xsi:type="dcterms:W3CDTF">2021-04-06T09:02:40Z</dcterms:created>
  <dcterms:modified xsi:type="dcterms:W3CDTF">2021-04-07T06:38:34Z</dcterms:modified>
</cp:coreProperties>
</file>