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60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A1F35-81A2-4260-8293-4DC86C16E1A0}" type="datetimeFigureOut">
              <a:rPr lang="zh-CN" altLang="en-US" smtClean="0"/>
              <a:t>2012/12/27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56333-1BDB-4D7F-BC13-65C213C8F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1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A359-F8E7-49D0-836D-28D6525235EA}" type="datetimeFigureOut">
              <a:rPr lang="zh-CN" altLang="en-US" smtClean="0"/>
              <a:t>2012/12/27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659B-2116-48F7-B619-CB62D46E42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A359-F8E7-49D0-836D-28D6525235EA}" type="datetimeFigureOut">
              <a:rPr lang="zh-CN" altLang="en-US" smtClean="0"/>
              <a:t>2012/12/27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659B-2116-48F7-B619-CB62D46E42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A359-F8E7-49D0-836D-28D6525235EA}" type="datetimeFigureOut">
              <a:rPr lang="zh-CN" altLang="en-US" smtClean="0"/>
              <a:t>2012/12/27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659B-2116-48F7-B619-CB62D46E42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A359-F8E7-49D0-836D-28D6525235EA}" type="datetimeFigureOut">
              <a:rPr lang="zh-CN" altLang="en-US" smtClean="0"/>
              <a:t>2012/12/27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659B-2116-48F7-B619-CB62D46E42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A359-F8E7-49D0-836D-28D6525235EA}" type="datetimeFigureOut">
              <a:rPr lang="zh-CN" altLang="en-US" smtClean="0"/>
              <a:t>2012/12/27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659B-2116-48F7-B619-CB62D46E42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A359-F8E7-49D0-836D-28D6525235EA}" type="datetimeFigureOut">
              <a:rPr lang="zh-CN" altLang="en-US" smtClean="0"/>
              <a:t>2012/12/27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659B-2116-48F7-B619-CB62D46E42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A359-F8E7-49D0-836D-28D6525235EA}" type="datetimeFigureOut">
              <a:rPr lang="zh-CN" altLang="en-US" smtClean="0"/>
              <a:t>2012/12/27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659B-2116-48F7-B619-CB62D46E42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A359-F8E7-49D0-836D-28D6525235EA}" type="datetimeFigureOut">
              <a:rPr lang="zh-CN" altLang="en-US" smtClean="0"/>
              <a:t>2012/12/27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659B-2116-48F7-B619-CB62D46E42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A359-F8E7-49D0-836D-28D6525235EA}" type="datetimeFigureOut">
              <a:rPr lang="zh-CN" altLang="en-US" smtClean="0"/>
              <a:t>2012/12/27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659B-2116-48F7-B619-CB62D46E42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A359-F8E7-49D0-836D-28D6525235EA}" type="datetimeFigureOut">
              <a:rPr lang="zh-CN" altLang="en-US" smtClean="0"/>
              <a:t>2012/12/27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659B-2116-48F7-B619-CB62D46E42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A359-F8E7-49D0-836D-28D6525235EA}" type="datetimeFigureOut">
              <a:rPr lang="zh-CN" altLang="en-US" smtClean="0"/>
              <a:t>2012/12/27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659B-2116-48F7-B619-CB62D46E42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553A359-F8E7-49D0-836D-28D6525235EA}" type="datetimeFigureOut">
              <a:rPr lang="zh-CN" altLang="en-US" smtClean="0"/>
              <a:t>2012/12/27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ECD659B-2116-48F7-B619-CB62D46E42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MV</a:t>
            </a:r>
            <a:r>
              <a:rPr lang="zh-CN" altLang="en-US" dirty="0" smtClean="0"/>
              <a:t>*模式在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前端中的应用</a:t>
            </a:r>
            <a:endParaRPr lang="en-US" altLang="zh-CN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javascript</a:t>
            </a:r>
            <a:r>
              <a:rPr lang="zh-CN" altLang="en-US" dirty="0"/>
              <a:t>构建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61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基础回顾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全家都是对象</a:t>
            </a:r>
            <a:endParaRPr lang="en-US" altLang="zh-CN" dirty="0" smtClean="0"/>
          </a:p>
          <a:p>
            <a:r>
              <a:rPr lang="zh-CN" altLang="en-US" dirty="0" smtClean="0"/>
              <a:t>闭包</a:t>
            </a:r>
            <a:endParaRPr lang="en-US" altLang="zh-CN" dirty="0" smtClean="0"/>
          </a:p>
          <a:p>
            <a:r>
              <a:rPr lang="zh-CN" altLang="en-US" dirty="0"/>
              <a:t>原型</a:t>
            </a:r>
            <a:r>
              <a:rPr lang="zh-CN" altLang="en-US" dirty="0" smtClean="0"/>
              <a:t>链</a:t>
            </a:r>
            <a:endParaRPr lang="en-US" altLang="zh-CN" dirty="0" smtClean="0"/>
          </a:p>
          <a:p>
            <a:r>
              <a:rPr lang="zh-CN" altLang="en-US" dirty="0"/>
              <a:t>作用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r>
              <a:rPr lang="zh-CN" altLang="en-US" dirty="0"/>
              <a:t>命</a:t>
            </a:r>
            <a:r>
              <a:rPr lang="zh-CN" altLang="en-US" dirty="0" smtClean="0"/>
              <a:t>名空间概念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6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2708920"/>
            <a:ext cx="5958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全新</a:t>
            </a:r>
            <a:r>
              <a:rPr lang="en-US" altLang="zh-CN" sz="6000" dirty="0" smtClean="0">
                <a:latin typeface="楷体" pitchFamily="49" charset="-122"/>
                <a:ea typeface="楷体" pitchFamily="49" charset="-122"/>
              </a:rPr>
              <a:t>web</a:t>
            </a:r>
            <a:r>
              <a:rPr lang="zh-CN" altLang="en-US" sz="6000" dirty="0" smtClean="0">
                <a:latin typeface="楷体" pitchFamily="49" charset="-122"/>
                <a:ea typeface="楷体" pitchFamily="49" charset="-122"/>
              </a:rPr>
              <a:t>开发之旅</a:t>
            </a:r>
            <a:endParaRPr lang="zh-CN" altLang="en-US" sz="60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358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MV*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1026" name="Picture 2" descr="http://res.congci.com/upload/image/small/MVC8x6_209DEC49_20091111.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3076575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c.hiphotos.baidu.com/baike/pic/item/e61190ef76c6a7efe4baffc3fdfaaf51f2de66b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942646"/>
            <a:ext cx="68103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91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3624" y="692696"/>
            <a:ext cx="7924800" cy="83326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Single page application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76872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“</a:t>
            </a:r>
            <a:r>
              <a:rPr lang="en-US" altLang="zh-CN" sz="3200" dirty="0" smtClean="0">
                <a:solidFill>
                  <a:srgbClr val="00B0F0"/>
                </a:solidFill>
              </a:rPr>
              <a:t>Web</a:t>
            </a:r>
            <a:r>
              <a:rPr lang="zh-CN" altLang="en-US" sz="3200" dirty="0">
                <a:solidFill>
                  <a:srgbClr val="00B0F0"/>
                </a:solidFill>
              </a:rPr>
              <a:t>应用设计趋势</a:t>
            </a:r>
            <a:r>
              <a:rPr lang="en-US" altLang="zh-CN" sz="3200" dirty="0"/>
              <a:t>——</a:t>
            </a:r>
            <a:r>
              <a:rPr lang="zh-CN" altLang="en-US" sz="3200" dirty="0"/>
              <a:t>利用</a:t>
            </a:r>
            <a:r>
              <a:rPr lang="en-US" altLang="zh-CN" sz="3200" dirty="0" smtClean="0"/>
              <a:t>JavaScript</a:t>
            </a:r>
            <a:r>
              <a:rPr lang="zh-CN" altLang="en-US" sz="3200" dirty="0" smtClean="0"/>
              <a:t>访</a:t>
            </a:r>
            <a:r>
              <a:rPr lang="zh-CN" altLang="en-US" sz="3200" dirty="0"/>
              <a:t>问核心</a:t>
            </a:r>
            <a:r>
              <a:rPr lang="en-US" altLang="zh-CN" sz="3200" dirty="0"/>
              <a:t>API</a:t>
            </a:r>
            <a:r>
              <a:rPr lang="zh-CN" altLang="en-US" sz="3200" dirty="0"/>
              <a:t>将多页的</a:t>
            </a:r>
            <a:r>
              <a:rPr lang="en-US" altLang="zh-CN" sz="3200" dirty="0"/>
              <a:t>Web</a:t>
            </a:r>
            <a:r>
              <a:rPr lang="zh-CN" altLang="en-US" sz="3200" dirty="0"/>
              <a:t>应用转换成</a:t>
            </a:r>
            <a:r>
              <a:rPr lang="zh-CN" altLang="en-US" sz="3200" b="1" u="sng" dirty="0">
                <a:solidFill>
                  <a:srgbClr val="FF0000"/>
                </a:solidFill>
              </a:rPr>
              <a:t>单页</a:t>
            </a:r>
            <a:r>
              <a:rPr lang="zh-CN" altLang="en-US" sz="3200" dirty="0"/>
              <a:t>的应用</a:t>
            </a:r>
            <a:r>
              <a:rPr lang="zh-CN" altLang="en-US" sz="3200" dirty="0" smtClean="0"/>
              <a:t>。</a:t>
            </a:r>
            <a:r>
              <a:rPr lang="en-US" altLang="zh-CN" sz="3200" dirty="0" smtClean="0"/>
              <a:t>”</a:t>
            </a:r>
            <a:endParaRPr lang="zh-CN" altLang="en-US" sz="3200" dirty="0"/>
          </a:p>
        </p:txBody>
      </p:sp>
      <p:pic>
        <p:nvPicPr>
          <p:cNvPr id="4098" name="Picture 2" descr="SP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60848"/>
            <a:ext cx="56959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28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1" dirty="0"/>
              <a:t>单页</a:t>
            </a:r>
            <a:r>
              <a:rPr lang="en-US" altLang="zh-CN" b="1" dirty="0"/>
              <a:t>Web</a:t>
            </a:r>
            <a:r>
              <a:rPr lang="zh-CN" altLang="en-US" b="1" dirty="0"/>
              <a:t>应用程序的优点：</a:t>
            </a:r>
            <a:endParaRPr lang="zh-CN" altLang="en-US" dirty="0"/>
          </a:p>
          <a:p>
            <a:r>
              <a:rPr lang="zh-CN" altLang="en-US" dirty="0"/>
              <a:t>首先，最大的好处是用户体验，对于内容的改动不需要加载整个页面。这样做好处颇多，因为数据层和</a:t>
            </a:r>
            <a:r>
              <a:rPr lang="en-US" altLang="zh-CN" dirty="0"/>
              <a:t>UI</a:t>
            </a:r>
            <a:r>
              <a:rPr lang="zh-CN" altLang="en-US" dirty="0"/>
              <a:t>的分离，可以重新编写一个原生的移动设备应用程序而不用（对原有数据服务部分）大动干戈。</a:t>
            </a:r>
          </a:p>
          <a:p>
            <a:r>
              <a:rPr lang="zh-CN" altLang="en-US" dirty="0"/>
              <a:t>单页面</a:t>
            </a:r>
            <a:r>
              <a:rPr lang="en-US" altLang="zh-CN" dirty="0"/>
              <a:t>Web</a:t>
            </a:r>
            <a:r>
              <a:rPr lang="zh-CN" altLang="en-US" dirty="0"/>
              <a:t>应用层程序最根本的优点是高效。它对服务器压力很小，消耗更少的带宽，能够与面向服务的架构更好地结合。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2078" y="692696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论剑</a:t>
            </a:r>
            <a:r>
              <a:rPr lang="en-US" altLang="zh-CN" sz="2800" dirty="0" err="1" smtClean="0"/>
              <a:t>Javascript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MVC</a:t>
            </a:r>
            <a:r>
              <a:rPr lang="zh-CN" altLang="en-US" sz="2800" dirty="0" smtClean="0"/>
              <a:t>框架</a:t>
            </a:r>
            <a:endParaRPr lang="zh-CN" altLang="en-US" sz="2800" dirty="0"/>
          </a:p>
        </p:txBody>
      </p:sp>
      <p:pic>
        <p:nvPicPr>
          <p:cNvPr id="5134" name="Picture 14" descr="http://throneofjs.com/assets/images/promo-samurai.png?13304521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235" y="1484784"/>
            <a:ext cx="4121283" cy="437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Ember Stickers (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1473135" cy="88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Backbone.j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99640"/>
            <a:ext cx="1872208" cy="60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knockoutjs.com/img/ko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82023"/>
            <a:ext cx="2472880" cy="71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angularjs.org/img/AngularJS-lar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840006"/>
            <a:ext cx="2137308" cy="6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12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33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3756</TotalTime>
  <Words>256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Horizon</vt:lpstr>
      <vt:lpstr>使用javascript构建Web应用 </vt:lpstr>
      <vt:lpstr>Javascript基础回顾</vt:lpstr>
      <vt:lpstr>PowerPoint Presentation</vt:lpstr>
      <vt:lpstr>什么是MV*？</vt:lpstr>
      <vt:lpstr>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Miao,Zhuang</dc:creator>
  <cp:lastModifiedBy>Miao,Zhuang</cp:lastModifiedBy>
  <cp:revision>22</cp:revision>
  <dcterms:created xsi:type="dcterms:W3CDTF">2012-12-24T02:40:27Z</dcterms:created>
  <dcterms:modified xsi:type="dcterms:W3CDTF">2012-12-27T07:52:29Z</dcterms:modified>
</cp:coreProperties>
</file>