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6" autoAdjust="0"/>
  </p:normalViewPr>
  <p:slideViewPr>
    <p:cSldViewPr>
      <p:cViewPr varScale="1">
        <p:scale>
          <a:sx n="46" d="100"/>
          <a:sy n="46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1F35-81A2-4260-8293-4DC86C16E1A0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333-1BDB-4D7F-BC13-65C213C8F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1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单页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应用程序的优点：</a:t>
            </a:r>
            <a:endParaRPr lang="zh-CN" altLang="en-US" dirty="0" smtClean="0"/>
          </a:p>
          <a:p>
            <a:r>
              <a:rPr lang="zh-CN" altLang="en-US" dirty="0" smtClean="0"/>
              <a:t>首先，最大的好处是用户体验，对于内容的改动不需要加载整个页面。这样做好处颇多，因为数据层和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的分离，可以重新编写一个原生的移动设备应用程序而不用（对原有数据服务部分）大动干戈。</a:t>
            </a:r>
          </a:p>
          <a:p>
            <a:r>
              <a:rPr lang="zh-CN" altLang="en-US" dirty="0" smtClean="0"/>
              <a:t>单页面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应用层程序最根本的优点是高效。它对服务器压力很小，消耗更少的带宽，能够与面向服务的架构更好地结合。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333-1BDB-4D7F-BC13-65C213C8FE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5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333-1BDB-4D7F-BC13-65C213C8FE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javascript</a:t>
            </a:r>
            <a:r>
              <a:rPr lang="zh-CN" altLang="en-US" dirty="0"/>
              <a:t>构建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基础回顾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全家都是对象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r>
              <a:rPr lang="zh-CN" altLang="en-US" dirty="0"/>
              <a:t>作用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名空间概念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708920"/>
            <a:ext cx="5958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全新</a:t>
            </a:r>
            <a:r>
              <a:rPr lang="en-US" altLang="zh-CN" sz="6000" dirty="0" smtClean="0">
                <a:latin typeface="楷体" pitchFamily="49" charset="-122"/>
                <a:ea typeface="楷体" pitchFamily="49" charset="-122"/>
              </a:rPr>
              <a:t>web</a:t>
            </a:r>
            <a:r>
              <a:rPr lang="zh-CN" altLang="en-US" sz="6000" dirty="0" smtClean="0">
                <a:latin typeface="楷体" pitchFamily="49" charset="-122"/>
                <a:ea typeface="楷体" pitchFamily="49" charset="-122"/>
              </a:rPr>
              <a:t>开发之旅</a:t>
            </a:r>
            <a:endParaRPr lang="zh-CN" altLang="en-US" sz="6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MV*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 descr="http://res.congci.com/upload/image/small/MVC8x6_209DEC49_20091111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0765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.hiphotos.baidu.com/baike/pic/item/e61190ef76c6a7efe4baffc3fdfaaf51f2de66b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2646"/>
            <a:ext cx="68103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3624" y="692696"/>
            <a:ext cx="7924800" cy="8332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Single page application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“</a:t>
            </a:r>
            <a:r>
              <a:rPr lang="en-US" altLang="zh-CN" sz="3200" dirty="0" smtClean="0">
                <a:solidFill>
                  <a:srgbClr val="00B0F0"/>
                </a:solidFill>
              </a:rPr>
              <a:t>Web</a:t>
            </a:r>
            <a:r>
              <a:rPr lang="zh-CN" altLang="en-US" sz="3200" dirty="0">
                <a:solidFill>
                  <a:srgbClr val="00B0F0"/>
                </a:solidFill>
              </a:rPr>
              <a:t>应用设计趋势</a:t>
            </a:r>
            <a:r>
              <a:rPr lang="en-US" altLang="zh-CN" sz="3200" dirty="0"/>
              <a:t>——</a:t>
            </a:r>
            <a:r>
              <a:rPr lang="zh-CN" altLang="en-US" sz="3200" dirty="0"/>
              <a:t>利用</a:t>
            </a:r>
            <a:r>
              <a:rPr lang="en-US" altLang="zh-CN" sz="3200" dirty="0" smtClean="0"/>
              <a:t>JavaScript</a:t>
            </a:r>
            <a:r>
              <a:rPr lang="zh-CN" altLang="en-US" sz="3200" dirty="0" smtClean="0"/>
              <a:t>访</a:t>
            </a:r>
            <a:r>
              <a:rPr lang="zh-CN" altLang="en-US" sz="3200" dirty="0"/>
              <a:t>问核心</a:t>
            </a:r>
            <a:r>
              <a:rPr lang="en-US" altLang="zh-CN" sz="3200" dirty="0"/>
              <a:t>API</a:t>
            </a:r>
            <a:r>
              <a:rPr lang="zh-CN" altLang="en-US" sz="3200" dirty="0"/>
              <a:t>将多页的</a:t>
            </a:r>
            <a:r>
              <a:rPr lang="en-US" altLang="zh-CN" sz="3200" dirty="0"/>
              <a:t>Web</a:t>
            </a:r>
            <a:r>
              <a:rPr lang="zh-CN" altLang="en-US" sz="3200" dirty="0"/>
              <a:t>应用转换成</a:t>
            </a:r>
            <a:r>
              <a:rPr lang="zh-CN" altLang="en-US" sz="3200" b="1" u="sng" dirty="0">
                <a:solidFill>
                  <a:srgbClr val="FF0000"/>
                </a:solidFill>
              </a:rPr>
              <a:t>单页</a:t>
            </a:r>
            <a:r>
              <a:rPr lang="zh-CN" altLang="en-US" sz="3200" dirty="0"/>
              <a:t>的应用</a:t>
            </a:r>
            <a:r>
              <a:rPr lang="zh-CN" altLang="en-US" sz="3200" dirty="0" smtClean="0"/>
              <a:t>。</a:t>
            </a:r>
            <a:r>
              <a:rPr lang="en-US" altLang="zh-CN" sz="3200" dirty="0" smtClean="0"/>
              <a:t>”</a:t>
            </a:r>
            <a:endParaRPr lang="zh-CN" altLang="en-US" sz="3200" dirty="0"/>
          </a:p>
        </p:txBody>
      </p:sp>
      <p:pic>
        <p:nvPicPr>
          <p:cNvPr id="4098" name="Picture 2" descr="SP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959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078" y="69269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论剑</a:t>
            </a:r>
            <a:r>
              <a:rPr lang="en-US" altLang="zh-CN" sz="2800" dirty="0" err="1" smtClean="0"/>
              <a:t>Javascript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框架</a:t>
            </a:r>
            <a:endParaRPr lang="zh-CN" altLang="en-US" sz="2800" dirty="0"/>
          </a:p>
        </p:txBody>
      </p:sp>
      <p:pic>
        <p:nvPicPr>
          <p:cNvPr id="5134" name="Picture 14" descr="http://throneofjs.com/assets/images/promo-samurai.png?1330452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35" y="1484784"/>
            <a:ext cx="4121283" cy="4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mber Stickers (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1473135" cy="8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ackbone.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99640"/>
            <a:ext cx="1872208" cy="6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knockoutjs.com/img/ko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82023"/>
            <a:ext cx="2472880" cy="71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angularjs.org/img/AngularJS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40006"/>
            <a:ext cx="2137308" cy="6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3770</TotalTime>
  <Words>246</Words>
  <Application>Microsoft Office PowerPoint</Application>
  <PresentationFormat>On-screen Show (4:3)</PresentationFormat>
  <Paragraphs>20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使用javascript构建Web应用 </vt:lpstr>
      <vt:lpstr>Javascript基础回顾</vt:lpstr>
      <vt:lpstr>PowerPoint Presentation</vt:lpstr>
      <vt:lpstr>什么是MV*？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Miao,Zhuang</dc:creator>
  <cp:lastModifiedBy>Miao,Zhuang</cp:lastModifiedBy>
  <cp:revision>24</cp:revision>
  <dcterms:created xsi:type="dcterms:W3CDTF">2012-12-24T02:40:27Z</dcterms:created>
  <dcterms:modified xsi:type="dcterms:W3CDTF">2012-12-27T08:48:17Z</dcterms:modified>
</cp:coreProperties>
</file>