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348" r:id="rId13"/>
    <p:sldId id="264" r:id="rId14"/>
    <p:sldId id="265" r:id="rId15"/>
    <p:sldId id="266" r:id="rId16"/>
    <p:sldId id="267" r:id="rId17"/>
    <p:sldId id="26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4" r:id="rId35"/>
    <p:sldId id="305" r:id="rId36"/>
    <p:sldId id="302" r:id="rId37"/>
    <p:sldId id="303" r:id="rId38"/>
    <p:sldId id="293" r:id="rId39"/>
    <p:sldId id="294" r:id="rId40"/>
    <p:sldId id="306" r:id="rId41"/>
    <p:sldId id="270" r:id="rId42"/>
    <p:sldId id="307" r:id="rId43"/>
    <p:sldId id="271" r:id="rId44"/>
    <p:sldId id="276" r:id="rId45"/>
    <p:sldId id="299" r:id="rId46"/>
    <p:sldId id="300" r:id="rId47"/>
    <p:sldId id="301" r:id="rId48"/>
    <p:sldId id="349" r:id="rId49"/>
    <p:sldId id="308" r:id="rId50"/>
    <p:sldId id="311" r:id="rId51"/>
    <p:sldId id="309" r:id="rId52"/>
    <p:sldId id="312" r:id="rId53"/>
    <p:sldId id="310" r:id="rId54"/>
    <p:sldId id="313" r:id="rId55"/>
    <p:sldId id="316" r:id="rId56"/>
    <p:sldId id="315" r:id="rId57"/>
    <p:sldId id="344" r:id="rId58"/>
    <p:sldId id="314" r:id="rId59"/>
    <p:sldId id="341" r:id="rId60"/>
    <p:sldId id="343" r:id="rId61"/>
    <p:sldId id="342" r:id="rId62"/>
    <p:sldId id="335" r:id="rId63"/>
    <p:sldId id="336" r:id="rId64"/>
    <p:sldId id="337" r:id="rId65"/>
    <p:sldId id="338" r:id="rId66"/>
    <p:sldId id="339" r:id="rId67"/>
    <p:sldId id="340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45" r:id="rId76"/>
    <p:sldId id="295" r:id="rId77"/>
    <p:sldId id="296" r:id="rId78"/>
    <p:sldId id="297" r:id="rId79"/>
    <p:sldId id="325" r:id="rId80"/>
    <p:sldId id="326" r:id="rId81"/>
    <p:sldId id="327" r:id="rId82"/>
    <p:sldId id="328" r:id="rId83"/>
    <p:sldId id="329" r:id="rId84"/>
    <p:sldId id="332" r:id="rId85"/>
    <p:sldId id="333" r:id="rId86"/>
    <p:sldId id="334" r:id="rId87"/>
    <p:sldId id="330" r:id="rId88"/>
    <p:sldId id="331" r:id="rId89"/>
    <p:sldId id="347" r:id="rId90"/>
    <p:sldId id="346" r:id="rId9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88576"/>
        <c:axId val="116789136"/>
      </c:radarChart>
      <c:catAx>
        <c:axId val="11678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89136"/>
        <c:crosses val="autoZero"/>
        <c:auto val="1"/>
        <c:lblAlgn val="ctr"/>
        <c:lblOffset val="100"/>
        <c:noMultiLvlLbl val="0"/>
      </c:catAx>
      <c:valAx>
        <c:axId val="1167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8857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699"/>
          <c:y val="7.3886341319010507E-2"/>
          <c:w val="0.46511599843123003"/>
          <c:h val="0.84427898278841296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91376"/>
        <c:axId val="116791936"/>
      </c:radarChart>
      <c:catAx>
        <c:axId val="11679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91936"/>
        <c:crosses val="autoZero"/>
        <c:auto val="1"/>
        <c:lblAlgn val="ctr"/>
        <c:lblOffset val="100"/>
        <c:noMultiLvlLbl val="0"/>
      </c:catAx>
      <c:valAx>
        <c:axId val="11679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9137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94176"/>
        <c:axId val="116794736"/>
      </c:radarChart>
      <c:catAx>
        <c:axId val="11679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94736"/>
        <c:crosses val="autoZero"/>
        <c:auto val="1"/>
        <c:lblAlgn val="ctr"/>
        <c:lblOffset val="100"/>
        <c:noMultiLvlLbl val="0"/>
      </c:catAx>
      <c:valAx>
        <c:axId val="1167947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9417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05184"/>
        <c:axId val="198205744"/>
      </c:radarChart>
      <c:catAx>
        <c:axId val="19820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8205744"/>
        <c:crosses val="autoZero"/>
        <c:auto val="1"/>
        <c:lblAlgn val="ctr"/>
        <c:lblOffset val="100"/>
        <c:noMultiLvlLbl val="0"/>
      </c:catAx>
      <c:valAx>
        <c:axId val="19820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8205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152"/>
          <c:y val="0.35966070141884776"/>
          <c:w val="0.19076629595858563"/>
          <c:h val="0.314528789648088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837326"/>
              </p:ext>
            </p:extLst>
          </p:nvPr>
        </p:nvGraphicFramePr>
        <p:xfrm>
          <a:off x="1624964" y="2133600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1692" y="2951296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it-IT" b="1" dirty="0" smtClean="0">
                <a:solidFill>
                  <a:srgbClr val="0072C6"/>
                </a:solidFill>
              </a:rPr>
              <a:t>Architettura dei Dati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8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5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81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20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87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4" y="1419228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91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1" y="3955257"/>
            <a:ext cx="9658731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1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5" y="1700218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8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1" y="3824291"/>
            <a:ext cx="3995739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" y="1314450"/>
            <a:ext cx="11370351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21" y="1808224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9" y="4076015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9" y="1319293"/>
            <a:ext cx="5915883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10" y="3900611"/>
            <a:ext cx="9086279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2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3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1401</TotalTime>
  <Words>2818</Words>
  <Application>Microsoft Office PowerPoint</Application>
  <PresentationFormat>Widescreen</PresentationFormat>
  <Paragraphs>850</Paragraphs>
  <Slides>90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232</cp:revision>
  <dcterms:created xsi:type="dcterms:W3CDTF">2015-02-18T18:51:45Z</dcterms:created>
  <dcterms:modified xsi:type="dcterms:W3CDTF">2015-02-23T13:38:38Z</dcterms:modified>
</cp:coreProperties>
</file>