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093312"/>
        <c:axId val="223091632"/>
      </c:radarChart>
      <c:catAx>
        <c:axId val="2230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23091632"/>
        <c:crosses val="autoZero"/>
        <c:auto val="1"/>
        <c:lblAlgn val="ctr"/>
        <c:lblOffset val="100"/>
        <c:noMultiLvlLbl val="0"/>
      </c:catAx>
      <c:valAx>
        <c:axId val="223091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230933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21584"/>
        <c:axId val="148011808"/>
      </c:radarChart>
      <c:catAx>
        <c:axId val="20072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011808"/>
        <c:crosses val="autoZero"/>
        <c:auto val="1"/>
        <c:lblAlgn val="ctr"/>
        <c:lblOffset val="100"/>
        <c:noMultiLvlLbl val="0"/>
      </c:catAx>
      <c:valAx>
        <c:axId val="14801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07215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041200"/>
        <c:axId val="197042880"/>
      </c:radarChart>
      <c:catAx>
        <c:axId val="1970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42880"/>
        <c:crosses val="autoZero"/>
        <c:auto val="1"/>
        <c:lblAlgn val="ctr"/>
        <c:lblOffset val="100"/>
        <c:noMultiLvlLbl val="0"/>
      </c:catAx>
      <c:valAx>
        <c:axId val="19704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412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~lenzerin/homepagine/talks/TutorialPODS02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1642"/>
              </p:ext>
            </p:extLst>
          </p:nvPr>
        </p:nvGraphicFramePr>
        <p:xfrm>
          <a:off x="4252911" y="785814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7841"/>
              </p:ext>
            </p:extLst>
          </p:nvPr>
        </p:nvGraphicFramePr>
        <p:xfrm>
          <a:off x="3838574" y="785814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89112"/>
              </p:ext>
            </p:extLst>
          </p:nvPr>
        </p:nvGraphicFramePr>
        <p:xfrm>
          <a:off x="4162424" y="800100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1" y="29605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6" y="2157414"/>
            <a:ext cx="1063075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" y="2641805"/>
            <a:ext cx="11396119" cy="24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52060"/>
            <a:ext cx="9229725" cy="53487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Virtual data integration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il processo di estrazione, trasformazione e caricamento di dati su di un sistema di sintesi (es un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28714"/>
            <a:ext cx="8209439" cy="53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malfuznionamento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2413</Words>
  <Application>Microsoft Office PowerPoint</Application>
  <PresentationFormat>Widescreen</PresentationFormat>
  <Paragraphs>804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182</cp:revision>
  <dcterms:created xsi:type="dcterms:W3CDTF">2015-02-18T18:51:45Z</dcterms:created>
  <dcterms:modified xsi:type="dcterms:W3CDTF">2015-02-20T17:37:06Z</dcterms:modified>
</cp:coreProperties>
</file>