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2" r:id="rId6"/>
    <p:sldId id="261" r:id="rId7"/>
    <p:sldId id="272" r:id="rId8"/>
    <p:sldId id="274" r:id="rId9"/>
    <p:sldId id="275" r:id="rId10"/>
    <p:sldId id="263" r:id="rId11"/>
    <p:sldId id="273" r:id="rId12"/>
    <p:sldId id="264" r:id="rId13"/>
    <p:sldId id="265" r:id="rId14"/>
    <p:sldId id="266" r:id="rId15"/>
    <p:sldId id="267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2" r:id="rId36"/>
    <p:sldId id="303" r:id="rId37"/>
    <p:sldId id="304" r:id="rId38"/>
    <p:sldId id="305" r:id="rId39"/>
    <p:sldId id="306" r:id="rId40"/>
    <p:sldId id="270" r:id="rId41"/>
    <p:sldId id="307" r:id="rId42"/>
    <p:sldId id="271" r:id="rId43"/>
    <p:sldId id="276" r:id="rId44"/>
    <p:sldId id="299" r:id="rId45"/>
    <p:sldId id="300" r:id="rId46"/>
    <p:sldId id="301" r:id="rId47"/>
    <p:sldId id="308" r:id="rId48"/>
    <p:sldId id="311" r:id="rId49"/>
    <p:sldId id="309" r:id="rId50"/>
    <p:sldId id="312" r:id="rId51"/>
    <p:sldId id="310" r:id="rId52"/>
    <p:sldId id="313" r:id="rId53"/>
    <p:sldId id="316" r:id="rId54"/>
    <p:sldId id="315" r:id="rId55"/>
    <p:sldId id="317" r:id="rId56"/>
    <p:sldId id="314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295" r:id="rId65"/>
    <p:sldId id="296" r:id="rId66"/>
    <p:sldId id="297" r:id="rId6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848560"/>
        <c:axId val="144849680"/>
      </c:radarChart>
      <c:catAx>
        <c:axId val="14484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849680"/>
        <c:crosses val="autoZero"/>
        <c:auto val="1"/>
        <c:lblAlgn val="ctr"/>
        <c:lblOffset val="100"/>
        <c:noMultiLvlLbl val="0"/>
      </c:catAx>
      <c:valAx>
        <c:axId val="1448496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84856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851920"/>
        <c:axId val="144852480"/>
      </c:radarChart>
      <c:catAx>
        <c:axId val="14485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852480"/>
        <c:crosses val="autoZero"/>
        <c:auto val="1"/>
        <c:lblAlgn val="ctr"/>
        <c:lblOffset val="100"/>
        <c:noMultiLvlLbl val="0"/>
      </c:catAx>
      <c:valAx>
        <c:axId val="14485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85192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854720"/>
        <c:axId val="144855280"/>
      </c:radarChart>
      <c:catAx>
        <c:axId val="14485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855280"/>
        <c:crosses val="autoZero"/>
        <c:auto val="1"/>
        <c:lblAlgn val="ctr"/>
        <c:lblOffset val="100"/>
        <c:noMultiLvlLbl val="0"/>
      </c:catAx>
      <c:valAx>
        <c:axId val="14485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85472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time (1 rilevazione all’ora per ogni sensore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h24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Schermata 2015-02-19 alle 14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" y="1064099"/>
            <a:ext cx="11361084" cy="54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068"/>
            <a:ext cx="12047555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1401"/>
            <a:ext cx="12217169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2" y="939196"/>
            <a:ext cx="10194085" cy="54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97" y="1059735"/>
            <a:ext cx="7454140" cy="54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83"/>
            <a:ext cx="12192000" cy="5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5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97"/>
            <a:ext cx="12192000" cy="5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04"/>
            <a:ext cx="12192000" cy="5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2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07"/>
            <a:ext cx="12192000" cy="5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8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41" y="1239484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536"/>
            <a:ext cx="1222407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2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240119"/>
              </p:ext>
            </p:extLst>
          </p:nvPr>
        </p:nvGraphicFramePr>
        <p:xfrm>
          <a:off x="4543426" y="603498"/>
          <a:ext cx="8899924" cy="5497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29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1" y="926794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39" y="1128708"/>
          <a:ext cx="4529137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8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Gra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613473"/>
              </p:ext>
            </p:extLst>
          </p:nvPr>
        </p:nvGraphicFramePr>
        <p:xfrm>
          <a:off x="4471988" y="600074"/>
          <a:ext cx="8858249" cy="547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7" y="4700590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Gra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715174"/>
              </p:ext>
            </p:extLst>
          </p:nvPr>
        </p:nvGraphicFramePr>
        <p:xfrm>
          <a:off x="4957762" y="928689"/>
          <a:ext cx="8229601" cy="5014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29" y="4186239"/>
          <a:ext cx="5885259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0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- 4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29" y="1072724"/>
            <a:ext cx="11001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foot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print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i pro/contro delle diverse soluzioni, abbiamo scelta la prima poiché rappresenta i migliori compromessi tra le diverse proprietà analizzate.</a:t>
            </a: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dell’allocazione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squadre 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12971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(Prezzo aggiornato a febbraio 2015)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606134" y="3143250"/>
            <a:ext cx="3528714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3" y="3449694"/>
            <a:ext cx="7811094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29" y="2075884"/>
            <a:ext cx="108715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1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4" y="4255627"/>
            <a:ext cx="1319806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88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38"/>
            <a:ext cx="1619250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2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18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87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3" y="3517546"/>
            <a:ext cx="205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GaugerGSM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4" y="3524298"/>
            <a:ext cx="11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65" y="2868083"/>
            <a:ext cx="7138459" cy="2265341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6" y="3830658"/>
            <a:ext cx="2863595" cy="7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4" y="2846249"/>
            <a:ext cx="5108339" cy="20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</a:t>
            </a:r>
            <a:r>
              <a:rPr lang="it-IT" sz="3000" b="1" i="1" dirty="0">
                <a:solidFill>
                  <a:srgbClr val="0072C6"/>
                </a:solidFill>
              </a:rPr>
              <a:t>4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- 5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8" y="5243513"/>
            <a:ext cx="404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56" y="2157414"/>
            <a:ext cx="10630750" cy="34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2694007"/>
            <a:ext cx="11550966" cy="23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5" y="1879602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252060"/>
            <a:ext cx="9229725" cy="5348762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1700214"/>
            <a:ext cx="9525000" cy="48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05" y="1757366"/>
            <a:ext cx="10536388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48" y="1485423"/>
            <a:ext cx="3776662" cy="223694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65" y="1431414"/>
            <a:ext cx="3886467" cy="21955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48" y="3925536"/>
            <a:ext cx="10008392" cy="24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0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3" y="1700214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25" y="3824287"/>
            <a:ext cx="3933145" cy="15621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560" y="3808856"/>
            <a:ext cx="3590925" cy="20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6" y="1576244"/>
            <a:ext cx="9801225" cy="42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042221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(i 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8" y="1808220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8" y="4076011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23" y="1978819"/>
            <a:ext cx="7652152" cy="28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543051"/>
            <a:ext cx="107180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45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reali )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sistema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dominio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Conosciamo lo schema logico di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BDM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d’acqua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successivo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dotati di modulo GPRS (Output digitale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celle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1261</Words>
  <Application>Microsoft Office PowerPoint</Application>
  <PresentationFormat>Widescreen</PresentationFormat>
  <Paragraphs>508</Paragraphs>
  <Slides>66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114</cp:revision>
  <dcterms:created xsi:type="dcterms:W3CDTF">2015-02-18T18:51:45Z</dcterms:created>
  <dcterms:modified xsi:type="dcterms:W3CDTF">2015-02-20T11:15:03Z</dcterms:modified>
</cp:coreProperties>
</file>