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60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  <a:endParaRPr lang="en-US" sz="34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  <a:endParaRPr lang="en-US" sz="34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  <a:endParaRPr lang="it-IT" sz="6000" b="1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hi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L’algoritmo che identifica una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sulla base di quanti dati lavora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?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sistono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	              GPRS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/GSM</a:t>
            </a: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	                            1400€/unità </a:t>
            </a:r>
            <a:r>
              <a:rPr lang="it-IT" sz="14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(Prezzo aggiornato a febbraio 2015)</a:t>
            </a:r>
            <a:endParaRPr lang="it-IT" sz="2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tupla</a:t>
            </a:r>
            <a:r>
              <a:rPr lang="it-IT" sz="3200" spc="-10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.</a:t>
            </a: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  <a:cs typeface="Arial" charset="0"/>
              </a:rPr>
              <a:t>!!!!!!!. </a:t>
            </a: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703</Words>
  <Application>Microsoft Macintosh PowerPoint</Application>
  <PresentationFormat>Personalizzato</PresentationFormat>
  <Paragraphs>164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NTTSight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Stefano</cp:lastModifiedBy>
  <cp:revision>44</cp:revision>
  <dcterms:created xsi:type="dcterms:W3CDTF">2015-02-18T18:51:45Z</dcterms:created>
  <dcterms:modified xsi:type="dcterms:W3CDTF">2015-02-19T11:11:45Z</dcterms:modified>
</cp:coreProperties>
</file>