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0" r:id="rId36"/>
    <p:sldId id="271" r:id="rId37"/>
    <p:sldId id="276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F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1768736"/>
            <a:ext cx="6660345" cy="4492524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5491"/>
              </p:ext>
            </p:extLst>
          </p:nvPr>
        </p:nvGraphicFramePr>
        <p:xfrm>
          <a:off x="452619" y="2423738"/>
          <a:ext cx="4673026" cy="3102707"/>
        </p:xfrm>
        <a:graphic>
          <a:graphicData uri="http://schemas.openxmlformats.org/drawingml/2006/table">
            <a:tbl>
              <a:tblPr/>
              <a:tblGrid>
                <a:gridCol w="2429973"/>
                <a:gridCol w="2243053"/>
              </a:tblGrid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Astrazione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Complessità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Frequenza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Ritardo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Localizzazione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11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ExtraFlow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IntraFlow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Condivisione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              GPRS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/GSM</a:t>
            </a: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                            1400€/unità </a:t>
            </a:r>
            <a:r>
              <a:rPr lang="it-IT" sz="14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4 core, 7GB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320GB HDD</a:t>
            </a:r>
          </a:p>
          <a:p>
            <a:pPr lvl="0"/>
            <a:r>
              <a:rPr lang="it-IT" sz="2400" dirty="0" smtClean="0"/>
              <a:t>	Prezzo = 97,52€/mese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Macchina 2 core, 7,5GB </a:t>
            </a:r>
            <a:r>
              <a:rPr lang="it-IT" sz="2400" dirty="0" err="1" smtClean="0"/>
              <a:t>Ram</a:t>
            </a:r>
            <a:r>
              <a:rPr lang="it-IT" sz="2400" dirty="0" smtClean="0"/>
              <a:t>, 300GB HDD, 32SSD</a:t>
            </a:r>
          </a:p>
          <a:p>
            <a:pPr lvl="0"/>
            <a:r>
              <a:rPr lang="it-IT" sz="2400" dirty="0" smtClean="0"/>
              <a:t>	Prezzo = 101 €/mese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96" y="2846249"/>
            <a:ext cx="5716668" cy="22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valori dei dati nello storico e i relativi corsi d’acqua presenti nella base </a:t>
            </a:r>
          </a:p>
          <a:p>
            <a:pPr lvl="0"/>
            <a:r>
              <a:rPr lang="it-IT" sz="3200" dirty="0" smtClean="0"/>
              <a:t>dati BRI saranno </a:t>
            </a:r>
            <a:r>
              <a:rPr lang="it-IT" sz="3200" dirty="0" smtClean="0"/>
              <a:t>resi pubblici e fruibili via web browser.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pubblicati rispettano i vincoli di privacy e fruibilità degli open data </a:t>
            </a:r>
            <a:endParaRPr lang="it-IT" sz="3200" dirty="0"/>
          </a:p>
          <a:p>
            <a:pPr lvl="0"/>
            <a:r>
              <a:rPr lang="it-IT" sz="3200" dirty="0"/>
              <a:t>e</a:t>
            </a:r>
            <a:r>
              <a:rPr lang="it-IT" sz="3200" dirty="0" smtClean="0"/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/>
              <a:t>I dati sui sensori esposti rispettano i principi degli Open Data:</a:t>
            </a:r>
          </a:p>
          <a:p>
            <a:pPr lvl="0"/>
            <a:endParaRPr lang="it-IT" sz="1500" dirty="0" smtClean="0"/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Tempestivi: rappresentazione </a:t>
            </a:r>
            <a:r>
              <a:rPr lang="it-IT" sz="3200" dirty="0" err="1" smtClean="0"/>
              <a:t>real</a:t>
            </a:r>
            <a:r>
              <a:rPr lang="it-IT" sz="3200" dirty="0" smtClean="0"/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/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I dati sono pubblicati sotto licenza </a:t>
            </a:r>
            <a:r>
              <a:rPr lang="it-IT" sz="3200" i="1" dirty="0" err="1" smtClean="0"/>
              <a:t>Italian</a:t>
            </a:r>
            <a:r>
              <a:rPr lang="it-IT" sz="3200" i="1" dirty="0" smtClean="0"/>
              <a:t> Open Data </a:t>
            </a:r>
            <a:r>
              <a:rPr lang="it-IT" sz="3200" i="1" dirty="0" err="1" smtClean="0"/>
              <a:t>Licenses</a:t>
            </a:r>
            <a:r>
              <a:rPr lang="it-IT" sz="3200" i="1" dirty="0" smtClean="0"/>
              <a:t> 2.0</a:t>
            </a:r>
          </a:p>
          <a:p>
            <a:pPr lvl="0"/>
            <a:r>
              <a:rPr lang="it-IT" sz="3200" dirty="0" smtClean="0"/>
              <a:t>che ne permette l’utilizzo ma obbliga l’utilizzatore a citare il Licenziante.</a:t>
            </a:r>
          </a:p>
          <a:p>
            <a:pPr lvl="0"/>
            <a:endParaRPr lang="it-IT" sz="3200" dirty="0"/>
          </a:p>
          <a:p>
            <a:pPr lvl="0" algn="r"/>
            <a:r>
              <a:rPr lang="it-IT" sz="3200" dirty="0" smtClean="0"/>
              <a:t>												            </a:t>
            </a:r>
            <a:r>
              <a:rPr lang="it-IT" sz="2500" dirty="0" smtClean="0"/>
              <a:t> http</a:t>
            </a:r>
            <a:r>
              <a:rPr lang="it-IT" sz="2500" dirty="0"/>
              <a:t>://</a:t>
            </a:r>
            <a:r>
              <a:rPr lang="it-IT" sz="2500" dirty="0" err="1"/>
              <a:t>www.dati.gov.it</a:t>
            </a:r>
            <a:r>
              <a:rPr lang="it-IT" sz="2500" dirty="0"/>
              <a:t>/</a:t>
            </a:r>
            <a:r>
              <a:rPr lang="it-IT" sz="2500" dirty="0" err="1"/>
              <a:t>iodl</a:t>
            </a:r>
            <a:r>
              <a:rPr lang="it-IT" sz="2500" dirty="0"/>
              <a:t>/2.0/</a:t>
            </a:r>
            <a:endParaRPr lang="it-IT" sz="25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/>
          </a:p>
          <a:p>
            <a:pPr lvl="0"/>
            <a:r>
              <a:rPr lang="it-IT" sz="3000" dirty="0" smtClean="0"/>
              <a:t>I dati pubblicati possono essere utilizzati ad esempio dal corso di laurea di statistica o di geologia (analisi ed inferenza sui dati) oppure da agenzie che </a:t>
            </a:r>
            <a:r>
              <a:rPr lang="it-IT" sz="3000" smtClean="0"/>
              <a:t>si occupano </a:t>
            </a:r>
            <a:r>
              <a:rPr lang="it-IT" sz="3000" dirty="0" smtClean="0"/>
              <a:t>di </a:t>
            </a:r>
            <a:r>
              <a:rPr lang="it-IT" sz="3000" smtClean="0"/>
              <a:t>gestione territoriale. </a:t>
            </a: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tupla</a:t>
            </a:r>
            <a:r>
              <a:rPr lang="it-IT" sz="3200" spc="-10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.</a:t>
            </a: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992</Words>
  <Application>Microsoft Macintosh PowerPoint</Application>
  <PresentationFormat>Personalizzato</PresentationFormat>
  <Paragraphs>256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1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Stefano</cp:lastModifiedBy>
  <cp:revision>76</cp:revision>
  <dcterms:created xsi:type="dcterms:W3CDTF">2015-02-18T18:51:45Z</dcterms:created>
  <dcterms:modified xsi:type="dcterms:W3CDTF">2015-02-19T16:45:48Z</dcterms:modified>
</cp:coreProperties>
</file>