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2" r:id="rId36"/>
    <p:sldId id="303" r:id="rId37"/>
    <p:sldId id="304" r:id="rId38"/>
    <p:sldId id="305" r:id="rId39"/>
    <p:sldId id="306" r:id="rId40"/>
    <p:sldId id="270" r:id="rId41"/>
    <p:sldId id="307" r:id="rId42"/>
    <p:sldId id="271" r:id="rId43"/>
    <p:sldId id="276" r:id="rId44"/>
    <p:sldId id="299" r:id="rId45"/>
    <p:sldId id="300" r:id="rId46"/>
    <p:sldId id="301" r:id="rId47"/>
    <p:sldId id="308" r:id="rId48"/>
    <p:sldId id="311" r:id="rId49"/>
    <p:sldId id="309" r:id="rId50"/>
    <p:sldId id="312" r:id="rId51"/>
    <p:sldId id="310" r:id="rId52"/>
    <p:sldId id="313" r:id="rId53"/>
    <p:sldId id="316" r:id="rId54"/>
    <p:sldId id="315" r:id="rId55"/>
    <p:sldId id="317" r:id="rId56"/>
    <p:sldId id="344" r:id="rId57"/>
    <p:sldId id="314" r:id="rId58"/>
    <p:sldId id="341" r:id="rId59"/>
    <p:sldId id="343" r:id="rId60"/>
    <p:sldId id="342" r:id="rId61"/>
    <p:sldId id="335" r:id="rId62"/>
    <p:sldId id="336" r:id="rId63"/>
    <p:sldId id="337" r:id="rId64"/>
    <p:sldId id="338" r:id="rId65"/>
    <p:sldId id="339" r:id="rId66"/>
    <p:sldId id="340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45" r:id="rId75"/>
    <p:sldId id="295" r:id="rId76"/>
    <p:sldId id="296" r:id="rId77"/>
    <p:sldId id="297" r:id="rId78"/>
    <p:sldId id="325" r:id="rId79"/>
    <p:sldId id="326" r:id="rId80"/>
    <p:sldId id="327" r:id="rId81"/>
    <p:sldId id="328" r:id="rId82"/>
    <p:sldId id="329" r:id="rId83"/>
    <p:sldId id="332" r:id="rId84"/>
    <p:sldId id="333" r:id="rId85"/>
    <p:sldId id="334" r:id="rId86"/>
    <p:sldId id="330" r:id="rId87"/>
    <p:sldId id="331" r:id="rId88"/>
    <p:sldId id="347" r:id="rId89"/>
    <p:sldId id="346" r:id="rId9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9" autoAdjust="0"/>
    <p:restoredTop sz="94660"/>
  </p:normalViewPr>
  <p:slideViewPr>
    <p:cSldViewPr snapToGrid="0">
      <p:cViewPr varScale="1">
        <p:scale>
          <a:sx n="79" d="100"/>
          <a:sy n="79" d="100"/>
        </p:scale>
        <p:origin x="6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98768"/>
        <c:axId val="116699328"/>
      </c:radarChart>
      <c:catAx>
        <c:axId val="11669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699328"/>
        <c:crosses val="autoZero"/>
        <c:auto val="1"/>
        <c:lblAlgn val="ctr"/>
        <c:lblOffset val="100"/>
        <c:noMultiLvlLbl val="0"/>
      </c:catAx>
      <c:valAx>
        <c:axId val="1166993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69876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33"/>
          <c:y val="7.3886341319010479E-2"/>
          <c:w val="0.46511599843123058"/>
          <c:h val="0.8442789827884134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88384"/>
        <c:axId val="150288944"/>
      </c:radarChart>
      <c:catAx>
        <c:axId val="15028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288944"/>
        <c:crosses val="autoZero"/>
        <c:auto val="1"/>
        <c:lblAlgn val="ctr"/>
        <c:lblOffset val="100"/>
        <c:noMultiLvlLbl val="0"/>
      </c:catAx>
      <c:valAx>
        <c:axId val="15028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2883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91184"/>
        <c:axId val="150291744"/>
      </c:radarChart>
      <c:catAx>
        <c:axId val="15029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291744"/>
        <c:crosses val="autoZero"/>
        <c:auto val="1"/>
        <c:lblAlgn val="ctr"/>
        <c:lblOffset val="100"/>
        <c:noMultiLvlLbl val="0"/>
      </c:catAx>
      <c:valAx>
        <c:axId val="15029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2911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Conosciamo lo schema logico di BDM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dotati di modulo GPRS (Output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time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5" y="1314450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1" y="2462075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17" y="657226"/>
            <a:ext cx="10232137" cy="586446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9" name="Triangolo isoscele 18"/>
          <p:cNvSpPr/>
          <p:nvPr/>
        </p:nvSpPr>
        <p:spPr>
          <a:xfrm rot="4892389">
            <a:off x="4001834" y="954389"/>
            <a:ext cx="156796" cy="1232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764653">
            <a:off x="4179716" y="1494391"/>
            <a:ext cx="143455" cy="1450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riangolo isoscele 21"/>
          <p:cNvSpPr/>
          <p:nvPr/>
        </p:nvSpPr>
        <p:spPr>
          <a:xfrm rot="16384888">
            <a:off x="5221564" y="4505181"/>
            <a:ext cx="152137" cy="1909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riangolo isoscele 22"/>
          <p:cNvSpPr/>
          <p:nvPr/>
        </p:nvSpPr>
        <p:spPr>
          <a:xfrm rot="17068366">
            <a:off x="4859539" y="5501750"/>
            <a:ext cx="149738" cy="17148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riangolo isoscele 23"/>
          <p:cNvSpPr/>
          <p:nvPr/>
        </p:nvSpPr>
        <p:spPr>
          <a:xfrm rot="11209492">
            <a:off x="1869521" y="3816753"/>
            <a:ext cx="147730" cy="12024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riangolo isoscele 24"/>
          <p:cNvSpPr/>
          <p:nvPr/>
        </p:nvSpPr>
        <p:spPr>
          <a:xfrm>
            <a:off x="2267712" y="5261913"/>
            <a:ext cx="170255" cy="1025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 rot="5962915">
            <a:off x="4720873" y="2906421"/>
            <a:ext cx="141168" cy="14932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riangolo isoscele 26"/>
          <p:cNvSpPr/>
          <p:nvPr/>
        </p:nvSpPr>
        <p:spPr>
          <a:xfrm rot="5080462">
            <a:off x="5665185" y="2557938"/>
            <a:ext cx="160632" cy="14358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riangolo isoscele 27"/>
          <p:cNvSpPr/>
          <p:nvPr/>
        </p:nvSpPr>
        <p:spPr>
          <a:xfrm rot="5080462">
            <a:off x="8329994" y="1968861"/>
            <a:ext cx="150490" cy="9744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4011855">
            <a:off x="8677860" y="1084429"/>
            <a:ext cx="149930" cy="1148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4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1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38" y="987964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17" y="1124135"/>
            <a:ext cx="7454140" cy="5432123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30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13" y="1160711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r="662"/>
          <a:stretch/>
        </p:blipFill>
        <p:spPr>
          <a:xfrm>
            <a:off x="109728" y="1483648"/>
            <a:ext cx="1193596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39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2" y="810198"/>
          <a:ext cx="10234614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0" y="1019556"/>
          <a:ext cx="9625014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- 4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foot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print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i pro/contro delle diverse soluzioni, abbiamo scelta la prima poiché rappresenta i migliori compromessi tra le diverse proprietà analizzate.</a:t>
            </a: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40992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8" y="3143250"/>
            <a:ext cx="3528714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3" y="3449694"/>
            <a:ext cx="7811094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2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4" y="4255627"/>
            <a:ext cx="1319806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88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18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87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2" y="3517546"/>
            <a:ext cx="274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4" y="3524298"/>
            <a:ext cx="11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0" y="3077907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" y="3830658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- 4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6" y="2960549"/>
            <a:ext cx="4957314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Stima costi- 1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costi- 2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costi- </a:t>
            </a:r>
            <a:r>
              <a:rPr lang="it-IT" sz="3000" b="1" i="1" dirty="0" smtClean="0">
                <a:solidFill>
                  <a:srgbClr val="0072C6"/>
                </a:solidFill>
              </a:rPr>
              <a:t>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143124"/>
            <a:ext cx="11518495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1652587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0" y="2714621"/>
            <a:ext cx="11908668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5" y="1879602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59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5" y="1150134"/>
            <a:ext cx="9341643" cy="5407825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6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97" y="1700214"/>
            <a:ext cx="9377203" cy="47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1" y="1700214"/>
            <a:ext cx="10030196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0" y="0"/>
            <a:ext cx="9391650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0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5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0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0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0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0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0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0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0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0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0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5" y="45646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4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5" y="51874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7999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5" y="581608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4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0" y="2141522"/>
            <a:ext cx="8151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0" y="1136538"/>
            <a:ext cx="7539038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6" y="1270879"/>
            <a:ext cx="8891586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7" y="1099798"/>
            <a:ext cx="6286502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82" y="2014351"/>
            <a:ext cx="6183441" cy="42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558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comprende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processo di estrazione, trasformazione e caricamento di dati su di un sistema di sintesi (esempio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Raggupramento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sintesi.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77" y="2310516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419224"/>
            <a:ext cx="3668901" cy="22097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85887"/>
            <a:ext cx="4235557" cy="22764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3955253"/>
            <a:ext cx="9658730" cy="2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25" y="3779206"/>
            <a:ext cx="3933145" cy="15621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522" y="3824287"/>
            <a:ext cx="3995738" cy="19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314450"/>
            <a:ext cx="11370350" cy="4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08" y="1319289"/>
            <a:ext cx="5915882" cy="222017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08" y="3900611"/>
            <a:ext cx="9086278" cy="2676658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81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79" y="1157290"/>
            <a:ext cx="8209439" cy="538638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54651"/>
            <a:ext cx="1127998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042221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11803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97515"/>
            <a:ext cx="1127998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376928" y="2769989"/>
            <a:ext cx="2937511" cy="91199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reali )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dominio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2502</Words>
  <Application>Microsoft Office PowerPoint</Application>
  <PresentationFormat>Widescreen</PresentationFormat>
  <Paragraphs>821</Paragraphs>
  <Slides>89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89</vt:i4>
      </vt:variant>
    </vt:vector>
  </HeadingPairs>
  <TitlesOfParts>
    <vt:vector size="94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202</cp:revision>
  <dcterms:created xsi:type="dcterms:W3CDTF">2015-02-18T18:51:45Z</dcterms:created>
  <dcterms:modified xsi:type="dcterms:W3CDTF">2015-02-22T12:27:43Z</dcterms:modified>
</cp:coreProperties>
</file>