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3.xml" ContentType="application/vnd.ms-office.chartstyle+xml"/>
  <Override PartName="/ppt/charts/colors3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02" r:id="rId37"/>
    <p:sldId id="303" r:id="rId38"/>
    <p:sldId id="293" r:id="rId39"/>
    <p:sldId id="294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08" r:id="rId49"/>
    <p:sldId id="311" r:id="rId50"/>
    <p:sldId id="309" r:id="rId51"/>
    <p:sldId id="312" r:id="rId52"/>
    <p:sldId id="310" r:id="rId53"/>
    <p:sldId id="313" r:id="rId54"/>
    <p:sldId id="316" r:id="rId55"/>
    <p:sldId id="315" r:id="rId56"/>
    <p:sldId id="317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4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969960"/>
        <c:axId val="-2135966216"/>
      </c:radarChart>
      <c:catAx>
        <c:axId val="-213596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5966216"/>
        <c:crosses val="autoZero"/>
        <c:auto val="1"/>
        <c:lblAlgn val="ctr"/>
        <c:lblOffset val="100"/>
        <c:noMultiLvlLbl val="0"/>
      </c:catAx>
      <c:valAx>
        <c:axId val="-213596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596996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"/>
          <c:y val="0.0738863413190105"/>
          <c:w val="0.46511599843123"/>
          <c:h val="0.844278982788413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067400"/>
        <c:axId val="-2136063656"/>
      </c:radarChart>
      <c:catAx>
        <c:axId val="-213606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6063656"/>
        <c:crosses val="autoZero"/>
        <c:auto val="1"/>
        <c:lblAlgn val="ctr"/>
        <c:lblOffset val="100"/>
        <c:noMultiLvlLbl val="0"/>
      </c:catAx>
      <c:valAx>
        <c:axId val="-213606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606740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671656"/>
        <c:axId val="2077674232"/>
      </c:radarChart>
      <c:catAx>
        <c:axId val="20776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7674232"/>
        <c:crosses val="autoZero"/>
        <c:auto val="1"/>
        <c:lblAlgn val="ctr"/>
        <c:lblOffset val="100"/>
        <c:noMultiLvlLbl val="0"/>
      </c:catAx>
      <c:valAx>
        <c:axId val="207767423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767165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841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2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7" y="657226"/>
            <a:ext cx="10232137" cy="586446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9" name="Triangolo isoscele 18"/>
          <p:cNvSpPr/>
          <p:nvPr/>
        </p:nvSpPr>
        <p:spPr>
          <a:xfrm rot="4892389">
            <a:off x="4001834" y="954389"/>
            <a:ext cx="156796" cy="123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764653">
            <a:off x="4179716" y="1494391"/>
            <a:ext cx="143455" cy="1450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/>
          <p:cNvSpPr/>
          <p:nvPr/>
        </p:nvSpPr>
        <p:spPr>
          <a:xfrm rot="16384888">
            <a:off x="5221564" y="4505181"/>
            <a:ext cx="152137" cy="1909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riangolo isoscele 22"/>
          <p:cNvSpPr/>
          <p:nvPr/>
        </p:nvSpPr>
        <p:spPr>
          <a:xfrm rot="17068366">
            <a:off x="4859539" y="5501750"/>
            <a:ext cx="149738" cy="1714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riangolo isoscele 23"/>
          <p:cNvSpPr/>
          <p:nvPr/>
        </p:nvSpPr>
        <p:spPr>
          <a:xfrm rot="11209492">
            <a:off x="1869521" y="3816753"/>
            <a:ext cx="147730" cy="1202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>
            <a:off x="2267712" y="5261913"/>
            <a:ext cx="170255" cy="1025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5962915">
            <a:off x="4720873" y="2906421"/>
            <a:ext cx="141168" cy="1493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 rot="5080462">
            <a:off x="5665185" y="2557938"/>
            <a:ext cx="160632" cy="143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 rot="5080462">
            <a:off x="8329994" y="1968861"/>
            <a:ext cx="150490" cy="974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4011855">
            <a:off x="8677860" y="1084429"/>
            <a:ext cx="149930" cy="1148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4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1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3" y="1160711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soluzione 1 – 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0" y="1019556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2" y="810198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39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40992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pro/contro delle diverse soluzioni, abbiamo scelta la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terza poiché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SCHEMA SOVRAPPOSTO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8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</a:t>
            </a: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</a:t>
            </a:r>
            <a:r>
              <a:rPr lang="it-IT" b="1" dirty="0" smtClean="0">
                <a:solidFill>
                  <a:srgbClr val="0072C6"/>
                </a:solidFill>
              </a:rPr>
              <a:t>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</a:t>
            </a:r>
            <a:r>
              <a:rPr lang="it-IT" sz="2400" dirty="0" smtClean="0">
                <a:solidFill>
                  <a:schemeClr val="tx1"/>
                </a:solidFill>
              </a:rPr>
              <a:t>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6" y="1270879"/>
            <a:ext cx="8891586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2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sintesi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5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1319289"/>
            <a:ext cx="5915882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08" y="3900611"/>
            <a:ext cx="9086278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</a:t>
            </a:r>
            <a:r>
              <a:rPr lang="it-IT" sz="3200" dirty="0" smtClean="0">
                <a:solidFill>
                  <a:schemeClr val="tx1"/>
                </a:solidFill>
              </a:rPr>
              <a:t>l’utilizzo, </a:t>
            </a:r>
            <a:r>
              <a:rPr lang="it-IT" sz="3200" dirty="0" smtClean="0">
                <a:solidFill>
                  <a:schemeClr val="tx1"/>
                </a:solidFill>
              </a:rPr>
              <a:t>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61046"/>
            <a:ext cx="101584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28" y="2769989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  <a:endParaRPr lang="it-IT" sz="6000" b="1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2565</Words>
  <Application>Microsoft Macintosh PowerPoint</Application>
  <PresentationFormat>Personalizzato</PresentationFormat>
  <Paragraphs>836</Paragraphs>
  <Slides>90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1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Francesco</cp:lastModifiedBy>
  <cp:revision>216</cp:revision>
  <dcterms:created xsi:type="dcterms:W3CDTF">2015-02-18T18:51:45Z</dcterms:created>
  <dcterms:modified xsi:type="dcterms:W3CDTF">2015-02-23T11:14:04Z</dcterms:modified>
</cp:coreProperties>
</file>