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44" r:id="rId57"/>
    <p:sldId id="314" r:id="rId58"/>
    <p:sldId id="341" r:id="rId59"/>
    <p:sldId id="343" r:id="rId60"/>
    <p:sldId id="342" r:id="rId61"/>
    <p:sldId id="335" r:id="rId62"/>
    <p:sldId id="336" r:id="rId63"/>
    <p:sldId id="337" r:id="rId64"/>
    <p:sldId id="338" r:id="rId65"/>
    <p:sldId id="339" r:id="rId66"/>
    <p:sldId id="340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45" r:id="rId75"/>
    <p:sldId id="295" r:id="rId76"/>
    <p:sldId id="296" r:id="rId77"/>
    <p:sldId id="297" r:id="rId78"/>
    <p:sldId id="325" r:id="rId79"/>
    <p:sldId id="326" r:id="rId80"/>
    <p:sldId id="327" r:id="rId81"/>
    <p:sldId id="328" r:id="rId82"/>
    <p:sldId id="329" r:id="rId83"/>
    <p:sldId id="332" r:id="rId84"/>
    <p:sldId id="333" r:id="rId85"/>
    <p:sldId id="334" r:id="rId86"/>
    <p:sldId id="330" r:id="rId87"/>
    <p:sldId id="331" r:id="rId8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>
      <p:cViewPr>
        <p:scale>
          <a:sx n="50" d="100"/>
          <a:sy n="50" d="100"/>
        </p:scale>
        <p:origin x="79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53360"/>
        <c:axId val="139553920"/>
      </c:radarChart>
      <c:catAx>
        <c:axId val="13955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553920"/>
        <c:crosses val="autoZero"/>
        <c:auto val="1"/>
        <c:lblAlgn val="ctr"/>
        <c:lblOffset val="100"/>
        <c:noMultiLvlLbl val="0"/>
      </c:catAx>
      <c:valAx>
        <c:axId val="1395539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55336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56160"/>
        <c:axId val="139556720"/>
      </c:radarChart>
      <c:catAx>
        <c:axId val="13955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556720"/>
        <c:crosses val="autoZero"/>
        <c:auto val="1"/>
        <c:lblAlgn val="ctr"/>
        <c:lblOffset val="100"/>
        <c:noMultiLvlLbl val="0"/>
      </c:catAx>
      <c:valAx>
        <c:axId val="13955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55616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58960"/>
        <c:axId val="139559520"/>
      </c:radarChart>
      <c:catAx>
        <c:axId val="1395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559520"/>
        <c:crosses val="autoZero"/>
        <c:auto val="1"/>
        <c:lblAlgn val="ctr"/>
        <c:lblOffset val="100"/>
        <c:noMultiLvlLbl val="0"/>
      </c:catAx>
      <c:valAx>
        <c:axId val="13955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55896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.uniroma1.it/~lenzerin/homepagine/talks/TutorialPODS02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	748101</a:t>
            </a:r>
            <a:endParaRPr lang="en-US" sz="34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	748118</a:t>
            </a:r>
            <a:endParaRPr lang="en-US" sz="34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240119"/>
              </p:ext>
            </p:extLst>
          </p:nvPr>
        </p:nvGraphicFramePr>
        <p:xfrm>
          <a:off x="4543426" y="603498"/>
          <a:ext cx="8899924" cy="549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613473"/>
              </p:ext>
            </p:extLst>
          </p:nvPr>
        </p:nvGraphicFramePr>
        <p:xfrm>
          <a:off x="4471988" y="600074"/>
          <a:ext cx="8858249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715174"/>
              </p:ext>
            </p:extLst>
          </p:nvPr>
        </p:nvGraphicFramePr>
        <p:xfrm>
          <a:off x="4957762" y="928689"/>
          <a:ext cx="8229601" cy="501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dell’allocazione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606134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3" y="3517546"/>
            <a:ext cx="20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1" y="29605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56" y="2157414"/>
            <a:ext cx="10630750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1" y="2641805"/>
            <a:ext cx="11396119" cy="24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8" y="1214445"/>
            <a:ext cx="9886951" cy="51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252060"/>
            <a:ext cx="9229725" cy="534876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700214"/>
            <a:ext cx="9525000" cy="48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5" y="1757366"/>
            <a:ext cx="1053638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</a:t>
            </a:r>
            <a:r>
              <a:rPr lang="it-IT" b="1" dirty="0" smtClean="0">
                <a:solidFill>
                  <a:srgbClr val="0072C6"/>
                </a:solidFill>
              </a:rPr>
              <a:t>concettuale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8" y="1270879"/>
            <a:ext cx="8891586" cy="52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</a:t>
            </a:r>
            <a:r>
              <a:rPr lang="it-IT" b="1" dirty="0" smtClean="0">
                <a:solidFill>
                  <a:srgbClr val="0072C6"/>
                </a:solidFill>
              </a:rPr>
              <a:t>Integration vs </a:t>
            </a:r>
            <a:r>
              <a:rPr lang="it-IT" b="1" dirty="0" smtClean="0">
                <a:solidFill>
                  <a:srgbClr val="0072C6"/>
                </a:solidFill>
              </a:rPr>
              <a:t>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Virtual data integration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.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  <a:hlinkClick r:id="rId2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  <a:hlinkClick r:id="rId2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  <a:hlinkClick r:id="rId2"/>
              </a:rPr>
              <a:t>"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</a:t>
            </a:r>
            <a:r>
              <a:rPr lang="it-IT" b="1" dirty="0" smtClean="0">
                <a:solidFill>
                  <a:srgbClr val="0072C6"/>
                </a:solidFill>
              </a:rPr>
              <a:t>Integration vs </a:t>
            </a:r>
            <a:r>
              <a:rPr lang="it-IT" b="1" dirty="0" smtClean="0">
                <a:solidFill>
                  <a:srgbClr val="0072C6"/>
                </a:solidFill>
              </a:rPr>
              <a:t>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2172367"/>
            <a:ext cx="5719764" cy="38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</a:t>
            </a:r>
            <a:r>
              <a:rPr lang="it-IT" b="1" dirty="0" smtClean="0">
                <a:solidFill>
                  <a:srgbClr val="0072C6"/>
                </a:solidFill>
              </a:rPr>
              <a:t>Integration vs </a:t>
            </a:r>
            <a:r>
              <a:rPr lang="it-IT" b="1" dirty="0" smtClean="0">
                <a:solidFill>
                  <a:srgbClr val="0072C6"/>
                </a:solidFill>
              </a:rPr>
              <a:t>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il processo di estrazione, trasformazione e caricamento di dati su di un sistema di sintesi (es un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</a:t>
            </a:r>
            <a:r>
              <a:rPr lang="it-IT" b="1" dirty="0" smtClean="0">
                <a:solidFill>
                  <a:srgbClr val="0072C6"/>
                </a:solidFill>
              </a:rPr>
              <a:t>Integration vs </a:t>
            </a:r>
            <a:r>
              <a:rPr lang="it-IT" b="1" dirty="0" smtClean="0">
                <a:solidFill>
                  <a:srgbClr val="0072C6"/>
                </a:solidFill>
              </a:rPr>
              <a:t>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</a:t>
            </a:r>
            <a:r>
              <a:rPr lang="it-IT" b="1" dirty="0" smtClean="0">
                <a:solidFill>
                  <a:srgbClr val="0072C6"/>
                </a:solidFill>
              </a:rPr>
              <a:t>Integration vs </a:t>
            </a:r>
            <a:r>
              <a:rPr lang="it-IT" b="1" dirty="0" smtClean="0">
                <a:solidFill>
                  <a:srgbClr val="0072C6"/>
                </a:solidFill>
              </a:rPr>
              <a:t>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</a:t>
            </a:r>
            <a:r>
              <a:rPr lang="it-IT" b="1" dirty="0" smtClean="0">
                <a:solidFill>
                  <a:srgbClr val="0072C6"/>
                </a:solidFill>
              </a:rPr>
              <a:t>Integration vs </a:t>
            </a:r>
            <a:r>
              <a:rPr lang="it-IT" b="1" dirty="0" smtClean="0">
                <a:solidFill>
                  <a:srgbClr val="0072C6"/>
                </a:solidFill>
              </a:rPr>
              <a:t>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48" y="1485423"/>
            <a:ext cx="3776662" cy="223694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65" y="1431414"/>
            <a:ext cx="3886467" cy="2195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48" y="3925536"/>
            <a:ext cx="10008392" cy="2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25" y="3824287"/>
            <a:ext cx="3933145" cy="15621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60" y="3808856"/>
            <a:ext cx="3590925" cy="20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1576244"/>
            <a:ext cx="9801225" cy="42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23" y="1978819"/>
            <a:ext cx="7652152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</a:t>
            </a:r>
            <a:r>
              <a:rPr lang="it-IT" b="1" dirty="0" smtClean="0">
                <a:solidFill>
                  <a:srgbClr val="0072C6"/>
                </a:solidFill>
              </a:rPr>
              <a:t>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28714"/>
            <a:ext cx="8209439" cy="53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replicazione dati e distribuzione dei frammenti.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20 nodi distribuiti)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situazioni di emergenza potenziale 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20 nodi distribuiti)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 fatto che essendoci numerose letture verso lo storico delle rilevazioni idrometriche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malfuznionamento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2387</Words>
  <Application>Microsoft Office PowerPoint</Application>
  <PresentationFormat>Widescreen</PresentationFormat>
  <Paragraphs>804</Paragraphs>
  <Slides>87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177</cp:revision>
  <dcterms:created xsi:type="dcterms:W3CDTF">2015-02-18T18:51:45Z</dcterms:created>
  <dcterms:modified xsi:type="dcterms:W3CDTF">2015-02-20T15:37:11Z</dcterms:modified>
</cp:coreProperties>
</file>