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44" r:id="rId57"/>
    <p:sldId id="314" r:id="rId58"/>
    <p:sldId id="341" r:id="rId59"/>
    <p:sldId id="343" r:id="rId60"/>
    <p:sldId id="342" r:id="rId61"/>
    <p:sldId id="335" r:id="rId62"/>
    <p:sldId id="336" r:id="rId63"/>
    <p:sldId id="337" r:id="rId64"/>
    <p:sldId id="338" r:id="rId65"/>
    <p:sldId id="339" r:id="rId66"/>
    <p:sldId id="340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45" r:id="rId75"/>
    <p:sldId id="295" r:id="rId76"/>
    <p:sldId id="296" r:id="rId77"/>
    <p:sldId id="297" r:id="rId78"/>
    <p:sldId id="325" r:id="rId79"/>
    <p:sldId id="326" r:id="rId80"/>
    <p:sldId id="327" r:id="rId81"/>
    <p:sldId id="328" r:id="rId82"/>
    <p:sldId id="329" r:id="rId83"/>
    <p:sldId id="332" r:id="rId84"/>
    <p:sldId id="333" r:id="rId85"/>
    <p:sldId id="334" r:id="rId86"/>
    <p:sldId id="330" r:id="rId87"/>
    <p:sldId id="331" r:id="rId8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 snapToGrid="0">
      <p:cViewPr>
        <p:scale>
          <a:sx n="80" d="100"/>
          <a:sy n="80" d="100"/>
        </p:scale>
        <p:origin x="6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591648"/>
        <c:axId val="141592208"/>
      </c:radarChart>
      <c:catAx>
        <c:axId val="14159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592208"/>
        <c:crosses val="autoZero"/>
        <c:auto val="1"/>
        <c:lblAlgn val="ctr"/>
        <c:lblOffset val="100"/>
        <c:noMultiLvlLbl val="0"/>
      </c:catAx>
      <c:valAx>
        <c:axId val="1415922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5916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33"/>
          <c:y val="7.3886341319010479E-2"/>
          <c:w val="0.46511599843123058"/>
          <c:h val="0.8442789827884134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594448"/>
        <c:axId val="141595008"/>
      </c:radarChart>
      <c:catAx>
        <c:axId val="14159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595008"/>
        <c:crosses val="autoZero"/>
        <c:auto val="1"/>
        <c:lblAlgn val="ctr"/>
        <c:lblOffset val="100"/>
        <c:noMultiLvlLbl val="0"/>
      </c:catAx>
      <c:valAx>
        <c:axId val="14159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5944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597248"/>
        <c:axId val="141597808"/>
      </c:radarChart>
      <c:catAx>
        <c:axId val="14159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597808"/>
        <c:crosses val="autoZero"/>
        <c:auto val="1"/>
        <c:lblAlgn val="ctr"/>
        <c:lblOffset val="100"/>
        <c:noMultiLvlLbl val="0"/>
      </c:catAx>
      <c:valAx>
        <c:axId val="14159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15972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285875" y="1314450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1" y="2462075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/>
          <p:cNvSpPr/>
          <p:nvPr/>
        </p:nvSpPr>
        <p:spPr>
          <a:xfrm rot="5228276">
            <a:off x="2907339" y="1344153"/>
            <a:ext cx="189303" cy="13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riangolo isoscele 11"/>
          <p:cNvSpPr/>
          <p:nvPr/>
        </p:nvSpPr>
        <p:spPr>
          <a:xfrm rot="5228276">
            <a:off x="3090737" y="1827478"/>
            <a:ext cx="189303" cy="13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riangolo isoscele 12"/>
          <p:cNvSpPr/>
          <p:nvPr/>
        </p:nvSpPr>
        <p:spPr>
          <a:xfrm rot="4085872">
            <a:off x="8058463" y="1461214"/>
            <a:ext cx="169678" cy="1553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riangolo isoscele 13"/>
          <p:cNvSpPr/>
          <p:nvPr/>
        </p:nvSpPr>
        <p:spPr>
          <a:xfrm rot="4085872">
            <a:off x="7792851" y="2215388"/>
            <a:ext cx="169678" cy="1553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14"/>
          <p:cNvSpPr/>
          <p:nvPr/>
        </p:nvSpPr>
        <p:spPr>
          <a:xfrm rot="5400000">
            <a:off x="4739146" y="2775644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riangolo isoscele 15"/>
          <p:cNvSpPr/>
          <p:nvPr/>
        </p:nvSpPr>
        <p:spPr>
          <a:xfrm rot="5905167">
            <a:off x="3698470" y="3086518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1200206">
            <a:off x="602572" y="3901370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>
            <a:off x="1036526" y="5151051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17144326">
            <a:off x="3904854" y="5460206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7625111">
            <a:off x="3005420" y="4132821"/>
            <a:ext cx="279928" cy="1479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1642"/>
              </p:ext>
            </p:extLst>
          </p:nvPr>
        </p:nvGraphicFramePr>
        <p:xfrm>
          <a:off x="4252911" y="785814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67841"/>
              </p:ext>
            </p:extLst>
          </p:nvPr>
        </p:nvGraphicFramePr>
        <p:xfrm>
          <a:off x="3838574" y="785814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589112"/>
              </p:ext>
            </p:extLst>
          </p:nvPr>
        </p:nvGraphicFramePr>
        <p:xfrm>
          <a:off x="4162424" y="800100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dell’allocazione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(by </a:t>
            </a:r>
            <a:r>
              <a:rPr lang="it-IT" sz="2000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SRL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606134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1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2" y="3517546"/>
            <a:ext cx="274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6" y="2960549"/>
            <a:ext cx="4957314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143124"/>
            <a:ext cx="11518495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2714621"/>
            <a:ext cx="11908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8" y="1214445"/>
            <a:ext cx="9886951" cy="51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5" y="1150134"/>
            <a:ext cx="9341643" cy="5407825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97" y="1700214"/>
            <a:ext cx="9377203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1" y="1700214"/>
            <a:ext cx="1003019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8" y="1270879"/>
            <a:ext cx="8891586" cy="52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2172367"/>
            <a:ext cx="5719764" cy="38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processo di estrazione, trasformazione e caricamento di dati su di un sistema di sintesi (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sistema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VDI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19224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87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3955253"/>
            <a:ext cx="9658730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583" y="3824287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562" y="3824287"/>
            <a:ext cx="3995738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314450"/>
            <a:ext cx="11370350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94" y="1193010"/>
            <a:ext cx="6335912" cy="237781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35" y="3570823"/>
            <a:ext cx="9267227" cy="27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5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2429</Words>
  <Application>Microsoft Office PowerPoint</Application>
  <PresentationFormat>Widescreen</PresentationFormat>
  <Paragraphs>805</Paragraphs>
  <Slides>87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194</cp:revision>
  <dcterms:created xsi:type="dcterms:W3CDTF">2015-02-18T18:51:45Z</dcterms:created>
  <dcterms:modified xsi:type="dcterms:W3CDTF">2015-02-21T16:12:03Z</dcterms:modified>
</cp:coreProperties>
</file>