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14" r:id="rId57"/>
    <p:sldId id="335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295" r:id="rId66"/>
    <p:sldId id="296" r:id="rId67"/>
    <p:sldId id="297" r:id="rId68"/>
    <p:sldId id="325" r:id="rId69"/>
    <p:sldId id="326" r:id="rId70"/>
    <p:sldId id="327" r:id="rId71"/>
    <p:sldId id="328" r:id="rId72"/>
    <p:sldId id="329" r:id="rId73"/>
    <p:sldId id="332" r:id="rId74"/>
    <p:sldId id="333" r:id="rId75"/>
    <p:sldId id="334" r:id="rId76"/>
    <p:sldId id="330" r:id="rId77"/>
    <p:sldId id="331" r:id="rId7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690752"/>
        <c:axId val="119691312"/>
      </c:radarChart>
      <c:catAx>
        <c:axId val="11969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9691312"/>
        <c:crosses val="autoZero"/>
        <c:auto val="1"/>
        <c:lblAlgn val="ctr"/>
        <c:lblOffset val="100"/>
        <c:noMultiLvlLbl val="0"/>
      </c:catAx>
      <c:valAx>
        <c:axId val="1196913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96907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693552"/>
        <c:axId val="119694112"/>
      </c:radarChart>
      <c:catAx>
        <c:axId val="11969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9694112"/>
        <c:crosses val="autoZero"/>
        <c:auto val="1"/>
        <c:lblAlgn val="ctr"/>
        <c:lblOffset val="100"/>
        <c:noMultiLvlLbl val="0"/>
      </c:catAx>
      <c:valAx>
        <c:axId val="1196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96935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696352"/>
        <c:axId val="119696912"/>
      </c:radarChart>
      <c:catAx>
        <c:axId val="11969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9696912"/>
        <c:crosses val="autoZero"/>
        <c:auto val="1"/>
        <c:lblAlgn val="ctr"/>
        <c:lblOffset val="100"/>
        <c:noMultiLvlLbl val="0"/>
      </c:catAx>
      <c:valAx>
        <c:axId val="11969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96963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40119"/>
              </p:ext>
            </p:extLst>
          </p:nvPr>
        </p:nvGraphicFramePr>
        <p:xfrm>
          <a:off x="4543426" y="603498"/>
          <a:ext cx="8899924" cy="549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613473"/>
              </p:ext>
            </p:extLst>
          </p:nvPr>
        </p:nvGraphicFramePr>
        <p:xfrm>
          <a:off x="4471988" y="600074"/>
          <a:ext cx="8858249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15174"/>
              </p:ext>
            </p:extLst>
          </p:nvPr>
        </p:nvGraphicFramePr>
        <p:xfrm>
          <a:off x="4957762" y="928689"/>
          <a:ext cx="8229601" cy="501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3" y="3517546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1" y="29605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56" y="2157414"/>
            <a:ext cx="10630750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2" y="1638299"/>
            <a:ext cx="118681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694007"/>
            <a:ext cx="11550966" cy="23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252060"/>
            <a:ext cx="9229725" cy="534876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341151"/>
            <a:ext cx="9658350" cy="51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700214"/>
            <a:ext cx="9525000" cy="48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5" y="1757366"/>
            <a:ext cx="1053638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</a:t>
            </a:r>
            <a:r>
              <a:rPr lang="it-IT" b="1" dirty="0" err="1" smtClean="0">
                <a:solidFill>
                  <a:srgbClr val="0072C6"/>
                </a:solidFill>
              </a:rPr>
              <a:t>Integrazion</a:t>
            </a:r>
            <a:r>
              <a:rPr lang="it-IT" b="1" dirty="0" smtClean="0">
                <a:solidFill>
                  <a:srgbClr val="0072C6"/>
                </a:solidFill>
              </a:rPr>
              <a:t> vs ETL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8" y="1485423"/>
            <a:ext cx="3776662" cy="223694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65" y="1431414"/>
            <a:ext cx="3886467" cy="2195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48" y="3925536"/>
            <a:ext cx="10008392" cy="2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60" y="3808856"/>
            <a:ext cx="3590925" cy="20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1576244"/>
            <a:ext cx="9801225" cy="4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3" y="1978819"/>
            <a:ext cx="7652152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di replicazione dati e distribuzione dei frammenti.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20 nodi distribuiti)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situazioni di emergenza potenziale 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20 nodi distribuiti)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 fatto che essendoci numerose letture verso lo storico delle rilevazioni idrometriche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malfuznionamento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  <a:endParaRPr lang="it-IT" sz="2800" i="1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quello di utilizzare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2023</Words>
  <Application>Microsoft Office PowerPoint</Application>
  <PresentationFormat>Widescreen</PresentationFormat>
  <Paragraphs>688</Paragraphs>
  <Slides>77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150</cp:revision>
  <dcterms:created xsi:type="dcterms:W3CDTF">2015-02-18T18:51:45Z</dcterms:created>
  <dcterms:modified xsi:type="dcterms:W3CDTF">2015-02-20T14:09:31Z</dcterms:modified>
</cp:coreProperties>
</file>