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852512"/>
        <c:axId val="117853072"/>
      </c:radarChart>
      <c:catAx>
        <c:axId val="11785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853072"/>
        <c:crosses val="autoZero"/>
        <c:auto val="1"/>
        <c:lblAlgn val="ctr"/>
        <c:lblOffset val="100"/>
        <c:noMultiLvlLbl val="0"/>
      </c:catAx>
      <c:valAx>
        <c:axId val="1178530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8525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855312"/>
        <c:axId val="117855872"/>
      </c:radarChart>
      <c:catAx>
        <c:axId val="11785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855872"/>
        <c:crosses val="autoZero"/>
        <c:auto val="1"/>
        <c:lblAlgn val="ctr"/>
        <c:lblOffset val="100"/>
        <c:noMultiLvlLbl val="0"/>
      </c:catAx>
      <c:valAx>
        <c:axId val="11785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8553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127072"/>
        <c:axId val="146127632"/>
      </c:radarChart>
      <c:catAx>
        <c:axId val="14612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127632"/>
        <c:crosses val="autoZero"/>
        <c:auto val="1"/>
        <c:lblAlgn val="ctr"/>
        <c:lblOffset val="100"/>
        <c:noMultiLvlLbl val="0"/>
      </c:catAx>
      <c:valAx>
        <c:axId val="14612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61270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~lenzerin/homepagine/talks/TutorialPODS02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1642"/>
              </p:ext>
            </p:extLst>
          </p:nvPr>
        </p:nvGraphicFramePr>
        <p:xfrm>
          <a:off x="4252911" y="785814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7841"/>
              </p:ext>
            </p:extLst>
          </p:nvPr>
        </p:nvGraphicFramePr>
        <p:xfrm>
          <a:off x="3838574" y="785814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89112"/>
              </p:ext>
            </p:extLst>
          </p:nvPr>
        </p:nvGraphicFramePr>
        <p:xfrm>
          <a:off x="4162424" y="800100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1" y="29605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8" y="1214445"/>
            <a:ext cx="9886951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700214"/>
            <a:ext cx="9525000" cy="48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5" y="1757366"/>
            <a:ext cx="105363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8" y="1270879"/>
            <a:ext cx="8891586" cy="52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Virtual data integration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  <a:hlinkClick r:id="rId2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  <a:hlinkClick r:id="rId2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"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172367"/>
            <a:ext cx="5719764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il processo di estrazione, trasformazione e caricamento di dati su di un sistema di sintesi (es un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8" y="1485423"/>
            <a:ext cx="3776662" cy="223694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65" y="1431414"/>
            <a:ext cx="3886467" cy="2195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48" y="3925536"/>
            <a:ext cx="10008392" cy="2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60" y="3808856"/>
            <a:ext cx="3590925" cy="2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1576244"/>
            <a:ext cx="9801225" cy="4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3" y="1978819"/>
            <a:ext cx="7652152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28714"/>
            <a:ext cx="8209439" cy="53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replicazione dati e distribuzione dei frammenti.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20 nodi distribuiti)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situazioni di emergenza potenziale 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20 nodi distribuiti)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 fatto che essendoci numerose letture verso lo storico delle rilevazioni idrometriche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malfuznionamento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2413</Words>
  <Application>Microsoft Office PowerPoint</Application>
  <PresentationFormat>Widescreen</PresentationFormat>
  <Paragraphs>804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185</cp:revision>
  <dcterms:created xsi:type="dcterms:W3CDTF">2015-02-18T18:51:45Z</dcterms:created>
  <dcterms:modified xsi:type="dcterms:W3CDTF">2015-02-20T17:50:26Z</dcterms:modified>
</cp:coreProperties>
</file>