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  <p:sldId id="347" r:id="rId89"/>
    <p:sldId id="346" r:id="rId9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950496"/>
        <c:axId val="150951056"/>
      </c:radarChart>
      <c:catAx>
        <c:axId val="1509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951056"/>
        <c:crosses val="autoZero"/>
        <c:auto val="1"/>
        <c:lblAlgn val="ctr"/>
        <c:lblOffset val="100"/>
        <c:noMultiLvlLbl val="0"/>
      </c:catAx>
      <c:valAx>
        <c:axId val="1509510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9504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953296"/>
        <c:axId val="150953856"/>
      </c:radarChart>
      <c:catAx>
        <c:axId val="15095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953856"/>
        <c:crosses val="autoZero"/>
        <c:auto val="1"/>
        <c:lblAlgn val="ctr"/>
        <c:lblOffset val="100"/>
        <c:noMultiLvlLbl val="0"/>
      </c:catAx>
      <c:valAx>
        <c:axId val="1509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953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956096"/>
        <c:axId val="151527184"/>
      </c:radarChart>
      <c:catAx>
        <c:axId val="15095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1527184"/>
        <c:crosses val="autoZero"/>
        <c:auto val="1"/>
        <c:lblAlgn val="ctr"/>
        <c:lblOffset val="100"/>
        <c:noMultiLvlLbl val="0"/>
      </c:catAx>
      <c:valAx>
        <c:axId val="15152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9560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21/02/2015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/>
          <p:cNvSpPr/>
          <p:nvPr/>
        </p:nvSpPr>
        <p:spPr>
          <a:xfrm rot="5228276">
            <a:off x="2907339" y="1344153"/>
            <a:ext cx="189303" cy="13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11"/>
          <p:cNvSpPr/>
          <p:nvPr/>
        </p:nvSpPr>
        <p:spPr>
          <a:xfrm rot="5228276">
            <a:off x="3090737" y="1827478"/>
            <a:ext cx="189303" cy="13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riangolo isoscele 12"/>
          <p:cNvSpPr/>
          <p:nvPr/>
        </p:nvSpPr>
        <p:spPr>
          <a:xfrm rot="4085872">
            <a:off x="8058463" y="1461214"/>
            <a:ext cx="169678" cy="1553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riangolo isoscele 13"/>
          <p:cNvSpPr/>
          <p:nvPr/>
        </p:nvSpPr>
        <p:spPr>
          <a:xfrm rot="4085872">
            <a:off x="7792851" y="2215388"/>
            <a:ext cx="169678" cy="1553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14"/>
          <p:cNvSpPr/>
          <p:nvPr/>
        </p:nvSpPr>
        <p:spPr>
          <a:xfrm rot="5400000">
            <a:off x="4739146" y="2775644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riangolo isoscele 15"/>
          <p:cNvSpPr/>
          <p:nvPr/>
        </p:nvSpPr>
        <p:spPr>
          <a:xfrm rot="5905167">
            <a:off x="3698470" y="3086518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riangolo isoscele 16"/>
          <p:cNvSpPr/>
          <p:nvPr/>
        </p:nvSpPr>
        <p:spPr>
          <a:xfrm rot="11200206">
            <a:off x="602572" y="3901370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>
            <a:off x="1036526" y="5151051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iangolo isoscele 18"/>
          <p:cNvSpPr/>
          <p:nvPr/>
        </p:nvSpPr>
        <p:spPr>
          <a:xfrm rot="17144326">
            <a:off x="3904854" y="5460206"/>
            <a:ext cx="233596" cy="1462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iangolo isoscele 19"/>
          <p:cNvSpPr/>
          <p:nvPr/>
        </p:nvSpPr>
        <p:spPr>
          <a:xfrm rot="7625111">
            <a:off x="3005420" y="4132821"/>
            <a:ext cx="279928" cy="1479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4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1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8" y="987964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17" y="1124135"/>
            <a:ext cx="7454140" cy="543212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30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3" y="1160711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r="662"/>
          <a:stretch/>
        </p:blipFill>
        <p:spPr>
          <a:xfrm>
            <a:off x="109728" y="1483648"/>
            <a:ext cx="1193596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39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2" y="810198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0" y="1019556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40992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8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</a:t>
            </a: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2 </a:t>
            </a: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2" y="3517546"/>
            <a:ext cx="274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 smtClean="0">
                <a:solidFill>
                  <a:srgbClr val="0072C6"/>
                </a:solidFill>
              </a:rPr>
              <a:t>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 smtClean="0">
                <a:solidFill>
                  <a:srgbClr val="0072C6"/>
                </a:solidFill>
              </a:rPr>
              <a:t>4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costi- 1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costi- 2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</a:t>
            </a:r>
            <a:r>
              <a:rPr lang="it-IT" sz="3000" b="1" i="1" dirty="0" smtClean="0">
                <a:solidFill>
                  <a:srgbClr val="0072C6"/>
                </a:solidFill>
              </a:rPr>
              <a:t>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9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6" y="1270879"/>
            <a:ext cx="8891586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2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5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8" y="1319289"/>
            <a:ext cx="5915882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08" y="3900611"/>
            <a:ext cx="9086278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(tutti 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28" y="2769989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The End</a:t>
            </a:r>
            <a:endParaRPr lang="it-IT" sz="6000" b="1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2502</Words>
  <Application>Microsoft Office PowerPoint</Application>
  <PresentationFormat>Widescreen</PresentationFormat>
  <Paragraphs>821</Paragraphs>
  <Slides>89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198</cp:revision>
  <dcterms:created xsi:type="dcterms:W3CDTF">2015-02-18T18:51:45Z</dcterms:created>
  <dcterms:modified xsi:type="dcterms:W3CDTF">2015-02-21T19:14:35Z</dcterms:modified>
</cp:coreProperties>
</file>