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0393363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31"/>
  </p:normalViewPr>
  <p:slideViewPr>
    <p:cSldViewPr snapToGrid="0" snapToObjects="1">
      <p:cViewPr varScale="1">
        <p:scale>
          <a:sx n="95" d="100"/>
          <a:sy n="95" d="100"/>
        </p:scale>
        <p:origin x="20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9502" y="1122363"/>
            <a:ext cx="883435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9171" y="3602038"/>
            <a:ext cx="779502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E65B-A833-F34E-B44D-EF3C7370164A}" type="datetimeFigureOut">
              <a:rPr kumimoji="1" lang="zh-CN" altLang="en-US" smtClean="0"/>
              <a:t>2017/12/3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1555-12C5-2E44-858C-E5E558E5B9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275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E65B-A833-F34E-B44D-EF3C7370164A}" type="datetimeFigureOut">
              <a:rPr kumimoji="1" lang="zh-CN" altLang="en-US" smtClean="0"/>
              <a:t>2017/12/3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1555-12C5-2E44-858C-E5E558E5B9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2378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7751" y="365125"/>
            <a:ext cx="2241069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4544" y="365125"/>
            <a:ext cx="659329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E65B-A833-F34E-B44D-EF3C7370164A}" type="datetimeFigureOut">
              <a:rPr kumimoji="1" lang="zh-CN" altLang="en-US" smtClean="0"/>
              <a:t>2017/12/3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1555-12C5-2E44-858C-E5E558E5B9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1557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E65B-A833-F34E-B44D-EF3C7370164A}" type="datetimeFigureOut">
              <a:rPr kumimoji="1" lang="zh-CN" altLang="en-US" smtClean="0"/>
              <a:t>2017/12/3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1555-12C5-2E44-858C-E5E558E5B9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802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131" y="1709740"/>
            <a:ext cx="896427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9131" y="4589465"/>
            <a:ext cx="896427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E65B-A833-F34E-B44D-EF3C7370164A}" type="datetimeFigureOut">
              <a:rPr kumimoji="1" lang="zh-CN" altLang="en-US" smtClean="0"/>
              <a:t>2017/12/3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1555-12C5-2E44-858C-E5E558E5B9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034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544" y="1825625"/>
            <a:ext cx="4417179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61640" y="1825625"/>
            <a:ext cx="4417179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E65B-A833-F34E-B44D-EF3C7370164A}" type="datetimeFigureOut">
              <a:rPr kumimoji="1" lang="zh-CN" altLang="en-US" smtClean="0"/>
              <a:t>2017/12/3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1555-12C5-2E44-858C-E5E558E5B9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186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897" y="365127"/>
            <a:ext cx="8964276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99" y="1681163"/>
            <a:ext cx="439687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99" y="2505075"/>
            <a:ext cx="4396879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61641" y="1681163"/>
            <a:ext cx="441853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61641" y="2505075"/>
            <a:ext cx="4418533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E65B-A833-F34E-B44D-EF3C7370164A}" type="datetimeFigureOut">
              <a:rPr kumimoji="1" lang="zh-CN" altLang="en-US" smtClean="0"/>
              <a:t>2017/12/3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1555-12C5-2E44-858C-E5E558E5B9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8391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E65B-A833-F34E-B44D-EF3C7370164A}" type="datetimeFigureOut">
              <a:rPr kumimoji="1" lang="zh-CN" altLang="en-US" smtClean="0"/>
              <a:t>2017/12/3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1555-12C5-2E44-858C-E5E558E5B9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9253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E65B-A833-F34E-B44D-EF3C7370164A}" type="datetimeFigureOut">
              <a:rPr kumimoji="1" lang="zh-CN" altLang="en-US" smtClean="0"/>
              <a:t>2017/12/3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1555-12C5-2E44-858C-E5E558E5B9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621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897" y="457200"/>
            <a:ext cx="335213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8533" y="987427"/>
            <a:ext cx="526164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897" y="2057400"/>
            <a:ext cx="335213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E65B-A833-F34E-B44D-EF3C7370164A}" type="datetimeFigureOut">
              <a:rPr kumimoji="1" lang="zh-CN" altLang="en-US" smtClean="0"/>
              <a:t>2017/12/3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1555-12C5-2E44-858C-E5E558E5B9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6497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897" y="457200"/>
            <a:ext cx="335213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18533" y="987427"/>
            <a:ext cx="526164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897" y="2057400"/>
            <a:ext cx="335213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E65B-A833-F34E-B44D-EF3C7370164A}" type="datetimeFigureOut">
              <a:rPr kumimoji="1" lang="zh-CN" altLang="en-US" smtClean="0"/>
              <a:t>2017/12/3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1555-12C5-2E44-858C-E5E558E5B9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9389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4544" y="365127"/>
            <a:ext cx="89642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544" y="1825625"/>
            <a:ext cx="89642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4544" y="6356352"/>
            <a:ext cx="23385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DE65B-A833-F34E-B44D-EF3C7370164A}" type="datetimeFigureOut">
              <a:rPr kumimoji="1" lang="zh-CN" altLang="en-US" smtClean="0"/>
              <a:t>2017/12/3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2802" y="6356352"/>
            <a:ext cx="35077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40312" y="6356352"/>
            <a:ext cx="23385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71555-12C5-2E44-858C-E5E558E5B9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5655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393363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1" y="0"/>
            <a:ext cx="10393363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7625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598</TotalTime>
  <Words>0</Words>
  <Application>Microsoft Macintosh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宋体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Boyu LIU</dc:creator>
  <cp:lastModifiedBy>Boyu LIU</cp:lastModifiedBy>
  <cp:revision>2</cp:revision>
  <dcterms:created xsi:type="dcterms:W3CDTF">2017-12-02T21:52:24Z</dcterms:created>
  <dcterms:modified xsi:type="dcterms:W3CDTF">2017-12-03T07:50:52Z</dcterms:modified>
</cp:coreProperties>
</file>