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7657-E463-447D-810D-682FBF1A8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Automated &amp; Timely Crop Insurance Payments</a:t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1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866191-F67B-4F71-9844-14B237FF8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79" y="2951396"/>
            <a:ext cx="10793691" cy="1468800"/>
          </a:xfrm>
        </p:spPr>
        <p:txBody>
          <a:bodyPr/>
          <a:lstStyle/>
          <a:p>
            <a:r>
              <a:rPr lang="en-US" dirty="0"/>
              <a:t>PHASE 1:  Requirement collection and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CBB85-22EC-469C-A1CB-E5B83562D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Allocated: 2 Days</a:t>
            </a:r>
          </a:p>
        </p:txBody>
      </p:sp>
    </p:spTree>
    <p:extLst>
      <p:ext uri="{BB962C8B-B14F-4D97-AF65-F5344CB8AC3E}">
        <p14:creationId xmlns:p14="http://schemas.microsoft.com/office/powerpoint/2010/main" val="127477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03E5-75B4-460E-8F5F-DB24C6A8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Requirements: Farmer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EB6E-B109-4231-B700-C43C5333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10" y="2790336"/>
            <a:ext cx="10554574" cy="2658358"/>
          </a:xfrm>
        </p:spPr>
        <p:txBody>
          <a:bodyPr anchor="t"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Login/Signup to the system</a:t>
            </a:r>
          </a:p>
          <a:p>
            <a:pPr>
              <a:buFont typeface="+mj-lt"/>
              <a:buAutoNum type="arabicPeriod"/>
            </a:pPr>
            <a:r>
              <a:rPr lang="en-US" dirty="0"/>
              <a:t>Profile section where farmer can add/edit his personal data</a:t>
            </a:r>
          </a:p>
          <a:p>
            <a:pPr>
              <a:buFont typeface="+mj-lt"/>
              <a:buAutoNum type="arabicPeriod"/>
            </a:pPr>
            <a:r>
              <a:rPr lang="en-US" dirty="0"/>
              <a:t>Upload the details of a new farm</a:t>
            </a:r>
          </a:p>
          <a:p>
            <a:pPr>
              <a:buFont typeface="+mj-lt"/>
              <a:buAutoNum type="arabicPeriod"/>
            </a:pPr>
            <a:r>
              <a:rPr lang="en-US" dirty="0"/>
              <a:t>View all farms</a:t>
            </a:r>
          </a:p>
          <a:p>
            <a:pPr>
              <a:buFont typeface="+mj-lt"/>
              <a:buAutoNum type="arabicPeriod"/>
            </a:pPr>
            <a:r>
              <a:rPr lang="en-US" dirty="0"/>
              <a:t>Upload new Insurance doc as image and link to respective farm</a:t>
            </a:r>
          </a:p>
          <a:p>
            <a:pPr>
              <a:buFont typeface="+mj-lt"/>
              <a:buAutoNum type="arabicPeriod"/>
            </a:pPr>
            <a:r>
              <a:rPr lang="en-US" dirty="0"/>
              <a:t>View all insurance docs</a:t>
            </a:r>
          </a:p>
          <a:p>
            <a:pPr>
              <a:buFont typeface="+mj-lt"/>
              <a:buAutoNum type="arabicPeriod"/>
            </a:pPr>
            <a:r>
              <a:rPr lang="en-US" dirty="0"/>
              <a:t>Notification via messages and app about Insurance plan state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4513-E675-4902-AFDA-BCF45A2D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Requirements: Insurance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2B70-6AD5-48EF-9F39-655D8820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448531"/>
            <a:ext cx="10554574" cy="2151750"/>
          </a:xfrm>
        </p:spPr>
        <p:txBody>
          <a:bodyPr anchor="t"/>
          <a:lstStyle/>
          <a:p>
            <a:pPr>
              <a:buFont typeface="+mj-lt"/>
              <a:buAutoNum type="arabicPeriod"/>
            </a:pPr>
            <a:r>
              <a:rPr lang="en-US" dirty="0"/>
              <a:t>Login/Signup</a:t>
            </a:r>
          </a:p>
          <a:p>
            <a:pPr>
              <a:buFont typeface="+mj-lt"/>
              <a:buAutoNum type="arabicPeriod"/>
            </a:pPr>
            <a:r>
              <a:rPr lang="en-US" dirty="0"/>
              <a:t>Profile Section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Add new insurance plan</a:t>
            </a:r>
          </a:p>
          <a:p>
            <a:pPr>
              <a:buFont typeface="+mj-lt"/>
              <a:buAutoNum type="arabicPeriod"/>
            </a:pPr>
            <a:r>
              <a:rPr lang="en-US" dirty="0"/>
              <a:t>View all insurance plans</a:t>
            </a:r>
          </a:p>
          <a:p>
            <a:pPr>
              <a:buFont typeface="+mj-lt"/>
              <a:buAutoNum type="arabicPeriod"/>
            </a:pPr>
            <a:r>
              <a:rPr lang="en-US" dirty="0"/>
              <a:t>Get the count of users for each plan?</a:t>
            </a:r>
          </a:p>
        </p:txBody>
      </p:sp>
    </p:spTree>
    <p:extLst>
      <p:ext uri="{BB962C8B-B14F-4D97-AF65-F5344CB8AC3E}">
        <p14:creationId xmlns:p14="http://schemas.microsoft.com/office/powerpoint/2010/main" val="297264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1488-2138-4AC4-8C7A-345FA35C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A1C5D-44B3-4D1D-B007-186D23110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 farm consists of a single crop</a:t>
            </a:r>
          </a:p>
          <a:p>
            <a:r>
              <a:rPr lang="en-US" dirty="0"/>
              <a:t>Insurance plan cannot be mutated (from the insurance provider)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3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E9A8-2106-401C-A15E-11A5D039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Flow1: Add Insurance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9562-AB42-429C-AFBE-EB44C969F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716600"/>
          </a:xfrm>
        </p:spPr>
        <p:txBody>
          <a:bodyPr anchor="t"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Farmer should have an option to upload insurance document details via a form</a:t>
            </a:r>
          </a:p>
          <a:p>
            <a:pPr>
              <a:buFont typeface="+mj-lt"/>
              <a:buAutoNum type="arabicPeriod"/>
            </a:pPr>
            <a:r>
              <a:rPr lang="en-US" dirty="0"/>
              <a:t>Farmer should also have an option to upload a new image of the insurance document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System should be able to predict whether it is a valid document or not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System should be able to intelligently crop the image using edge </a:t>
            </a:r>
            <a:r>
              <a:rPr lang="en-US"/>
              <a:t>detection techniques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If yes, system should be able to process the image and retrieve details such as Unique policy number, Amount Insured, Start Date, Expiry Date, Geo coordinates of the farm as vertices of a polygon</a:t>
            </a:r>
          </a:p>
          <a:p>
            <a:pPr>
              <a:buFont typeface="+mj-lt"/>
              <a:buAutoNum type="arabicPeriod"/>
            </a:pPr>
            <a:r>
              <a:rPr lang="en-US" dirty="0"/>
              <a:t>Farmer should be able to validate the retrieved information and should have an option to edit the retrieved information if anything is wrong</a:t>
            </a:r>
          </a:p>
          <a:p>
            <a:pPr>
              <a:buFont typeface="+mj-lt"/>
              <a:buAutoNum type="arabicPeriod"/>
            </a:pPr>
            <a:r>
              <a:rPr lang="en-US" dirty="0"/>
              <a:t>System should be able to identify the farm linked to the insurance doc using the farm coordinates in the insurance doc</a:t>
            </a:r>
          </a:p>
          <a:p>
            <a:pPr>
              <a:buFont typeface="+mj-lt"/>
              <a:buAutoNum type="arabicPeriod"/>
            </a:pPr>
            <a:r>
              <a:rPr lang="en-US" dirty="0"/>
              <a:t>If the farm associated with the insurance doc is not present in the system, it should prompt farmer to add a new farm with the respective details</a:t>
            </a:r>
          </a:p>
          <a:p>
            <a:pPr>
              <a:buFont typeface="+mj-lt"/>
              <a:buAutoNum type="arabicPeriod"/>
            </a:pPr>
            <a:r>
              <a:rPr lang="en-US" dirty="0"/>
              <a:t>Once everything is entered and validated, the insurance doc is saved in the backend and written to blockchain.</a:t>
            </a:r>
          </a:p>
          <a:p>
            <a:pPr lvl="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8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DDAE-FBBB-4E50-AD7E-2651AE48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Flow2: Enrolling to an Insurance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FFB2-165E-4B0C-B80A-8A0E4B0D7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+mj-lt"/>
              <a:buAutoNum type="arabicPeriod"/>
            </a:pPr>
            <a:r>
              <a:rPr lang="en-US" dirty="0"/>
              <a:t>Farmer should be able to view the list of insurance plans available</a:t>
            </a:r>
          </a:p>
          <a:p>
            <a:pPr>
              <a:buFont typeface="+mj-lt"/>
              <a:buAutoNum type="arabicPeriod"/>
            </a:pPr>
            <a:r>
              <a:rPr lang="en-US" dirty="0"/>
              <a:t>There should be an option to have a detailed view of each insurance plan</a:t>
            </a:r>
          </a:p>
          <a:p>
            <a:pPr>
              <a:buFont typeface="+mj-lt"/>
              <a:buAutoNum type="arabicPeriod"/>
            </a:pPr>
            <a:r>
              <a:rPr lang="en-US" dirty="0"/>
              <a:t>Farmer should be able to enroll for any insurance plan which he is </a:t>
            </a:r>
            <a:r>
              <a:rPr lang="en-US" b="1" dirty="0"/>
              <a:t>eligible</a:t>
            </a:r>
            <a:r>
              <a:rPr lang="en-US" dirty="0"/>
              <a:t> for</a:t>
            </a:r>
          </a:p>
          <a:p>
            <a:pPr>
              <a:buFont typeface="+mj-lt"/>
              <a:buAutoNum type="arabicPeriod"/>
            </a:pPr>
            <a:r>
              <a:rPr lang="en-US" dirty="0"/>
              <a:t>Once the farmer enrolls for an insurance plan, steps 7 to 8 mentioned before takes place.</a:t>
            </a:r>
          </a:p>
        </p:txBody>
      </p:sp>
    </p:spTree>
    <p:extLst>
      <p:ext uri="{BB962C8B-B14F-4D97-AF65-F5344CB8AC3E}">
        <p14:creationId xmlns:p14="http://schemas.microsoft.com/office/powerpoint/2010/main" val="395308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45D8-8468-4B74-93FC-6F81FB40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Flow3: Saving Details to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9586-4AC7-4943-AA07-F127CCAA3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8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543</TotalTime>
  <Words>378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Automated &amp; Timely Crop Insurance Payments </vt:lpstr>
      <vt:lpstr>PHASE 1:  Requirement collection and analysis</vt:lpstr>
      <vt:lpstr>Functional Requirements: Farmer</vt:lpstr>
      <vt:lpstr>Functional Requirements: Insurance Provider</vt:lpstr>
      <vt:lpstr>Assumptions</vt:lpstr>
      <vt:lpstr>Flow1: Add Insurance Document</vt:lpstr>
      <vt:lpstr>Flow2: Enrolling to an Insurance Plan</vt:lpstr>
      <vt:lpstr>Flow3: Saving Details to Blockchain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&amp; Timely Crop Insurance Payments</dc:title>
  <dc:creator>Maria Zacharia</dc:creator>
  <cp:lastModifiedBy>Maria Zacharia</cp:lastModifiedBy>
  <cp:revision>9</cp:revision>
  <dcterms:created xsi:type="dcterms:W3CDTF">2019-10-29T18:05:44Z</dcterms:created>
  <dcterms:modified xsi:type="dcterms:W3CDTF">2019-10-30T03:12:42Z</dcterms:modified>
</cp:coreProperties>
</file>