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5143500" cx="9144000"/>
  <p:notesSz cx="6858000" cy="9144000"/>
  <p:embeddedFontLst>
    <p:embeddedFont>
      <p:font typeface="Titillium Web"/>
      <p:regular r:id="rId41"/>
      <p:bold r:id="rId42"/>
      <p:italic r:id="rId43"/>
      <p:boldItalic r:id="rId44"/>
    </p:embeddedFont>
    <p:embeddedFont>
      <p:font typeface="Titillium Web ExtraLight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TitilliumWeb-bold.fntdata"/><Relationship Id="rId41" Type="http://schemas.openxmlformats.org/officeDocument/2006/relationships/font" Target="fonts/TitilliumWeb-regular.fntdata"/><Relationship Id="rId22" Type="http://schemas.openxmlformats.org/officeDocument/2006/relationships/slide" Target="slides/slide18.xml"/><Relationship Id="rId44" Type="http://schemas.openxmlformats.org/officeDocument/2006/relationships/font" Target="fonts/TitilliumWeb-boldItalic.fntdata"/><Relationship Id="rId21" Type="http://schemas.openxmlformats.org/officeDocument/2006/relationships/slide" Target="slides/slide17.xml"/><Relationship Id="rId43" Type="http://schemas.openxmlformats.org/officeDocument/2006/relationships/font" Target="fonts/TitilliumWeb-italic.fntdata"/><Relationship Id="rId24" Type="http://schemas.openxmlformats.org/officeDocument/2006/relationships/slide" Target="slides/slide20.xml"/><Relationship Id="rId46" Type="http://schemas.openxmlformats.org/officeDocument/2006/relationships/font" Target="fonts/TitilliumWebExtraLight-bold.fntdata"/><Relationship Id="rId23" Type="http://schemas.openxmlformats.org/officeDocument/2006/relationships/slide" Target="slides/slide19.xml"/><Relationship Id="rId45" Type="http://schemas.openxmlformats.org/officeDocument/2006/relationships/font" Target="fonts/TitilliumWebExtraLigh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schemas.openxmlformats.org/officeDocument/2006/relationships/font" Target="fonts/TitilliumWebExtraLight-boldItalic.fntdata"/><Relationship Id="rId25" Type="http://schemas.openxmlformats.org/officeDocument/2006/relationships/slide" Target="slides/slide21.xml"/><Relationship Id="rId47" Type="http://schemas.openxmlformats.org/officeDocument/2006/relationships/font" Target="fonts/TitilliumWebExtraLight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Shape 8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tillium Web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Shape 8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tillium Web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Shape 8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tillium Web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Shape 86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Shape 8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tillium Web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Shape 8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Shape 88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Shape 8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tillium Web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hape 88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Shape 8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tillium Web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Shape 89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Shape 8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tillium Web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Shape 90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Shape 9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tillium Web"/>
              <a:buChar char="-"/>
            </a:pPr>
            <a:r>
              <a:rPr lang="en"/>
              <a:t>Nous pouvons dès à présent identifier qui sont les différents utilisateurs de notre dataset: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tillium Web"/>
              <a:buChar char="-"/>
            </a:pPr>
            <a:r>
              <a:t/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tillium Web"/>
              <a:buChar char="-"/>
            </a:pPr>
            <a:r>
              <a:rPr lang="en"/>
              <a:t>- la classe 0: cette utilisateur achète des articles à prix élevé en quantité moyenne, il revient assez souvent mais n'a pas encore dépensé énormément d'argent sur le site.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tillium Web"/>
              <a:buChar char="-"/>
            </a:pPr>
            <a:r>
              <a:rPr lang="en"/>
              <a:t>- la classe 1: correspond à la classe des utilisateurs étrangers, ces utilisateurs sont les moins actifs sur notre site.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tillium Web"/>
              <a:buChar char="-"/>
            </a:pPr>
            <a:r>
              <a:rPr lang="en"/>
              <a:t>- la classe 10: ces utilisateurs sont caractérisés par le fait qu'ils reviennent peu souvent sur notre site. Ils ont déjà dépensé de l'argent sur notre site sur des items à bas prix en quantité faible.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tillium Web"/>
              <a:buChar char="-"/>
            </a:pPr>
            <a:r>
              <a:rPr lang="en"/>
              <a:t>- la classe 17: représente les utilisateurs les plus actifs de notre site. Ils dépensent en grande quantité sur des items avec des prix élevés et reviennent régulièrement.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tillium Web"/>
              <a:buChar char="-"/>
            </a:pPr>
            <a:r>
              <a:rPr lang="en"/>
              <a:t>- la classe 20: ils reviennent souvent sur le site dépense de l'argent en petite quantité, et sont préents sur notre site depuis un moment.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tillium Web"/>
              <a:buChar char="-"/>
            </a:pPr>
            <a:r>
              <a:rPr lang="en"/>
              <a:t>- la classe 5: ils dépensent de manière plus conservatrices, reviennent assez souvent sans pour autant dépenser beaucoup d'argent (prix des items faibles).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tillium Web"/>
              <a:buChar char="-"/>
            </a:pPr>
            <a:r>
              <a:rPr lang="en"/>
              <a:t>- la classe 22: la classe des utilisateurs les moins présents sur le site.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Shape 91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Shape 9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tillium Web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Shape 92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Shape 9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tillium Web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Shape 92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Shape 9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tillium Web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Shape 93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Shape 9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tillium Web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Shape 94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Shape 9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tillium Web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Shape 9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tillium Web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hape 95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Shape 9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tillium Web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Shape 96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Shape 9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tillium Web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Shape 97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Shape 9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tillium Web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Shape 97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Shape 9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tillium Web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Shape 98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Shape 9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tillium Web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Shape 7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Shape 99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Shape 9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tillium Web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Shape 100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Shape 10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tillium Web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Shape 100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Shape 10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tillium Web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Shape 101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Shape 10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tillium Web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Shape 102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Shape 10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Shape 103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Shape 10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Shape 104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Shape 10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Shape 7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tillium Web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Shape 8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tillium Web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Shape 8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tillium Web"/>
              <a:buChar char="-"/>
            </a:pPr>
            <a:r>
              <a:rPr lang="en"/>
              <a:t>On voit ici la distribution de la fréquence à laquelle revienne les utilisateurs faire des achats sur le site. A noter que certains des utilisateurs ont été supprimés pour plus de visibiltés: en effet, les utilisateurs avec plus de 500 achats ne représentent qu'une faible portion des utilisateurs. On peut noter la fréquence maximale qui est très élevés.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Shape 82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Shape 8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tillium Web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Shape 83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Shape 8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tillium Web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Shape 83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Shape 8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tillium Web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" name="Shape 1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Shape 13"/>
            <p:cNvSpPr/>
            <p:nvPr/>
          </p:nvSpPr>
          <p:spPr>
            <a:xfrm>
              <a:off x="300032" y="4491616"/>
              <a:ext cx="228608" cy="651872"/>
            </a:xfrm>
            <a:custGeom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8544" y="4220160"/>
              <a:ext cx="228640" cy="923328"/>
            </a:xfrm>
            <a:custGeom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576832" y="3939744"/>
              <a:ext cx="230432" cy="1203744"/>
            </a:xfrm>
            <a:custGeom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53664" y="4120128"/>
              <a:ext cx="230400" cy="1023360"/>
            </a:xfrm>
            <a:custGeom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1130496" y="4627328"/>
              <a:ext cx="230400" cy="516160"/>
            </a:xfrm>
            <a:custGeom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409088" y="3821888"/>
              <a:ext cx="228640" cy="1321600"/>
            </a:xfrm>
            <a:custGeom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1685920" y="4175488"/>
              <a:ext cx="230400" cy="968000"/>
            </a:xfrm>
            <a:custGeom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962720" y="3939744"/>
              <a:ext cx="230432" cy="1203744"/>
            </a:xfrm>
            <a:custGeom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2239552" y="4355872"/>
              <a:ext cx="230400" cy="787616"/>
            </a:xfrm>
            <a:custGeom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2516384" y="3821888"/>
              <a:ext cx="230400" cy="1321600"/>
            </a:xfrm>
            <a:custGeom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2794976" y="4175488"/>
              <a:ext cx="228640" cy="968000"/>
            </a:xfrm>
            <a:custGeom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3071808" y="3659360"/>
              <a:ext cx="230400" cy="1484128"/>
            </a:xfrm>
            <a:custGeom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3348608" y="3821888"/>
              <a:ext cx="230432" cy="1321600"/>
            </a:xfrm>
            <a:custGeom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3625440" y="4220160"/>
              <a:ext cx="230400" cy="923328"/>
            </a:xfrm>
            <a:custGeom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3904032" y="4491616"/>
              <a:ext cx="228640" cy="651872"/>
            </a:xfrm>
            <a:custGeom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180864" y="4284448"/>
              <a:ext cx="230432" cy="859040"/>
            </a:xfrm>
            <a:custGeom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457696" y="4004032"/>
              <a:ext cx="230400" cy="1139456"/>
            </a:xfrm>
            <a:custGeom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734496" y="3821888"/>
              <a:ext cx="230432" cy="1321600"/>
            </a:xfrm>
            <a:custGeom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5011328" y="3514688"/>
              <a:ext cx="230400" cy="1628800"/>
            </a:xfrm>
            <a:custGeom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5289920" y="3939744"/>
              <a:ext cx="228640" cy="1203744"/>
            </a:xfrm>
            <a:custGeom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5566752" y="3704000"/>
              <a:ext cx="230432" cy="1439488"/>
            </a:xfrm>
            <a:custGeom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5843584" y="3821888"/>
              <a:ext cx="230400" cy="1321600"/>
            </a:xfrm>
            <a:custGeom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6120384" y="4329088"/>
              <a:ext cx="230432" cy="814400"/>
            </a:xfrm>
            <a:custGeom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6399008" y="4120128"/>
              <a:ext cx="228608" cy="1023360"/>
            </a:xfrm>
            <a:custGeom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6675808" y="4538048"/>
              <a:ext cx="230432" cy="605440"/>
            </a:xfrm>
            <a:custGeom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6952640" y="3939744"/>
              <a:ext cx="230432" cy="1203744"/>
            </a:xfrm>
            <a:custGeom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7229472" y="4220160"/>
              <a:ext cx="230400" cy="923328"/>
            </a:xfrm>
            <a:custGeom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7506272" y="3768288"/>
              <a:ext cx="230432" cy="1375200"/>
            </a:xfrm>
            <a:custGeom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4896" y="4004032"/>
              <a:ext cx="228608" cy="1139456"/>
            </a:xfrm>
            <a:custGeom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061696" y="3596864"/>
              <a:ext cx="230432" cy="1546624"/>
            </a:xfrm>
            <a:custGeom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38528" y="3514688"/>
              <a:ext cx="230400" cy="1628800"/>
            </a:xfrm>
            <a:custGeom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615360" y="3939744"/>
              <a:ext cx="230400" cy="1203744"/>
            </a:xfrm>
            <a:custGeom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893952" y="3596864"/>
              <a:ext cx="228640" cy="1546624"/>
            </a:xfrm>
            <a:custGeom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Shape 46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Shape 47"/>
            <p:cNvSpPr/>
            <p:nvPr/>
          </p:nvSpPr>
          <p:spPr>
            <a:xfrm>
              <a:off x="435744" y="4782720"/>
              <a:ext cx="92896" cy="360768"/>
            </a:xfrm>
            <a:custGeom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300032" y="4638048"/>
              <a:ext cx="92896" cy="505440"/>
            </a:xfrm>
            <a:custGeom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164288" y="4571968"/>
              <a:ext cx="92896" cy="571520"/>
            </a:xfrm>
            <a:custGeom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8544" y="4739840"/>
              <a:ext cx="92928" cy="403648"/>
            </a:xfrm>
            <a:custGeom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712576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76832" y="4752352"/>
              <a:ext cx="94688" cy="391136"/>
            </a:xfrm>
            <a:custGeom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9408" y="4386240"/>
              <a:ext cx="94656" cy="757248"/>
            </a:xfrm>
            <a:custGeom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853664" y="4500544"/>
              <a:ext cx="94688" cy="642944"/>
            </a:xfrm>
            <a:custGeom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1266208" y="4721984"/>
              <a:ext cx="94688" cy="421504"/>
            </a:xfrm>
            <a:custGeom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130496" y="4518400"/>
              <a:ext cx="94688" cy="625088"/>
            </a:xfrm>
            <a:custGeom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543040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1407296" y="4721984"/>
              <a:ext cx="94688" cy="421504"/>
            </a:xfrm>
            <a:custGeom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1821632" y="4457664"/>
              <a:ext cx="92896" cy="685824"/>
            </a:xfrm>
            <a:custGeom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685920" y="4638048"/>
              <a:ext cx="94688" cy="505440"/>
            </a:xfrm>
            <a:custGeom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2098464" y="4386240"/>
              <a:ext cx="94688" cy="757248"/>
            </a:xfrm>
            <a:custGeom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1962720" y="4457664"/>
              <a:ext cx="94688" cy="685824"/>
            </a:xfrm>
            <a:custGeom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2375296" y="4711264"/>
              <a:ext cx="94656" cy="432224"/>
            </a:xfrm>
            <a:custGeom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2239552" y="4536256"/>
              <a:ext cx="94688" cy="607232"/>
            </a:xfrm>
            <a:custGeom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2652096" y="4704128"/>
              <a:ext cx="94688" cy="439360"/>
            </a:xfrm>
            <a:custGeom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2516384" y="4764864"/>
              <a:ext cx="94688" cy="378624"/>
            </a:xfrm>
            <a:custGeom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2930720" y="4421952"/>
              <a:ext cx="92896" cy="721536"/>
            </a:xfrm>
            <a:custGeom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2794976" y="4638048"/>
              <a:ext cx="92896" cy="505440"/>
            </a:xfrm>
            <a:custGeom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3207520" y="4386240"/>
              <a:ext cx="94688" cy="757248"/>
            </a:xfrm>
            <a:custGeom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3071808" y="4314784"/>
              <a:ext cx="94688" cy="828704"/>
            </a:xfrm>
            <a:custGeom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484352" y="4530912"/>
              <a:ext cx="94688" cy="612576"/>
            </a:xfrm>
            <a:custGeom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3348608" y="4314784"/>
              <a:ext cx="94688" cy="828704"/>
            </a:xfrm>
            <a:custGeom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3761184" y="4739840"/>
              <a:ext cx="94656" cy="403648"/>
            </a:xfrm>
            <a:custGeom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3625440" y="4457664"/>
              <a:ext cx="94688" cy="685824"/>
            </a:xfrm>
            <a:custGeom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4037984" y="4638048"/>
              <a:ext cx="94688" cy="505440"/>
            </a:xfrm>
            <a:custGeom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902272" y="4836288"/>
              <a:ext cx="94656" cy="307200"/>
            </a:xfrm>
            <a:custGeom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4316608" y="4638048"/>
              <a:ext cx="94688" cy="505440"/>
            </a:xfrm>
            <a:custGeom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180864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593408" y="4571968"/>
              <a:ext cx="94688" cy="571520"/>
            </a:xfrm>
            <a:custGeom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4457696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4870240" y="4386240"/>
              <a:ext cx="94688" cy="757248"/>
            </a:xfrm>
            <a:custGeom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734496" y="4457664"/>
              <a:ext cx="94688" cy="685824"/>
            </a:xfrm>
            <a:custGeom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147072" y="4157632"/>
              <a:ext cx="94656" cy="985856"/>
            </a:xfrm>
            <a:custGeom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011328" y="4229088"/>
              <a:ext cx="94688" cy="914400"/>
            </a:xfrm>
            <a:custGeom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425664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5289920" y="4277280"/>
              <a:ext cx="94688" cy="866208"/>
            </a:xfrm>
            <a:custGeom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702496" y="4721984"/>
              <a:ext cx="94688" cy="421504"/>
            </a:xfrm>
            <a:custGeom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566752" y="4416608"/>
              <a:ext cx="94688" cy="726880"/>
            </a:xfrm>
            <a:custGeom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979296" y="4571968"/>
              <a:ext cx="94688" cy="571520"/>
            </a:xfrm>
            <a:custGeom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843584" y="4813088"/>
              <a:ext cx="94688" cy="330400"/>
            </a:xfrm>
            <a:custGeom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256128" y="4807712"/>
              <a:ext cx="94688" cy="335776"/>
            </a:xfrm>
            <a:custGeom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120384" y="4739840"/>
              <a:ext cx="94688" cy="403648"/>
            </a:xfrm>
            <a:custGeom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6534720" y="4505888"/>
              <a:ext cx="92896" cy="637600"/>
            </a:xfrm>
            <a:custGeom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6399008" y="4739840"/>
              <a:ext cx="92896" cy="403648"/>
            </a:xfrm>
            <a:custGeom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6811552" y="4807712"/>
              <a:ext cx="94688" cy="335776"/>
            </a:xfrm>
            <a:custGeom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6675808" y="4614848"/>
              <a:ext cx="94688" cy="528640"/>
            </a:xfrm>
            <a:custGeom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7088384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6952640" y="4530912"/>
              <a:ext cx="94688" cy="612576"/>
            </a:xfrm>
            <a:custGeom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7365184" y="4739840"/>
              <a:ext cx="94688" cy="403648"/>
            </a:xfrm>
            <a:custGeom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7229472" y="4825568"/>
              <a:ext cx="94688" cy="317920"/>
            </a:xfrm>
            <a:custGeom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7643808" y="4632704"/>
              <a:ext cx="92896" cy="510784"/>
            </a:xfrm>
            <a:custGeom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7506272" y="4963104"/>
              <a:ext cx="94688" cy="180384"/>
            </a:xfrm>
            <a:custGeom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920608" y="4909504"/>
              <a:ext cx="94688" cy="233984"/>
            </a:xfrm>
            <a:custGeom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7784896" y="4777344"/>
              <a:ext cx="94688" cy="366144"/>
            </a:xfrm>
            <a:custGeom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8197440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061696" y="4777344"/>
              <a:ext cx="94688" cy="366144"/>
            </a:xfrm>
            <a:custGeom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474272" y="4721984"/>
              <a:ext cx="94656" cy="421504"/>
            </a:xfrm>
            <a:custGeom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8338528" y="4488032"/>
              <a:ext cx="94688" cy="655456"/>
            </a:xfrm>
            <a:custGeom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8751072" y="4409440"/>
              <a:ext cx="94688" cy="734048"/>
            </a:xfrm>
            <a:custGeom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8615360" y="4295168"/>
              <a:ext cx="94688" cy="848320"/>
            </a:xfrm>
            <a:custGeom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9029696" y="4409440"/>
              <a:ext cx="92896" cy="734048"/>
            </a:xfrm>
            <a:custGeom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8893952" y="4180864"/>
              <a:ext cx="92896" cy="962624"/>
            </a:xfrm>
            <a:custGeom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>
            <a:off x="0" y="2229988"/>
            <a:ext cx="9144000" cy="1293056"/>
          </a:xfrm>
          <a:custGeom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Shape 664"/>
          <p:cNvSpPr txBox="1"/>
          <p:nvPr>
            <p:ph idx="1" type="body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65" name="Shape 66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graphs">
  <p:cSld name="BLANK_2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0" name="Shape 670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1" name="Shape 671"/>
            <p:cNvSpPr/>
            <p:nvPr/>
          </p:nvSpPr>
          <p:spPr>
            <a:xfrm>
              <a:off x="300032" y="4491616"/>
              <a:ext cx="228608" cy="651872"/>
            </a:xfrm>
            <a:custGeom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28544" y="4220160"/>
              <a:ext cx="228640" cy="923328"/>
            </a:xfrm>
            <a:custGeom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576832" y="3939744"/>
              <a:ext cx="230432" cy="1203744"/>
            </a:xfrm>
            <a:custGeom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853664" y="4120128"/>
              <a:ext cx="230400" cy="1023360"/>
            </a:xfrm>
            <a:custGeom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1130496" y="4627328"/>
              <a:ext cx="230400" cy="516160"/>
            </a:xfrm>
            <a:custGeom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1409088" y="3821888"/>
              <a:ext cx="228640" cy="1321600"/>
            </a:xfrm>
            <a:custGeom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1685920" y="4175488"/>
              <a:ext cx="230400" cy="968000"/>
            </a:xfrm>
            <a:custGeom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1962720" y="3939744"/>
              <a:ext cx="230432" cy="1203744"/>
            </a:xfrm>
            <a:custGeom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2239552" y="4355872"/>
              <a:ext cx="230400" cy="787616"/>
            </a:xfrm>
            <a:custGeom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2516384" y="3821888"/>
              <a:ext cx="230400" cy="1321600"/>
            </a:xfrm>
            <a:custGeom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2794976" y="4175488"/>
              <a:ext cx="228640" cy="968000"/>
            </a:xfrm>
            <a:custGeom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3071808" y="3659360"/>
              <a:ext cx="230400" cy="1484128"/>
            </a:xfrm>
            <a:custGeom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3348608" y="3821888"/>
              <a:ext cx="230432" cy="1321600"/>
            </a:xfrm>
            <a:custGeom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3625440" y="4220160"/>
              <a:ext cx="230400" cy="923328"/>
            </a:xfrm>
            <a:custGeom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3904032" y="4491616"/>
              <a:ext cx="228640" cy="651872"/>
            </a:xfrm>
            <a:custGeom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4180864" y="4284448"/>
              <a:ext cx="230432" cy="859040"/>
            </a:xfrm>
            <a:custGeom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4457696" y="4004032"/>
              <a:ext cx="230400" cy="1139456"/>
            </a:xfrm>
            <a:custGeom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4734496" y="3821888"/>
              <a:ext cx="230432" cy="1321600"/>
            </a:xfrm>
            <a:custGeom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5011328" y="3514688"/>
              <a:ext cx="230400" cy="1628800"/>
            </a:xfrm>
            <a:custGeom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5289920" y="3939744"/>
              <a:ext cx="228640" cy="1203744"/>
            </a:xfrm>
            <a:custGeom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5566752" y="3704000"/>
              <a:ext cx="230432" cy="1439488"/>
            </a:xfrm>
            <a:custGeom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5843584" y="3821888"/>
              <a:ext cx="230400" cy="1321600"/>
            </a:xfrm>
            <a:custGeom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6120384" y="4329088"/>
              <a:ext cx="230432" cy="814400"/>
            </a:xfrm>
            <a:custGeom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6399008" y="4120128"/>
              <a:ext cx="228608" cy="1023360"/>
            </a:xfrm>
            <a:custGeom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6675808" y="4538048"/>
              <a:ext cx="230432" cy="605440"/>
            </a:xfrm>
            <a:custGeom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6952640" y="3939744"/>
              <a:ext cx="230432" cy="1203744"/>
            </a:xfrm>
            <a:custGeom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7229472" y="4220160"/>
              <a:ext cx="230400" cy="923328"/>
            </a:xfrm>
            <a:custGeom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7506272" y="3768288"/>
              <a:ext cx="230432" cy="1375200"/>
            </a:xfrm>
            <a:custGeom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7784896" y="4004032"/>
              <a:ext cx="228608" cy="1139456"/>
            </a:xfrm>
            <a:custGeom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8061696" y="3596864"/>
              <a:ext cx="230432" cy="1546624"/>
            </a:xfrm>
            <a:custGeom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8338528" y="3514688"/>
              <a:ext cx="230400" cy="1628800"/>
            </a:xfrm>
            <a:custGeom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8615360" y="3939744"/>
              <a:ext cx="230400" cy="1203744"/>
            </a:xfrm>
            <a:custGeom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8893952" y="3596864"/>
              <a:ext cx="228640" cy="1546624"/>
            </a:xfrm>
            <a:custGeom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Shape 704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5" name="Shape 705"/>
            <p:cNvSpPr/>
            <p:nvPr/>
          </p:nvSpPr>
          <p:spPr>
            <a:xfrm>
              <a:off x="435744" y="4782720"/>
              <a:ext cx="92896" cy="360768"/>
            </a:xfrm>
            <a:custGeom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300032" y="4638048"/>
              <a:ext cx="92896" cy="505440"/>
            </a:xfrm>
            <a:custGeom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164288" y="4571968"/>
              <a:ext cx="92896" cy="571520"/>
            </a:xfrm>
            <a:custGeom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28544" y="4739840"/>
              <a:ext cx="92928" cy="403648"/>
            </a:xfrm>
            <a:custGeom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712576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576832" y="4752352"/>
              <a:ext cx="94688" cy="391136"/>
            </a:xfrm>
            <a:custGeom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989408" y="4386240"/>
              <a:ext cx="94656" cy="757248"/>
            </a:xfrm>
            <a:custGeom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853664" y="4500544"/>
              <a:ext cx="94688" cy="642944"/>
            </a:xfrm>
            <a:custGeom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266208" y="4721984"/>
              <a:ext cx="94688" cy="421504"/>
            </a:xfrm>
            <a:custGeom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1130496" y="4518400"/>
              <a:ext cx="94688" cy="625088"/>
            </a:xfrm>
            <a:custGeom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1543040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1407296" y="4721984"/>
              <a:ext cx="94688" cy="421504"/>
            </a:xfrm>
            <a:custGeom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1821632" y="4457664"/>
              <a:ext cx="92896" cy="685824"/>
            </a:xfrm>
            <a:custGeom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1685920" y="4638048"/>
              <a:ext cx="94688" cy="505440"/>
            </a:xfrm>
            <a:custGeom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2098464" y="4386240"/>
              <a:ext cx="94688" cy="757248"/>
            </a:xfrm>
            <a:custGeom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1962720" y="4457664"/>
              <a:ext cx="94688" cy="685824"/>
            </a:xfrm>
            <a:custGeom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2375296" y="4711264"/>
              <a:ext cx="94656" cy="432224"/>
            </a:xfrm>
            <a:custGeom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239552" y="4536256"/>
              <a:ext cx="94688" cy="607232"/>
            </a:xfrm>
            <a:custGeom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652096" y="4704128"/>
              <a:ext cx="94688" cy="439360"/>
            </a:xfrm>
            <a:custGeom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516384" y="4764864"/>
              <a:ext cx="94688" cy="378624"/>
            </a:xfrm>
            <a:custGeom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930720" y="4421952"/>
              <a:ext cx="92896" cy="721536"/>
            </a:xfrm>
            <a:custGeom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2794976" y="4638048"/>
              <a:ext cx="92896" cy="505440"/>
            </a:xfrm>
            <a:custGeom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3207520" y="4386240"/>
              <a:ext cx="94688" cy="757248"/>
            </a:xfrm>
            <a:custGeom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3071808" y="4314784"/>
              <a:ext cx="94688" cy="828704"/>
            </a:xfrm>
            <a:custGeom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3484352" y="4530912"/>
              <a:ext cx="94688" cy="612576"/>
            </a:xfrm>
            <a:custGeom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3348608" y="4314784"/>
              <a:ext cx="94688" cy="828704"/>
            </a:xfrm>
            <a:custGeom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3761184" y="4739840"/>
              <a:ext cx="94656" cy="403648"/>
            </a:xfrm>
            <a:custGeom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3625440" y="4457664"/>
              <a:ext cx="94688" cy="685824"/>
            </a:xfrm>
            <a:custGeom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4037984" y="4638048"/>
              <a:ext cx="94688" cy="505440"/>
            </a:xfrm>
            <a:custGeom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3902272" y="4836288"/>
              <a:ext cx="94656" cy="307200"/>
            </a:xfrm>
            <a:custGeom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4316608" y="4638048"/>
              <a:ext cx="94688" cy="505440"/>
            </a:xfrm>
            <a:custGeom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4180864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4593408" y="4571968"/>
              <a:ext cx="94688" cy="571520"/>
            </a:xfrm>
            <a:custGeom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4457696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4870240" y="4386240"/>
              <a:ext cx="94688" cy="757248"/>
            </a:xfrm>
            <a:custGeom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4734496" y="4457664"/>
              <a:ext cx="94688" cy="685824"/>
            </a:xfrm>
            <a:custGeom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5147072" y="4157632"/>
              <a:ext cx="94656" cy="985856"/>
            </a:xfrm>
            <a:custGeom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5011328" y="4229088"/>
              <a:ext cx="94688" cy="914400"/>
            </a:xfrm>
            <a:custGeom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5425664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5289920" y="4277280"/>
              <a:ext cx="94688" cy="866208"/>
            </a:xfrm>
            <a:custGeom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5702496" y="4721984"/>
              <a:ext cx="94688" cy="421504"/>
            </a:xfrm>
            <a:custGeom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5566752" y="4416608"/>
              <a:ext cx="94688" cy="726880"/>
            </a:xfrm>
            <a:custGeom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5979296" y="4571968"/>
              <a:ext cx="94688" cy="571520"/>
            </a:xfrm>
            <a:custGeom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5843584" y="4813088"/>
              <a:ext cx="94688" cy="330400"/>
            </a:xfrm>
            <a:custGeom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256128" y="4807712"/>
              <a:ext cx="94688" cy="335776"/>
            </a:xfrm>
            <a:custGeom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120384" y="4739840"/>
              <a:ext cx="94688" cy="403648"/>
            </a:xfrm>
            <a:custGeom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6534720" y="4505888"/>
              <a:ext cx="92896" cy="637600"/>
            </a:xfrm>
            <a:custGeom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6399008" y="4739840"/>
              <a:ext cx="92896" cy="403648"/>
            </a:xfrm>
            <a:custGeom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6811552" y="4807712"/>
              <a:ext cx="94688" cy="335776"/>
            </a:xfrm>
            <a:custGeom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6675808" y="4614848"/>
              <a:ext cx="94688" cy="528640"/>
            </a:xfrm>
            <a:custGeom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7088384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6952640" y="4530912"/>
              <a:ext cx="94688" cy="612576"/>
            </a:xfrm>
            <a:custGeom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7365184" y="4739840"/>
              <a:ext cx="94688" cy="403648"/>
            </a:xfrm>
            <a:custGeom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7229472" y="4825568"/>
              <a:ext cx="94688" cy="317920"/>
            </a:xfrm>
            <a:custGeom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7643808" y="4632704"/>
              <a:ext cx="92896" cy="510784"/>
            </a:xfrm>
            <a:custGeom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7506272" y="4963104"/>
              <a:ext cx="94688" cy="180384"/>
            </a:xfrm>
            <a:custGeom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7920608" y="4909504"/>
              <a:ext cx="94688" cy="233984"/>
            </a:xfrm>
            <a:custGeom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7784896" y="4777344"/>
              <a:ext cx="94688" cy="366144"/>
            </a:xfrm>
            <a:custGeom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8197440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8061696" y="4777344"/>
              <a:ext cx="94688" cy="366144"/>
            </a:xfrm>
            <a:custGeom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8474272" y="4721984"/>
              <a:ext cx="94656" cy="421504"/>
            </a:xfrm>
            <a:custGeom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8338528" y="4488032"/>
              <a:ext cx="94688" cy="655456"/>
            </a:xfrm>
            <a:custGeom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8751072" y="4409440"/>
              <a:ext cx="94688" cy="734048"/>
            </a:xfrm>
            <a:custGeom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8615360" y="4295168"/>
              <a:ext cx="94688" cy="848320"/>
            </a:xfrm>
            <a:custGeom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9029696" y="4409440"/>
              <a:ext cx="92896" cy="734048"/>
            </a:xfrm>
            <a:custGeom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8893952" y="4180864"/>
              <a:ext cx="92896" cy="962624"/>
            </a:xfrm>
            <a:custGeom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Shape 771"/>
          <p:cNvSpPr/>
          <p:nvPr/>
        </p:nvSpPr>
        <p:spPr>
          <a:xfrm>
            <a:off x="0" y="3579000"/>
            <a:ext cx="9144000" cy="1293056"/>
          </a:xfrm>
          <a:custGeom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frame">
  <p:cSld name="BLANK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fmla="val 5397" name="adj1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Shape 77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46557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/>
        </p:txBody>
      </p:sp>
      <p:grpSp>
        <p:nvGrpSpPr>
          <p:cNvPr id="117" name="Shape 117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Shape 118"/>
            <p:cNvSpPr/>
            <p:nvPr/>
          </p:nvSpPr>
          <p:spPr>
            <a:xfrm>
              <a:off x="300032" y="4491616"/>
              <a:ext cx="228608" cy="651872"/>
            </a:xfrm>
            <a:custGeom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28544" y="4220160"/>
              <a:ext cx="228640" cy="923328"/>
            </a:xfrm>
            <a:custGeom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76832" y="3939744"/>
              <a:ext cx="230432" cy="1203744"/>
            </a:xfrm>
            <a:custGeom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853664" y="4120128"/>
              <a:ext cx="230400" cy="1023360"/>
            </a:xfrm>
            <a:custGeom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130496" y="4627328"/>
              <a:ext cx="230400" cy="516160"/>
            </a:xfrm>
            <a:custGeom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409088" y="3821888"/>
              <a:ext cx="228640" cy="1321600"/>
            </a:xfrm>
            <a:custGeom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685920" y="4175488"/>
              <a:ext cx="230400" cy="968000"/>
            </a:xfrm>
            <a:custGeom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962720" y="3939744"/>
              <a:ext cx="230432" cy="1203744"/>
            </a:xfrm>
            <a:custGeom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239552" y="4355872"/>
              <a:ext cx="230400" cy="787616"/>
            </a:xfrm>
            <a:custGeom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516384" y="3821888"/>
              <a:ext cx="230400" cy="1321600"/>
            </a:xfrm>
            <a:custGeom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794976" y="4175488"/>
              <a:ext cx="228640" cy="968000"/>
            </a:xfrm>
            <a:custGeom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3071808" y="3659360"/>
              <a:ext cx="230400" cy="1484128"/>
            </a:xfrm>
            <a:custGeom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3348608" y="3821888"/>
              <a:ext cx="230432" cy="1321600"/>
            </a:xfrm>
            <a:custGeom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3625440" y="4220160"/>
              <a:ext cx="230400" cy="923328"/>
            </a:xfrm>
            <a:custGeom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3904032" y="4491616"/>
              <a:ext cx="228640" cy="651872"/>
            </a:xfrm>
            <a:custGeom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4180864" y="4284448"/>
              <a:ext cx="230432" cy="859040"/>
            </a:xfrm>
            <a:custGeom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4457696" y="4004032"/>
              <a:ext cx="230400" cy="1139456"/>
            </a:xfrm>
            <a:custGeom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4734496" y="3821888"/>
              <a:ext cx="230432" cy="1321600"/>
            </a:xfrm>
            <a:custGeom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5011328" y="3514688"/>
              <a:ext cx="230400" cy="1628800"/>
            </a:xfrm>
            <a:custGeom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5289920" y="3939744"/>
              <a:ext cx="228640" cy="1203744"/>
            </a:xfrm>
            <a:custGeom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5566752" y="3704000"/>
              <a:ext cx="230432" cy="1439488"/>
            </a:xfrm>
            <a:custGeom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5843584" y="3821888"/>
              <a:ext cx="230400" cy="1321600"/>
            </a:xfrm>
            <a:custGeom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6120384" y="4329088"/>
              <a:ext cx="230432" cy="814400"/>
            </a:xfrm>
            <a:custGeom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399008" y="4120128"/>
              <a:ext cx="228608" cy="1023360"/>
            </a:xfrm>
            <a:custGeom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675808" y="4538048"/>
              <a:ext cx="230432" cy="605440"/>
            </a:xfrm>
            <a:custGeom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6952640" y="3939744"/>
              <a:ext cx="230432" cy="1203744"/>
            </a:xfrm>
            <a:custGeom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7229472" y="4220160"/>
              <a:ext cx="230400" cy="923328"/>
            </a:xfrm>
            <a:custGeom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7506272" y="3768288"/>
              <a:ext cx="230432" cy="1375200"/>
            </a:xfrm>
            <a:custGeom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7784896" y="4004032"/>
              <a:ext cx="228608" cy="1139456"/>
            </a:xfrm>
            <a:custGeom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8061696" y="3596864"/>
              <a:ext cx="230432" cy="1546624"/>
            </a:xfrm>
            <a:custGeom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8338528" y="3514688"/>
              <a:ext cx="230400" cy="1628800"/>
            </a:xfrm>
            <a:custGeom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8615360" y="3939744"/>
              <a:ext cx="230400" cy="1203744"/>
            </a:xfrm>
            <a:custGeom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893952" y="3596864"/>
              <a:ext cx="228640" cy="1546624"/>
            </a:xfrm>
            <a:custGeom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Shape 151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Shape 152"/>
            <p:cNvSpPr/>
            <p:nvPr/>
          </p:nvSpPr>
          <p:spPr>
            <a:xfrm>
              <a:off x="435744" y="4782720"/>
              <a:ext cx="92896" cy="360768"/>
            </a:xfrm>
            <a:custGeom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300032" y="4638048"/>
              <a:ext cx="92896" cy="505440"/>
            </a:xfrm>
            <a:custGeom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64288" y="4571968"/>
              <a:ext cx="92896" cy="571520"/>
            </a:xfrm>
            <a:custGeom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28544" y="4739840"/>
              <a:ext cx="92928" cy="403648"/>
            </a:xfrm>
            <a:custGeom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712576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576832" y="4752352"/>
              <a:ext cx="94688" cy="391136"/>
            </a:xfrm>
            <a:custGeom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989408" y="4386240"/>
              <a:ext cx="94656" cy="757248"/>
            </a:xfrm>
            <a:custGeom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853664" y="4500544"/>
              <a:ext cx="94688" cy="642944"/>
            </a:xfrm>
            <a:custGeom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266208" y="4721984"/>
              <a:ext cx="94688" cy="421504"/>
            </a:xfrm>
            <a:custGeom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130496" y="4518400"/>
              <a:ext cx="94688" cy="625088"/>
            </a:xfrm>
            <a:custGeom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543040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07296" y="4721984"/>
              <a:ext cx="94688" cy="421504"/>
            </a:xfrm>
            <a:custGeom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821632" y="4457664"/>
              <a:ext cx="92896" cy="685824"/>
            </a:xfrm>
            <a:custGeom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685920" y="4638048"/>
              <a:ext cx="94688" cy="505440"/>
            </a:xfrm>
            <a:custGeom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2098464" y="4386240"/>
              <a:ext cx="94688" cy="757248"/>
            </a:xfrm>
            <a:custGeom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962720" y="4457664"/>
              <a:ext cx="94688" cy="685824"/>
            </a:xfrm>
            <a:custGeom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2375296" y="4711264"/>
              <a:ext cx="94656" cy="432224"/>
            </a:xfrm>
            <a:custGeom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2239552" y="4536256"/>
              <a:ext cx="94688" cy="607232"/>
            </a:xfrm>
            <a:custGeom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2652096" y="4704128"/>
              <a:ext cx="94688" cy="439360"/>
            </a:xfrm>
            <a:custGeom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2516384" y="4764864"/>
              <a:ext cx="94688" cy="378624"/>
            </a:xfrm>
            <a:custGeom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2930720" y="4421952"/>
              <a:ext cx="92896" cy="721536"/>
            </a:xfrm>
            <a:custGeom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2794976" y="4638048"/>
              <a:ext cx="92896" cy="505440"/>
            </a:xfrm>
            <a:custGeom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3207520" y="4386240"/>
              <a:ext cx="94688" cy="757248"/>
            </a:xfrm>
            <a:custGeom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3071808" y="4314784"/>
              <a:ext cx="94688" cy="828704"/>
            </a:xfrm>
            <a:custGeom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3484352" y="4530912"/>
              <a:ext cx="94688" cy="612576"/>
            </a:xfrm>
            <a:custGeom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3348608" y="4314784"/>
              <a:ext cx="94688" cy="828704"/>
            </a:xfrm>
            <a:custGeom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3761184" y="4739840"/>
              <a:ext cx="94656" cy="403648"/>
            </a:xfrm>
            <a:custGeom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3625440" y="4457664"/>
              <a:ext cx="94688" cy="685824"/>
            </a:xfrm>
            <a:custGeom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4037984" y="4638048"/>
              <a:ext cx="94688" cy="505440"/>
            </a:xfrm>
            <a:custGeom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3902272" y="4836288"/>
              <a:ext cx="94656" cy="307200"/>
            </a:xfrm>
            <a:custGeom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316608" y="4638048"/>
              <a:ext cx="94688" cy="505440"/>
            </a:xfrm>
            <a:custGeom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180864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593408" y="4571968"/>
              <a:ext cx="94688" cy="571520"/>
            </a:xfrm>
            <a:custGeom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4457696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4870240" y="4386240"/>
              <a:ext cx="94688" cy="757248"/>
            </a:xfrm>
            <a:custGeom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4734496" y="4457664"/>
              <a:ext cx="94688" cy="685824"/>
            </a:xfrm>
            <a:custGeom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5147072" y="4157632"/>
              <a:ext cx="94656" cy="985856"/>
            </a:xfrm>
            <a:custGeom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5011328" y="4229088"/>
              <a:ext cx="94688" cy="914400"/>
            </a:xfrm>
            <a:custGeom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5425664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5289920" y="4277280"/>
              <a:ext cx="94688" cy="866208"/>
            </a:xfrm>
            <a:custGeom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5702496" y="4721984"/>
              <a:ext cx="94688" cy="421504"/>
            </a:xfrm>
            <a:custGeom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5566752" y="4416608"/>
              <a:ext cx="94688" cy="726880"/>
            </a:xfrm>
            <a:custGeom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5979296" y="4571968"/>
              <a:ext cx="94688" cy="571520"/>
            </a:xfrm>
            <a:custGeom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5843584" y="4813088"/>
              <a:ext cx="94688" cy="330400"/>
            </a:xfrm>
            <a:custGeom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6256128" y="4807712"/>
              <a:ext cx="94688" cy="335776"/>
            </a:xfrm>
            <a:custGeom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6120384" y="4739840"/>
              <a:ext cx="94688" cy="403648"/>
            </a:xfrm>
            <a:custGeom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6534720" y="4505888"/>
              <a:ext cx="92896" cy="637600"/>
            </a:xfrm>
            <a:custGeom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99008" y="4739840"/>
              <a:ext cx="92896" cy="403648"/>
            </a:xfrm>
            <a:custGeom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811552" y="4807712"/>
              <a:ext cx="94688" cy="335776"/>
            </a:xfrm>
            <a:custGeom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675808" y="4614848"/>
              <a:ext cx="94688" cy="528640"/>
            </a:xfrm>
            <a:custGeom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7088384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952640" y="4530912"/>
              <a:ext cx="94688" cy="612576"/>
            </a:xfrm>
            <a:custGeom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7365184" y="4739840"/>
              <a:ext cx="94688" cy="403648"/>
            </a:xfrm>
            <a:custGeom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7229472" y="4825568"/>
              <a:ext cx="94688" cy="317920"/>
            </a:xfrm>
            <a:custGeom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643808" y="4632704"/>
              <a:ext cx="92896" cy="510784"/>
            </a:xfrm>
            <a:custGeom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7506272" y="4963104"/>
              <a:ext cx="94688" cy="180384"/>
            </a:xfrm>
            <a:custGeom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7920608" y="4909504"/>
              <a:ext cx="94688" cy="233984"/>
            </a:xfrm>
            <a:custGeom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7784896" y="4777344"/>
              <a:ext cx="94688" cy="366144"/>
            </a:xfrm>
            <a:custGeom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8197440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8061696" y="4777344"/>
              <a:ext cx="94688" cy="366144"/>
            </a:xfrm>
            <a:custGeom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8474272" y="4721984"/>
              <a:ext cx="94656" cy="421504"/>
            </a:xfrm>
            <a:custGeom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8338528" y="4488032"/>
              <a:ext cx="94688" cy="655456"/>
            </a:xfrm>
            <a:custGeom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8751072" y="4409440"/>
              <a:ext cx="94688" cy="734048"/>
            </a:xfrm>
            <a:custGeom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8615360" y="4295168"/>
              <a:ext cx="94688" cy="848320"/>
            </a:xfrm>
            <a:custGeom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9029696" y="4409440"/>
              <a:ext cx="92896" cy="734048"/>
            </a:xfrm>
            <a:custGeom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8893952" y="4180864"/>
              <a:ext cx="92896" cy="962624"/>
            </a:xfrm>
            <a:custGeom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 flipH="1" rot="10800000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0" y="401188"/>
            <a:ext cx="9144000" cy="1293056"/>
          </a:xfrm>
          <a:custGeom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Shape 226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Shape 227"/>
            <p:cNvSpPr/>
            <p:nvPr/>
          </p:nvSpPr>
          <p:spPr>
            <a:xfrm>
              <a:off x="300032" y="4491616"/>
              <a:ext cx="228608" cy="651872"/>
            </a:xfrm>
            <a:custGeom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28544" y="4220160"/>
              <a:ext cx="228640" cy="923328"/>
            </a:xfrm>
            <a:custGeom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576832" y="3939744"/>
              <a:ext cx="230432" cy="1203744"/>
            </a:xfrm>
            <a:custGeom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853664" y="4120128"/>
              <a:ext cx="230400" cy="1023360"/>
            </a:xfrm>
            <a:custGeom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130496" y="4627328"/>
              <a:ext cx="230400" cy="516160"/>
            </a:xfrm>
            <a:custGeom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409088" y="3821888"/>
              <a:ext cx="228640" cy="1321600"/>
            </a:xfrm>
            <a:custGeom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685920" y="4175488"/>
              <a:ext cx="230400" cy="968000"/>
            </a:xfrm>
            <a:custGeom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962720" y="3939744"/>
              <a:ext cx="230432" cy="1203744"/>
            </a:xfrm>
            <a:custGeom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2239552" y="4355872"/>
              <a:ext cx="230400" cy="787616"/>
            </a:xfrm>
            <a:custGeom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2516384" y="3821888"/>
              <a:ext cx="230400" cy="1321600"/>
            </a:xfrm>
            <a:custGeom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2794976" y="4175488"/>
              <a:ext cx="228640" cy="968000"/>
            </a:xfrm>
            <a:custGeom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3071808" y="3659360"/>
              <a:ext cx="230400" cy="1484128"/>
            </a:xfrm>
            <a:custGeom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3348608" y="3821888"/>
              <a:ext cx="230432" cy="1321600"/>
            </a:xfrm>
            <a:custGeom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3625440" y="4220160"/>
              <a:ext cx="230400" cy="923328"/>
            </a:xfrm>
            <a:custGeom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3904032" y="4491616"/>
              <a:ext cx="228640" cy="651872"/>
            </a:xfrm>
            <a:custGeom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4180864" y="4284448"/>
              <a:ext cx="230432" cy="859040"/>
            </a:xfrm>
            <a:custGeom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4457696" y="4004032"/>
              <a:ext cx="230400" cy="1139456"/>
            </a:xfrm>
            <a:custGeom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4734496" y="3821888"/>
              <a:ext cx="230432" cy="1321600"/>
            </a:xfrm>
            <a:custGeom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5011328" y="3514688"/>
              <a:ext cx="230400" cy="1628800"/>
            </a:xfrm>
            <a:custGeom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5289920" y="3939744"/>
              <a:ext cx="228640" cy="1203744"/>
            </a:xfrm>
            <a:custGeom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5566752" y="3704000"/>
              <a:ext cx="230432" cy="1439488"/>
            </a:xfrm>
            <a:custGeom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5843584" y="3821888"/>
              <a:ext cx="230400" cy="1321600"/>
            </a:xfrm>
            <a:custGeom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6120384" y="4329088"/>
              <a:ext cx="230432" cy="814400"/>
            </a:xfrm>
            <a:custGeom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399008" y="4120128"/>
              <a:ext cx="228608" cy="1023360"/>
            </a:xfrm>
            <a:custGeom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675808" y="4538048"/>
              <a:ext cx="230432" cy="605440"/>
            </a:xfrm>
            <a:custGeom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952640" y="3939744"/>
              <a:ext cx="230432" cy="1203744"/>
            </a:xfrm>
            <a:custGeom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7229472" y="4220160"/>
              <a:ext cx="230400" cy="923328"/>
            </a:xfrm>
            <a:custGeom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7506272" y="3768288"/>
              <a:ext cx="230432" cy="1375200"/>
            </a:xfrm>
            <a:custGeom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7784896" y="4004032"/>
              <a:ext cx="228608" cy="1139456"/>
            </a:xfrm>
            <a:custGeom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8061696" y="3596864"/>
              <a:ext cx="230432" cy="1546624"/>
            </a:xfrm>
            <a:custGeom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8338528" y="3514688"/>
              <a:ext cx="230400" cy="1628800"/>
            </a:xfrm>
            <a:custGeom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8615360" y="3939744"/>
              <a:ext cx="230400" cy="1203744"/>
            </a:xfrm>
            <a:custGeom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8893952" y="3596864"/>
              <a:ext cx="228640" cy="1546624"/>
            </a:xfrm>
            <a:custGeom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Shape 260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Shape 261"/>
            <p:cNvSpPr/>
            <p:nvPr/>
          </p:nvSpPr>
          <p:spPr>
            <a:xfrm>
              <a:off x="435744" y="4782720"/>
              <a:ext cx="92896" cy="360768"/>
            </a:xfrm>
            <a:custGeom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300032" y="4638048"/>
              <a:ext cx="92896" cy="505440"/>
            </a:xfrm>
            <a:custGeom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164288" y="4571968"/>
              <a:ext cx="92896" cy="571520"/>
            </a:xfrm>
            <a:custGeom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8544" y="4739840"/>
              <a:ext cx="92928" cy="403648"/>
            </a:xfrm>
            <a:custGeom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712576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576832" y="4752352"/>
              <a:ext cx="94688" cy="391136"/>
            </a:xfrm>
            <a:custGeom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989408" y="4386240"/>
              <a:ext cx="94656" cy="757248"/>
            </a:xfrm>
            <a:custGeom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853664" y="4500544"/>
              <a:ext cx="94688" cy="642944"/>
            </a:xfrm>
            <a:custGeom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1266208" y="4721984"/>
              <a:ext cx="94688" cy="421504"/>
            </a:xfrm>
            <a:custGeom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1130496" y="4518400"/>
              <a:ext cx="94688" cy="625088"/>
            </a:xfrm>
            <a:custGeom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1543040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1407296" y="4721984"/>
              <a:ext cx="94688" cy="421504"/>
            </a:xfrm>
            <a:custGeom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1821632" y="4457664"/>
              <a:ext cx="92896" cy="685824"/>
            </a:xfrm>
            <a:custGeom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1685920" y="4638048"/>
              <a:ext cx="94688" cy="505440"/>
            </a:xfrm>
            <a:custGeom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098464" y="4386240"/>
              <a:ext cx="94688" cy="757248"/>
            </a:xfrm>
            <a:custGeom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1962720" y="4457664"/>
              <a:ext cx="94688" cy="685824"/>
            </a:xfrm>
            <a:custGeom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375296" y="4711264"/>
              <a:ext cx="94656" cy="432224"/>
            </a:xfrm>
            <a:custGeom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239552" y="4536256"/>
              <a:ext cx="94688" cy="607232"/>
            </a:xfrm>
            <a:custGeom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652096" y="4704128"/>
              <a:ext cx="94688" cy="439360"/>
            </a:xfrm>
            <a:custGeom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516384" y="4764864"/>
              <a:ext cx="94688" cy="378624"/>
            </a:xfrm>
            <a:custGeom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2930720" y="4421952"/>
              <a:ext cx="92896" cy="721536"/>
            </a:xfrm>
            <a:custGeom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794976" y="4638048"/>
              <a:ext cx="92896" cy="505440"/>
            </a:xfrm>
            <a:custGeom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3207520" y="4386240"/>
              <a:ext cx="94688" cy="757248"/>
            </a:xfrm>
            <a:custGeom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3071808" y="4314784"/>
              <a:ext cx="94688" cy="828704"/>
            </a:xfrm>
            <a:custGeom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3484352" y="4530912"/>
              <a:ext cx="94688" cy="612576"/>
            </a:xfrm>
            <a:custGeom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3348608" y="4314784"/>
              <a:ext cx="94688" cy="828704"/>
            </a:xfrm>
            <a:custGeom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3761184" y="4739840"/>
              <a:ext cx="94656" cy="403648"/>
            </a:xfrm>
            <a:custGeom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3625440" y="4457664"/>
              <a:ext cx="94688" cy="685824"/>
            </a:xfrm>
            <a:custGeom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4037984" y="4638048"/>
              <a:ext cx="94688" cy="505440"/>
            </a:xfrm>
            <a:custGeom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3902272" y="4836288"/>
              <a:ext cx="94656" cy="307200"/>
            </a:xfrm>
            <a:custGeom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4316608" y="4638048"/>
              <a:ext cx="94688" cy="505440"/>
            </a:xfrm>
            <a:custGeom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4180864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4593408" y="4571968"/>
              <a:ext cx="94688" cy="571520"/>
            </a:xfrm>
            <a:custGeom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4457696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4870240" y="4386240"/>
              <a:ext cx="94688" cy="757248"/>
            </a:xfrm>
            <a:custGeom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4734496" y="4457664"/>
              <a:ext cx="94688" cy="685824"/>
            </a:xfrm>
            <a:custGeom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5147072" y="4157632"/>
              <a:ext cx="94656" cy="985856"/>
            </a:xfrm>
            <a:custGeom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5011328" y="4229088"/>
              <a:ext cx="94688" cy="914400"/>
            </a:xfrm>
            <a:custGeom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5425664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5289920" y="4277280"/>
              <a:ext cx="94688" cy="866208"/>
            </a:xfrm>
            <a:custGeom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5702496" y="4721984"/>
              <a:ext cx="94688" cy="421504"/>
            </a:xfrm>
            <a:custGeom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5566752" y="4416608"/>
              <a:ext cx="94688" cy="726880"/>
            </a:xfrm>
            <a:custGeom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5979296" y="4571968"/>
              <a:ext cx="94688" cy="571520"/>
            </a:xfrm>
            <a:custGeom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5843584" y="4813088"/>
              <a:ext cx="94688" cy="330400"/>
            </a:xfrm>
            <a:custGeom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6256128" y="4807712"/>
              <a:ext cx="94688" cy="335776"/>
            </a:xfrm>
            <a:custGeom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6120384" y="4739840"/>
              <a:ext cx="94688" cy="403648"/>
            </a:xfrm>
            <a:custGeom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6534720" y="4505888"/>
              <a:ext cx="92896" cy="637600"/>
            </a:xfrm>
            <a:custGeom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6399008" y="4739840"/>
              <a:ext cx="92896" cy="403648"/>
            </a:xfrm>
            <a:custGeom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6811552" y="4807712"/>
              <a:ext cx="94688" cy="335776"/>
            </a:xfrm>
            <a:custGeom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6675808" y="4614848"/>
              <a:ext cx="94688" cy="528640"/>
            </a:xfrm>
            <a:custGeom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7088384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6952640" y="4530912"/>
              <a:ext cx="94688" cy="612576"/>
            </a:xfrm>
            <a:custGeom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7365184" y="4739840"/>
              <a:ext cx="94688" cy="403648"/>
            </a:xfrm>
            <a:custGeom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7229472" y="4825568"/>
              <a:ext cx="94688" cy="317920"/>
            </a:xfrm>
            <a:custGeom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7643808" y="4632704"/>
              <a:ext cx="92896" cy="510784"/>
            </a:xfrm>
            <a:custGeom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7506272" y="4963104"/>
              <a:ext cx="94688" cy="180384"/>
            </a:xfrm>
            <a:custGeom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7920608" y="4909504"/>
              <a:ext cx="94688" cy="233984"/>
            </a:xfrm>
            <a:custGeom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784896" y="4777344"/>
              <a:ext cx="94688" cy="366144"/>
            </a:xfrm>
            <a:custGeom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8197440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061696" y="4777344"/>
              <a:ext cx="94688" cy="366144"/>
            </a:xfrm>
            <a:custGeom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8474272" y="4721984"/>
              <a:ext cx="94656" cy="421504"/>
            </a:xfrm>
            <a:custGeom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8338528" y="4488032"/>
              <a:ext cx="94688" cy="655456"/>
            </a:xfrm>
            <a:custGeom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8751072" y="4409440"/>
              <a:ext cx="94688" cy="734048"/>
            </a:xfrm>
            <a:custGeom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8615360" y="4295168"/>
              <a:ext cx="94688" cy="848320"/>
            </a:xfrm>
            <a:custGeom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9029696" y="4409440"/>
              <a:ext cx="92896" cy="734048"/>
            </a:xfrm>
            <a:custGeom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8893952" y="4180864"/>
              <a:ext cx="92896" cy="962624"/>
            </a:xfrm>
            <a:custGeom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Shape 327"/>
          <p:cNvSpPr/>
          <p:nvPr/>
        </p:nvSpPr>
        <p:spPr>
          <a:xfrm>
            <a:off x="0" y="3579000"/>
            <a:ext cx="9144000" cy="1293056"/>
          </a:xfrm>
          <a:custGeom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Shape 333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Shape 33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Shape 338"/>
            <p:cNvSpPr/>
            <p:nvPr/>
          </p:nvSpPr>
          <p:spPr>
            <a:xfrm>
              <a:off x="300032" y="4491616"/>
              <a:ext cx="228608" cy="651872"/>
            </a:xfrm>
            <a:custGeom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8544" y="4220160"/>
              <a:ext cx="228640" cy="923328"/>
            </a:xfrm>
            <a:custGeom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576832" y="3939744"/>
              <a:ext cx="230432" cy="1203744"/>
            </a:xfrm>
            <a:custGeom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853664" y="4120128"/>
              <a:ext cx="230400" cy="1023360"/>
            </a:xfrm>
            <a:custGeom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1130496" y="4627328"/>
              <a:ext cx="230400" cy="516160"/>
            </a:xfrm>
            <a:custGeom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1409088" y="3821888"/>
              <a:ext cx="228640" cy="1321600"/>
            </a:xfrm>
            <a:custGeom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685920" y="4175488"/>
              <a:ext cx="230400" cy="968000"/>
            </a:xfrm>
            <a:custGeom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1962720" y="3939744"/>
              <a:ext cx="230432" cy="1203744"/>
            </a:xfrm>
            <a:custGeom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239552" y="4355872"/>
              <a:ext cx="230400" cy="787616"/>
            </a:xfrm>
            <a:custGeom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516384" y="3821888"/>
              <a:ext cx="230400" cy="1321600"/>
            </a:xfrm>
            <a:custGeom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794976" y="4175488"/>
              <a:ext cx="228640" cy="968000"/>
            </a:xfrm>
            <a:custGeom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3071808" y="3659360"/>
              <a:ext cx="230400" cy="1484128"/>
            </a:xfrm>
            <a:custGeom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3348608" y="3821888"/>
              <a:ext cx="230432" cy="1321600"/>
            </a:xfrm>
            <a:custGeom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3625440" y="4220160"/>
              <a:ext cx="230400" cy="923328"/>
            </a:xfrm>
            <a:custGeom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3904032" y="4491616"/>
              <a:ext cx="228640" cy="651872"/>
            </a:xfrm>
            <a:custGeom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4180864" y="4284448"/>
              <a:ext cx="230432" cy="859040"/>
            </a:xfrm>
            <a:custGeom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4457696" y="4004032"/>
              <a:ext cx="230400" cy="1139456"/>
            </a:xfrm>
            <a:custGeom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4734496" y="3821888"/>
              <a:ext cx="230432" cy="1321600"/>
            </a:xfrm>
            <a:custGeom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5011328" y="3514688"/>
              <a:ext cx="230400" cy="1628800"/>
            </a:xfrm>
            <a:custGeom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5289920" y="3939744"/>
              <a:ext cx="228640" cy="1203744"/>
            </a:xfrm>
            <a:custGeom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5566752" y="3704000"/>
              <a:ext cx="230432" cy="1439488"/>
            </a:xfrm>
            <a:custGeom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5843584" y="3821888"/>
              <a:ext cx="230400" cy="1321600"/>
            </a:xfrm>
            <a:custGeom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6120384" y="4329088"/>
              <a:ext cx="230432" cy="814400"/>
            </a:xfrm>
            <a:custGeom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6399008" y="4120128"/>
              <a:ext cx="228608" cy="1023360"/>
            </a:xfrm>
            <a:custGeom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6675808" y="4538048"/>
              <a:ext cx="230432" cy="605440"/>
            </a:xfrm>
            <a:custGeom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6952640" y="3939744"/>
              <a:ext cx="230432" cy="1203744"/>
            </a:xfrm>
            <a:custGeom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7229472" y="4220160"/>
              <a:ext cx="230400" cy="923328"/>
            </a:xfrm>
            <a:custGeom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7506272" y="3768288"/>
              <a:ext cx="230432" cy="1375200"/>
            </a:xfrm>
            <a:custGeom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7784896" y="4004032"/>
              <a:ext cx="228608" cy="1139456"/>
            </a:xfrm>
            <a:custGeom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8061696" y="3596864"/>
              <a:ext cx="230432" cy="1546624"/>
            </a:xfrm>
            <a:custGeom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8338528" y="3514688"/>
              <a:ext cx="230400" cy="1628800"/>
            </a:xfrm>
            <a:custGeom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8615360" y="3939744"/>
              <a:ext cx="230400" cy="1203744"/>
            </a:xfrm>
            <a:custGeom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8893952" y="3596864"/>
              <a:ext cx="228640" cy="1546624"/>
            </a:xfrm>
            <a:custGeom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Shape 371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Shape 372"/>
            <p:cNvSpPr/>
            <p:nvPr/>
          </p:nvSpPr>
          <p:spPr>
            <a:xfrm>
              <a:off x="435744" y="4782720"/>
              <a:ext cx="92896" cy="360768"/>
            </a:xfrm>
            <a:custGeom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300032" y="4638048"/>
              <a:ext cx="92896" cy="505440"/>
            </a:xfrm>
            <a:custGeom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164288" y="4571968"/>
              <a:ext cx="92896" cy="571520"/>
            </a:xfrm>
            <a:custGeom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8544" y="4739840"/>
              <a:ext cx="92928" cy="403648"/>
            </a:xfrm>
            <a:custGeom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712576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576832" y="4752352"/>
              <a:ext cx="94688" cy="391136"/>
            </a:xfrm>
            <a:custGeom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989408" y="4386240"/>
              <a:ext cx="94656" cy="757248"/>
            </a:xfrm>
            <a:custGeom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853664" y="4500544"/>
              <a:ext cx="94688" cy="642944"/>
            </a:xfrm>
            <a:custGeom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266208" y="4721984"/>
              <a:ext cx="94688" cy="421504"/>
            </a:xfrm>
            <a:custGeom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1130496" y="4518400"/>
              <a:ext cx="94688" cy="625088"/>
            </a:xfrm>
            <a:custGeom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1543040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1407296" y="4721984"/>
              <a:ext cx="94688" cy="421504"/>
            </a:xfrm>
            <a:custGeom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21632" y="4457664"/>
              <a:ext cx="92896" cy="685824"/>
            </a:xfrm>
            <a:custGeom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1685920" y="4638048"/>
              <a:ext cx="94688" cy="505440"/>
            </a:xfrm>
            <a:custGeom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098464" y="4386240"/>
              <a:ext cx="94688" cy="757248"/>
            </a:xfrm>
            <a:custGeom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1962720" y="4457664"/>
              <a:ext cx="94688" cy="685824"/>
            </a:xfrm>
            <a:custGeom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375296" y="4711264"/>
              <a:ext cx="94656" cy="432224"/>
            </a:xfrm>
            <a:custGeom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239552" y="4536256"/>
              <a:ext cx="94688" cy="607232"/>
            </a:xfrm>
            <a:custGeom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652096" y="4704128"/>
              <a:ext cx="94688" cy="439360"/>
            </a:xfrm>
            <a:custGeom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516384" y="4764864"/>
              <a:ext cx="94688" cy="378624"/>
            </a:xfrm>
            <a:custGeom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30720" y="4421952"/>
              <a:ext cx="92896" cy="721536"/>
            </a:xfrm>
            <a:custGeom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794976" y="4638048"/>
              <a:ext cx="92896" cy="505440"/>
            </a:xfrm>
            <a:custGeom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3207520" y="4386240"/>
              <a:ext cx="94688" cy="757248"/>
            </a:xfrm>
            <a:custGeom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3071808" y="4314784"/>
              <a:ext cx="94688" cy="828704"/>
            </a:xfrm>
            <a:custGeom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484352" y="4530912"/>
              <a:ext cx="94688" cy="612576"/>
            </a:xfrm>
            <a:custGeom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348608" y="4314784"/>
              <a:ext cx="94688" cy="828704"/>
            </a:xfrm>
            <a:custGeom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761184" y="4739840"/>
              <a:ext cx="94656" cy="403648"/>
            </a:xfrm>
            <a:custGeom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625440" y="4457664"/>
              <a:ext cx="94688" cy="685824"/>
            </a:xfrm>
            <a:custGeom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4037984" y="4638048"/>
              <a:ext cx="94688" cy="505440"/>
            </a:xfrm>
            <a:custGeom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902272" y="4836288"/>
              <a:ext cx="94656" cy="307200"/>
            </a:xfrm>
            <a:custGeom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4316608" y="4638048"/>
              <a:ext cx="94688" cy="505440"/>
            </a:xfrm>
            <a:custGeom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4180864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4593408" y="4571968"/>
              <a:ext cx="94688" cy="571520"/>
            </a:xfrm>
            <a:custGeom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4457696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4870240" y="4386240"/>
              <a:ext cx="94688" cy="757248"/>
            </a:xfrm>
            <a:custGeom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4734496" y="4457664"/>
              <a:ext cx="94688" cy="685824"/>
            </a:xfrm>
            <a:custGeom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5147072" y="4157632"/>
              <a:ext cx="94656" cy="985856"/>
            </a:xfrm>
            <a:custGeom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5011328" y="4229088"/>
              <a:ext cx="94688" cy="914400"/>
            </a:xfrm>
            <a:custGeom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5425664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5289920" y="4277280"/>
              <a:ext cx="94688" cy="866208"/>
            </a:xfrm>
            <a:custGeom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5702496" y="4721984"/>
              <a:ext cx="94688" cy="421504"/>
            </a:xfrm>
            <a:custGeom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5566752" y="4416608"/>
              <a:ext cx="94688" cy="726880"/>
            </a:xfrm>
            <a:custGeom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5979296" y="4571968"/>
              <a:ext cx="94688" cy="571520"/>
            </a:xfrm>
            <a:custGeom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5843584" y="4813088"/>
              <a:ext cx="94688" cy="330400"/>
            </a:xfrm>
            <a:custGeom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6256128" y="4807712"/>
              <a:ext cx="94688" cy="335776"/>
            </a:xfrm>
            <a:custGeom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6120384" y="4739840"/>
              <a:ext cx="94688" cy="403648"/>
            </a:xfrm>
            <a:custGeom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6534720" y="4505888"/>
              <a:ext cx="92896" cy="637600"/>
            </a:xfrm>
            <a:custGeom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399008" y="4739840"/>
              <a:ext cx="92896" cy="403648"/>
            </a:xfrm>
            <a:custGeom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811552" y="4807712"/>
              <a:ext cx="94688" cy="335776"/>
            </a:xfrm>
            <a:custGeom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6675808" y="4614848"/>
              <a:ext cx="94688" cy="528640"/>
            </a:xfrm>
            <a:custGeom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7088384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952640" y="4530912"/>
              <a:ext cx="94688" cy="612576"/>
            </a:xfrm>
            <a:custGeom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7365184" y="4739840"/>
              <a:ext cx="94688" cy="403648"/>
            </a:xfrm>
            <a:custGeom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7229472" y="4825568"/>
              <a:ext cx="94688" cy="317920"/>
            </a:xfrm>
            <a:custGeom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7643808" y="4632704"/>
              <a:ext cx="92896" cy="510784"/>
            </a:xfrm>
            <a:custGeom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7506272" y="4963104"/>
              <a:ext cx="94688" cy="180384"/>
            </a:xfrm>
            <a:custGeom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7920608" y="4909504"/>
              <a:ext cx="94688" cy="233984"/>
            </a:xfrm>
            <a:custGeom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7784896" y="4777344"/>
              <a:ext cx="94688" cy="366144"/>
            </a:xfrm>
            <a:custGeom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8197440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8061696" y="4777344"/>
              <a:ext cx="94688" cy="366144"/>
            </a:xfrm>
            <a:custGeom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8474272" y="4721984"/>
              <a:ext cx="94656" cy="421504"/>
            </a:xfrm>
            <a:custGeom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8338528" y="4488032"/>
              <a:ext cx="94688" cy="655456"/>
            </a:xfrm>
            <a:custGeom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8751072" y="4409440"/>
              <a:ext cx="94688" cy="734048"/>
            </a:xfrm>
            <a:custGeom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8615360" y="4295168"/>
              <a:ext cx="94688" cy="848320"/>
            </a:xfrm>
            <a:custGeom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9029696" y="4409440"/>
              <a:ext cx="92896" cy="734048"/>
            </a:xfrm>
            <a:custGeom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8893952" y="4180864"/>
              <a:ext cx="92896" cy="962624"/>
            </a:xfrm>
            <a:custGeom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Shape 438"/>
          <p:cNvSpPr/>
          <p:nvPr/>
        </p:nvSpPr>
        <p:spPr>
          <a:xfrm>
            <a:off x="0" y="3579000"/>
            <a:ext cx="9144000" cy="1293056"/>
          </a:xfrm>
          <a:custGeom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Shape 43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1" name="Shape 441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2" name="Shape 44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" name="Shape 44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Shape 446"/>
            <p:cNvSpPr/>
            <p:nvPr/>
          </p:nvSpPr>
          <p:spPr>
            <a:xfrm>
              <a:off x="300032" y="4491616"/>
              <a:ext cx="228608" cy="651872"/>
            </a:xfrm>
            <a:custGeom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28544" y="4220160"/>
              <a:ext cx="228640" cy="923328"/>
            </a:xfrm>
            <a:custGeom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576832" y="3939744"/>
              <a:ext cx="230432" cy="1203744"/>
            </a:xfrm>
            <a:custGeom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853664" y="4120128"/>
              <a:ext cx="230400" cy="1023360"/>
            </a:xfrm>
            <a:custGeom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130496" y="4627328"/>
              <a:ext cx="230400" cy="516160"/>
            </a:xfrm>
            <a:custGeom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409088" y="3821888"/>
              <a:ext cx="228640" cy="1321600"/>
            </a:xfrm>
            <a:custGeom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685920" y="4175488"/>
              <a:ext cx="230400" cy="968000"/>
            </a:xfrm>
            <a:custGeom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962720" y="3939744"/>
              <a:ext cx="230432" cy="1203744"/>
            </a:xfrm>
            <a:custGeom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2239552" y="4355872"/>
              <a:ext cx="230400" cy="787616"/>
            </a:xfrm>
            <a:custGeom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2516384" y="3821888"/>
              <a:ext cx="230400" cy="1321600"/>
            </a:xfrm>
            <a:custGeom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2794976" y="4175488"/>
              <a:ext cx="228640" cy="968000"/>
            </a:xfrm>
            <a:custGeom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3071808" y="3659360"/>
              <a:ext cx="230400" cy="1484128"/>
            </a:xfrm>
            <a:custGeom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3348608" y="3821888"/>
              <a:ext cx="230432" cy="1321600"/>
            </a:xfrm>
            <a:custGeom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3625440" y="4220160"/>
              <a:ext cx="230400" cy="923328"/>
            </a:xfrm>
            <a:custGeom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3904032" y="4491616"/>
              <a:ext cx="228640" cy="651872"/>
            </a:xfrm>
            <a:custGeom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4180864" y="4284448"/>
              <a:ext cx="230432" cy="859040"/>
            </a:xfrm>
            <a:custGeom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4457696" y="4004032"/>
              <a:ext cx="230400" cy="1139456"/>
            </a:xfrm>
            <a:custGeom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4734496" y="3821888"/>
              <a:ext cx="230432" cy="1321600"/>
            </a:xfrm>
            <a:custGeom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5011328" y="3514688"/>
              <a:ext cx="230400" cy="1628800"/>
            </a:xfrm>
            <a:custGeom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5289920" y="3939744"/>
              <a:ext cx="228640" cy="1203744"/>
            </a:xfrm>
            <a:custGeom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5566752" y="3704000"/>
              <a:ext cx="230432" cy="1439488"/>
            </a:xfrm>
            <a:custGeom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5843584" y="3821888"/>
              <a:ext cx="230400" cy="1321600"/>
            </a:xfrm>
            <a:custGeom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6120384" y="4329088"/>
              <a:ext cx="230432" cy="814400"/>
            </a:xfrm>
            <a:custGeom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6399008" y="4120128"/>
              <a:ext cx="228608" cy="1023360"/>
            </a:xfrm>
            <a:custGeom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6675808" y="4538048"/>
              <a:ext cx="230432" cy="605440"/>
            </a:xfrm>
            <a:custGeom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6952640" y="3939744"/>
              <a:ext cx="230432" cy="1203744"/>
            </a:xfrm>
            <a:custGeom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7229472" y="4220160"/>
              <a:ext cx="230400" cy="923328"/>
            </a:xfrm>
            <a:custGeom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7506272" y="3768288"/>
              <a:ext cx="230432" cy="1375200"/>
            </a:xfrm>
            <a:custGeom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7784896" y="4004032"/>
              <a:ext cx="228608" cy="1139456"/>
            </a:xfrm>
            <a:custGeom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8061696" y="3596864"/>
              <a:ext cx="230432" cy="1546624"/>
            </a:xfrm>
            <a:custGeom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8338528" y="3514688"/>
              <a:ext cx="230400" cy="1628800"/>
            </a:xfrm>
            <a:custGeom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8615360" y="3939744"/>
              <a:ext cx="230400" cy="1203744"/>
            </a:xfrm>
            <a:custGeom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8893952" y="3596864"/>
              <a:ext cx="228640" cy="1546624"/>
            </a:xfrm>
            <a:custGeom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Shape 47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Shape 480"/>
            <p:cNvSpPr/>
            <p:nvPr/>
          </p:nvSpPr>
          <p:spPr>
            <a:xfrm>
              <a:off x="435744" y="4782720"/>
              <a:ext cx="92896" cy="360768"/>
            </a:xfrm>
            <a:custGeom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00032" y="4638048"/>
              <a:ext cx="92896" cy="505440"/>
            </a:xfrm>
            <a:custGeom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64288" y="4571968"/>
              <a:ext cx="92896" cy="571520"/>
            </a:xfrm>
            <a:custGeom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8544" y="4739840"/>
              <a:ext cx="92928" cy="403648"/>
            </a:xfrm>
            <a:custGeom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712576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576832" y="4752352"/>
              <a:ext cx="94688" cy="391136"/>
            </a:xfrm>
            <a:custGeom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989408" y="4386240"/>
              <a:ext cx="94656" cy="757248"/>
            </a:xfrm>
            <a:custGeom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853664" y="4500544"/>
              <a:ext cx="94688" cy="642944"/>
            </a:xfrm>
            <a:custGeom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266208" y="4721984"/>
              <a:ext cx="94688" cy="421504"/>
            </a:xfrm>
            <a:custGeom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130496" y="4518400"/>
              <a:ext cx="94688" cy="625088"/>
            </a:xfrm>
            <a:custGeom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1543040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407296" y="4721984"/>
              <a:ext cx="94688" cy="421504"/>
            </a:xfrm>
            <a:custGeom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1821632" y="4457664"/>
              <a:ext cx="92896" cy="685824"/>
            </a:xfrm>
            <a:custGeom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1685920" y="4638048"/>
              <a:ext cx="94688" cy="505440"/>
            </a:xfrm>
            <a:custGeom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098464" y="4386240"/>
              <a:ext cx="94688" cy="757248"/>
            </a:xfrm>
            <a:custGeom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1962720" y="4457664"/>
              <a:ext cx="94688" cy="685824"/>
            </a:xfrm>
            <a:custGeom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375296" y="4711264"/>
              <a:ext cx="94656" cy="432224"/>
            </a:xfrm>
            <a:custGeom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239552" y="4536256"/>
              <a:ext cx="94688" cy="607232"/>
            </a:xfrm>
            <a:custGeom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652096" y="4704128"/>
              <a:ext cx="94688" cy="439360"/>
            </a:xfrm>
            <a:custGeom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516384" y="4764864"/>
              <a:ext cx="94688" cy="378624"/>
            </a:xfrm>
            <a:custGeom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930720" y="4421952"/>
              <a:ext cx="92896" cy="721536"/>
            </a:xfrm>
            <a:custGeom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794976" y="4638048"/>
              <a:ext cx="92896" cy="505440"/>
            </a:xfrm>
            <a:custGeom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3207520" y="4386240"/>
              <a:ext cx="94688" cy="757248"/>
            </a:xfrm>
            <a:custGeom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3071808" y="4314784"/>
              <a:ext cx="94688" cy="828704"/>
            </a:xfrm>
            <a:custGeom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3484352" y="4530912"/>
              <a:ext cx="94688" cy="612576"/>
            </a:xfrm>
            <a:custGeom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3348608" y="4314784"/>
              <a:ext cx="94688" cy="828704"/>
            </a:xfrm>
            <a:custGeom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3761184" y="4739840"/>
              <a:ext cx="94656" cy="403648"/>
            </a:xfrm>
            <a:custGeom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3625440" y="4457664"/>
              <a:ext cx="94688" cy="685824"/>
            </a:xfrm>
            <a:custGeom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4037984" y="4638048"/>
              <a:ext cx="94688" cy="505440"/>
            </a:xfrm>
            <a:custGeom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3902272" y="4836288"/>
              <a:ext cx="94656" cy="307200"/>
            </a:xfrm>
            <a:custGeom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4316608" y="4638048"/>
              <a:ext cx="94688" cy="505440"/>
            </a:xfrm>
            <a:custGeom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4180864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4593408" y="4571968"/>
              <a:ext cx="94688" cy="571520"/>
            </a:xfrm>
            <a:custGeom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4457696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4870240" y="4386240"/>
              <a:ext cx="94688" cy="757248"/>
            </a:xfrm>
            <a:custGeom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4734496" y="4457664"/>
              <a:ext cx="94688" cy="685824"/>
            </a:xfrm>
            <a:custGeom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5147072" y="4157632"/>
              <a:ext cx="94656" cy="985856"/>
            </a:xfrm>
            <a:custGeom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5011328" y="4229088"/>
              <a:ext cx="94688" cy="914400"/>
            </a:xfrm>
            <a:custGeom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5425664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5289920" y="4277280"/>
              <a:ext cx="94688" cy="866208"/>
            </a:xfrm>
            <a:custGeom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5702496" y="4721984"/>
              <a:ext cx="94688" cy="421504"/>
            </a:xfrm>
            <a:custGeom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5566752" y="4416608"/>
              <a:ext cx="94688" cy="726880"/>
            </a:xfrm>
            <a:custGeom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5979296" y="4571968"/>
              <a:ext cx="94688" cy="571520"/>
            </a:xfrm>
            <a:custGeom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5843584" y="4813088"/>
              <a:ext cx="94688" cy="330400"/>
            </a:xfrm>
            <a:custGeom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6256128" y="4807712"/>
              <a:ext cx="94688" cy="335776"/>
            </a:xfrm>
            <a:custGeom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6120384" y="4739840"/>
              <a:ext cx="94688" cy="403648"/>
            </a:xfrm>
            <a:custGeom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6534720" y="4505888"/>
              <a:ext cx="92896" cy="637600"/>
            </a:xfrm>
            <a:custGeom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6399008" y="4739840"/>
              <a:ext cx="92896" cy="403648"/>
            </a:xfrm>
            <a:custGeom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6811552" y="4807712"/>
              <a:ext cx="94688" cy="335776"/>
            </a:xfrm>
            <a:custGeom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6675808" y="4614848"/>
              <a:ext cx="94688" cy="528640"/>
            </a:xfrm>
            <a:custGeom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7088384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6952640" y="4530912"/>
              <a:ext cx="94688" cy="612576"/>
            </a:xfrm>
            <a:custGeom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7365184" y="4739840"/>
              <a:ext cx="94688" cy="403648"/>
            </a:xfrm>
            <a:custGeom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7229472" y="4825568"/>
              <a:ext cx="94688" cy="317920"/>
            </a:xfrm>
            <a:custGeom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7643808" y="4632704"/>
              <a:ext cx="92896" cy="510784"/>
            </a:xfrm>
            <a:custGeom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7506272" y="4963104"/>
              <a:ext cx="94688" cy="180384"/>
            </a:xfrm>
            <a:custGeom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7920608" y="4909504"/>
              <a:ext cx="94688" cy="233984"/>
            </a:xfrm>
            <a:custGeom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7784896" y="4777344"/>
              <a:ext cx="94688" cy="366144"/>
            </a:xfrm>
            <a:custGeom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8197440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061696" y="4777344"/>
              <a:ext cx="94688" cy="366144"/>
            </a:xfrm>
            <a:custGeom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8474272" y="4721984"/>
              <a:ext cx="94656" cy="421504"/>
            </a:xfrm>
            <a:custGeom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8338528" y="4488032"/>
              <a:ext cx="94688" cy="655456"/>
            </a:xfrm>
            <a:custGeom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751072" y="4409440"/>
              <a:ext cx="94688" cy="734048"/>
            </a:xfrm>
            <a:custGeom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8615360" y="4295168"/>
              <a:ext cx="94688" cy="848320"/>
            </a:xfrm>
            <a:custGeom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9029696" y="4409440"/>
              <a:ext cx="92896" cy="734048"/>
            </a:xfrm>
            <a:custGeom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8893952" y="4180864"/>
              <a:ext cx="92896" cy="962624"/>
            </a:xfrm>
            <a:custGeom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Shape 546"/>
          <p:cNvSpPr/>
          <p:nvPr/>
        </p:nvSpPr>
        <p:spPr>
          <a:xfrm>
            <a:off x="0" y="3579000"/>
            <a:ext cx="9144000" cy="1293056"/>
          </a:xfrm>
          <a:custGeom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Shape 54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9" name="Shape 549"/>
          <p:cNvSpPr txBox="1"/>
          <p:nvPr>
            <p:ph idx="2" type="body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0" name="Shape 550"/>
          <p:cNvSpPr txBox="1"/>
          <p:nvPr>
            <p:ph idx="3" type="body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1" name="Shape 55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Shape 554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Shape 555"/>
            <p:cNvSpPr/>
            <p:nvPr/>
          </p:nvSpPr>
          <p:spPr>
            <a:xfrm>
              <a:off x="300032" y="4491616"/>
              <a:ext cx="228608" cy="651872"/>
            </a:xfrm>
            <a:custGeom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28544" y="4220160"/>
              <a:ext cx="228640" cy="923328"/>
            </a:xfrm>
            <a:custGeom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76832" y="3939744"/>
              <a:ext cx="230432" cy="1203744"/>
            </a:xfrm>
            <a:custGeom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853664" y="4120128"/>
              <a:ext cx="230400" cy="1023360"/>
            </a:xfrm>
            <a:custGeom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1130496" y="4627328"/>
              <a:ext cx="230400" cy="516160"/>
            </a:xfrm>
            <a:custGeom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1409088" y="3821888"/>
              <a:ext cx="228640" cy="1321600"/>
            </a:xfrm>
            <a:custGeom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1685920" y="4175488"/>
              <a:ext cx="230400" cy="968000"/>
            </a:xfrm>
            <a:custGeom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1962720" y="3939744"/>
              <a:ext cx="230432" cy="1203744"/>
            </a:xfrm>
            <a:custGeom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2239552" y="4355872"/>
              <a:ext cx="230400" cy="787616"/>
            </a:xfrm>
            <a:custGeom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2516384" y="3821888"/>
              <a:ext cx="230400" cy="1321600"/>
            </a:xfrm>
            <a:custGeom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2794976" y="4175488"/>
              <a:ext cx="228640" cy="968000"/>
            </a:xfrm>
            <a:custGeom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3071808" y="3659360"/>
              <a:ext cx="230400" cy="1484128"/>
            </a:xfrm>
            <a:custGeom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3348608" y="3821888"/>
              <a:ext cx="230432" cy="1321600"/>
            </a:xfrm>
            <a:custGeom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3625440" y="4220160"/>
              <a:ext cx="230400" cy="923328"/>
            </a:xfrm>
            <a:custGeom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3904032" y="4491616"/>
              <a:ext cx="228640" cy="651872"/>
            </a:xfrm>
            <a:custGeom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4180864" y="4284448"/>
              <a:ext cx="230432" cy="859040"/>
            </a:xfrm>
            <a:custGeom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4457696" y="4004032"/>
              <a:ext cx="230400" cy="1139456"/>
            </a:xfrm>
            <a:custGeom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734496" y="3821888"/>
              <a:ext cx="230432" cy="1321600"/>
            </a:xfrm>
            <a:custGeom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5011328" y="3514688"/>
              <a:ext cx="230400" cy="1628800"/>
            </a:xfrm>
            <a:custGeom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5289920" y="3939744"/>
              <a:ext cx="228640" cy="1203744"/>
            </a:xfrm>
            <a:custGeom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5566752" y="3704000"/>
              <a:ext cx="230432" cy="1439488"/>
            </a:xfrm>
            <a:custGeom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5843584" y="3821888"/>
              <a:ext cx="230400" cy="1321600"/>
            </a:xfrm>
            <a:custGeom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6120384" y="4329088"/>
              <a:ext cx="230432" cy="814400"/>
            </a:xfrm>
            <a:custGeom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6399008" y="4120128"/>
              <a:ext cx="228608" cy="1023360"/>
            </a:xfrm>
            <a:custGeom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6675808" y="4538048"/>
              <a:ext cx="230432" cy="605440"/>
            </a:xfrm>
            <a:custGeom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6952640" y="3939744"/>
              <a:ext cx="230432" cy="1203744"/>
            </a:xfrm>
            <a:custGeom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7229472" y="4220160"/>
              <a:ext cx="230400" cy="923328"/>
            </a:xfrm>
            <a:custGeom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7506272" y="3768288"/>
              <a:ext cx="230432" cy="1375200"/>
            </a:xfrm>
            <a:custGeom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7784896" y="4004032"/>
              <a:ext cx="228608" cy="1139456"/>
            </a:xfrm>
            <a:custGeom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8061696" y="3596864"/>
              <a:ext cx="230432" cy="1546624"/>
            </a:xfrm>
            <a:custGeom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8338528" y="3514688"/>
              <a:ext cx="230400" cy="1628800"/>
            </a:xfrm>
            <a:custGeom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8615360" y="3939744"/>
              <a:ext cx="230400" cy="1203744"/>
            </a:xfrm>
            <a:custGeom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8893952" y="3596864"/>
              <a:ext cx="228640" cy="1546624"/>
            </a:xfrm>
            <a:custGeom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Shape 58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Shape 589"/>
            <p:cNvSpPr/>
            <p:nvPr/>
          </p:nvSpPr>
          <p:spPr>
            <a:xfrm>
              <a:off x="435744" y="4782720"/>
              <a:ext cx="92896" cy="360768"/>
            </a:xfrm>
            <a:custGeom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300032" y="4638048"/>
              <a:ext cx="92896" cy="505440"/>
            </a:xfrm>
            <a:custGeom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64288" y="4571968"/>
              <a:ext cx="92896" cy="571520"/>
            </a:xfrm>
            <a:custGeom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28544" y="4739840"/>
              <a:ext cx="92928" cy="403648"/>
            </a:xfrm>
            <a:custGeom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712576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576832" y="4752352"/>
              <a:ext cx="94688" cy="391136"/>
            </a:xfrm>
            <a:custGeom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989408" y="4386240"/>
              <a:ext cx="94656" cy="757248"/>
            </a:xfrm>
            <a:custGeom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853664" y="4500544"/>
              <a:ext cx="94688" cy="642944"/>
            </a:xfrm>
            <a:custGeom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266208" y="4721984"/>
              <a:ext cx="94688" cy="421504"/>
            </a:xfrm>
            <a:custGeom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130496" y="4518400"/>
              <a:ext cx="94688" cy="625088"/>
            </a:xfrm>
            <a:custGeom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543040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407296" y="4721984"/>
              <a:ext cx="94688" cy="421504"/>
            </a:xfrm>
            <a:custGeom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821632" y="4457664"/>
              <a:ext cx="92896" cy="685824"/>
            </a:xfrm>
            <a:custGeom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685920" y="4638048"/>
              <a:ext cx="94688" cy="505440"/>
            </a:xfrm>
            <a:custGeom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2098464" y="4386240"/>
              <a:ext cx="94688" cy="757248"/>
            </a:xfrm>
            <a:custGeom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962720" y="4457664"/>
              <a:ext cx="94688" cy="685824"/>
            </a:xfrm>
            <a:custGeom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2375296" y="4711264"/>
              <a:ext cx="94656" cy="432224"/>
            </a:xfrm>
            <a:custGeom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2239552" y="4536256"/>
              <a:ext cx="94688" cy="607232"/>
            </a:xfrm>
            <a:custGeom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2652096" y="4704128"/>
              <a:ext cx="94688" cy="439360"/>
            </a:xfrm>
            <a:custGeom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516384" y="4764864"/>
              <a:ext cx="94688" cy="378624"/>
            </a:xfrm>
            <a:custGeom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2930720" y="4421952"/>
              <a:ext cx="92896" cy="721536"/>
            </a:xfrm>
            <a:custGeom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2794976" y="4638048"/>
              <a:ext cx="92896" cy="505440"/>
            </a:xfrm>
            <a:custGeom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3207520" y="4386240"/>
              <a:ext cx="94688" cy="757248"/>
            </a:xfrm>
            <a:custGeom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3071808" y="4314784"/>
              <a:ext cx="94688" cy="828704"/>
            </a:xfrm>
            <a:custGeom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3484352" y="4530912"/>
              <a:ext cx="94688" cy="612576"/>
            </a:xfrm>
            <a:custGeom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3348608" y="4314784"/>
              <a:ext cx="94688" cy="828704"/>
            </a:xfrm>
            <a:custGeom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3761184" y="4739840"/>
              <a:ext cx="94656" cy="403648"/>
            </a:xfrm>
            <a:custGeom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3625440" y="4457664"/>
              <a:ext cx="94688" cy="685824"/>
            </a:xfrm>
            <a:custGeom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4037984" y="4638048"/>
              <a:ext cx="94688" cy="505440"/>
            </a:xfrm>
            <a:custGeom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3902272" y="4836288"/>
              <a:ext cx="94656" cy="307200"/>
            </a:xfrm>
            <a:custGeom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4316608" y="4638048"/>
              <a:ext cx="94688" cy="505440"/>
            </a:xfrm>
            <a:custGeom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4180864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4593408" y="4571968"/>
              <a:ext cx="94688" cy="571520"/>
            </a:xfrm>
            <a:custGeom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4457696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4870240" y="4386240"/>
              <a:ext cx="94688" cy="757248"/>
            </a:xfrm>
            <a:custGeom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4734496" y="4457664"/>
              <a:ext cx="94688" cy="685824"/>
            </a:xfrm>
            <a:custGeom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5147072" y="4157632"/>
              <a:ext cx="94656" cy="985856"/>
            </a:xfrm>
            <a:custGeom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5011328" y="4229088"/>
              <a:ext cx="94688" cy="914400"/>
            </a:xfrm>
            <a:custGeom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5425664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5289920" y="4277280"/>
              <a:ext cx="94688" cy="866208"/>
            </a:xfrm>
            <a:custGeom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5702496" y="4721984"/>
              <a:ext cx="94688" cy="421504"/>
            </a:xfrm>
            <a:custGeom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5566752" y="4416608"/>
              <a:ext cx="94688" cy="726880"/>
            </a:xfrm>
            <a:custGeom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5979296" y="4571968"/>
              <a:ext cx="94688" cy="571520"/>
            </a:xfrm>
            <a:custGeom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5843584" y="4813088"/>
              <a:ext cx="94688" cy="330400"/>
            </a:xfrm>
            <a:custGeom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6256128" y="4807712"/>
              <a:ext cx="94688" cy="335776"/>
            </a:xfrm>
            <a:custGeom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6120384" y="4739840"/>
              <a:ext cx="94688" cy="403648"/>
            </a:xfrm>
            <a:custGeom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534720" y="4505888"/>
              <a:ext cx="92896" cy="637600"/>
            </a:xfrm>
            <a:custGeom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6399008" y="4739840"/>
              <a:ext cx="92896" cy="403648"/>
            </a:xfrm>
            <a:custGeom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6811552" y="4807712"/>
              <a:ext cx="94688" cy="335776"/>
            </a:xfrm>
            <a:custGeom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675808" y="4614848"/>
              <a:ext cx="94688" cy="528640"/>
            </a:xfrm>
            <a:custGeom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7088384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6952640" y="4530912"/>
              <a:ext cx="94688" cy="612576"/>
            </a:xfrm>
            <a:custGeom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7365184" y="4739840"/>
              <a:ext cx="94688" cy="403648"/>
            </a:xfrm>
            <a:custGeom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7229472" y="4825568"/>
              <a:ext cx="94688" cy="317920"/>
            </a:xfrm>
            <a:custGeom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7643808" y="4632704"/>
              <a:ext cx="92896" cy="510784"/>
            </a:xfrm>
            <a:custGeom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7506272" y="4963104"/>
              <a:ext cx="94688" cy="180384"/>
            </a:xfrm>
            <a:custGeom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7920608" y="4909504"/>
              <a:ext cx="94688" cy="233984"/>
            </a:xfrm>
            <a:custGeom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7784896" y="4777344"/>
              <a:ext cx="94688" cy="366144"/>
            </a:xfrm>
            <a:custGeom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8197440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8061696" y="4777344"/>
              <a:ext cx="94688" cy="366144"/>
            </a:xfrm>
            <a:custGeom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8474272" y="4721984"/>
              <a:ext cx="94656" cy="421504"/>
            </a:xfrm>
            <a:custGeom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8338528" y="4488032"/>
              <a:ext cx="94688" cy="655456"/>
            </a:xfrm>
            <a:custGeom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8751072" y="4409440"/>
              <a:ext cx="94688" cy="734048"/>
            </a:xfrm>
            <a:custGeom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8615360" y="4295168"/>
              <a:ext cx="94688" cy="848320"/>
            </a:xfrm>
            <a:custGeom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9029696" y="4409440"/>
              <a:ext cx="92896" cy="734048"/>
            </a:xfrm>
            <a:custGeom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8893952" y="4180864"/>
              <a:ext cx="92896" cy="962624"/>
            </a:xfrm>
            <a:custGeom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" name="Shape 655"/>
          <p:cNvSpPr/>
          <p:nvPr/>
        </p:nvSpPr>
        <p:spPr>
          <a:xfrm>
            <a:off x="0" y="3579000"/>
            <a:ext cx="9144000" cy="1293056"/>
          </a:xfrm>
          <a:custGeom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Shape 656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7" name="Shape 65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no graph">
  <p:cSld name="TITLE_ONLY_1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Shape 660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1" name="Shape 66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46557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0"/>
            <a:ext cx="9144000" cy="5143488"/>
          </a:xfrm>
          <a:custGeom>
            <a:pathLst>
              <a:path extrusionOk="0" h="160734" w="28575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Segmentez les comportements clients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 txBox="1"/>
          <p:nvPr>
            <p:ph type="title"/>
          </p:nvPr>
        </p:nvSpPr>
        <p:spPr>
          <a:xfrm>
            <a:off x="683900" y="3789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 exploratoire</a:t>
            </a:r>
            <a:endParaRPr/>
          </a:p>
        </p:txBody>
      </p:sp>
      <p:sp>
        <p:nvSpPr>
          <p:cNvPr id="850" name="Shape 85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1" name="Shape 851"/>
          <p:cNvSpPr txBox="1"/>
          <p:nvPr>
            <p:ph idx="1" type="body"/>
          </p:nvPr>
        </p:nvSpPr>
        <p:spPr>
          <a:xfrm>
            <a:off x="359275" y="1301550"/>
            <a:ext cx="8523000" cy="1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Pays d’origine: </a:t>
            </a:r>
            <a:endParaRPr sz="20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852" name="Shape 8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475" y="1841475"/>
            <a:ext cx="4012600" cy="261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Shape 857"/>
          <p:cNvSpPr txBox="1"/>
          <p:nvPr>
            <p:ph type="title"/>
          </p:nvPr>
        </p:nvSpPr>
        <p:spPr>
          <a:xfrm>
            <a:off x="683900" y="3789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Explication du problème</a:t>
            </a:r>
            <a:endParaRPr/>
          </a:p>
        </p:txBody>
      </p:sp>
      <p:sp>
        <p:nvSpPr>
          <p:cNvPr id="858" name="Shape 85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9" name="Shape 859"/>
          <p:cNvSpPr txBox="1"/>
          <p:nvPr>
            <p:ph idx="1" type="body"/>
          </p:nvPr>
        </p:nvSpPr>
        <p:spPr>
          <a:xfrm>
            <a:off x="359275" y="1301550"/>
            <a:ext cx="8523000" cy="1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But</a:t>
            </a:r>
            <a:r>
              <a:rPr lang="en" sz="3000"/>
              <a:t>:</a:t>
            </a:r>
            <a:endParaRPr sz="3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Classifier des utilisateurs en fonction de leurs habitudes de consommation en essayant de les classifier le plus rapidement possible. </a:t>
            </a:r>
            <a:endParaRPr sz="30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 txBox="1"/>
          <p:nvPr>
            <p:ph type="title"/>
          </p:nvPr>
        </p:nvSpPr>
        <p:spPr>
          <a:xfrm>
            <a:off x="683900" y="3789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Préparation des données</a:t>
            </a:r>
            <a:endParaRPr/>
          </a:p>
        </p:txBody>
      </p:sp>
      <p:sp>
        <p:nvSpPr>
          <p:cNvPr id="865" name="Shape 86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6" name="Shape 866"/>
          <p:cNvSpPr txBox="1"/>
          <p:nvPr>
            <p:ph idx="1" type="body"/>
          </p:nvPr>
        </p:nvSpPr>
        <p:spPr>
          <a:xfrm>
            <a:off x="439825" y="1965875"/>
            <a:ext cx="8523000" cy="1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Table RFM</a:t>
            </a:r>
            <a:r>
              <a:rPr lang="en"/>
              <a:t>:</a:t>
            </a:r>
            <a:endParaRPr/>
          </a:p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Recency: le nombre de jours depuis le dernier achat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Frequency: le nombre de fois où l’utilisateur est revenu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Monetary value: l’argent dépensé sur le site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Shape 871"/>
          <p:cNvSpPr txBox="1"/>
          <p:nvPr>
            <p:ph type="title"/>
          </p:nvPr>
        </p:nvSpPr>
        <p:spPr>
          <a:xfrm>
            <a:off x="683900" y="3789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Préparation des données</a:t>
            </a:r>
            <a:endParaRPr/>
          </a:p>
        </p:txBody>
      </p:sp>
      <p:sp>
        <p:nvSpPr>
          <p:cNvPr id="872" name="Shape 87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3" name="Shape 873"/>
          <p:cNvSpPr txBox="1"/>
          <p:nvPr>
            <p:ph idx="1" type="body"/>
          </p:nvPr>
        </p:nvSpPr>
        <p:spPr>
          <a:xfrm>
            <a:off x="399550" y="1804825"/>
            <a:ext cx="8523000" cy="1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Les autres variables</a:t>
            </a:r>
            <a:r>
              <a:rPr lang="en"/>
              <a:t>:</a:t>
            </a:r>
            <a:endParaRPr/>
          </a:p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Mean monetary value: l’argent dépensé moyen par achat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Mean period between 2 purchases: la période moyenne entre deux achats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Mean quantity: la moyenne de la quantité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Mean unit price: la moyenne du prix unitaire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Is United Kingdom: pays d’origine de l’utilisateur.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 txBox="1"/>
          <p:nvPr>
            <p:ph type="ctrTitle"/>
          </p:nvPr>
        </p:nvSpPr>
        <p:spPr>
          <a:xfrm>
            <a:off x="437120" y="624317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Segmentation clients</a:t>
            </a:r>
            <a:endParaRPr sz="9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/>
          </a:p>
        </p:txBody>
      </p:sp>
      <p:sp>
        <p:nvSpPr>
          <p:cNvPr id="879" name="Shape 879"/>
          <p:cNvSpPr/>
          <p:nvPr/>
        </p:nvSpPr>
        <p:spPr>
          <a:xfrm>
            <a:off x="6954454" y="2270275"/>
            <a:ext cx="1751814" cy="275049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Shape 884"/>
          <p:cNvSpPr txBox="1"/>
          <p:nvPr>
            <p:ph type="title"/>
          </p:nvPr>
        </p:nvSpPr>
        <p:spPr>
          <a:xfrm>
            <a:off x="683900" y="3789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885" name="Shape 88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6" name="Shape 886"/>
          <p:cNvSpPr txBox="1"/>
          <p:nvPr>
            <p:ph idx="1" type="body"/>
          </p:nvPr>
        </p:nvSpPr>
        <p:spPr>
          <a:xfrm>
            <a:off x="379425" y="1402200"/>
            <a:ext cx="8523000" cy="1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Kmeans</a:t>
            </a:r>
            <a:r>
              <a:rPr lang="en"/>
              <a:t>: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7" name="Shape 8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263" y="1589825"/>
            <a:ext cx="4707475" cy="311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 txBox="1"/>
          <p:nvPr>
            <p:ph type="title"/>
          </p:nvPr>
        </p:nvSpPr>
        <p:spPr>
          <a:xfrm>
            <a:off x="683900" y="3789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893" name="Shape 89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4" name="Shape 894"/>
          <p:cNvSpPr txBox="1"/>
          <p:nvPr>
            <p:ph idx="1" type="body"/>
          </p:nvPr>
        </p:nvSpPr>
        <p:spPr>
          <a:xfrm>
            <a:off x="399575" y="1311575"/>
            <a:ext cx="8523000" cy="1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Problème</a:t>
            </a:r>
            <a:r>
              <a:rPr lang="en"/>
              <a:t>: La distribution de nos clusters: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5" name="Shape 8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814" y="2001075"/>
            <a:ext cx="3824162" cy="282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Shape 900"/>
          <p:cNvSpPr txBox="1"/>
          <p:nvPr>
            <p:ph type="title"/>
          </p:nvPr>
        </p:nvSpPr>
        <p:spPr>
          <a:xfrm>
            <a:off x="683900" y="3789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901" name="Shape 90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2" name="Shape 902"/>
          <p:cNvSpPr txBox="1"/>
          <p:nvPr>
            <p:ph idx="1" type="body"/>
          </p:nvPr>
        </p:nvSpPr>
        <p:spPr>
          <a:xfrm>
            <a:off x="399575" y="1311575"/>
            <a:ext cx="8523000" cy="1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r>
              <a:rPr lang="en"/>
              <a:t>: On augmente le nombre de clusters et on va réassigner les données des classes petites au centroïdes les plus proches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3" name="Shape 9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5850" y="2398425"/>
            <a:ext cx="3933825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Shape 908"/>
          <p:cNvSpPr txBox="1"/>
          <p:nvPr>
            <p:ph type="title"/>
          </p:nvPr>
        </p:nvSpPr>
        <p:spPr>
          <a:xfrm>
            <a:off x="683900" y="3789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909" name="Shape 90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0" name="Shape 910"/>
          <p:cNvSpPr txBox="1"/>
          <p:nvPr>
            <p:ph idx="1" type="body"/>
          </p:nvPr>
        </p:nvSpPr>
        <p:spPr>
          <a:xfrm>
            <a:off x="439850" y="1160600"/>
            <a:ext cx="8523000" cy="1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Les centroïdes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1" name="Shape 9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250" y="1831400"/>
            <a:ext cx="6648199" cy="30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Shape 916"/>
          <p:cNvSpPr txBox="1"/>
          <p:nvPr>
            <p:ph type="title"/>
          </p:nvPr>
        </p:nvSpPr>
        <p:spPr>
          <a:xfrm>
            <a:off x="683900" y="3789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917" name="Shape 91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8" name="Shape 918"/>
          <p:cNvSpPr txBox="1"/>
          <p:nvPr>
            <p:ph idx="1" type="body"/>
          </p:nvPr>
        </p:nvSpPr>
        <p:spPr>
          <a:xfrm>
            <a:off x="510250" y="1361950"/>
            <a:ext cx="8523000" cy="1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Training set et test set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Les algorithmes que nous avons testé:</a:t>
            </a:r>
            <a:endParaRPr/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/>
              <a:t>Random Forest </a:t>
            </a:r>
            <a:endParaRPr/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/>
              <a:t>SVC</a:t>
            </a:r>
            <a:endParaRPr/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/>
              <a:t>Logistic Regression</a:t>
            </a:r>
            <a:endParaRPr/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/>
              <a:t>Gradient Boosting 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Plan</a:t>
            </a:r>
            <a:endParaRPr sz="4000"/>
          </a:p>
        </p:txBody>
      </p:sp>
      <p:sp>
        <p:nvSpPr>
          <p:cNvPr id="785" name="Shape 785"/>
          <p:cNvSpPr txBox="1"/>
          <p:nvPr>
            <p:ph idx="2" type="body"/>
          </p:nvPr>
        </p:nvSpPr>
        <p:spPr>
          <a:xfrm>
            <a:off x="4557672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SEGMENTATION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Analyse des comportements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Observations au cours du temps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786" name="Shape 786"/>
          <p:cNvSpPr txBox="1"/>
          <p:nvPr>
            <p:ph idx="1" type="body"/>
          </p:nvPr>
        </p:nvSpPr>
        <p:spPr>
          <a:xfrm>
            <a:off x="39012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LE DATASET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Analyse exploratoire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Explication du problème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Préparation des données</a:t>
            </a:r>
            <a:endParaRPr/>
          </a:p>
        </p:txBody>
      </p:sp>
      <p:sp>
        <p:nvSpPr>
          <p:cNvPr id="787" name="Shape 78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Shape 923"/>
          <p:cNvSpPr txBox="1"/>
          <p:nvPr>
            <p:ph type="title"/>
          </p:nvPr>
        </p:nvSpPr>
        <p:spPr>
          <a:xfrm>
            <a:off x="683900" y="3789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L’algorithme random forest</a:t>
            </a:r>
            <a:endParaRPr/>
          </a:p>
        </p:txBody>
      </p:sp>
      <p:sp>
        <p:nvSpPr>
          <p:cNvPr id="924" name="Shape 92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5" name="Shape 925"/>
          <p:cNvSpPr txBox="1"/>
          <p:nvPr>
            <p:ph idx="1" type="body"/>
          </p:nvPr>
        </p:nvSpPr>
        <p:spPr>
          <a:xfrm>
            <a:off x="375025" y="1492800"/>
            <a:ext cx="4559400" cy="3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Avantages : </a:t>
            </a:r>
            <a:endParaRPr sz="2000"/>
          </a:p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Reconnaissance très rapide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Multi-class par nature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Efficace sur inputs de grande dimension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Robustesse aux outliers</a:t>
            </a:r>
            <a:endParaRPr sz="2000"/>
          </a:p>
        </p:txBody>
      </p:sp>
      <p:sp>
        <p:nvSpPr>
          <p:cNvPr id="926" name="Shape 926"/>
          <p:cNvSpPr txBox="1"/>
          <p:nvPr>
            <p:ph idx="1" type="body"/>
          </p:nvPr>
        </p:nvSpPr>
        <p:spPr>
          <a:xfrm>
            <a:off x="4934350" y="1657675"/>
            <a:ext cx="4079400" cy="3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Inconvénients</a:t>
            </a:r>
            <a:endParaRPr sz="2000"/>
          </a:p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Apprentissage souvent long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Valeurs extrêmes souvent mal estimées dans cas de régression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/>
          <p:nvPr>
            <p:ph type="title"/>
          </p:nvPr>
        </p:nvSpPr>
        <p:spPr>
          <a:xfrm>
            <a:off x="683900" y="3789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L’algorithme random forest</a:t>
            </a:r>
            <a:endParaRPr/>
          </a:p>
        </p:txBody>
      </p:sp>
      <p:sp>
        <p:nvSpPr>
          <p:cNvPr id="932" name="Shape 93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3" name="Shape 933"/>
          <p:cNvSpPr txBox="1"/>
          <p:nvPr>
            <p:ph idx="1" type="body"/>
          </p:nvPr>
        </p:nvSpPr>
        <p:spPr>
          <a:xfrm>
            <a:off x="375025" y="1492800"/>
            <a:ext cx="4559400" cy="3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Un arbre</a:t>
            </a:r>
            <a:r>
              <a:rPr lang="en" sz="2000"/>
              <a:t> : </a:t>
            </a:r>
            <a:endParaRPr sz="2000"/>
          </a:p>
        </p:txBody>
      </p:sp>
      <p:pic>
        <p:nvPicPr>
          <p:cNvPr id="934" name="Shape 9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8000" y="1492800"/>
            <a:ext cx="5000425" cy="34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Shape 939"/>
          <p:cNvSpPr txBox="1"/>
          <p:nvPr>
            <p:ph type="title"/>
          </p:nvPr>
        </p:nvSpPr>
        <p:spPr>
          <a:xfrm>
            <a:off x="683900" y="3789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L’algorithme random forest</a:t>
            </a:r>
            <a:endParaRPr/>
          </a:p>
        </p:txBody>
      </p:sp>
      <p:sp>
        <p:nvSpPr>
          <p:cNvPr id="940" name="Shape 94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1" name="Shape 9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950" y="1236331"/>
            <a:ext cx="5804101" cy="37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Shape 946"/>
          <p:cNvSpPr txBox="1"/>
          <p:nvPr>
            <p:ph type="title"/>
          </p:nvPr>
        </p:nvSpPr>
        <p:spPr>
          <a:xfrm>
            <a:off x="683900" y="3789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L’algorithme random forest</a:t>
            </a:r>
            <a:endParaRPr/>
          </a:p>
        </p:txBody>
      </p:sp>
      <p:sp>
        <p:nvSpPr>
          <p:cNvPr id="947" name="Shape 94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8" name="Shape 9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700" y="1479300"/>
            <a:ext cx="5572600" cy="308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Shape 953"/>
          <p:cNvSpPr txBox="1"/>
          <p:nvPr>
            <p:ph type="title"/>
          </p:nvPr>
        </p:nvSpPr>
        <p:spPr>
          <a:xfrm>
            <a:off x="683900" y="3789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L’algorithme random forest</a:t>
            </a:r>
            <a:endParaRPr/>
          </a:p>
        </p:txBody>
      </p:sp>
      <p:sp>
        <p:nvSpPr>
          <p:cNvPr id="954" name="Shape 95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5" name="Shape 9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725" y="1236325"/>
            <a:ext cx="6345850" cy="360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Shape 960"/>
          <p:cNvSpPr txBox="1"/>
          <p:nvPr>
            <p:ph type="title"/>
          </p:nvPr>
        </p:nvSpPr>
        <p:spPr>
          <a:xfrm>
            <a:off x="683900" y="3789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L’algorithme random forest</a:t>
            </a:r>
            <a:endParaRPr/>
          </a:p>
        </p:txBody>
      </p:sp>
      <p:sp>
        <p:nvSpPr>
          <p:cNvPr id="961" name="Shape 96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2" name="Shape 9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400" y="1398800"/>
            <a:ext cx="6191094" cy="360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Shape 967"/>
          <p:cNvSpPr txBox="1"/>
          <p:nvPr>
            <p:ph type="title"/>
          </p:nvPr>
        </p:nvSpPr>
        <p:spPr>
          <a:xfrm>
            <a:off x="683900" y="3789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L’algorithme random forest</a:t>
            </a:r>
            <a:endParaRPr/>
          </a:p>
        </p:txBody>
      </p:sp>
      <p:sp>
        <p:nvSpPr>
          <p:cNvPr id="968" name="Shape 96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9" name="Shape 9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763" y="1236325"/>
            <a:ext cx="6522286" cy="360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Shape 974"/>
          <p:cNvSpPr txBox="1"/>
          <p:nvPr>
            <p:ph type="title"/>
          </p:nvPr>
        </p:nvSpPr>
        <p:spPr>
          <a:xfrm>
            <a:off x="683900" y="3789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L’algorithme random forest</a:t>
            </a:r>
            <a:endParaRPr/>
          </a:p>
        </p:txBody>
      </p:sp>
      <p:sp>
        <p:nvSpPr>
          <p:cNvPr id="975" name="Shape 97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6" name="Shape 9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075" y="1368600"/>
            <a:ext cx="6681824" cy="360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Shape 981"/>
          <p:cNvSpPr txBox="1"/>
          <p:nvPr>
            <p:ph type="title"/>
          </p:nvPr>
        </p:nvSpPr>
        <p:spPr>
          <a:xfrm>
            <a:off x="683900" y="3789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L’algorithme random forest</a:t>
            </a:r>
            <a:endParaRPr/>
          </a:p>
        </p:txBody>
      </p:sp>
      <p:sp>
        <p:nvSpPr>
          <p:cNvPr id="982" name="Shape 98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3" name="Shape 983"/>
          <p:cNvSpPr txBox="1"/>
          <p:nvPr>
            <p:ph idx="1" type="body"/>
          </p:nvPr>
        </p:nvSpPr>
        <p:spPr>
          <a:xfrm>
            <a:off x="886375" y="1236325"/>
            <a:ext cx="6716400" cy="3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Méthodes ensemblistes parallèles</a:t>
            </a:r>
            <a:r>
              <a:rPr lang="en"/>
              <a:t>: 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On prend quelques dizaines (ou centaines) d’arbres de décision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On fait voter à la majorité les arbres pour assigner une classe pour chaque point de notre dataset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Shape 988"/>
          <p:cNvSpPr txBox="1"/>
          <p:nvPr>
            <p:ph type="title"/>
          </p:nvPr>
        </p:nvSpPr>
        <p:spPr>
          <a:xfrm>
            <a:off x="683900" y="3789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L’algorithme random forest</a:t>
            </a:r>
            <a:endParaRPr/>
          </a:p>
        </p:txBody>
      </p:sp>
      <p:sp>
        <p:nvSpPr>
          <p:cNvPr id="989" name="Shape 98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0" name="Shape 990"/>
          <p:cNvSpPr txBox="1"/>
          <p:nvPr>
            <p:ph idx="1" type="body"/>
          </p:nvPr>
        </p:nvSpPr>
        <p:spPr>
          <a:xfrm>
            <a:off x="886375" y="1236325"/>
            <a:ext cx="6716400" cy="3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Comment crée-t-on les arbres?</a:t>
            </a:r>
            <a:r>
              <a:rPr lang="en"/>
              <a:t>: 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Pour chaque arbre on prend un sous ensemble (avec remise) aléatoires dans nos données d’entrainement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On tire k variables parmi les k existantes et on essayent de prendre k&lt;&lt;d le nombre totale de variables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Les données</a:t>
            </a:r>
            <a:endParaRPr sz="9600"/>
          </a:p>
        </p:txBody>
      </p:sp>
      <p:sp>
        <p:nvSpPr>
          <p:cNvPr id="793" name="Shape 793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Shape 995"/>
          <p:cNvSpPr txBox="1"/>
          <p:nvPr>
            <p:ph type="title"/>
          </p:nvPr>
        </p:nvSpPr>
        <p:spPr>
          <a:xfrm>
            <a:off x="683900" y="3789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996" name="Shape 99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7" name="Shape 997"/>
          <p:cNvSpPr txBox="1"/>
          <p:nvPr>
            <p:ph idx="1" type="body"/>
          </p:nvPr>
        </p:nvSpPr>
        <p:spPr>
          <a:xfrm>
            <a:off x="510250" y="1361950"/>
            <a:ext cx="8523000" cy="1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Les résultats</a:t>
            </a:r>
            <a:endParaRPr/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/>
              <a:t>Random Forest : SVC : 			0.98</a:t>
            </a:r>
            <a:endParaRPr/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/>
              <a:t>Logistic Regression: 				0.744</a:t>
            </a:r>
            <a:endParaRPr/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/>
              <a:t>SVC : 								0.97</a:t>
            </a:r>
            <a:endParaRPr/>
          </a:p>
          <a:p>
            <a:pPr indent="-381000" lvl="0" marL="1828800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/>
              <a:t>Gradient Boosting Regression :  0.98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Shape 998"/>
          <p:cNvSpPr txBox="1"/>
          <p:nvPr>
            <p:ph idx="1" type="body"/>
          </p:nvPr>
        </p:nvSpPr>
        <p:spPr>
          <a:xfrm>
            <a:off x="390875" y="3608000"/>
            <a:ext cx="8523000" cy="1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Voting Classifier 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Shape 1003"/>
          <p:cNvSpPr txBox="1"/>
          <p:nvPr>
            <p:ph type="title"/>
          </p:nvPr>
        </p:nvSpPr>
        <p:spPr>
          <a:xfrm>
            <a:off x="683900" y="3789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1004" name="Shape 100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5" name="Shape 1005"/>
          <p:cNvSpPr txBox="1"/>
          <p:nvPr>
            <p:ph idx="1" type="body"/>
          </p:nvPr>
        </p:nvSpPr>
        <p:spPr>
          <a:xfrm>
            <a:off x="620975" y="1145750"/>
            <a:ext cx="8523000" cy="6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Au cours du temps en fonction des algorithmes: 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6" name="Shape 10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4829" y="1771000"/>
            <a:ext cx="4696040" cy="319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Shape 1011"/>
          <p:cNvSpPr txBox="1"/>
          <p:nvPr>
            <p:ph type="title"/>
          </p:nvPr>
        </p:nvSpPr>
        <p:spPr>
          <a:xfrm>
            <a:off x="683900" y="3789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1012" name="Shape 101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3" name="Shape 1013"/>
          <p:cNvSpPr txBox="1"/>
          <p:nvPr>
            <p:ph idx="1" type="body"/>
          </p:nvPr>
        </p:nvSpPr>
        <p:spPr>
          <a:xfrm>
            <a:off x="620975" y="1145750"/>
            <a:ext cx="8523000" cy="6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Au cours du temps en fonction des classes: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4" name="Shape 10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8050" y="1830050"/>
            <a:ext cx="445770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Shape 1019"/>
          <p:cNvSpPr txBox="1"/>
          <p:nvPr>
            <p:ph type="title"/>
          </p:nvPr>
        </p:nvSpPr>
        <p:spPr>
          <a:xfrm>
            <a:off x="683900" y="3789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1020" name="Shape 102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1" name="Shape 1021"/>
          <p:cNvSpPr txBox="1"/>
          <p:nvPr>
            <p:ph idx="1" type="body"/>
          </p:nvPr>
        </p:nvSpPr>
        <p:spPr>
          <a:xfrm>
            <a:off x="620975" y="1145750"/>
            <a:ext cx="8523000" cy="6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Au cours du temps en fonction des classes: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2" name="Shape 10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8050" y="1830050"/>
            <a:ext cx="445770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hape 1027"/>
          <p:cNvSpPr txBox="1"/>
          <p:nvPr>
            <p:ph type="title"/>
          </p:nvPr>
        </p:nvSpPr>
        <p:spPr>
          <a:xfrm>
            <a:off x="452725" y="620925"/>
            <a:ext cx="5083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28" name="Shape 1028"/>
          <p:cNvSpPr txBox="1"/>
          <p:nvPr>
            <p:ph idx="1" type="body"/>
          </p:nvPr>
        </p:nvSpPr>
        <p:spPr>
          <a:xfrm>
            <a:off x="452725" y="1478325"/>
            <a:ext cx="83976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Le problème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Le clustering via le Kmeans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Les classes de consommateurs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La classification - Voting Classifier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Shape 102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Shape 1034"/>
          <p:cNvSpPr txBox="1"/>
          <p:nvPr>
            <p:ph type="title"/>
          </p:nvPr>
        </p:nvSpPr>
        <p:spPr>
          <a:xfrm>
            <a:off x="452725" y="620925"/>
            <a:ext cx="5083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35" name="Shape 1035"/>
          <p:cNvSpPr txBox="1"/>
          <p:nvPr>
            <p:ph idx="1" type="body"/>
          </p:nvPr>
        </p:nvSpPr>
        <p:spPr>
          <a:xfrm>
            <a:off x="452725" y="1327350"/>
            <a:ext cx="83976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L’augmentation du taux de réussite au cours du temps: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Shape 103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7" name="Shape 10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75" y="1973350"/>
            <a:ext cx="4054550" cy="299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8" name="Shape 10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1638" y="1905250"/>
            <a:ext cx="442912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Shape 1043"/>
          <p:cNvSpPr txBox="1"/>
          <p:nvPr>
            <p:ph type="title"/>
          </p:nvPr>
        </p:nvSpPr>
        <p:spPr>
          <a:xfrm>
            <a:off x="452725" y="620925"/>
            <a:ext cx="5334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- les dernières idées</a:t>
            </a:r>
            <a:endParaRPr/>
          </a:p>
        </p:txBody>
      </p:sp>
      <p:sp>
        <p:nvSpPr>
          <p:cNvPr id="1044" name="Shape 1044"/>
          <p:cNvSpPr txBox="1"/>
          <p:nvPr>
            <p:ph idx="1" type="body"/>
          </p:nvPr>
        </p:nvSpPr>
        <p:spPr>
          <a:xfrm>
            <a:off x="452725" y="1478325"/>
            <a:ext cx="83976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Remanier l’axe de temps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Pondérer les variables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Shape 104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 txBox="1"/>
          <p:nvPr>
            <p:ph type="title"/>
          </p:nvPr>
        </p:nvSpPr>
        <p:spPr>
          <a:xfrm>
            <a:off x="683900" y="3789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 exploratoire</a:t>
            </a:r>
            <a:endParaRPr/>
          </a:p>
        </p:txBody>
      </p:sp>
      <p:sp>
        <p:nvSpPr>
          <p:cNvPr id="799" name="Shape 79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0" name="Shape 800"/>
          <p:cNvSpPr txBox="1"/>
          <p:nvPr>
            <p:ph idx="1" type="body"/>
          </p:nvPr>
        </p:nvSpPr>
        <p:spPr>
          <a:xfrm>
            <a:off x="385100" y="1190825"/>
            <a:ext cx="8523000" cy="3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Le dataset</a:t>
            </a:r>
            <a:r>
              <a:rPr lang="en" sz="2000"/>
              <a:t>: </a:t>
            </a:r>
            <a:endParaRPr sz="2000"/>
          </a:p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Dataset d’achats : 541909 achats pour 8 variables</a:t>
            </a:r>
            <a:endParaRPr sz="2000"/>
          </a:p>
        </p:txBody>
      </p:sp>
      <p:sp>
        <p:nvSpPr>
          <p:cNvPr id="801" name="Shape 801"/>
          <p:cNvSpPr txBox="1"/>
          <p:nvPr>
            <p:ph idx="1" type="body"/>
          </p:nvPr>
        </p:nvSpPr>
        <p:spPr>
          <a:xfrm>
            <a:off x="1604275" y="1584825"/>
            <a:ext cx="5201400" cy="3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Les variables:</a:t>
            </a:r>
            <a:endParaRPr sz="2000"/>
          </a:p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InvoiceNo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StockCode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Description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Quantity</a:t>
            </a:r>
            <a:endParaRPr sz="2000"/>
          </a:p>
        </p:txBody>
      </p:sp>
      <p:sp>
        <p:nvSpPr>
          <p:cNvPr id="802" name="Shape 802"/>
          <p:cNvSpPr txBox="1"/>
          <p:nvPr>
            <p:ph idx="1" type="body"/>
          </p:nvPr>
        </p:nvSpPr>
        <p:spPr>
          <a:xfrm>
            <a:off x="4574875" y="2343300"/>
            <a:ext cx="2230800" cy="18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InvoiceDate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UnitPrice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CustomerID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Country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/>
          <p:nvPr>
            <p:ph type="title"/>
          </p:nvPr>
        </p:nvSpPr>
        <p:spPr>
          <a:xfrm>
            <a:off x="683900" y="3789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 exploratoire</a:t>
            </a:r>
            <a:endParaRPr/>
          </a:p>
        </p:txBody>
      </p:sp>
      <p:sp>
        <p:nvSpPr>
          <p:cNvPr id="808" name="Shape 80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9" name="Shape 809"/>
          <p:cNvSpPr txBox="1"/>
          <p:nvPr>
            <p:ph idx="1" type="body"/>
          </p:nvPr>
        </p:nvSpPr>
        <p:spPr>
          <a:xfrm>
            <a:off x="621000" y="1301550"/>
            <a:ext cx="8523000" cy="1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Nombres d’utilisateurs</a:t>
            </a:r>
            <a:r>
              <a:rPr lang="en" sz="2000"/>
              <a:t>: </a:t>
            </a:r>
            <a:endParaRPr sz="2000"/>
          </a:p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139452 utilisateurs</a:t>
            </a:r>
            <a:endParaRPr sz="20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810" name="Shape 810"/>
          <p:cNvSpPr txBox="1"/>
          <p:nvPr>
            <p:ph idx="1" type="body"/>
          </p:nvPr>
        </p:nvSpPr>
        <p:spPr>
          <a:xfrm>
            <a:off x="188150" y="2551938"/>
            <a:ext cx="85230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On supprime les achats sans id d’utilisateurs  </a:t>
            </a:r>
            <a:endParaRPr sz="20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811" name="Shape 811"/>
          <p:cNvSpPr/>
          <p:nvPr/>
        </p:nvSpPr>
        <p:spPr>
          <a:xfrm>
            <a:off x="4147000" y="3148500"/>
            <a:ext cx="422700" cy="785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Shape 812"/>
          <p:cNvSpPr txBox="1"/>
          <p:nvPr>
            <p:ph idx="1" type="body"/>
          </p:nvPr>
        </p:nvSpPr>
        <p:spPr>
          <a:xfrm>
            <a:off x="2239600" y="3933600"/>
            <a:ext cx="42375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Dataset de 406829 achats</a:t>
            </a:r>
            <a:r>
              <a:rPr lang="en" sz="2000"/>
              <a:t> </a:t>
            </a:r>
            <a:endParaRPr sz="20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 txBox="1"/>
          <p:nvPr>
            <p:ph type="title"/>
          </p:nvPr>
        </p:nvSpPr>
        <p:spPr>
          <a:xfrm>
            <a:off x="683900" y="3789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 exploratoire</a:t>
            </a:r>
            <a:endParaRPr/>
          </a:p>
        </p:txBody>
      </p:sp>
      <p:sp>
        <p:nvSpPr>
          <p:cNvPr id="818" name="Shape 81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9" name="Shape 819"/>
          <p:cNvSpPr txBox="1"/>
          <p:nvPr>
            <p:ph idx="1" type="body"/>
          </p:nvPr>
        </p:nvSpPr>
        <p:spPr>
          <a:xfrm>
            <a:off x="621000" y="1301550"/>
            <a:ext cx="8523000" cy="1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Fréquence</a:t>
            </a:r>
            <a:r>
              <a:rPr lang="en" sz="2000"/>
              <a:t>: </a:t>
            </a:r>
            <a:endParaRPr sz="20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820" name="Shape 8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4650" y="1740825"/>
            <a:ext cx="4523549" cy="313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 txBox="1"/>
          <p:nvPr>
            <p:ph type="title"/>
          </p:nvPr>
        </p:nvSpPr>
        <p:spPr>
          <a:xfrm>
            <a:off x="683900" y="3789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 exploratoire</a:t>
            </a:r>
            <a:endParaRPr/>
          </a:p>
        </p:txBody>
      </p:sp>
      <p:sp>
        <p:nvSpPr>
          <p:cNvPr id="826" name="Shape 82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7" name="Shape 827"/>
          <p:cNvSpPr txBox="1"/>
          <p:nvPr>
            <p:ph idx="1" type="body"/>
          </p:nvPr>
        </p:nvSpPr>
        <p:spPr>
          <a:xfrm>
            <a:off x="621000" y="1301550"/>
            <a:ext cx="8523000" cy="1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Prix à l’unité</a:t>
            </a:r>
            <a:r>
              <a:rPr lang="en" sz="2000"/>
              <a:t>: </a:t>
            </a:r>
            <a:endParaRPr sz="20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828" name="Shape 8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375" y="1578275"/>
            <a:ext cx="5256250" cy="3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 txBox="1"/>
          <p:nvPr>
            <p:ph type="title"/>
          </p:nvPr>
        </p:nvSpPr>
        <p:spPr>
          <a:xfrm>
            <a:off x="683900" y="3789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 exploratoire</a:t>
            </a:r>
            <a:endParaRPr/>
          </a:p>
        </p:txBody>
      </p:sp>
      <p:sp>
        <p:nvSpPr>
          <p:cNvPr id="834" name="Shape 83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5" name="Shape 835"/>
          <p:cNvSpPr txBox="1"/>
          <p:nvPr>
            <p:ph idx="1" type="body"/>
          </p:nvPr>
        </p:nvSpPr>
        <p:spPr>
          <a:xfrm>
            <a:off x="359275" y="1301550"/>
            <a:ext cx="8523000" cy="1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Prix pour un achat: </a:t>
            </a:r>
            <a:endParaRPr sz="20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836" name="Shape 8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900" y="1821350"/>
            <a:ext cx="4850176" cy="31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Shape 841"/>
          <p:cNvSpPr txBox="1"/>
          <p:nvPr>
            <p:ph type="title"/>
          </p:nvPr>
        </p:nvSpPr>
        <p:spPr>
          <a:xfrm>
            <a:off x="683900" y="3789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 exploratoire</a:t>
            </a:r>
            <a:endParaRPr/>
          </a:p>
        </p:txBody>
      </p:sp>
      <p:sp>
        <p:nvSpPr>
          <p:cNvPr id="842" name="Shape 84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3" name="Shape 843"/>
          <p:cNvSpPr txBox="1"/>
          <p:nvPr>
            <p:ph idx="1" type="body"/>
          </p:nvPr>
        </p:nvSpPr>
        <p:spPr>
          <a:xfrm>
            <a:off x="359275" y="1301550"/>
            <a:ext cx="8538600" cy="1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Période des achats: </a:t>
            </a:r>
            <a:endParaRPr sz="2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1er décembre 2010			         09 décembre 2011</a:t>
            </a:r>
            <a:r>
              <a:rPr lang="en" sz="2000"/>
              <a:t>                                                                                                   </a:t>
            </a:r>
            <a:endParaRPr sz="2000"/>
          </a:p>
        </p:txBody>
      </p:sp>
      <p:sp>
        <p:nvSpPr>
          <p:cNvPr id="844" name="Shape 844"/>
          <p:cNvSpPr/>
          <p:nvPr/>
        </p:nvSpPr>
        <p:spPr>
          <a:xfrm>
            <a:off x="4160575" y="2675425"/>
            <a:ext cx="936000" cy="48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