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Titillium Web"/>
      <p:regular r:id="rId31"/>
      <p:bold r:id="rId32"/>
      <p:italic r:id="rId33"/>
      <p:boldItalic r:id="rId34"/>
    </p:embeddedFont>
    <p:embeddedFont>
      <p:font typeface="Titillium Web ExtraLigh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TitilliumWeb-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TitilliumWeb-italic.fntdata"/><Relationship Id="rId10" Type="http://schemas.openxmlformats.org/officeDocument/2006/relationships/slide" Target="slides/slide6.xml"/><Relationship Id="rId32" Type="http://schemas.openxmlformats.org/officeDocument/2006/relationships/font" Target="fonts/TitilliumWeb-bold.fntdata"/><Relationship Id="rId13" Type="http://schemas.openxmlformats.org/officeDocument/2006/relationships/slide" Target="slides/slide9.xml"/><Relationship Id="rId35" Type="http://schemas.openxmlformats.org/officeDocument/2006/relationships/font" Target="fonts/TitilliumWebExtraLight-regular.fntdata"/><Relationship Id="rId12" Type="http://schemas.openxmlformats.org/officeDocument/2006/relationships/slide" Target="slides/slide8.xml"/><Relationship Id="rId34" Type="http://schemas.openxmlformats.org/officeDocument/2006/relationships/font" Target="fonts/TitilliumWeb-boldItalic.fntdata"/><Relationship Id="rId15" Type="http://schemas.openxmlformats.org/officeDocument/2006/relationships/slide" Target="slides/slide11.xml"/><Relationship Id="rId37" Type="http://schemas.openxmlformats.org/officeDocument/2006/relationships/font" Target="fonts/TitilliumWebExtraLight-italic.fntdata"/><Relationship Id="rId14" Type="http://schemas.openxmlformats.org/officeDocument/2006/relationships/slide" Target="slides/slide10.xml"/><Relationship Id="rId36" Type="http://schemas.openxmlformats.org/officeDocument/2006/relationships/font" Target="fonts/TitilliumWebExtraLight-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TitilliumWebExtraLight-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Shape 77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7" name="Shape 77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Shape 84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3" name="Shape 84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8" name="Shape 848"/>
        <p:cNvGrpSpPr/>
        <p:nvPr/>
      </p:nvGrpSpPr>
      <p:grpSpPr>
        <a:xfrm>
          <a:off x="0" y="0"/>
          <a:ext cx="0" cy="0"/>
          <a:chOff x="0" y="0"/>
          <a:chExt cx="0" cy="0"/>
        </a:xfrm>
      </p:grpSpPr>
      <p:sp>
        <p:nvSpPr>
          <p:cNvPr id="849" name="Shape 84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0" name="Shape 85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5" name="Shape 855"/>
        <p:cNvGrpSpPr/>
        <p:nvPr/>
      </p:nvGrpSpPr>
      <p:grpSpPr>
        <a:xfrm>
          <a:off x="0" y="0"/>
          <a:ext cx="0" cy="0"/>
          <a:chOff x="0" y="0"/>
          <a:chExt cx="0" cy="0"/>
        </a:xfrm>
      </p:grpSpPr>
      <p:sp>
        <p:nvSpPr>
          <p:cNvPr id="856" name="Shape 85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7" name="Shape 85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2" name="Shape 862"/>
        <p:cNvGrpSpPr/>
        <p:nvPr/>
      </p:nvGrpSpPr>
      <p:grpSpPr>
        <a:xfrm>
          <a:off x="0" y="0"/>
          <a:ext cx="0" cy="0"/>
          <a:chOff x="0" y="0"/>
          <a:chExt cx="0" cy="0"/>
        </a:xfrm>
      </p:grpSpPr>
      <p:sp>
        <p:nvSpPr>
          <p:cNvPr id="863" name="Shape 86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4" name="Shape 86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9" name="Shape 869"/>
        <p:cNvGrpSpPr/>
        <p:nvPr/>
      </p:nvGrpSpPr>
      <p:grpSpPr>
        <a:xfrm>
          <a:off x="0" y="0"/>
          <a:ext cx="0" cy="0"/>
          <a:chOff x="0" y="0"/>
          <a:chExt cx="0" cy="0"/>
        </a:xfrm>
      </p:grpSpPr>
      <p:sp>
        <p:nvSpPr>
          <p:cNvPr id="870" name="Shape 87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1" name="Shape 87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Shape 88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1" name="Shape 88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3" name="Shape 893"/>
        <p:cNvGrpSpPr/>
        <p:nvPr/>
      </p:nvGrpSpPr>
      <p:grpSpPr>
        <a:xfrm>
          <a:off x="0" y="0"/>
          <a:ext cx="0" cy="0"/>
          <a:chOff x="0" y="0"/>
          <a:chExt cx="0" cy="0"/>
        </a:xfrm>
      </p:grpSpPr>
      <p:sp>
        <p:nvSpPr>
          <p:cNvPr id="894" name="Shape 89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5" name="Shape 89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0" name="Shape 900"/>
        <p:cNvGrpSpPr/>
        <p:nvPr/>
      </p:nvGrpSpPr>
      <p:grpSpPr>
        <a:xfrm>
          <a:off x="0" y="0"/>
          <a:ext cx="0" cy="0"/>
          <a:chOff x="0" y="0"/>
          <a:chExt cx="0" cy="0"/>
        </a:xfrm>
      </p:grpSpPr>
      <p:sp>
        <p:nvSpPr>
          <p:cNvPr id="901" name="Shape 90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2" name="Shape 90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2" name="Shape 912"/>
        <p:cNvGrpSpPr/>
        <p:nvPr/>
      </p:nvGrpSpPr>
      <p:grpSpPr>
        <a:xfrm>
          <a:off x="0" y="0"/>
          <a:ext cx="0" cy="0"/>
          <a:chOff x="0" y="0"/>
          <a:chExt cx="0" cy="0"/>
        </a:xfrm>
      </p:grpSpPr>
      <p:sp>
        <p:nvSpPr>
          <p:cNvPr id="913" name="Shape 91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4" name="Shape 91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Silhouette score max cas  1 = </a:t>
            </a:r>
            <a:r>
              <a:rPr lang="en" sz="1000">
                <a:solidFill>
                  <a:schemeClr val="dk1"/>
                </a:solidFill>
                <a:highlight>
                  <a:srgbClr val="FFFFFF"/>
                </a:highlight>
              </a:rPr>
              <a:t>0.23653596036624874</a:t>
            </a:r>
            <a:endParaRPr sz="1000">
              <a:solidFill>
                <a:schemeClr val="dk1"/>
              </a:solidFill>
              <a:highlight>
                <a:srgbClr val="FFFFFF"/>
              </a:highlight>
            </a:endParaRPr>
          </a:p>
          <a:p>
            <a:pPr indent="0" lvl="0" marL="0" rtl="0">
              <a:spcBef>
                <a:spcPts val="0"/>
              </a:spcBef>
              <a:spcAft>
                <a:spcPts val="0"/>
              </a:spcAft>
              <a:buClr>
                <a:schemeClr val="dk1"/>
              </a:buClr>
              <a:buSzPts val="1400"/>
              <a:buFont typeface="Arial"/>
              <a:buNone/>
            </a:pPr>
            <a:r>
              <a:rPr lang="en">
                <a:solidFill>
                  <a:schemeClr val="dk1"/>
                </a:solidFill>
              </a:rPr>
              <a:t>Silhouette score max cas  2 = </a:t>
            </a:r>
            <a:r>
              <a:rPr lang="en" sz="1000">
                <a:solidFill>
                  <a:schemeClr val="dk1"/>
                </a:solidFill>
                <a:highlight>
                  <a:srgbClr val="FFFFFF"/>
                </a:highlight>
              </a:rPr>
              <a:t>?</a:t>
            </a:r>
            <a:endParaRPr sz="1000">
              <a:solidFill>
                <a:schemeClr val="dk1"/>
              </a:solidFill>
              <a:highlight>
                <a:srgbClr val="FFFFFF"/>
              </a:highlight>
            </a:endParaRPr>
          </a:p>
          <a:p>
            <a:pPr indent="0" lvl="0" marL="0" rtl="0">
              <a:spcBef>
                <a:spcPts val="0"/>
              </a:spcBef>
              <a:spcAft>
                <a:spcPts val="0"/>
              </a:spcAft>
              <a:buClr>
                <a:schemeClr val="dk1"/>
              </a:buClr>
              <a:buSzPts val="1400"/>
              <a:buFont typeface="Arial"/>
              <a:buNone/>
            </a:pPr>
            <a:r>
              <a:rPr lang="en" sz="1000">
                <a:solidFill>
                  <a:schemeClr val="dk1"/>
                </a:solidFill>
                <a:highlight>
                  <a:srgbClr val="FFFFFF"/>
                </a:highlight>
              </a:rPr>
              <a:t>Plus on prends de clusters plus le coefficient de silhouette augmente pour le cas 2. On décide donc que l’on peut avoir une meilleure catégorisation en ne s’intéressant qu’au genres</a:t>
            </a:r>
            <a:endParaRPr sz="1000">
              <a:solidFill>
                <a:schemeClr val="dk1"/>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1" name="Shape 921"/>
        <p:cNvGrpSpPr/>
        <p:nvPr/>
      </p:nvGrpSpPr>
      <p:grpSpPr>
        <a:xfrm>
          <a:off x="0" y="0"/>
          <a:ext cx="0" cy="0"/>
          <a:chOff x="0" y="0"/>
          <a:chExt cx="0" cy="0"/>
        </a:xfrm>
      </p:grpSpPr>
      <p:sp>
        <p:nvSpPr>
          <p:cNvPr id="922" name="Shape 92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3" name="Shape 92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400"/>
              <a:buFont typeface="Arial"/>
              <a:buNone/>
            </a:pPr>
            <a:r>
              <a:t/>
            </a:r>
            <a:endParaRPr sz="1000">
              <a:solidFill>
                <a:schemeClr val="dk1"/>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Shape 78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2" name="Shape 78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0" name="Shape 930"/>
        <p:cNvGrpSpPr/>
        <p:nvPr/>
      </p:nvGrpSpPr>
      <p:grpSpPr>
        <a:xfrm>
          <a:off x="0" y="0"/>
          <a:ext cx="0" cy="0"/>
          <a:chOff x="0" y="0"/>
          <a:chExt cx="0" cy="0"/>
        </a:xfrm>
      </p:grpSpPr>
      <p:sp>
        <p:nvSpPr>
          <p:cNvPr id="931" name="Shape 93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2" name="Shape 93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400"/>
              <a:buFont typeface="Arial"/>
              <a:buNone/>
            </a:pPr>
            <a:r>
              <a:rPr lang="en" sz="1000">
                <a:solidFill>
                  <a:schemeClr val="dk1"/>
                </a:solidFill>
                <a:highlight>
                  <a:srgbClr val="FFFFFF"/>
                </a:highlight>
              </a:rPr>
              <a:t>On essaye de repérer le coude de notre graphique pour connaitre le nombre de clusters qu’il faut prendre.</a:t>
            </a:r>
            <a:endParaRPr sz="1000">
              <a:solidFill>
                <a:schemeClr val="dk1"/>
              </a:solidFill>
              <a:highlight>
                <a:srgbClr val="FFFFFF"/>
              </a:highlight>
            </a:endParaRPr>
          </a:p>
          <a:p>
            <a:pPr indent="0" lvl="0" marL="0">
              <a:spcBef>
                <a:spcPts val="0"/>
              </a:spcBef>
              <a:spcAft>
                <a:spcPts val="0"/>
              </a:spcAft>
              <a:buClr>
                <a:schemeClr val="dk1"/>
              </a:buClr>
              <a:buSzPts val="1400"/>
              <a:buFont typeface="Arial"/>
              <a:buNone/>
            </a:pPr>
            <a:r>
              <a:rPr lang="en" sz="1000">
                <a:solidFill>
                  <a:schemeClr val="dk1"/>
                </a:solidFill>
                <a:highlight>
                  <a:srgbClr val="FFFFFF"/>
                </a:highlight>
              </a:rPr>
              <a:t>Coefficient de silhouette = 0.28661261682750694 pour nb clusters = 25</a:t>
            </a:r>
            <a:endParaRPr sz="1000">
              <a:solidFill>
                <a:schemeClr val="dk1"/>
              </a:solidFill>
              <a:highlight>
                <a:srgbClr val="FFFFFF"/>
              </a:highlight>
            </a:endParaRPr>
          </a:p>
          <a:p>
            <a:pPr indent="0" lvl="0" marL="0" rtl="0">
              <a:spcBef>
                <a:spcPts val="0"/>
              </a:spcBef>
              <a:spcAft>
                <a:spcPts val="0"/>
              </a:spcAft>
              <a:buClr>
                <a:schemeClr val="dk1"/>
              </a:buClr>
              <a:buSzPts val="1400"/>
              <a:buFont typeface="Arial"/>
              <a:buNone/>
            </a:pPr>
            <a:r>
              <a:t/>
            </a:r>
            <a:endParaRPr sz="1000">
              <a:solidFill>
                <a:schemeClr val="dk1"/>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0" name="Shape 940"/>
        <p:cNvGrpSpPr/>
        <p:nvPr/>
      </p:nvGrpSpPr>
      <p:grpSpPr>
        <a:xfrm>
          <a:off x="0" y="0"/>
          <a:ext cx="0" cy="0"/>
          <a:chOff x="0" y="0"/>
          <a:chExt cx="0" cy="0"/>
        </a:xfrm>
      </p:grpSpPr>
      <p:sp>
        <p:nvSpPr>
          <p:cNvPr id="941" name="Shape 94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2" name="Shape 94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400"/>
              <a:buFont typeface="Arial"/>
              <a:buNone/>
            </a:pPr>
            <a:r>
              <a:rPr lang="en" sz="1000">
                <a:solidFill>
                  <a:schemeClr val="dk1"/>
                </a:solidFill>
                <a:highlight>
                  <a:srgbClr val="FFFFFF"/>
                </a:highlight>
              </a:rPr>
              <a:t>De quoi avons-nous besoin pour faire un bon clustering? Ce n’est pas le nombre de variables : on a vu qu’on avait un meilleur coefficient de silhouette avec les seuls variables de genres. Il faut choisir des variables qui nous permettent de recommander un film: par exemple: le nombre de figurants dans un film n’est pas important, on dit rarement : </a:t>
            </a:r>
            <a:r>
              <a:rPr lang="en" sz="1050">
                <a:solidFill>
                  <a:schemeClr val="dk1"/>
                </a:solidFill>
                <a:highlight>
                  <a:srgbClr val="FFFFFF"/>
                </a:highlight>
              </a:rPr>
              <a:t>"il faut que tu vois ce film, il y a 2000 figurants dedans, comme dans le film "Barry Trotter 2".</a:t>
            </a:r>
            <a:endParaRPr sz="1050">
              <a:solidFill>
                <a:schemeClr val="dk1"/>
              </a:solidFill>
              <a:highlight>
                <a:srgbClr val="FFFFFF"/>
              </a:highlight>
            </a:endParaRPr>
          </a:p>
          <a:p>
            <a:pPr indent="0" lvl="0" marL="0">
              <a:spcBef>
                <a:spcPts val="0"/>
              </a:spcBef>
              <a:spcAft>
                <a:spcPts val="0"/>
              </a:spcAft>
              <a:buClr>
                <a:schemeClr val="dk1"/>
              </a:buClr>
              <a:buSzPts val="1400"/>
              <a:buFont typeface="Arial"/>
              <a:buNone/>
            </a:pPr>
            <a:r>
              <a:rPr lang="en" sz="1050">
                <a:solidFill>
                  <a:schemeClr val="dk1"/>
                </a:solidFill>
                <a:highlight>
                  <a:srgbClr val="FFFFFF"/>
                </a:highlight>
              </a:rPr>
              <a:t>On a également envie de donner une importance à ces variables: on a envie que dans notre algorithme, le genre du film est plus d’importances que le nombre de commentaires.</a:t>
            </a:r>
            <a:endParaRPr sz="1050">
              <a:solidFill>
                <a:schemeClr val="dk1"/>
              </a:solidFill>
              <a:highlight>
                <a:srgbClr val="FFFFFF"/>
              </a:highlight>
            </a:endParaRPr>
          </a:p>
          <a:p>
            <a:pPr indent="0" lvl="0" marL="0" rtl="0">
              <a:spcBef>
                <a:spcPts val="0"/>
              </a:spcBef>
              <a:spcAft>
                <a:spcPts val="0"/>
              </a:spcAft>
              <a:buClr>
                <a:schemeClr val="dk1"/>
              </a:buClr>
              <a:buSzPts val="1400"/>
              <a:buFont typeface="Arial"/>
              <a:buNone/>
            </a:pPr>
            <a:r>
              <a:rPr lang="en" sz="1050">
                <a:solidFill>
                  <a:schemeClr val="dk1"/>
                </a:solidFill>
                <a:highlight>
                  <a:srgbClr val="FFFFFF"/>
                </a:highlight>
              </a:rPr>
              <a:t>A noter qu’aucune librairie aujourd’hui sur python, nous permet de trouver ses pondérations pour le k-means.</a:t>
            </a:r>
            <a:endParaRPr sz="1050">
              <a:solidFill>
                <a:schemeClr val="dk1"/>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7" name="Shape 947"/>
        <p:cNvGrpSpPr/>
        <p:nvPr/>
      </p:nvGrpSpPr>
      <p:grpSpPr>
        <a:xfrm>
          <a:off x="0" y="0"/>
          <a:ext cx="0" cy="0"/>
          <a:chOff x="0" y="0"/>
          <a:chExt cx="0" cy="0"/>
        </a:xfrm>
      </p:grpSpPr>
      <p:sp>
        <p:nvSpPr>
          <p:cNvPr id="948" name="Shape 94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9" name="Shape 94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Nous avons classé les variables de la plus importante à la moins importante. Comment fait-on pour que ces variables est plus ou moins d’importances?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4" name="Shape 954"/>
        <p:cNvGrpSpPr/>
        <p:nvPr/>
      </p:nvGrpSpPr>
      <p:grpSpPr>
        <a:xfrm>
          <a:off x="0" y="0"/>
          <a:ext cx="0" cy="0"/>
          <a:chOff x="0" y="0"/>
          <a:chExt cx="0" cy="0"/>
        </a:xfrm>
      </p:grpSpPr>
      <p:sp>
        <p:nvSpPr>
          <p:cNvPr id="955" name="Shape 95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6" name="Shape 95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400"/>
              <a:buFont typeface="Arial"/>
              <a:buNone/>
            </a:pPr>
            <a:r>
              <a:rPr lang="en" sz="1050">
                <a:solidFill>
                  <a:schemeClr val="dk1"/>
                </a:solidFill>
                <a:highlight>
                  <a:srgbClr val="FFFFFF"/>
                </a:highlight>
              </a:rPr>
              <a:t>Nous allons simplement définir les échelles sur lesquelles vont s'étaler les valeurs de notre variable. On a vu précédemment que nous avions rétabli l'échelle de nos variables grâce au StandardScaler. Nous allons maintenant diminuer cette échelle en fonction de l'importance de la variable. En effet si les valeurs d'une variable s'étendent sur l'intervalle [0 , 1] et qu'on multiplie toutes nos valeurs par, par exemple, 50%, les valeurs s'étendront sur [0 , 0.5]. On a donc rapprocher toutes nos valeurs sur un intervalle plus petit et on a donc diminuer la variance exprimé par cette variable de (de 50%).</a:t>
            </a:r>
            <a:endParaRPr sz="1050">
              <a:solidFill>
                <a:schemeClr val="dk1"/>
              </a:solidFill>
              <a:highlight>
                <a:srgbClr val="FFFFFF"/>
              </a:highlight>
            </a:endParaRPr>
          </a:p>
          <a:p>
            <a:pPr indent="0" lvl="0" marL="0" rtl="0">
              <a:spcBef>
                <a:spcPts val="0"/>
              </a:spcBef>
              <a:spcAft>
                <a:spcPts val="0"/>
              </a:spcAft>
              <a:buClr>
                <a:schemeClr val="dk1"/>
              </a:buClr>
              <a:buSzPts val="1400"/>
              <a:buFont typeface="Arial"/>
              <a:buNone/>
            </a:pPr>
            <a:r>
              <a:rPr b="1" lang="en" sz="1050">
                <a:solidFill>
                  <a:schemeClr val="dk1"/>
                </a:solidFill>
                <a:highlight>
                  <a:srgbClr val="FFFFFF"/>
                </a:highlight>
              </a:rPr>
              <a:t>Remarque</a:t>
            </a:r>
            <a:r>
              <a:rPr lang="en" sz="1050">
                <a:solidFill>
                  <a:schemeClr val="dk1"/>
                </a:solidFill>
                <a:highlight>
                  <a:srgbClr val="FFFFFF"/>
                </a:highlight>
              </a:rPr>
              <a:t> : il ne s'agit pas ici d'optimiser un critère objectif comme le coefficient de silhouette car comme on l'a expliqué précédemment, il ne s'agit pas de créer une variance pour regrouper des variables, il faut que la variance qui est exprimé dans nos variables convergent vers notre but qui est de recommender un film.</a:t>
            </a:r>
            <a:endParaRPr sz="1050">
              <a:solidFill>
                <a:schemeClr val="dk1"/>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1" name="Shape 961"/>
        <p:cNvGrpSpPr/>
        <p:nvPr/>
      </p:nvGrpSpPr>
      <p:grpSpPr>
        <a:xfrm>
          <a:off x="0" y="0"/>
          <a:ext cx="0" cy="0"/>
          <a:chOff x="0" y="0"/>
          <a:chExt cx="0" cy="0"/>
        </a:xfrm>
      </p:grpSpPr>
      <p:sp>
        <p:nvSpPr>
          <p:cNvPr id="962" name="Shape 96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3" name="Shape 96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400"/>
              <a:buFont typeface="Arial"/>
              <a:buNone/>
            </a:pPr>
            <a:r>
              <a:t/>
            </a:r>
            <a:endParaRPr sz="1050">
              <a:solidFill>
                <a:schemeClr val="dk1"/>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0" name="Shape 970"/>
        <p:cNvGrpSpPr/>
        <p:nvPr/>
      </p:nvGrpSpPr>
      <p:grpSpPr>
        <a:xfrm>
          <a:off x="0" y="0"/>
          <a:ext cx="0" cy="0"/>
          <a:chOff x="0" y="0"/>
          <a:chExt cx="0" cy="0"/>
        </a:xfrm>
      </p:grpSpPr>
      <p:sp>
        <p:nvSpPr>
          <p:cNvPr id="971" name="Shape 97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2" name="Shape 97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On remarque que l’on peut atteindre un coefficient de silhouette de 0.3 pour 40 classes.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7" name="Shape 977"/>
        <p:cNvGrpSpPr/>
        <p:nvPr/>
      </p:nvGrpSpPr>
      <p:grpSpPr>
        <a:xfrm>
          <a:off x="0" y="0"/>
          <a:ext cx="0" cy="0"/>
          <a:chOff x="0" y="0"/>
          <a:chExt cx="0" cy="0"/>
        </a:xfrm>
      </p:grpSpPr>
      <p:sp>
        <p:nvSpPr>
          <p:cNvPr id="978" name="Shape 97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9" name="Shape 97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9" name="Shape 789"/>
        <p:cNvGrpSpPr/>
        <p:nvPr/>
      </p:nvGrpSpPr>
      <p:grpSpPr>
        <a:xfrm>
          <a:off x="0" y="0"/>
          <a:ext cx="0" cy="0"/>
          <a:chOff x="0" y="0"/>
          <a:chExt cx="0" cy="0"/>
        </a:xfrm>
      </p:grpSpPr>
      <p:sp>
        <p:nvSpPr>
          <p:cNvPr id="790" name="Shape 79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1" name="Shape 79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Shape 79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9" name="Shape 79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4" name="Shape 804"/>
        <p:cNvGrpSpPr/>
        <p:nvPr/>
      </p:nvGrpSpPr>
      <p:grpSpPr>
        <a:xfrm>
          <a:off x="0" y="0"/>
          <a:ext cx="0" cy="0"/>
          <a:chOff x="0" y="0"/>
          <a:chExt cx="0" cy="0"/>
        </a:xfrm>
      </p:grpSpPr>
      <p:sp>
        <p:nvSpPr>
          <p:cNvPr id="805" name="Shape 80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6" name="Shape 80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4" name="Shape 814"/>
        <p:cNvGrpSpPr/>
        <p:nvPr/>
      </p:nvGrpSpPr>
      <p:grpSpPr>
        <a:xfrm>
          <a:off x="0" y="0"/>
          <a:ext cx="0" cy="0"/>
          <a:chOff x="0" y="0"/>
          <a:chExt cx="0" cy="0"/>
        </a:xfrm>
      </p:grpSpPr>
      <p:sp>
        <p:nvSpPr>
          <p:cNvPr id="815" name="Shape 81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6" name="Shape 81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Shape 82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3" name="Shape 82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050">
                <a:solidFill>
                  <a:schemeClr val="dk1"/>
                </a:solidFill>
                <a:highlight>
                  <a:srgbClr val="FFFFFF"/>
                </a:highlight>
              </a:rPr>
              <a:t>Les variables pour lesquelles nous avons décider de remplacer les valeurs manquantes par 0 sont les variables pour lesquelles nous pensons que si la valeur n'est pas renseigné c'est qu'elle est introuvable et donc correspond plus à une valeur nulle qu'à une valeur moyenne. Par exemple, le nombre de mention "j'aime" sur facebook du réalisateur, s'il n'est pas mentionné, on préfère considérer que c'est probablement du au faite que la page facebook de cette artiste n'existe pas et donc on décide de remplacer la valeur manquante par une valeur nulle.</a:t>
            </a:r>
            <a:endParaRPr sz="1050">
              <a:solidFill>
                <a:schemeClr val="dk1"/>
              </a:solidFill>
              <a:highlight>
                <a:srgbClr val="FFFFFF"/>
              </a:highlight>
            </a:endParaRPr>
          </a:p>
          <a:p>
            <a:pPr indent="0" lvl="0" marL="0" marR="0" rtl="0" algn="l">
              <a:lnSpc>
                <a:spcPct val="100000"/>
              </a:lnSpc>
              <a:spcBef>
                <a:spcPts val="0"/>
              </a:spcBef>
              <a:spcAft>
                <a:spcPts val="0"/>
              </a:spcAft>
              <a:buClr>
                <a:srgbClr val="000000"/>
              </a:buClr>
              <a:buSzPts val="1400"/>
              <a:buFont typeface="Arial"/>
              <a:buNone/>
            </a:pPr>
            <a:r>
              <a:t/>
            </a:r>
            <a:endParaRPr sz="1050">
              <a:solidFill>
                <a:schemeClr val="dk1"/>
              </a:solidFill>
              <a:highlight>
                <a:srgbClr val="FFFFFF"/>
              </a:highlight>
            </a:endParaRPr>
          </a:p>
          <a:p>
            <a:pPr indent="0" lvl="0" marL="0" marR="0" rtl="0" algn="l">
              <a:lnSpc>
                <a:spcPct val="100000"/>
              </a:lnSpc>
              <a:spcBef>
                <a:spcPts val="0"/>
              </a:spcBef>
              <a:spcAft>
                <a:spcPts val="0"/>
              </a:spcAft>
              <a:buClr>
                <a:srgbClr val="000000"/>
              </a:buClr>
              <a:buSzPts val="1400"/>
              <a:buFont typeface="Arial"/>
              <a:buNone/>
            </a:pPr>
            <a:r>
              <a:rPr lang="en" sz="1050">
                <a:solidFill>
                  <a:schemeClr val="dk1"/>
                </a:solidFill>
                <a:highlight>
                  <a:srgbClr val="FFFFFF"/>
                </a:highlight>
              </a:rPr>
              <a:t>Les variables pour lesquelles nous décidons de calculer la moyenne faite sur la variable sont les variables pour lesquelles une valeur nulle paraît aberrante. On préfère prendre la moyenne faite sur ces variables. Un exemple typique est la durée du film pour laquelle si nous n'avons pas d'infos, on ne peut remplacer la valeur manquante par 0 cependant la moyenne faite sur tous les films de notre dataset paraît être un bon compromis.</a:t>
            </a:r>
            <a:endParaRPr sz="1050">
              <a:solidFill>
                <a:schemeClr val="dk1"/>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7" name="Shape 827"/>
        <p:cNvGrpSpPr/>
        <p:nvPr/>
      </p:nvGrpSpPr>
      <p:grpSpPr>
        <a:xfrm>
          <a:off x="0" y="0"/>
          <a:ext cx="0" cy="0"/>
          <a:chOff x="0" y="0"/>
          <a:chExt cx="0" cy="0"/>
        </a:xfrm>
      </p:grpSpPr>
      <p:sp>
        <p:nvSpPr>
          <p:cNvPr id="828" name="Shape 82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9" name="Shape 82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050">
                <a:solidFill>
                  <a:schemeClr val="dk1"/>
                </a:solidFill>
              </a:rPr>
              <a:t>Nous allons traiter nos variables catégorielles. Celle-ci demande un prétraitement qui demande de binariser nos données. Pour chacune des variables nous n'allons pas retenir toutes les valeurs que peut porter une variable. En effet, pour catégoriser nos films, il est important de créer de la variance dans les variables mais si cette variance ne permet pas de regrouper des films alors cette variance n'est pas retenu.</a:t>
            </a:r>
            <a:endParaRPr sz="1050">
              <a:solidFill>
                <a:schemeClr val="dk1"/>
              </a:solidFill>
            </a:endParaRPr>
          </a:p>
          <a:p>
            <a:pPr indent="0" lvl="0" marL="0" rtl="0">
              <a:lnSpc>
                <a:spcPct val="115000"/>
              </a:lnSpc>
              <a:spcBef>
                <a:spcPts val="1100"/>
              </a:spcBef>
              <a:spcAft>
                <a:spcPts val="0"/>
              </a:spcAft>
              <a:buClr>
                <a:schemeClr val="dk1"/>
              </a:buClr>
              <a:buSzPts val="1100"/>
              <a:buFont typeface="Arial"/>
              <a:buNone/>
            </a:pPr>
            <a:r>
              <a:rPr lang="en" sz="1050">
                <a:solidFill>
                  <a:schemeClr val="dk1"/>
                </a:solidFill>
              </a:rPr>
              <a:t>Plus simplement, dans le cas extrême où si une valeur n'apparait qu'une seule fois elle ne sera pas retenu parce que malgré le fait qu'elle permette de créer de la variance, elle ne permet pas de regrouper des films. Ce pourquoi cette valeur sera abandonnée.</a:t>
            </a:r>
            <a:endParaRPr sz="1050">
              <a:solidFill>
                <a:schemeClr val="dk1"/>
              </a:solidFill>
            </a:endParaRPr>
          </a:p>
          <a:p>
            <a:pPr indent="0" lvl="0" marL="0" rtl="0">
              <a:lnSpc>
                <a:spcPct val="115000"/>
              </a:lnSpc>
              <a:spcBef>
                <a:spcPts val="1100"/>
              </a:spcBef>
              <a:spcAft>
                <a:spcPts val="600"/>
              </a:spcAft>
              <a:buClr>
                <a:schemeClr val="dk1"/>
              </a:buClr>
              <a:buSzPts val="1100"/>
              <a:buFont typeface="Arial"/>
              <a:buNone/>
            </a:pPr>
            <a:r>
              <a:rPr lang="en" sz="1050">
                <a:solidFill>
                  <a:schemeClr val="dk1"/>
                </a:solidFill>
              </a:rPr>
              <a:t>Pour chacune des variables nous n'allons donc pas retenir toutes les valeurs de la variable en question mais simplement celle qui reviennent le plus souvent.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4" name="Shape 834"/>
        <p:cNvGrpSpPr/>
        <p:nvPr/>
      </p:nvGrpSpPr>
      <p:grpSpPr>
        <a:xfrm>
          <a:off x="0" y="0"/>
          <a:ext cx="0" cy="0"/>
          <a:chOff x="0" y="0"/>
          <a:chExt cx="0" cy="0"/>
        </a:xfrm>
      </p:grpSpPr>
      <p:sp>
        <p:nvSpPr>
          <p:cNvPr id="835" name="Shape 83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6" name="Shape 83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0" name="Shape 10"/>
        <p:cNvGrpSpPr/>
        <p:nvPr/>
      </p:nvGrpSpPr>
      <p:grpSpPr>
        <a:xfrm>
          <a:off x="0" y="0"/>
          <a:ext cx="0" cy="0"/>
          <a:chOff x="0" y="0"/>
          <a:chExt cx="0" cy="0"/>
        </a:xfrm>
      </p:grpSpPr>
      <p:sp>
        <p:nvSpPr>
          <p:cNvPr id="11" name="Shape 11"/>
          <p:cNvSpPr txBox="1"/>
          <p:nvPr>
            <p:ph type="ctrTitle"/>
          </p:nvPr>
        </p:nvSpPr>
        <p:spPr>
          <a:xfrm>
            <a:off x="696525" y="817291"/>
            <a:ext cx="7729200" cy="2081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9pPr>
          </a:lstStyle>
          <a:p/>
        </p:txBody>
      </p:sp>
      <p:grpSp>
        <p:nvGrpSpPr>
          <p:cNvPr id="12" name="Shape 12"/>
          <p:cNvGrpSpPr/>
          <p:nvPr/>
        </p:nvGrpSpPr>
        <p:grpSpPr>
          <a:xfrm>
            <a:off x="28550" y="2196764"/>
            <a:ext cx="9094048" cy="2946825"/>
            <a:chOff x="28544" y="3514688"/>
            <a:chExt cx="9094048" cy="1628800"/>
          </a:xfrm>
        </p:grpSpPr>
        <p:sp>
          <p:nvSpPr>
            <p:cNvPr id="13" name="Shape 13"/>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Shape 14"/>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Shape 15"/>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Shape 16"/>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Shape 17"/>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Shape 18"/>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Shape 19"/>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Shape 20"/>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Shape 21"/>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Shape 22"/>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Shape 24"/>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Shape 25"/>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Shape 26"/>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Shape 27"/>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Shape 28"/>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Shape 29"/>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Shape 30"/>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Shape 31"/>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Shape 32"/>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Shape 33"/>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Shape 34"/>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Shape 35"/>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Shape 36"/>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Shape 37"/>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Shape 38"/>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Shape 39"/>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Shape 40"/>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Shape 41"/>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Shape 42"/>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Shape 43"/>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Shape 44"/>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 name="Shape 46"/>
          <p:cNvGrpSpPr/>
          <p:nvPr/>
        </p:nvGrpSpPr>
        <p:grpSpPr>
          <a:xfrm>
            <a:off x="28550" y="3359978"/>
            <a:ext cx="9094048" cy="1783611"/>
            <a:chOff x="28544" y="4157632"/>
            <a:chExt cx="9094048" cy="985856"/>
          </a:xfrm>
        </p:grpSpPr>
        <p:sp>
          <p:nvSpPr>
            <p:cNvPr id="47" name="Shape 47"/>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Shape 48"/>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Shape 49"/>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Shape 50"/>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Shape 51"/>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Shape 52"/>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Shape 53"/>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Shape 54"/>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Shape 55"/>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Shape 56"/>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Shape 57"/>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Shape 58"/>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Shape 59"/>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Shape 60"/>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Shape 61"/>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Shape 62"/>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Shape 63"/>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Shape 64"/>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Shape 65"/>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Shape 66"/>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Shape 67"/>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Shape 68"/>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Shape 69"/>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Shape 70"/>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Shape 71"/>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Shape 72"/>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Shape 73"/>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Shape 74"/>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Shape 75"/>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Shape 76"/>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Shape 77"/>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Shape 78"/>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Shape 79"/>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Shape 80"/>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Shape 81"/>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Shape 82"/>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Shape 83"/>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Shape 84"/>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Shape 85"/>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Shape 86"/>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Shape 87"/>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Shape 88"/>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Shape 89"/>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Shape 90"/>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Shape 91"/>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Shape 92"/>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Shape 93"/>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Shape 94"/>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Shape 95"/>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Shape 96"/>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Shape 97"/>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Shape 98"/>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Shape 99"/>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Shape 100"/>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Shape 101"/>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Shape 102"/>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Shape 103"/>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Shape 104"/>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Shape 105"/>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Shape 106"/>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Shape 107"/>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Shape 108"/>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Shape 109"/>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Shape 110"/>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Shape 111"/>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Shape 112"/>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 name="Shape 113"/>
          <p:cNvSpPr/>
          <p:nvPr/>
        </p:nvSpPr>
        <p:spPr>
          <a:xfrm>
            <a:off x="0" y="2229988"/>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no graph">
  <p:cSld name="TITLE_ONLY_1">
    <p:spTree>
      <p:nvGrpSpPr>
        <p:cNvPr id="557" name="Shape 557"/>
        <p:cNvGrpSpPr/>
        <p:nvPr/>
      </p:nvGrpSpPr>
      <p:grpSpPr>
        <a:xfrm>
          <a:off x="0" y="0"/>
          <a:ext cx="0" cy="0"/>
          <a:chOff x="0" y="0"/>
          <a:chExt cx="0" cy="0"/>
        </a:xfrm>
      </p:grpSpPr>
      <p:sp>
        <p:nvSpPr>
          <p:cNvPr id="558" name="Shape 558"/>
          <p:cNvSpPr/>
          <p:nvPr/>
        </p:nvSpPr>
        <p:spPr>
          <a:xfrm>
            <a:off x="-25" y="-11875"/>
            <a:ext cx="9144000" cy="8232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Shape 559"/>
          <p:cNvSpPr txBox="1"/>
          <p:nvPr>
            <p:ph type="title"/>
          </p:nvPr>
        </p:nvSpPr>
        <p:spPr>
          <a:xfrm>
            <a:off x="739675" y="-1"/>
            <a:ext cx="7686000" cy="716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9pPr>
          </a:lstStyle>
          <a:p/>
        </p:txBody>
      </p:sp>
      <p:sp>
        <p:nvSpPr>
          <p:cNvPr id="560" name="Shape 560"/>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1" name="Shape 561"/>
        <p:cNvGrpSpPr/>
        <p:nvPr/>
      </p:nvGrpSpPr>
      <p:grpSpPr>
        <a:xfrm>
          <a:off x="0" y="0"/>
          <a:ext cx="0" cy="0"/>
          <a:chOff x="0" y="0"/>
          <a:chExt cx="0" cy="0"/>
        </a:xfrm>
      </p:grpSpPr>
      <p:sp>
        <p:nvSpPr>
          <p:cNvPr id="562" name="Shape 562"/>
          <p:cNvSpPr/>
          <p:nvPr/>
        </p:nvSpPr>
        <p:spPr>
          <a:xfrm>
            <a:off x="-25" y="0"/>
            <a:ext cx="9144000" cy="10887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3" name="Shape 563"/>
          <p:cNvGrpSpPr/>
          <p:nvPr/>
        </p:nvGrpSpPr>
        <p:grpSpPr>
          <a:xfrm>
            <a:off x="28550" y="3850565"/>
            <a:ext cx="9094048" cy="1293104"/>
            <a:chOff x="28544" y="3514688"/>
            <a:chExt cx="9094048" cy="1628800"/>
          </a:xfrm>
        </p:grpSpPr>
        <p:sp>
          <p:nvSpPr>
            <p:cNvPr id="564" name="Shape 564"/>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Shape 565"/>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Shape 566"/>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Shape 567"/>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Shape 568"/>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Shape 569"/>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Shape 570"/>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Shape 571"/>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Shape 572"/>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Shape 573"/>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Shape 574"/>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Shape 575"/>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Shape 576"/>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Shape 577"/>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Shape 578"/>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Shape 579"/>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Shape 580"/>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Shape 581"/>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Shape 582"/>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Shape 583"/>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Shape 584"/>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Shape 585"/>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Shape 586"/>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Shape 587"/>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Shape 588"/>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Shape 589"/>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Shape 590"/>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Shape 591"/>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Shape 592"/>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Shape 593"/>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Shape 594"/>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Shape 595"/>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Shape 596"/>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7" name="Shape 597"/>
          <p:cNvGrpSpPr/>
          <p:nvPr/>
        </p:nvGrpSpPr>
        <p:grpSpPr>
          <a:xfrm>
            <a:off x="28550" y="4360998"/>
            <a:ext cx="9094048" cy="782671"/>
            <a:chOff x="28544" y="4157632"/>
            <a:chExt cx="9094048" cy="985856"/>
          </a:xfrm>
        </p:grpSpPr>
        <p:sp>
          <p:nvSpPr>
            <p:cNvPr id="598" name="Shape 598"/>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Shape 599"/>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Shape 600"/>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Shape 601"/>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Shape 602"/>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Shape 603"/>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Shape 604"/>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Shape 605"/>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Shape 606"/>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Shape 607"/>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Shape 608"/>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Shape 609"/>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Shape 610"/>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Shape 611"/>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Shape 612"/>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Shape 613"/>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Shape 614"/>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Shape 615"/>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Shape 616"/>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Shape 617"/>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Shape 618"/>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Shape 619"/>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Shape 620"/>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Shape 621"/>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Shape 622"/>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Shape 623"/>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Shape 624"/>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Shape 625"/>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Shape 626"/>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Shape 627"/>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Shape 628"/>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Shape 629"/>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Shape 630"/>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Shape 631"/>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Shape 632"/>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Shape 633"/>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Shape 634"/>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Shape 635"/>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Shape 636"/>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Shape 637"/>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Shape 638"/>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Shape 639"/>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Shape 640"/>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Shape 641"/>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Shape 642"/>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Shape 643"/>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Shape 644"/>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Shape 645"/>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Shape 646"/>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Shape 647"/>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Shape 648"/>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Shape 649"/>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Shape 650"/>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Shape 651"/>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Shape 652"/>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Shape 653"/>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Shape 654"/>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Shape 655"/>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Shape 656"/>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Shape 657"/>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Shape 658"/>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Shape 659"/>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Shape 660"/>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Shape 661"/>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Shape 662"/>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Shape 663"/>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4" name="Shape 664"/>
          <p:cNvSpPr/>
          <p:nvPr/>
        </p:nvSpPr>
        <p:spPr>
          <a:xfrm>
            <a:off x="0" y="3579000"/>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Shape 665"/>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9pPr>
          </a:lstStyle>
          <a:p/>
        </p:txBody>
      </p:sp>
      <p:sp>
        <p:nvSpPr>
          <p:cNvPr id="666" name="Shape 66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graphs">
  <p:cSld name="BLANK_2">
    <p:spTree>
      <p:nvGrpSpPr>
        <p:cNvPr id="667" name="Shape 667"/>
        <p:cNvGrpSpPr/>
        <p:nvPr/>
      </p:nvGrpSpPr>
      <p:grpSpPr>
        <a:xfrm>
          <a:off x="0" y="0"/>
          <a:ext cx="0" cy="0"/>
          <a:chOff x="0" y="0"/>
          <a:chExt cx="0" cy="0"/>
        </a:xfrm>
      </p:grpSpPr>
      <p:sp>
        <p:nvSpPr>
          <p:cNvPr id="668" name="Shape 668"/>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grpSp>
        <p:nvGrpSpPr>
          <p:cNvPr id="669" name="Shape 669"/>
          <p:cNvGrpSpPr/>
          <p:nvPr/>
        </p:nvGrpSpPr>
        <p:grpSpPr>
          <a:xfrm>
            <a:off x="28550" y="3850565"/>
            <a:ext cx="9094048" cy="1293104"/>
            <a:chOff x="28544" y="3514688"/>
            <a:chExt cx="9094048" cy="1628800"/>
          </a:xfrm>
        </p:grpSpPr>
        <p:sp>
          <p:nvSpPr>
            <p:cNvPr id="670" name="Shape 670"/>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Shape 671"/>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Shape 672"/>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Shape 673"/>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Shape 674"/>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Shape 675"/>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Shape 676"/>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Shape 677"/>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Shape 678"/>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Shape 679"/>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Shape 680"/>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Shape 681"/>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Shape 682"/>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Shape 683"/>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Shape 684"/>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Shape 685"/>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Shape 686"/>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Shape 687"/>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Shape 688"/>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Shape 689"/>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Shape 690"/>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Shape 691"/>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Shape 692"/>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Shape 693"/>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Shape 694"/>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Shape 695"/>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Shape 696"/>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Shape 697"/>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Shape 698"/>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Shape 699"/>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Shape 700"/>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Shape 701"/>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Shape 702"/>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3" name="Shape 703"/>
          <p:cNvGrpSpPr/>
          <p:nvPr/>
        </p:nvGrpSpPr>
        <p:grpSpPr>
          <a:xfrm>
            <a:off x="28550" y="4360998"/>
            <a:ext cx="9094048" cy="782671"/>
            <a:chOff x="28544" y="4157632"/>
            <a:chExt cx="9094048" cy="985856"/>
          </a:xfrm>
        </p:grpSpPr>
        <p:sp>
          <p:nvSpPr>
            <p:cNvPr id="704" name="Shape 704"/>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Shape 705"/>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Shape 706"/>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Shape 707"/>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Shape 708"/>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Shape 709"/>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Shape 710"/>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Shape 711"/>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Shape 712"/>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Shape 713"/>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Shape 714"/>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Shape 715"/>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Shape 716"/>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Shape 717"/>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Shape 718"/>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Shape 719"/>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Shape 720"/>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Shape 721"/>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Shape 722"/>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Shape 723"/>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Shape 724"/>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Shape 725"/>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Shape 726"/>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Shape 727"/>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Shape 728"/>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Shape 729"/>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Shape 730"/>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Shape 731"/>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Shape 732"/>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Shape 733"/>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Shape 734"/>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Shape 735"/>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Shape 736"/>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Shape 737"/>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Shape 738"/>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Shape 739"/>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Shape 740"/>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Shape 741"/>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Shape 742"/>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Shape 743"/>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Shape 744"/>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Shape 745"/>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Shape 746"/>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Shape 747"/>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Shape 748"/>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Shape 749"/>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Shape 750"/>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Shape 751"/>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Shape 752"/>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Shape 753"/>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Shape 754"/>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Shape 755"/>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Shape 756"/>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Shape 757"/>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Shape 758"/>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Shape 759"/>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Shape 760"/>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Shape 761"/>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Shape 762"/>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Shape 763"/>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Shape 764"/>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Shape 765"/>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Shape 766"/>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Shape 767"/>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Shape 768"/>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Shape 769"/>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0" name="Shape 770"/>
          <p:cNvSpPr/>
          <p:nvPr/>
        </p:nvSpPr>
        <p:spPr>
          <a:xfrm>
            <a:off x="0" y="3579000"/>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71" name="Shape 771"/>
        <p:cNvGrpSpPr/>
        <p:nvPr/>
      </p:nvGrpSpPr>
      <p:grpSpPr>
        <a:xfrm>
          <a:off x="0" y="0"/>
          <a:ext cx="0" cy="0"/>
          <a:chOff x="0" y="0"/>
          <a:chExt cx="0" cy="0"/>
        </a:xfrm>
      </p:grpSpPr>
      <p:sp>
        <p:nvSpPr>
          <p:cNvPr id="772" name="Shape 772"/>
          <p:cNvSpPr/>
          <p:nvPr/>
        </p:nvSpPr>
        <p:spPr>
          <a:xfrm>
            <a:off x="-25" y="4329000"/>
            <a:ext cx="9144000" cy="8145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Shape 773"/>
          <p:cNvSpPr txBox="1"/>
          <p:nvPr>
            <p:ph idx="1" type="body"/>
          </p:nvPr>
        </p:nvSpPr>
        <p:spPr>
          <a:xfrm>
            <a:off x="553650" y="4496202"/>
            <a:ext cx="8036700" cy="5196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360"/>
              </a:spcBef>
              <a:spcAft>
                <a:spcPts val="0"/>
              </a:spcAft>
              <a:buClr>
                <a:srgbClr val="6E86B6"/>
              </a:buClr>
              <a:buSzPts val="1400"/>
              <a:buFont typeface="Titillium Web"/>
              <a:buNone/>
              <a:defRPr b="0" i="0" sz="1400" u="none" cap="none" strike="noStrike">
                <a:solidFill>
                  <a:srgbClr val="FFFFFF"/>
                </a:solidFill>
                <a:latin typeface="Titillium Web"/>
                <a:ea typeface="Titillium Web"/>
                <a:cs typeface="Titillium Web"/>
                <a:sym typeface="Titillium Web"/>
              </a:defRPr>
            </a:lvl1pPr>
            <a:lvl2pPr indent="-381000" lvl="1" marL="9144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2pPr>
            <a:lvl3pPr indent="-381000" lvl="2" marL="13716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3pPr>
            <a:lvl4pPr indent="-381000" lvl="3" marL="18288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4pPr>
            <a:lvl5pPr indent="-381000" lvl="4" marL="22860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5pPr>
            <a:lvl6pPr indent="-381000" lvl="5" marL="27432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6pPr>
            <a:lvl7pPr indent="-381000" lvl="6" marL="32004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7pPr>
            <a:lvl8pPr indent="-381000" lvl="7" marL="36576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8pPr>
            <a:lvl9pPr indent="-381000" lvl="8" marL="41148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9pPr>
          </a:lstStyle>
          <a:p/>
        </p:txBody>
      </p:sp>
      <p:sp>
        <p:nvSpPr>
          <p:cNvPr id="774" name="Shape 774"/>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14" name="Shape 114"/>
        <p:cNvGrpSpPr/>
        <p:nvPr/>
      </p:nvGrpSpPr>
      <p:grpSpPr>
        <a:xfrm>
          <a:off x="0" y="0"/>
          <a:ext cx="0" cy="0"/>
          <a:chOff x="0" y="0"/>
          <a:chExt cx="0" cy="0"/>
        </a:xfrm>
      </p:grpSpPr>
      <p:sp>
        <p:nvSpPr>
          <p:cNvPr id="115" name="Shape 115"/>
          <p:cNvSpPr/>
          <p:nvPr/>
        </p:nvSpPr>
        <p:spPr>
          <a:xfrm>
            <a:off x="-25" y="0"/>
            <a:ext cx="9144000" cy="10887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 name="Shape 116"/>
          <p:cNvGrpSpPr/>
          <p:nvPr/>
        </p:nvGrpSpPr>
        <p:grpSpPr>
          <a:xfrm>
            <a:off x="28550" y="3850565"/>
            <a:ext cx="9094048" cy="1293104"/>
            <a:chOff x="28544" y="3514688"/>
            <a:chExt cx="9094048" cy="1628800"/>
          </a:xfrm>
        </p:grpSpPr>
        <p:sp>
          <p:nvSpPr>
            <p:cNvPr id="117" name="Shape 117"/>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Shape 118"/>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Shape 119"/>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Shape 120"/>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Shape 121"/>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Shape 122"/>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Shape 123"/>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Shape 124"/>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Shape 125"/>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Shape 126"/>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Shape 127"/>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Shape 128"/>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Shape 129"/>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Shape 130"/>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Shape 131"/>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Shape 132"/>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Shape 133"/>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Shape 134"/>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Shape 135"/>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Shape 136"/>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Shape 137"/>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Shape 138"/>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Shape 139"/>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Shape 140"/>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Shape 141"/>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Shape 142"/>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Shape 143"/>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Shape 144"/>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Shape 145"/>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Shape 146"/>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Shape 147"/>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Shape 148"/>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Shape 149"/>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 name="Shape 150"/>
          <p:cNvGrpSpPr/>
          <p:nvPr/>
        </p:nvGrpSpPr>
        <p:grpSpPr>
          <a:xfrm>
            <a:off x="28550" y="4360998"/>
            <a:ext cx="9094048" cy="782671"/>
            <a:chOff x="28544" y="4157632"/>
            <a:chExt cx="9094048" cy="985856"/>
          </a:xfrm>
        </p:grpSpPr>
        <p:sp>
          <p:nvSpPr>
            <p:cNvPr id="151" name="Shape 151"/>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Shape 152"/>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Shape 153"/>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Shape 154"/>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Shape 155"/>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Shape 156"/>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Shape 157"/>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Shape 158"/>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Shape 159"/>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Shape 160"/>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Shape 161"/>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Shape 162"/>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Shape 163"/>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Shape 164"/>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Shape 165"/>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Shape 166"/>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Shape 167"/>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Shape 168"/>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Shape 169"/>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Shape 170"/>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Shape 171"/>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Shape 172"/>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Shape 173"/>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Shape 174"/>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Shape 175"/>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Shape 176"/>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Shape 177"/>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Shape 178"/>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Shape 179"/>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Shape 180"/>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Shape 181"/>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Shape 182"/>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Shape 183"/>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Shape 184"/>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Shape 185"/>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Shape 186"/>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Shape 187"/>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Shape 188"/>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Shape 189"/>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Shape 190"/>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Shape 191"/>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Shape 192"/>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Shape 193"/>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Shape 194"/>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Shape 195"/>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Shape 196"/>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Shape 197"/>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Shape 198"/>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Shape 199"/>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Shape 200"/>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Shape 201"/>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Shape 202"/>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Shape 203"/>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Shape 204"/>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Shape 205"/>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Shape 206"/>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Shape 207"/>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Shape 208"/>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Shape 209"/>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Shape 210"/>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Shape 211"/>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Shape 212"/>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Shape 213"/>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Shape 214"/>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Shape 215"/>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Shape 216"/>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7" name="Shape 217"/>
          <p:cNvSpPr/>
          <p:nvPr/>
        </p:nvSpPr>
        <p:spPr>
          <a:xfrm>
            <a:off x="0" y="3579000"/>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Shape 218"/>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9pPr>
          </a:lstStyle>
          <a:p/>
        </p:txBody>
      </p:sp>
      <p:sp>
        <p:nvSpPr>
          <p:cNvPr id="219" name="Shape 219"/>
          <p:cNvSpPr txBox="1"/>
          <p:nvPr>
            <p:ph idx="1" type="body"/>
          </p:nvPr>
        </p:nvSpPr>
        <p:spPr>
          <a:xfrm>
            <a:off x="739675" y="1218009"/>
            <a:ext cx="3730800" cy="28539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60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1pPr>
            <a:lvl2pPr indent="-355600" lvl="1" marL="9144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2pPr>
            <a:lvl3pPr indent="-355600" lvl="2" marL="13716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3pPr>
            <a:lvl4pPr indent="-355600" lvl="3" marL="18288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4pPr>
            <a:lvl5pPr indent="-355600" lvl="4" marL="22860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5pPr>
            <a:lvl6pPr indent="-355600" lvl="5" marL="27432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6pPr>
            <a:lvl7pPr indent="-355600" lvl="6" marL="32004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7pPr>
            <a:lvl8pPr indent="-355600" lvl="7" marL="36576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8pPr>
            <a:lvl9pPr indent="-355600" lvl="8" marL="41148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9pPr>
          </a:lstStyle>
          <a:p/>
        </p:txBody>
      </p:sp>
      <p:sp>
        <p:nvSpPr>
          <p:cNvPr id="220" name="Shape 220"/>
          <p:cNvSpPr txBox="1"/>
          <p:nvPr>
            <p:ph idx="2" type="body"/>
          </p:nvPr>
        </p:nvSpPr>
        <p:spPr>
          <a:xfrm>
            <a:off x="4694997" y="1218009"/>
            <a:ext cx="3730800" cy="28539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60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1pPr>
            <a:lvl2pPr indent="-355600" lvl="1" marL="9144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2pPr>
            <a:lvl3pPr indent="-355600" lvl="2" marL="13716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3pPr>
            <a:lvl4pPr indent="-355600" lvl="3" marL="18288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4pPr>
            <a:lvl5pPr indent="-355600" lvl="4" marL="22860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5pPr>
            <a:lvl6pPr indent="-355600" lvl="5" marL="27432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6pPr>
            <a:lvl7pPr indent="-355600" lvl="6" marL="32004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7pPr>
            <a:lvl8pPr indent="-355600" lvl="7" marL="36576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8pPr>
            <a:lvl9pPr indent="-355600" lvl="8" marL="41148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9pPr>
          </a:lstStyle>
          <a:p/>
        </p:txBody>
      </p:sp>
      <p:sp>
        <p:nvSpPr>
          <p:cNvPr id="221" name="Shape 22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222" name="Shape 222"/>
        <p:cNvGrpSpPr/>
        <p:nvPr/>
      </p:nvGrpSpPr>
      <p:grpSpPr>
        <a:xfrm>
          <a:off x="0" y="0"/>
          <a:ext cx="0" cy="0"/>
          <a:chOff x="0" y="0"/>
          <a:chExt cx="0" cy="0"/>
        </a:xfrm>
      </p:grpSpPr>
      <p:sp>
        <p:nvSpPr>
          <p:cNvPr id="223" name="Shape 223"/>
          <p:cNvSpPr/>
          <p:nvPr/>
        </p:nvSpPr>
        <p:spPr>
          <a:xfrm>
            <a:off x="4985150" y="150"/>
            <a:ext cx="4158900" cy="51435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Shape 224"/>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
        <p:nvSpPr>
          <p:cNvPr id="225" name="Shape 225"/>
          <p:cNvSpPr txBox="1"/>
          <p:nvPr>
            <p:ph type="title"/>
          </p:nvPr>
        </p:nvSpPr>
        <p:spPr>
          <a:xfrm>
            <a:off x="452724" y="620920"/>
            <a:ext cx="3985200" cy="8574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9pPr>
          </a:lstStyle>
          <a:p/>
        </p:txBody>
      </p:sp>
      <p:sp>
        <p:nvSpPr>
          <p:cNvPr id="226" name="Shape 226"/>
          <p:cNvSpPr txBox="1"/>
          <p:nvPr>
            <p:ph idx="1" type="body"/>
          </p:nvPr>
        </p:nvSpPr>
        <p:spPr>
          <a:xfrm>
            <a:off x="452727" y="1412678"/>
            <a:ext cx="3985200" cy="30984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1pPr>
            <a:lvl2pPr indent="-381000" lvl="1" marL="9144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2pPr>
            <a:lvl3pPr indent="-381000" lvl="2" marL="13716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3pPr>
            <a:lvl4pPr indent="-381000" lvl="3" marL="18288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4pPr>
            <a:lvl5pPr indent="-381000" lvl="4" marL="22860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5pPr>
            <a:lvl6pPr indent="-381000" lvl="5" marL="27432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6pPr>
            <a:lvl7pPr indent="-381000" lvl="6" marL="32004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7pPr>
            <a:lvl8pPr indent="-381000" lvl="7" marL="36576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8pPr>
            <a:lvl9pPr indent="-381000" lvl="8" marL="41148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27" name="Shape 227"/>
        <p:cNvGrpSpPr/>
        <p:nvPr/>
      </p:nvGrpSpPr>
      <p:grpSpPr>
        <a:xfrm>
          <a:off x="0" y="0"/>
          <a:ext cx="0" cy="0"/>
          <a:chOff x="0" y="0"/>
          <a:chExt cx="0" cy="0"/>
        </a:xfrm>
      </p:grpSpPr>
      <p:sp>
        <p:nvSpPr>
          <p:cNvPr id="228" name="Shape 228"/>
          <p:cNvSpPr/>
          <p:nvPr/>
        </p:nvSpPr>
        <p:spPr>
          <a:xfrm flipH="1" rot="10800000">
            <a:off x="-25" y="1079400"/>
            <a:ext cx="9144000" cy="40641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Shape 229"/>
          <p:cNvSpPr txBox="1"/>
          <p:nvPr>
            <p:ph idx="1" type="body"/>
          </p:nvPr>
        </p:nvSpPr>
        <p:spPr>
          <a:xfrm>
            <a:off x="1669850" y="1857000"/>
            <a:ext cx="5804400" cy="2741700"/>
          </a:xfrm>
          <a:prstGeom prst="rect">
            <a:avLst/>
          </a:prstGeom>
          <a:noFill/>
          <a:ln>
            <a:noFill/>
          </a:ln>
        </p:spPr>
        <p:txBody>
          <a:bodyPr anchorCtr="0" anchor="t" bIns="91425" lIns="91425" spcFirstLastPara="1" rIns="91425" wrap="square" tIns="91425"/>
          <a:lstStyle>
            <a:lvl1pPr indent="-419100" lvl="0" marL="457200" marR="0" rtl="0" algn="ctr">
              <a:lnSpc>
                <a:spcPct val="100000"/>
              </a:lnSpc>
              <a:spcBef>
                <a:spcPts val="60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1pPr>
            <a:lvl2pPr indent="-419100" lvl="1" marL="9144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2pPr>
            <a:lvl3pPr indent="-419100" lvl="2" marL="13716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3pPr>
            <a:lvl4pPr indent="-419100" lvl="3" marL="18288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4pPr>
            <a:lvl5pPr indent="-419100" lvl="4" marL="22860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5pPr>
            <a:lvl6pPr indent="-419100" lvl="5" marL="27432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6pPr>
            <a:lvl7pPr indent="-419100" lvl="6" marL="32004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7pPr>
            <a:lvl8pPr indent="-419100" lvl="7" marL="36576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8pPr>
            <a:lvl9pPr indent="-419100" lvl="8" marL="41148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9pPr>
          </a:lstStyle>
          <a:p/>
        </p:txBody>
      </p:sp>
      <p:sp>
        <p:nvSpPr>
          <p:cNvPr id="230" name="Shape 230"/>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
        <p:nvSpPr>
          <p:cNvPr id="231" name="Shape 231"/>
          <p:cNvSpPr/>
          <p:nvPr/>
        </p:nvSpPr>
        <p:spPr>
          <a:xfrm>
            <a:off x="0" y="401188"/>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465573"/>
        </a:solidFill>
      </p:bgPr>
    </p:bg>
    <p:spTree>
      <p:nvGrpSpPr>
        <p:cNvPr id="232" name="Shape 232"/>
        <p:cNvGrpSpPr/>
        <p:nvPr/>
      </p:nvGrpSpPr>
      <p:grpSpPr>
        <a:xfrm>
          <a:off x="0" y="0"/>
          <a:ext cx="0" cy="0"/>
          <a:chOff x="0" y="0"/>
          <a:chExt cx="0" cy="0"/>
        </a:xfrm>
      </p:grpSpPr>
      <p:sp>
        <p:nvSpPr>
          <p:cNvPr id="233" name="Shape 233"/>
          <p:cNvSpPr txBox="1"/>
          <p:nvPr>
            <p:ph type="ctrTitle"/>
          </p:nvPr>
        </p:nvSpPr>
        <p:spPr>
          <a:xfrm>
            <a:off x="448270" y="668942"/>
            <a:ext cx="7772400" cy="1159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9pPr>
          </a:lstStyle>
          <a:p/>
        </p:txBody>
      </p:sp>
      <p:sp>
        <p:nvSpPr>
          <p:cNvPr id="234" name="Shape 234"/>
          <p:cNvSpPr txBox="1"/>
          <p:nvPr>
            <p:ph idx="1" type="subTitle"/>
          </p:nvPr>
        </p:nvSpPr>
        <p:spPr>
          <a:xfrm>
            <a:off x="448270" y="1585135"/>
            <a:ext cx="7772400" cy="784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1pPr>
            <a:lvl2pPr lvl="1"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2pPr>
            <a:lvl3pPr lvl="2"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3pPr>
            <a:lvl4pPr lvl="3"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4pPr>
            <a:lvl5pPr lvl="4"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5pPr>
            <a:lvl6pPr lvl="5"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6pPr>
            <a:lvl7pPr lvl="6"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7pPr>
            <a:lvl8pPr lvl="7"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8pPr>
            <a:lvl9pPr lvl="8"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9pPr>
          </a:lstStyle>
          <a:p/>
        </p:txBody>
      </p:sp>
      <p:grpSp>
        <p:nvGrpSpPr>
          <p:cNvPr id="235" name="Shape 235"/>
          <p:cNvGrpSpPr/>
          <p:nvPr/>
        </p:nvGrpSpPr>
        <p:grpSpPr>
          <a:xfrm>
            <a:off x="28550" y="2196764"/>
            <a:ext cx="9094048" cy="2946825"/>
            <a:chOff x="28544" y="3514688"/>
            <a:chExt cx="9094048" cy="1628800"/>
          </a:xfrm>
        </p:grpSpPr>
        <p:sp>
          <p:nvSpPr>
            <p:cNvPr id="236" name="Shape 236"/>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Shape 237"/>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Shape 238"/>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Shape 239"/>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Shape 240"/>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Shape 241"/>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Shape 242"/>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Shape 243"/>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Shape 244"/>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Shape 245"/>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Shape 246"/>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Shape 247"/>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Shape 248"/>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Shape 249"/>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Shape 250"/>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Shape 251"/>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Shape 252"/>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Shape 253"/>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Shape 254"/>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Shape 255"/>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Shape 256"/>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Shape 257"/>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Shape 258"/>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Shape 259"/>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Shape 260"/>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Shape 261"/>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Shape 262"/>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Shape 263"/>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Shape 264"/>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Shape 265"/>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Shape 266"/>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Shape 267"/>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Shape 268"/>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 name="Shape 269"/>
          <p:cNvGrpSpPr/>
          <p:nvPr/>
        </p:nvGrpSpPr>
        <p:grpSpPr>
          <a:xfrm>
            <a:off x="28550" y="3359978"/>
            <a:ext cx="9094048" cy="1783611"/>
            <a:chOff x="28544" y="4157632"/>
            <a:chExt cx="9094048" cy="985856"/>
          </a:xfrm>
        </p:grpSpPr>
        <p:sp>
          <p:nvSpPr>
            <p:cNvPr id="270" name="Shape 270"/>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Shape 271"/>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Shape 272"/>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Shape 273"/>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Shape 274"/>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Shape 275"/>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Shape 276"/>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Shape 277"/>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Shape 278"/>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Shape 279"/>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Shape 280"/>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Shape 281"/>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Shape 282"/>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Shape 283"/>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Shape 284"/>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Shape 285"/>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Shape 286"/>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Shape 287"/>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Shape 288"/>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Shape 289"/>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Shape 290"/>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Shape 291"/>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Shape 292"/>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Shape 293"/>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Shape 294"/>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Shape 295"/>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Shape 296"/>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Shape 297"/>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Shape 298"/>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Shape 299"/>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Shape 300"/>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Shape 301"/>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Shape 302"/>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Shape 303"/>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Shape 304"/>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Shape 305"/>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Shape 306"/>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Shape 307"/>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Shape 308"/>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Shape 309"/>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Shape 310"/>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Shape 311"/>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Shape 312"/>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Shape 313"/>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Shape 314"/>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Shape 315"/>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Shape 316"/>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Shape 317"/>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Shape 318"/>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Shape 319"/>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Shape 320"/>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Shape 321"/>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Shape 322"/>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Shape 323"/>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Shape 324"/>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Shape 325"/>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Shape 326"/>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Shape 327"/>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Shape 328"/>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Shape 329"/>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Shape 330"/>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Shape 331"/>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Shape 332"/>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Shape 333"/>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Shape 334"/>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Shape 335"/>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36" name="Shape 336"/>
        <p:cNvGrpSpPr/>
        <p:nvPr/>
      </p:nvGrpSpPr>
      <p:grpSpPr>
        <a:xfrm>
          <a:off x="0" y="0"/>
          <a:ext cx="0" cy="0"/>
          <a:chOff x="0" y="0"/>
          <a:chExt cx="0" cy="0"/>
        </a:xfrm>
      </p:grpSpPr>
      <p:sp>
        <p:nvSpPr>
          <p:cNvPr id="337" name="Shape 337"/>
          <p:cNvSpPr/>
          <p:nvPr/>
        </p:nvSpPr>
        <p:spPr>
          <a:xfrm>
            <a:off x="-25" y="0"/>
            <a:ext cx="9144000" cy="10887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Shape 338"/>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grpSp>
        <p:nvGrpSpPr>
          <p:cNvPr id="339" name="Shape 339"/>
          <p:cNvGrpSpPr/>
          <p:nvPr/>
        </p:nvGrpSpPr>
        <p:grpSpPr>
          <a:xfrm>
            <a:off x="28550" y="3850565"/>
            <a:ext cx="9094048" cy="1293104"/>
            <a:chOff x="28544" y="3514688"/>
            <a:chExt cx="9094048" cy="1628800"/>
          </a:xfrm>
        </p:grpSpPr>
        <p:sp>
          <p:nvSpPr>
            <p:cNvPr id="340" name="Shape 340"/>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Shape 341"/>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Shape 342"/>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Shape 343"/>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Shape 344"/>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Shape 345"/>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Shape 346"/>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Shape 347"/>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Shape 348"/>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Shape 349"/>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Shape 350"/>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Shape 351"/>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Shape 352"/>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Shape 353"/>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Shape 354"/>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Shape 355"/>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Shape 356"/>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Shape 357"/>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Shape 358"/>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Shape 359"/>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Shape 360"/>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Shape 361"/>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Shape 362"/>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Shape 363"/>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Shape 364"/>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Shape 365"/>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Shape 366"/>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Shape 367"/>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Shape 368"/>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Shape 369"/>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Shape 370"/>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Shape 371"/>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Shape 372"/>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3" name="Shape 373"/>
          <p:cNvGrpSpPr/>
          <p:nvPr/>
        </p:nvGrpSpPr>
        <p:grpSpPr>
          <a:xfrm>
            <a:off x="28550" y="4360998"/>
            <a:ext cx="9094048" cy="782671"/>
            <a:chOff x="28544" y="4157632"/>
            <a:chExt cx="9094048" cy="985856"/>
          </a:xfrm>
        </p:grpSpPr>
        <p:sp>
          <p:nvSpPr>
            <p:cNvPr id="374" name="Shape 374"/>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Shape 375"/>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Shape 376"/>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Shape 377"/>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Shape 378"/>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Shape 379"/>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Shape 380"/>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Shape 381"/>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Shape 382"/>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Shape 383"/>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Shape 384"/>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Shape 385"/>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Shape 386"/>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Shape 387"/>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Shape 388"/>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Shape 389"/>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Shape 390"/>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Shape 391"/>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Shape 392"/>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Shape 393"/>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Shape 394"/>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Shape 395"/>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Shape 396"/>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Shape 397"/>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Shape 398"/>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Shape 399"/>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Shape 400"/>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Shape 401"/>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Shape 402"/>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Shape 403"/>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Shape 404"/>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Shape 405"/>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Shape 406"/>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Shape 407"/>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Shape 408"/>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Shape 409"/>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Shape 410"/>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Shape 411"/>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Shape 412"/>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Shape 413"/>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Shape 414"/>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Shape 415"/>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Shape 416"/>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Shape 417"/>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Shape 418"/>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Shape 419"/>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Shape 420"/>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Shape 421"/>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Shape 422"/>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Shape 423"/>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Shape 424"/>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Shape 425"/>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Shape 426"/>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Shape 427"/>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Shape 428"/>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Shape 429"/>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Shape 430"/>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Shape 431"/>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Shape 432"/>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Shape 433"/>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Shape 434"/>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Shape 435"/>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Shape 436"/>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Shape 437"/>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Shape 438"/>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Shape 439"/>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0" name="Shape 440"/>
          <p:cNvSpPr/>
          <p:nvPr/>
        </p:nvSpPr>
        <p:spPr>
          <a:xfrm>
            <a:off x="0" y="3579000"/>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Shape 44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9pPr>
          </a:lstStyle>
          <a:p/>
        </p:txBody>
      </p:sp>
      <p:sp>
        <p:nvSpPr>
          <p:cNvPr id="442" name="Shape 442"/>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1pPr>
            <a:lvl2pPr indent="-381000" lvl="1" marL="9144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2pPr>
            <a:lvl3pPr indent="-381000" lvl="2" marL="13716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3pPr>
            <a:lvl4pPr indent="-381000" lvl="3" marL="18288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4pPr>
            <a:lvl5pPr indent="-381000" lvl="4" marL="22860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5pPr>
            <a:lvl6pPr indent="-381000" lvl="5" marL="27432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6pPr>
            <a:lvl7pPr indent="-381000" lvl="6" marL="32004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7pPr>
            <a:lvl8pPr indent="-381000" lvl="7" marL="36576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8pPr>
            <a:lvl9pPr indent="-381000" lvl="8" marL="41148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43" name="Shape 443"/>
        <p:cNvGrpSpPr/>
        <p:nvPr/>
      </p:nvGrpSpPr>
      <p:grpSpPr>
        <a:xfrm>
          <a:off x="0" y="0"/>
          <a:ext cx="0" cy="0"/>
          <a:chOff x="0" y="0"/>
          <a:chExt cx="0" cy="0"/>
        </a:xfrm>
      </p:grpSpPr>
      <p:sp>
        <p:nvSpPr>
          <p:cNvPr id="444" name="Shape 444"/>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45" name="Shape 445"/>
        <p:cNvGrpSpPr/>
        <p:nvPr/>
      </p:nvGrpSpPr>
      <p:grpSpPr>
        <a:xfrm>
          <a:off x="0" y="0"/>
          <a:ext cx="0" cy="0"/>
          <a:chOff x="0" y="0"/>
          <a:chExt cx="0" cy="0"/>
        </a:xfrm>
      </p:grpSpPr>
      <p:sp>
        <p:nvSpPr>
          <p:cNvPr id="446" name="Shape 446"/>
          <p:cNvSpPr/>
          <p:nvPr/>
        </p:nvSpPr>
        <p:spPr>
          <a:xfrm>
            <a:off x="-25" y="0"/>
            <a:ext cx="9144000" cy="10887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7" name="Shape 447"/>
          <p:cNvGrpSpPr/>
          <p:nvPr/>
        </p:nvGrpSpPr>
        <p:grpSpPr>
          <a:xfrm>
            <a:off x="28550" y="3850565"/>
            <a:ext cx="9094048" cy="1293104"/>
            <a:chOff x="28544" y="3514688"/>
            <a:chExt cx="9094048" cy="1628800"/>
          </a:xfrm>
        </p:grpSpPr>
        <p:sp>
          <p:nvSpPr>
            <p:cNvPr id="448" name="Shape 448"/>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Shape 449"/>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Shape 450"/>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Shape 451"/>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Shape 452"/>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Shape 453"/>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Shape 454"/>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Shape 455"/>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Shape 456"/>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Shape 457"/>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Shape 458"/>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Shape 459"/>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Shape 460"/>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Shape 461"/>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Shape 462"/>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Shape 463"/>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Shape 464"/>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Shape 465"/>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Shape 466"/>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Shape 467"/>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Shape 468"/>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Shape 469"/>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Shape 470"/>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Shape 471"/>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Shape 472"/>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Shape 473"/>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Shape 474"/>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Shape 475"/>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Shape 476"/>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Shape 477"/>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Shape 478"/>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Shape 479"/>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Shape 480"/>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1" name="Shape 481"/>
          <p:cNvGrpSpPr/>
          <p:nvPr/>
        </p:nvGrpSpPr>
        <p:grpSpPr>
          <a:xfrm>
            <a:off x="28550" y="4360998"/>
            <a:ext cx="9094048" cy="782671"/>
            <a:chOff x="28544" y="4157632"/>
            <a:chExt cx="9094048" cy="985856"/>
          </a:xfrm>
        </p:grpSpPr>
        <p:sp>
          <p:nvSpPr>
            <p:cNvPr id="482" name="Shape 482"/>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Shape 483"/>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Shape 484"/>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Shape 485"/>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Shape 486"/>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Shape 487"/>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Shape 488"/>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Shape 489"/>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Shape 490"/>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Shape 491"/>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Shape 492"/>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Shape 493"/>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Shape 494"/>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Shape 495"/>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Shape 496"/>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Shape 497"/>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Shape 498"/>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Shape 499"/>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Shape 500"/>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Shape 501"/>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Shape 502"/>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Shape 503"/>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Shape 504"/>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Shape 505"/>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Shape 506"/>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Shape 507"/>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Shape 508"/>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Shape 509"/>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Shape 510"/>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Shape 511"/>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Shape 512"/>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Shape 513"/>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Shape 514"/>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Shape 515"/>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Shape 516"/>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Shape 517"/>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Shape 518"/>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Shape 519"/>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Shape 520"/>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Shape 521"/>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Shape 522"/>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Shape 523"/>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Shape 524"/>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Shape 525"/>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Shape 526"/>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Shape 527"/>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Shape 528"/>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Shape 529"/>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Shape 530"/>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Shape 531"/>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Shape 532"/>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Shape 533"/>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Shape 534"/>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Shape 535"/>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Shape 536"/>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Shape 537"/>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Shape 538"/>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Shape 539"/>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Shape 540"/>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Shape 541"/>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Shape 542"/>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Shape 543"/>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Shape 544"/>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Shape 545"/>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Shape 546"/>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Shape 547"/>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8" name="Shape 548"/>
          <p:cNvSpPr/>
          <p:nvPr/>
        </p:nvSpPr>
        <p:spPr>
          <a:xfrm>
            <a:off x="0" y="3579000"/>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Shape 549"/>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9pPr>
          </a:lstStyle>
          <a:p/>
        </p:txBody>
      </p:sp>
      <p:sp>
        <p:nvSpPr>
          <p:cNvPr id="550" name="Shape 550"/>
          <p:cNvSpPr txBox="1"/>
          <p:nvPr>
            <p:ph idx="1" type="body"/>
          </p:nvPr>
        </p:nvSpPr>
        <p:spPr>
          <a:xfrm>
            <a:off x="739675" y="1235873"/>
            <a:ext cx="2477400" cy="28182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0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1pPr>
            <a:lvl2pPr indent="-342900" lvl="1" marL="9144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2pPr>
            <a:lvl3pPr indent="-342900" lvl="2" marL="13716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3pPr>
            <a:lvl4pPr indent="-342900" lvl="3" marL="18288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4pPr>
            <a:lvl5pPr indent="-342900" lvl="4" marL="22860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5pPr>
            <a:lvl6pPr indent="-342900" lvl="5" marL="27432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6pPr>
            <a:lvl7pPr indent="-342900" lvl="6" marL="32004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7pPr>
            <a:lvl8pPr indent="-342900" lvl="7" marL="36576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8pPr>
            <a:lvl9pPr indent="-342900" lvl="8" marL="41148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9pPr>
          </a:lstStyle>
          <a:p/>
        </p:txBody>
      </p:sp>
      <p:sp>
        <p:nvSpPr>
          <p:cNvPr id="551" name="Shape 551"/>
          <p:cNvSpPr txBox="1"/>
          <p:nvPr>
            <p:ph idx="2" type="body"/>
          </p:nvPr>
        </p:nvSpPr>
        <p:spPr>
          <a:xfrm>
            <a:off x="3344038" y="1235873"/>
            <a:ext cx="2477400" cy="28182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0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1pPr>
            <a:lvl2pPr indent="-342900" lvl="1" marL="9144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2pPr>
            <a:lvl3pPr indent="-342900" lvl="2" marL="13716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3pPr>
            <a:lvl4pPr indent="-342900" lvl="3" marL="18288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4pPr>
            <a:lvl5pPr indent="-342900" lvl="4" marL="22860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5pPr>
            <a:lvl6pPr indent="-342900" lvl="5" marL="27432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6pPr>
            <a:lvl7pPr indent="-342900" lvl="6" marL="32004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7pPr>
            <a:lvl8pPr indent="-342900" lvl="7" marL="36576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8pPr>
            <a:lvl9pPr indent="-342900" lvl="8" marL="41148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9pPr>
          </a:lstStyle>
          <a:p/>
        </p:txBody>
      </p:sp>
      <p:sp>
        <p:nvSpPr>
          <p:cNvPr id="552" name="Shape 552"/>
          <p:cNvSpPr txBox="1"/>
          <p:nvPr>
            <p:ph idx="3" type="body"/>
          </p:nvPr>
        </p:nvSpPr>
        <p:spPr>
          <a:xfrm>
            <a:off x="5948402" y="1235873"/>
            <a:ext cx="2477400" cy="28182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0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1pPr>
            <a:lvl2pPr indent="-342900" lvl="1" marL="9144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2pPr>
            <a:lvl3pPr indent="-342900" lvl="2" marL="13716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3pPr>
            <a:lvl4pPr indent="-342900" lvl="3" marL="18288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4pPr>
            <a:lvl5pPr indent="-342900" lvl="4" marL="22860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5pPr>
            <a:lvl6pPr indent="-342900" lvl="5" marL="27432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6pPr>
            <a:lvl7pPr indent="-342900" lvl="6" marL="32004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7pPr>
            <a:lvl8pPr indent="-342900" lvl="7" marL="36576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8pPr>
            <a:lvl9pPr indent="-342900" lvl="8" marL="41148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9pPr>
          </a:lstStyle>
          <a:p/>
        </p:txBody>
      </p:sp>
      <p:sp>
        <p:nvSpPr>
          <p:cNvPr id="553" name="Shape 553"/>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frame">
  <p:cSld name="BLANK_1">
    <p:spTree>
      <p:nvGrpSpPr>
        <p:cNvPr id="554" name="Shape 554"/>
        <p:cNvGrpSpPr/>
        <p:nvPr/>
      </p:nvGrpSpPr>
      <p:grpSpPr>
        <a:xfrm>
          <a:off x="0" y="0"/>
          <a:ext cx="0" cy="0"/>
          <a:chOff x="0" y="0"/>
          <a:chExt cx="0" cy="0"/>
        </a:xfrm>
      </p:grpSpPr>
      <p:sp>
        <p:nvSpPr>
          <p:cNvPr id="555" name="Shape 555"/>
          <p:cNvSpPr/>
          <p:nvPr/>
        </p:nvSpPr>
        <p:spPr>
          <a:xfrm>
            <a:off x="-175" y="0"/>
            <a:ext cx="9144000" cy="5143500"/>
          </a:xfrm>
          <a:prstGeom prst="frame">
            <a:avLst>
              <a:gd fmla="val 5397" name="adj1"/>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Shape 55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65573"/>
        </a:solidFill>
      </p:bgPr>
    </p:bg>
    <p:spTree>
      <p:nvGrpSpPr>
        <p:cNvPr id="5" name="Shape 5"/>
        <p:cNvGrpSpPr/>
        <p:nvPr/>
      </p:nvGrpSpPr>
      <p:grpSpPr>
        <a:xfrm>
          <a:off x="0" y="0"/>
          <a:ext cx="0" cy="0"/>
          <a:chOff x="0" y="0"/>
          <a:chExt cx="0" cy="0"/>
        </a:xfrm>
      </p:grpSpPr>
      <p:sp>
        <p:nvSpPr>
          <p:cNvPr id="6" name="Shape 6"/>
          <p:cNvSpPr/>
          <p:nvPr/>
        </p:nvSpPr>
        <p:spPr>
          <a:xfrm>
            <a:off x="0" y="0"/>
            <a:ext cx="9144000" cy="5143488"/>
          </a:xfrm>
          <a:custGeom>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Shape 7"/>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9pPr>
          </a:lstStyle>
          <a:p/>
        </p:txBody>
      </p:sp>
      <p:sp>
        <p:nvSpPr>
          <p:cNvPr id="8" name="Shape 8"/>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1pPr>
            <a:lvl2pPr indent="-381000" lvl="1" marL="9144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2pPr>
            <a:lvl3pPr indent="-381000" lvl="2" marL="13716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3pPr>
            <a:lvl4pPr indent="-381000" lvl="3" marL="18288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4pPr>
            <a:lvl5pPr indent="-381000" lvl="4" marL="22860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5pPr>
            <a:lvl6pPr indent="-381000" lvl="5" marL="27432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6pPr>
            <a:lvl7pPr indent="-381000" lvl="6" marL="32004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7pPr>
            <a:lvl8pPr indent="-381000" lvl="7" marL="36576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8pPr>
            <a:lvl9pPr indent="-381000" lvl="8" marL="41148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9pPr>
          </a:lstStyle>
          <a:p/>
        </p:txBody>
      </p:sp>
      <p:sp>
        <p:nvSpPr>
          <p:cNvPr id="9" name="Shape 9"/>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5.png"/><Relationship Id="rId5"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Shape 779"/>
          <p:cNvSpPr txBox="1"/>
          <p:nvPr>
            <p:ph type="ctrTitle"/>
          </p:nvPr>
        </p:nvSpPr>
        <p:spPr>
          <a:xfrm>
            <a:off x="696525" y="817291"/>
            <a:ext cx="7729200" cy="208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5800"/>
              <a:buFont typeface="Titillium Web ExtraLight"/>
              <a:buNone/>
            </a:pPr>
            <a:r>
              <a:rPr lang="en"/>
              <a:t>MOTEUR DE </a:t>
            </a:r>
            <a:r>
              <a:rPr lang="en"/>
              <a:t>RECOMMANDATIONS</a:t>
            </a:r>
            <a:r>
              <a:rPr lang="en"/>
              <a:t> DE FILMS</a:t>
            </a:r>
            <a:endParaRPr b="0" i="0" sz="5800" u="none" cap="none" strike="noStrike">
              <a:solidFill>
                <a:schemeClr val="lt1"/>
              </a:solidFill>
              <a:latin typeface="Titillium Web ExtraLight"/>
              <a:ea typeface="Titillium Web ExtraLight"/>
              <a:cs typeface="Titillium Web ExtraLight"/>
              <a:sym typeface="Titillium Web Extra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Shape 845"/>
          <p:cNvSpPr txBox="1"/>
          <p:nvPr>
            <p:ph idx="4294967295" type="ctrTitle"/>
          </p:nvPr>
        </p:nvSpPr>
        <p:spPr>
          <a:xfrm>
            <a:off x="339775" y="535925"/>
            <a:ext cx="4179000" cy="3402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sz="7200"/>
              <a:t>Score imdb par genres</a:t>
            </a:r>
            <a:endParaRPr b="0" i="0" sz="7200" u="none" cap="none" strike="noStrike">
              <a:solidFill>
                <a:srgbClr val="FFFFFF"/>
              </a:solidFill>
              <a:latin typeface="Titillium Web ExtraLight"/>
              <a:ea typeface="Titillium Web ExtraLight"/>
              <a:cs typeface="Titillium Web ExtraLight"/>
              <a:sym typeface="Titillium Web ExtraLight"/>
            </a:endParaRPr>
          </a:p>
        </p:txBody>
      </p:sp>
      <p:sp>
        <p:nvSpPr>
          <p:cNvPr id="846" name="Shape 84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847" name="Shape 847"/>
          <p:cNvPicPr preferRelativeResize="0"/>
          <p:nvPr/>
        </p:nvPicPr>
        <p:blipFill>
          <a:blip r:embed="rId3">
            <a:alphaModFix/>
          </a:blip>
          <a:stretch>
            <a:fillRect/>
          </a:stretch>
        </p:blipFill>
        <p:spPr>
          <a:xfrm>
            <a:off x="3826950" y="535925"/>
            <a:ext cx="5167275" cy="39805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1" name="Shape 851"/>
        <p:cNvGrpSpPr/>
        <p:nvPr/>
      </p:nvGrpSpPr>
      <p:grpSpPr>
        <a:xfrm>
          <a:off x="0" y="0"/>
          <a:ext cx="0" cy="0"/>
          <a:chOff x="0" y="0"/>
          <a:chExt cx="0" cy="0"/>
        </a:xfrm>
      </p:grpSpPr>
      <p:sp>
        <p:nvSpPr>
          <p:cNvPr id="852" name="Shape 852"/>
          <p:cNvSpPr txBox="1"/>
          <p:nvPr>
            <p:ph idx="4294967295" type="ctrTitle"/>
          </p:nvPr>
        </p:nvSpPr>
        <p:spPr>
          <a:xfrm>
            <a:off x="339775" y="535925"/>
            <a:ext cx="4179000" cy="3402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sz="7200"/>
              <a:t>Score imdb par acteurs</a:t>
            </a:r>
            <a:endParaRPr b="0" i="0" sz="7200" u="none" cap="none" strike="noStrike">
              <a:solidFill>
                <a:srgbClr val="FFFFFF"/>
              </a:solidFill>
              <a:latin typeface="Titillium Web ExtraLight"/>
              <a:ea typeface="Titillium Web ExtraLight"/>
              <a:cs typeface="Titillium Web ExtraLight"/>
              <a:sym typeface="Titillium Web ExtraLight"/>
            </a:endParaRPr>
          </a:p>
        </p:txBody>
      </p:sp>
      <p:sp>
        <p:nvSpPr>
          <p:cNvPr id="853" name="Shape 853"/>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854" name="Shape 854"/>
          <p:cNvPicPr preferRelativeResize="0"/>
          <p:nvPr/>
        </p:nvPicPr>
        <p:blipFill>
          <a:blip r:embed="rId3">
            <a:alphaModFix/>
          </a:blip>
          <a:stretch>
            <a:fillRect/>
          </a:stretch>
        </p:blipFill>
        <p:spPr>
          <a:xfrm>
            <a:off x="4128200" y="434626"/>
            <a:ext cx="4852250" cy="4274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8" name="Shape 858"/>
        <p:cNvGrpSpPr/>
        <p:nvPr/>
      </p:nvGrpSpPr>
      <p:grpSpPr>
        <a:xfrm>
          <a:off x="0" y="0"/>
          <a:ext cx="0" cy="0"/>
          <a:chOff x="0" y="0"/>
          <a:chExt cx="0" cy="0"/>
        </a:xfrm>
      </p:grpSpPr>
      <p:sp>
        <p:nvSpPr>
          <p:cNvPr id="859" name="Shape 859"/>
          <p:cNvSpPr txBox="1"/>
          <p:nvPr>
            <p:ph idx="4294967295" type="ctrTitle"/>
          </p:nvPr>
        </p:nvSpPr>
        <p:spPr>
          <a:xfrm>
            <a:off x="339775" y="535925"/>
            <a:ext cx="4323900" cy="3402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sz="6000"/>
              <a:t>Score imdb par réalisateurs</a:t>
            </a:r>
            <a:endParaRPr b="0" i="0" sz="6000" u="none" cap="none" strike="noStrike">
              <a:solidFill>
                <a:srgbClr val="FFFFFF"/>
              </a:solidFill>
              <a:latin typeface="Titillium Web ExtraLight"/>
              <a:ea typeface="Titillium Web ExtraLight"/>
              <a:cs typeface="Titillium Web ExtraLight"/>
              <a:sym typeface="Titillium Web ExtraLight"/>
            </a:endParaRPr>
          </a:p>
        </p:txBody>
      </p:sp>
      <p:sp>
        <p:nvSpPr>
          <p:cNvPr id="860" name="Shape 860"/>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861" name="Shape 861"/>
          <p:cNvPicPr preferRelativeResize="0"/>
          <p:nvPr/>
        </p:nvPicPr>
        <p:blipFill>
          <a:blip r:embed="rId3">
            <a:alphaModFix/>
          </a:blip>
          <a:stretch>
            <a:fillRect/>
          </a:stretch>
        </p:blipFill>
        <p:spPr>
          <a:xfrm>
            <a:off x="4462900" y="519924"/>
            <a:ext cx="4461750" cy="4103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5" name="Shape 865"/>
        <p:cNvGrpSpPr/>
        <p:nvPr/>
      </p:nvGrpSpPr>
      <p:grpSpPr>
        <a:xfrm>
          <a:off x="0" y="0"/>
          <a:ext cx="0" cy="0"/>
          <a:chOff x="0" y="0"/>
          <a:chExt cx="0" cy="0"/>
        </a:xfrm>
      </p:grpSpPr>
      <p:sp>
        <p:nvSpPr>
          <p:cNvPr id="866" name="Shape 866"/>
          <p:cNvSpPr txBox="1"/>
          <p:nvPr>
            <p:ph type="ctrTitle"/>
          </p:nvPr>
        </p:nvSpPr>
        <p:spPr>
          <a:xfrm>
            <a:off x="448270" y="668942"/>
            <a:ext cx="7772400" cy="11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Titillium Web ExtraLight"/>
              <a:buNone/>
            </a:pPr>
            <a:r>
              <a:rPr lang="en"/>
              <a:t>RECOMM</a:t>
            </a:r>
            <a:r>
              <a:rPr lang="en"/>
              <a:t>E</a:t>
            </a:r>
            <a:r>
              <a:rPr lang="en"/>
              <a:t>NDATIONS DE FILMS</a:t>
            </a:r>
            <a:endParaRPr b="0" i="0" sz="4800" u="none" cap="none" strike="noStrike">
              <a:solidFill>
                <a:schemeClr val="lt1"/>
              </a:solidFill>
              <a:latin typeface="Titillium Web ExtraLight"/>
              <a:ea typeface="Titillium Web ExtraLight"/>
              <a:cs typeface="Titillium Web ExtraLight"/>
              <a:sym typeface="Titillium Web ExtraLight"/>
            </a:endParaRPr>
          </a:p>
        </p:txBody>
      </p:sp>
      <p:sp>
        <p:nvSpPr>
          <p:cNvPr id="867" name="Shape 867"/>
          <p:cNvSpPr/>
          <p:nvPr/>
        </p:nvSpPr>
        <p:spPr>
          <a:xfrm>
            <a:off x="7021404" y="1968825"/>
            <a:ext cx="1756922" cy="2754664"/>
          </a:xfrm>
          <a:prstGeom prst="rect">
            <a:avLst/>
          </a:prstGeom>
        </p:spPr>
        <p:txBody>
          <a:bodyPr>
            <a:prstTxWarp prst="textPlain"/>
          </a:bodyPr>
          <a:lstStyle/>
          <a:p>
            <a:pPr lvl="0" algn="ctr"/>
            <a:r>
              <a:rPr b="1" i="0">
                <a:ln>
                  <a:noFill/>
                </a:ln>
                <a:solidFill>
                  <a:srgbClr val="6E86B6"/>
                </a:solidFill>
                <a:latin typeface="Titillium Web"/>
              </a:rPr>
              <a:t>2</a:t>
            </a:r>
          </a:p>
        </p:txBody>
      </p:sp>
      <p:sp>
        <p:nvSpPr>
          <p:cNvPr id="868" name="Shape 868"/>
          <p:cNvSpPr txBox="1"/>
          <p:nvPr>
            <p:ph idx="4294967295" type="body"/>
          </p:nvPr>
        </p:nvSpPr>
        <p:spPr>
          <a:xfrm>
            <a:off x="2582922" y="2100109"/>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000"/>
              <a:buFont typeface="Titillium Web"/>
              <a:buNone/>
            </a:pPr>
            <a:r>
              <a:t/>
            </a:r>
            <a:endParaRPr sz="1400"/>
          </a:p>
          <a:p>
            <a:pPr indent="0" lvl="0" marL="0" marR="0" rtl="0" algn="l">
              <a:lnSpc>
                <a:spcPct val="100000"/>
              </a:lnSpc>
              <a:spcBef>
                <a:spcPts val="600"/>
              </a:spcBef>
              <a:spcAft>
                <a:spcPts val="0"/>
              </a:spcAft>
              <a:buClr>
                <a:srgbClr val="6E86B6"/>
              </a:buClr>
              <a:buSzPts val="2000"/>
              <a:buFont typeface="Titillium Web"/>
              <a:buNone/>
            </a:pPr>
            <a:r>
              <a:rPr lang="en" sz="1400"/>
              <a:t>Distances </a:t>
            </a:r>
            <a:endParaRPr sz="1400"/>
          </a:p>
          <a:p>
            <a:pPr indent="0" lvl="0" marL="0" marR="0" rtl="0" algn="l">
              <a:lnSpc>
                <a:spcPct val="100000"/>
              </a:lnSpc>
              <a:spcBef>
                <a:spcPts val="600"/>
              </a:spcBef>
              <a:spcAft>
                <a:spcPts val="0"/>
              </a:spcAft>
              <a:buClr>
                <a:srgbClr val="6E86B6"/>
              </a:buClr>
              <a:buSzPts val="2000"/>
              <a:buFont typeface="Titillium Web"/>
              <a:buNone/>
            </a:pPr>
            <a:r>
              <a:rPr lang="en" sz="1400"/>
              <a:t>Hierarchical Clustering</a:t>
            </a:r>
            <a:endParaRPr sz="1400"/>
          </a:p>
          <a:p>
            <a:pPr indent="0" lvl="0" marL="0" marR="0" rtl="0" algn="l">
              <a:lnSpc>
                <a:spcPct val="100000"/>
              </a:lnSpc>
              <a:spcBef>
                <a:spcPts val="600"/>
              </a:spcBef>
              <a:spcAft>
                <a:spcPts val="0"/>
              </a:spcAft>
              <a:buClr>
                <a:srgbClr val="6E86B6"/>
              </a:buClr>
              <a:buSzPts val="2000"/>
              <a:buFont typeface="Titillium Web"/>
              <a:buNone/>
            </a:pPr>
            <a:r>
              <a:rPr lang="en" sz="1400"/>
              <a:t>K-means Clustering</a:t>
            </a:r>
            <a:endParaRPr sz="1400"/>
          </a:p>
          <a:p>
            <a:pPr indent="0" lvl="0" marL="0" marR="0" rtl="0" algn="l">
              <a:lnSpc>
                <a:spcPct val="100000"/>
              </a:lnSpc>
              <a:spcBef>
                <a:spcPts val="600"/>
              </a:spcBef>
              <a:spcAft>
                <a:spcPts val="0"/>
              </a:spcAft>
              <a:buClr>
                <a:srgbClr val="6E86B6"/>
              </a:buClr>
              <a:buSzPts val="2000"/>
              <a:buFont typeface="Titillium Web"/>
              <a:buNone/>
            </a:pPr>
            <a:r>
              <a:rPr lang="en" sz="1400"/>
              <a:t>Optimisation K-means Clustering</a:t>
            </a:r>
            <a:endParaRPr sz="1400"/>
          </a:p>
          <a:p>
            <a:pPr indent="0" lvl="0" marL="0" marR="0" rtl="0" algn="l">
              <a:lnSpc>
                <a:spcPct val="100000"/>
              </a:lnSpc>
              <a:spcBef>
                <a:spcPts val="600"/>
              </a:spcBef>
              <a:spcAft>
                <a:spcPts val="0"/>
              </a:spcAft>
              <a:buClr>
                <a:schemeClr val="dk1"/>
              </a:buClr>
              <a:buSzPts val="1100"/>
              <a:buFont typeface="Arial"/>
              <a:buNone/>
            </a:pPr>
            <a:r>
              <a:t/>
            </a:r>
            <a:endParaRPr b="1" i="0" sz="1400" u="none" cap="none" strike="noStrike">
              <a:solidFill>
                <a:srgbClr val="FFFFFF"/>
              </a:solidFill>
              <a:latin typeface="Titillium Web"/>
              <a:ea typeface="Titillium Web"/>
              <a:cs typeface="Titillium Web"/>
              <a:sym typeface="Titillium We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2" name="Shape 872"/>
        <p:cNvGrpSpPr/>
        <p:nvPr/>
      </p:nvGrpSpPr>
      <p:grpSpPr>
        <a:xfrm>
          <a:off x="0" y="0"/>
          <a:ext cx="0" cy="0"/>
          <a:chOff x="0" y="0"/>
          <a:chExt cx="0" cy="0"/>
        </a:xfrm>
      </p:grpSpPr>
      <p:sp>
        <p:nvSpPr>
          <p:cNvPr id="873" name="Shape 873"/>
          <p:cNvSpPr txBox="1"/>
          <p:nvPr>
            <p:ph idx="4294967295" type="ctrTitle"/>
          </p:nvPr>
        </p:nvSpPr>
        <p:spPr>
          <a:xfrm>
            <a:off x="709394" y="724200"/>
            <a:ext cx="7772400" cy="894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sz="4800"/>
              <a:t>4917</a:t>
            </a:r>
            <a:endParaRPr b="0" i="0" sz="4800" u="none" cap="none" strike="noStrike">
              <a:solidFill>
                <a:srgbClr val="FFFFFF"/>
              </a:solidFill>
              <a:latin typeface="Titillium Web ExtraLight"/>
              <a:ea typeface="Titillium Web ExtraLight"/>
              <a:cs typeface="Titillium Web ExtraLight"/>
              <a:sym typeface="Titillium Web ExtraLight"/>
            </a:endParaRPr>
          </a:p>
        </p:txBody>
      </p:sp>
      <p:sp>
        <p:nvSpPr>
          <p:cNvPr id="874" name="Shape 874"/>
          <p:cNvSpPr txBox="1"/>
          <p:nvPr>
            <p:ph idx="4294967295" type="subTitle"/>
          </p:nvPr>
        </p:nvSpPr>
        <p:spPr>
          <a:xfrm>
            <a:off x="746271" y="1358703"/>
            <a:ext cx="7772400" cy="4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400"/>
              <a:buFont typeface="Titillium Web"/>
              <a:buNone/>
            </a:pPr>
            <a:r>
              <a:rPr lang="en" sz="1800"/>
              <a:t>films</a:t>
            </a:r>
            <a:endParaRPr b="0" i="0" sz="1800" u="none" cap="none" strike="noStrike">
              <a:solidFill>
                <a:srgbClr val="FFFFFF"/>
              </a:solidFill>
              <a:latin typeface="Titillium Web"/>
              <a:ea typeface="Titillium Web"/>
              <a:cs typeface="Titillium Web"/>
              <a:sym typeface="Titillium Web"/>
            </a:endParaRPr>
          </a:p>
        </p:txBody>
      </p:sp>
      <p:sp>
        <p:nvSpPr>
          <p:cNvPr id="875" name="Shape 875"/>
          <p:cNvSpPr txBox="1"/>
          <p:nvPr>
            <p:ph idx="4294967295" type="ctrTitle"/>
          </p:nvPr>
        </p:nvSpPr>
        <p:spPr>
          <a:xfrm>
            <a:off x="709394" y="2038650"/>
            <a:ext cx="7772400" cy="894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sz="4800"/>
              <a:t>135</a:t>
            </a:r>
            <a:r>
              <a:rPr lang="en" sz="4800"/>
              <a:t> </a:t>
            </a:r>
            <a:endParaRPr b="0" i="0" sz="4800" u="none" cap="none" strike="noStrike">
              <a:solidFill>
                <a:srgbClr val="FFFFFF"/>
              </a:solidFill>
              <a:latin typeface="Titillium Web ExtraLight"/>
              <a:ea typeface="Titillium Web ExtraLight"/>
              <a:cs typeface="Titillium Web ExtraLight"/>
              <a:sym typeface="Titillium Web ExtraLight"/>
            </a:endParaRPr>
          </a:p>
        </p:txBody>
      </p:sp>
      <p:sp>
        <p:nvSpPr>
          <p:cNvPr id="876" name="Shape 876"/>
          <p:cNvSpPr txBox="1"/>
          <p:nvPr>
            <p:ph idx="4294967295" type="subTitle"/>
          </p:nvPr>
        </p:nvSpPr>
        <p:spPr>
          <a:xfrm>
            <a:off x="746271" y="2673153"/>
            <a:ext cx="7772400" cy="4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400"/>
              <a:buFont typeface="Titillium Web"/>
              <a:buNone/>
            </a:pPr>
            <a:r>
              <a:rPr lang="en" sz="1800"/>
              <a:t>Variables</a:t>
            </a:r>
            <a:endParaRPr b="0" i="0" sz="1800" u="none" cap="none" strike="noStrike">
              <a:solidFill>
                <a:srgbClr val="FFFFFF"/>
              </a:solidFill>
              <a:latin typeface="Titillium Web"/>
              <a:ea typeface="Titillium Web"/>
              <a:cs typeface="Titillium Web"/>
              <a:sym typeface="Titillium Web"/>
            </a:endParaRPr>
          </a:p>
        </p:txBody>
      </p:sp>
      <p:sp>
        <p:nvSpPr>
          <p:cNvPr id="877" name="Shape 877"/>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878" name="Shape 878"/>
          <p:cNvPicPr preferRelativeResize="0"/>
          <p:nvPr/>
        </p:nvPicPr>
        <p:blipFill>
          <a:blip r:embed="rId3">
            <a:alphaModFix/>
          </a:blip>
          <a:stretch>
            <a:fillRect/>
          </a:stretch>
        </p:blipFill>
        <p:spPr>
          <a:xfrm>
            <a:off x="2528900" y="354800"/>
            <a:ext cx="6285350" cy="3726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sp>
        <p:nvSpPr>
          <p:cNvPr id="883" name="Shape 883"/>
          <p:cNvSpPr txBox="1"/>
          <p:nvPr>
            <p:ph idx="1" type="body"/>
          </p:nvPr>
        </p:nvSpPr>
        <p:spPr>
          <a:xfrm>
            <a:off x="739675" y="1218009"/>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000"/>
              <a:buFont typeface="Titillium Web"/>
              <a:buNone/>
            </a:pPr>
            <a:r>
              <a:rPr b="1" lang="en"/>
              <a:t>Euclidian</a:t>
            </a:r>
            <a:endParaRPr b="1" i="0" sz="2000" u="none" cap="none" strike="noStrike">
              <a:solidFill>
                <a:srgbClr val="FFFFFF"/>
              </a:solidFill>
              <a:latin typeface="Titillium Web"/>
              <a:ea typeface="Titillium Web"/>
              <a:cs typeface="Titillium Web"/>
              <a:sym typeface="Titillium Web"/>
            </a:endParaRPr>
          </a:p>
          <a:p>
            <a:pPr indent="0" lvl="0" marL="0" rtl="0">
              <a:spcBef>
                <a:spcPts val="600"/>
              </a:spcBef>
              <a:spcAft>
                <a:spcPts val="0"/>
              </a:spcAft>
              <a:buClr>
                <a:srgbClr val="6E86B6"/>
              </a:buClr>
              <a:buSzPts val="2000"/>
              <a:buFont typeface="Titillium Web"/>
              <a:buNone/>
            </a:pPr>
            <a:r>
              <a:t/>
            </a:r>
            <a:endParaRPr b="1"/>
          </a:p>
          <a:p>
            <a:pPr indent="0" lvl="0" marL="0" rtl="0">
              <a:spcBef>
                <a:spcPts val="600"/>
              </a:spcBef>
              <a:spcAft>
                <a:spcPts val="0"/>
              </a:spcAft>
              <a:buClr>
                <a:srgbClr val="6E86B6"/>
              </a:buClr>
              <a:buSzPts val="2000"/>
              <a:buFont typeface="Titillium Web"/>
              <a:buNone/>
            </a:pPr>
            <a:r>
              <a:t/>
            </a:r>
            <a:endParaRPr/>
          </a:p>
          <a:p>
            <a:pPr indent="0" lvl="0" marL="0" marR="0" rtl="0" algn="l">
              <a:lnSpc>
                <a:spcPct val="100000"/>
              </a:lnSpc>
              <a:spcBef>
                <a:spcPts val="600"/>
              </a:spcBef>
              <a:spcAft>
                <a:spcPts val="0"/>
              </a:spcAft>
              <a:buClr>
                <a:srgbClr val="6E86B6"/>
              </a:buClr>
              <a:buSzPts val="2000"/>
              <a:buFont typeface="Titillium Web"/>
              <a:buNone/>
            </a:pPr>
            <a:r>
              <a:t/>
            </a:r>
            <a:endParaRPr/>
          </a:p>
        </p:txBody>
      </p:sp>
      <p:sp>
        <p:nvSpPr>
          <p:cNvPr id="884" name="Shape 884"/>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a:t>DISTANCES</a:t>
            </a:r>
            <a:endParaRPr b="0" i="0" sz="3000" u="none" cap="none" strike="noStrike">
              <a:solidFill>
                <a:srgbClr val="FFFFFF"/>
              </a:solidFill>
              <a:latin typeface="Titillium Web ExtraLight"/>
              <a:ea typeface="Titillium Web ExtraLight"/>
              <a:cs typeface="Titillium Web ExtraLight"/>
              <a:sym typeface="Titillium Web ExtraLight"/>
            </a:endParaRPr>
          </a:p>
        </p:txBody>
      </p:sp>
      <p:sp>
        <p:nvSpPr>
          <p:cNvPr id="885" name="Shape 885"/>
          <p:cNvSpPr txBox="1"/>
          <p:nvPr>
            <p:ph idx="2" type="body"/>
          </p:nvPr>
        </p:nvSpPr>
        <p:spPr>
          <a:xfrm>
            <a:off x="4694997" y="1218009"/>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000"/>
              <a:buFont typeface="Titillium Web"/>
              <a:buNone/>
            </a:pPr>
            <a:r>
              <a:rPr b="1" lang="en"/>
              <a:t>Minkowski</a:t>
            </a:r>
            <a:endParaRPr b="1" i="0" sz="2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2000"/>
              <a:buFont typeface="Titillium Web"/>
              <a:buNone/>
            </a:pPr>
            <a:r>
              <a:t/>
            </a:r>
            <a:endParaRPr b="0" i="0" sz="2000" u="none" cap="none" strike="noStrike">
              <a:solidFill>
                <a:srgbClr val="FFFFFF"/>
              </a:solidFill>
              <a:latin typeface="Titillium Web"/>
              <a:ea typeface="Titillium Web"/>
              <a:cs typeface="Titillium Web"/>
              <a:sym typeface="Titillium Web"/>
            </a:endParaRPr>
          </a:p>
        </p:txBody>
      </p:sp>
      <p:sp>
        <p:nvSpPr>
          <p:cNvPr id="886" name="Shape 88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
        <p:nvSpPr>
          <p:cNvPr id="887" name="Shape 887"/>
          <p:cNvSpPr txBox="1"/>
          <p:nvPr>
            <p:ph idx="2" type="body"/>
          </p:nvPr>
        </p:nvSpPr>
        <p:spPr>
          <a:xfrm>
            <a:off x="4694997" y="3133284"/>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000"/>
              <a:buFont typeface="Titillium Web"/>
              <a:buNone/>
            </a:pPr>
            <a:r>
              <a:rPr b="1" lang="en"/>
              <a:t>Chebyshev</a:t>
            </a:r>
            <a:endParaRPr b="1" i="0" sz="2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2000"/>
              <a:buFont typeface="Titillium Web"/>
              <a:buNone/>
            </a:pPr>
            <a:r>
              <a:t/>
            </a:r>
            <a:endParaRPr b="0" i="0" sz="2000" u="none" cap="none" strike="noStrike">
              <a:solidFill>
                <a:srgbClr val="FFFFFF"/>
              </a:solidFill>
              <a:latin typeface="Titillium Web"/>
              <a:ea typeface="Titillium Web"/>
              <a:cs typeface="Titillium Web"/>
              <a:sym typeface="Titillium Web"/>
            </a:endParaRPr>
          </a:p>
        </p:txBody>
      </p:sp>
      <p:sp>
        <p:nvSpPr>
          <p:cNvPr id="888" name="Shape 888"/>
          <p:cNvSpPr txBox="1"/>
          <p:nvPr>
            <p:ph idx="1" type="body"/>
          </p:nvPr>
        </p:nvSpPr>
        <p:spPr>
          <a:xfrm>
            <a:off x="739675" y="3133284"/>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000"/>
              <a:buFont typeface="Titillium Web"/>
              <a:buNone/>
            </a:pPr>
            <a:r>
              <a:rPr b="1" lang="en"/>
              <a:t>Manhattan</a:t>
            </a:r>
            <a:endParaRPr b="1" i="0" sz="2000" u="none" cap="none" strike="noStrike">
              <a:solidFill>
                <a:srgbClr val="FFFFFF"/>
              </a:solidFill>
              <a:latin typeface="Titillium Web"/>
              <a:ea typeface="Titillium Web"/>
              <a:cs typeface="Titillium Web"/>
              <a:sym typeface="Titillium Web"/>
            </a:endParaRPr>
          </a:p>
          <a:p>
            <a:pPr indent="0" lvl="0" marL="0" rtl="0">
              <a:spcBef>
                <a:spcPts val="600"/>
              </a:spcBef>
              <a:spcAft>
                <a:spcPts val="0"/>
              </a:spcAft>
              <a:buClr>
                <a:srgbClr val="6E86B6"/>
              </a:buClr>
              <a:buSzPts val="2000"/>
              <a:buFont typeface="Titillium Web"/>
              <a:buNone/>
            </a:pPr>
            <a:r>
              <a:t/>
            </a:r>
            <a:endParaRPr b="1"/>
          </a:p>
          <a:p>
            <a:pPr indent="0" lvl="0" marL="0" rtl="0">
              <a:spcBef>
                <a:spcPts val="600"/>
              </a:spcBef>
              <a:spcAft>
                <a:spcPts val="0"/>
              </a:spcAft>
              <a:buClr>
                <a:srgbClr val="6E86B6"/>
              </a:buClr>
              <a:buSzPts val="2000"/>
              <a:buFont typeface="Titillium Web"/>
              <a:buNone/>
            </a:pPr>
            <a:r>
              <a:t/>
            </a:r>
            <a:endParaRPr/>
          </a:p>
          <a:p>
            <a:pPr indent="0" lvl="0" marL="0" marR="0" rtl="0" algn="l">
              <a:lnSpc>
                <a:spcPct val="100000"/>
              </a:lnSpc>
              <a:spcBef>
                <a:spcPts val="600"/>
              </a:spcBef>
              <a:spcAft>
                <a:spcPts val="0"/>
              </a:spcAft>
              <a:buClr>
                <a:srgbClr val="6E86B6"/>
              </a:buClr>
              <a:buSzPts val="2000"/>
              <a:buFont typeface="Titillium Web"/>
              <a:buNone/>
            </a:pPr>
            <a:r>
              <a:t/>
            </a:r>
            <a:endParaRPr/>
          </a:p>
        </p:txBody>
      </p:sp>
      <p:pic>
        <p:nvPicPr>
          <p:cNvPr id="889" name="Shape 889"/>
          <p:cNvPicPr preferRelativeResize="0"/>
          <p:nvPr/>
        </p:nvPicPr>
        <p:blipFill>
          <a:blip r:embed="rId3">
            <a:alphaModFix/>
          </a:blip>
          <a:stretch>
            <a:fillRect/>
          </a:stretch>
        </p:blipFill>
        <p:spPr>
          <a:xfrm>
            <a:off x="168025" y="1983500"/>
            <a:ext cx="4205624" cy="647700"/>
          </a:xfrm>
          <a:prstGeom prst="rect">
            <a:avLst/>
          </a:prstGeom>
          <a:noFill/>
          <a:ln>
            <a:noFill/>
          </a:ln>
        </p:spPr>
      </p:pic>
      <p:pic>
        <p:nvPicPr>
          <p:cNvPr id="890" name="Shape 890"/>
          <p:cNvPicPr preferRelativeResize="0"/>
          <p:nvPr/>
        </p:nvPicPr>
        <p:blipFill>
          <a:blip r:embed="rId4">
            <a:alphaModFix/>
          </a:blip>
          <a:stretch>
            <a:fillRect/>
          </a:stretch>
        </p:blipFill>
        <p:spPr>
          <a:xfrm>
            <a:off x="5415900" y="1893000"/>
            <a:ext cx="3009900" cy="828675"/>
          </a:xfrm>
          <a:prstGeom prst="rect">
            <a:avLst/>
          </a:prstGeom>
          <a:noFill/>
          <a:ln>
            <a:noFill/>
          </a:ln>
        </p:spPr>
      </p:pic>
      <p:pic>
        <p:nvPicPr>
          <p:cNvPr id="891" name="Shape 891"/>
          <p:cNvPicPr preferRelativeResize="0"/>
          <p:nvPr/>
        </p:nvPicPr>
        <p:blipFill>
          <a:blip r:embed="rId5">
            <a:alphaModFix/>
          </a:blip>
          <a:stretch>
            <a:fillRect/>
          </a:stretch>
        </p:blipFill>
        <p:spPr>
          <a:xfrm>
            <a:off x="5292138" y="3959675"/>
            <a:ext cx="2581275" cy="533400"/>
          </a:xfrm>
          <a:prstGeom prst="rect">
            <a:avLst/>
          </a:prstGeom>
          <a:noFill/>
          <a:ln>
            <a:noFill/>
          </a:ln>
        </p:spPr>
      </p:pic>
      <p:pic>
        <p:nvPicPr>
          <p:cNvPr id="892" name="Shape 892"/>
          <p:cNvPicPr preferRelativeResize="0"/>
          <p:nvPr/>
        </p:nvPicPr>
        <p:blipFill>
          <a:blip r:embed="rId6">
            <a:alphaModFix/>
          </a:blip>
          <a:stretch>
            <a:fillRect/>
          </a:stretch>
        </p:blipFill>
        <p:spPr>
          <a:xfrm>
            <a:off x="440088" y="3935850"/>
            <a:ext cx="3248025" cy="581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6" name="Shape 896"/>
        <p:cNvGrpSpPr/>
        <p:nvPr/>
      </p:nvGrpSpPr>
      <p:grpSpPr>
        <a:xfrm>
          <a:off x="0" y="0"/>
          <a:ext cx="0" cy="0"/>
          <a:chOff x="0" y="0"/>
          <a:chExt cx="0" cy="0"/>
        </a:xfrm>
      </p:grpSpPr>
      <p:sp>
        <p:nvSpPr>
          <p:cNvPr id="897" name="Shape 897"/>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a:t>DISTANCES</a:t>
            </a:r>
            <a:endParaRPr b="0" i="0" sz="3000" u="none" cap="none" strike="noStrike">
              <a:solidFill>
                <a:srgbClr val="FFFFFF"/>
              </a:solidFill>
              <a:latin typeface="Titillium Web ExtraLight"/>
              <a:ea typeface="Titillium Web ExtraLight"/>
              <a:cs typeface="Titillium Web ExtraLight"/>
              <a:sym typeface="Titillium Web ExtraLight"/>
            </a:endParaRPr>
          </a:p>
        </p:txBody>
      </p:sp>
      <p:sp>
        <p:nvSpPr>
          <p:cNvPr id="898" name="Shape 898"/>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899" name="Shape 899"/>
          <p:cNvPicPr preferRelativeResize="0"/>
          <p:nvPr/>
        </p:nvPicPr>
        <p:blipFill>
          <a:blip r:embed="rId3">
            <a:alphaModFix/>
          </a:blip>
          <a:stretch>
            <a:fillRect/>
          </a:stretch>
        </p:blipFill>
        <p:spPr>
          <a:xfrm>
            <a:off x="1204225" y="1258650"/>
            <a:ext cx="6001675" cy="3777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3" name="Shape 903"/>
        <p:cNvGrpSpPr/>
        <p:nvPr/>
      </p:nvGrpSpPr>
      <p:grpSpPr>
        <a:xfrm>
          <a:off x="0" y="0"/>
          <a:ext cx="0" cy="0"/>
          <a:chOff x="0" y="0"/>
          <a:chExt cx="0" cy="0"/>
        </a:xfrm>
      </p:grpSpPr>
      <p:sp>
        <p:nvSpPr>
          <p:cNvPr id="904" name="Shape 904"/>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a:t>Hierarchical Clustering</a:t>
            </a:r>
            <a:endParaRPr/>
          </a:p>
        </p:txBody>
      </p:sp>
      <p:sp>
        <p:nvSpPr>
          <p:cNvPr id="905" name="Shape 905"/>
          <p:cNvSpPr txBox="1"/>
          <p:nvPr>
            <p:ph idx="1" type="body"/>
          </p:nvPr>
        </p:nvSpPr>
        <p:spPr>
          <a:xfrm>
            <a:off x="739675" y="1235873"/>
            <a:ext cx="2477400" cy="28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1800"/>
              <a:buFont typeface="Titillium Web"/>
              <a:buNone/>
            </a:pPr>
            <a:r>
              <a:rPr b="1" lang="en"/>
              <a:t>All variables</a:t>
            </a:r>
            <a:endParaRPr b="1" i="0" sz="18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1800"/>
              <a:buFont typeface="Titillium Web"/>
              <a:buNone/>
            </a:pPr>
            <a:r>
              <a:t/>
            </a:r>
            <a:endParaRPr b="0" i="0" sz="1800" u="none" cap="none" strike="noStrike">
              <a:solidFill>
                <a:srgbClr val="FFFFFF"/>
              </a:solidFill>
              <a:latin typeface="Titillium Web"/>
              <a:ea typeface="Titillium Web"/>
              <a:cs typeface="Titillium Web"/>
              <a:sym typeface="Titillium Web"/>
            </a:endParaRPr>
          </a:p>
        </p:txBody>
      </p:sp>
      <p:sp>
        <p:nvSpPr>
          <p:cNvPr id="906" name="Shape 906"/>
          <p:cNvSpPr txBox="1"/>
          <p:nvPr>
            <p:ph idx="2" type="body"/>
          </p:nvPr>
        </p:nvSpPr>
        <p:spPr>
          <a:xfrm>
            <a:off x="3344038" y="1235873"/>
            <a:ext cx="2477400" cy="2818200"/>
          </a:xfrm>
          <a:prstGeom prst="rect">
            <a:avLst/>
          </a:prstGeom>
          <a:noFill/>
          <a:ln>
            <a:noFill/>
          </a:ln>
        </p:spPr>
        <p:txBody>
          <a:bodyPr anchorCtr="0" anchor="t" bIns="91425" lIns="91425" spcFirstLastPara="1" rIns="91425" wrap="square" tIns="91425">
            <a:noAutofit/>
          </a:bodyPr>
          <a:lstStyle/>
          <a:p>
            <a:pPr indent="0" lvl="0" marL="0" rtl="0">
              <a:spcBef>
                <a:spcPts val="600"/>
              </a:spcBef>
              <a:spcAft>
                <a:spcPts val="0"/>
              </a:spcAft>
              <a:buClr>
                <a:srgbClr val="6E86B6"/>
              </a:buClr>
              <a:buSzPts val="1800"/>
              <a:buFont typeface="Titillium Web"/>
              <a:buNone/>
            </a:pPr>
            <a:r>
              <a:rPr b="1" lang="en">
                <a:solidFill>
                  <a:schemeClr val="lt1"/>
                </a:solidFill>
              </a:rPr>
              <a:t>All variables + PCA</a:t>
            </a:r>
            <a:endParaRPr b="1" i="0" sz="18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1800"/>
              <a:buFont typeface="Titillium Web"/>
              <a:buNone/>
            </a:pPr>
            <a:r>
              <a:t/>
            </a:r>
            <a:endParaRPr b="0" i="0" sz="1800" u="none" cap="none" strike="noStrike">
              <a:solidFill>
                <a:srgbClr val="FFFFFF"/>
              </a:solidFill>
              <a:latin typeface="Titillium Web"/>
              <a:ea typeface="Titillium Web"/>
              <a:cs typeface="Titillium Web"/>
              <a:sym typeface="Titillium Web"/>
            </a:endParaRPr>
          </a:p>
        </p:txBody>
      </p:sp>
      <p:sp>
        <p:nvSpPr>
          <p:cNvPr id="907" name="Shape 907"/>
          <p:cNvSpPr txBox="1"/>
          <p:nvPr>
            <p:ph idx="3" type="body"/>
          </p:nvPr>
        </p:nvSpPr>
        <p:spPr>
          <a:xfrm>
            <a:off x="6796352" y="1235873"/>
            <a:ext cx="2477400" cy="28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1800"/>
              <a:buFont typeface="Titillium Web"/>
              <a:buNone/>
            </a:pPr>
            <a:r>
              <a:rPr b="1" lang="en"/>
              <a:t>Genres</a:t>
            </a:r>
            <a:endParaRPr b="1" i="0" sz="18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1800"/>
              <a:buFont typeface="Titillium Web"/>
              <a:buNone/>
            </a:pPr>
            <a:r>
              <a:t/>
            </a:r>
            <a:endParaRPr b="0" i="0" sz="18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1800"/>
              <a:buFont typeface="Titillium Web"/>
              <a:buNone/>
            </a:pPr>
            <a:r>
              <a:t/>
            </a:r>
            <a:endParaRPr b="0" i="0" sz="1800" u="none" cap="none" strike="noStrike">
              <a:solidFill>
                <a:srgbClr val="FFFFFF"/>
              </a:solidFill>
              <a:latin typeface="Titillium Web"/>
              <a:ea typeface="Titillium Web"/>
              <a:cs typeface="Titillium Web"/>
              <a:sym typeface="Titillium Web"/>
            </a:endParaRPr>
          </a:p>
        </p:txBody>
      </p:sp>
      <p:sp>
        <p:nvSpPr>
          <p:cNvPr id="908" name="Shape 908"/>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09" name="Shape 909"/>
          <p:cNvPicPr preferRelativeResize="0"/>
          <p:nvPr/>
        </p:nvPicPr>
        <p:blipFill>
          <a:blip r:embed="rId3">
            <a:alphaModFix/>
          </a:blip>
          <a:stretch>
            <a:fillRect/>
          </a:stretch>
        </p:blipFill>
        <p:spPr>
          <a:xfrm>
            <a:off x="0" y="2010500"/>
            <a:ext cx="2904350" cy="2048591"/>
          </a:xfrm>
          <a:prstGeom prst="rect">
            <a:avLst/>
          </a:prstGeom>
          <a:noFill/>
          <a:ln>
            <a:noFill/>
          </a:ln>
        </p:spPr>
      </p:pic>
      <p:pic>
        <p:nvPicPr>
          <p:cNvPr id="910" name="Shape 910"/>
          <p:cNvPicPr preferRelativeResize="0"/>
          <p:nvPr/>
        </p:nvPicPr>
        <p:blipFill>
          <a:blip r:embed="rId4">
            <a:alphaModFix/>
          </a:blip>
          <a:stretch>
            <a:fillRect/>
          </a:stretch>
        </p:blipFill>
        <p:spPr>
          <a:xfrm>
            <a:off x="3044050" y="2003588"/>
            <a:ext cx="2904338" cy="2112706"/>
          </a:xfrm>
          <a:prstGeom prst="rect">
            <a:avLst/>
          </a:prstGeom>
          <a:noFill/>
          <a:ln>
            <a:noFill/>
          </a:ln>
        </p:spPr>
      </p:pic>
      <p:pic>
        <p:nvPicPr>
          <p:cNvPr id="911" name="Shape 911"/>
          <p:cNvPicPr preferRelativeResize="0"/>
          <p:nvPr/>
        </p:nvPicPr>
        <p:blipFill>
          <a:blip r:embed="rId5">
            <a:alphaModFix/>
          </a:blip>
          <a:stretch>
            <a:fillRect/>
          </a:stretch>
        </p:blipFill>
        <p:spPr>
          <a:xfrm>
            <a:off x="6121276" y="1983624"/>
            <a:ext cx="3022725" cy="215262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5" name="Shape 915"/>
        <p:cNvGrpSpPr/>
        <p:nvPr/>
      </p:nvGrpSpPr>
      <p:grpSpPr>
        <a:xfrm>
          <a:off x="0" y="0"/>
          <a:ext cx="0" cy="0"/>
          <a:chOff x="0" y="0"/>
          <a:chExt cx="0" cy="0"/>
        </a:xfrm>
      </p:grpSpPr>
      <p:sp>
        <p:nvSpPr>
          <p:cNvPr id="916" name="Shape 916"/>
          <p:cNvSpPr txBox="1"/>
          <p:nvPr>
            <p:ph type="title"/>
          </p:nvPr>
        </p:nvSpPr>
        <p:spPr>
          <a:xfrm>
            <a:off x="683900" y="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a:t>K-Means</a:t>
            </a:r>
            <a:endParaRPr/>
          </a:p>
        </p:txBody>
      </p:sp>
      <p:sp>
        <p:nvSpPr>
          <p:cNvPr id="917" name="Shape 917"/>
          <p:cNvSpPr txBox="1"/>
          <p:nvPr>
            <p:ph idx="1" type="body"/>
          </p:nvPr>
        </p:nvSpPr>
        <p:spPr>
          <a:xfrm>
            <a:off x="3333300" y="778423"/>
            <a:ext cx="2477400" cy="28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1800"/>
              <a:buFont typeface="Titillium Web"/>
              <a:buNone/>
            </a:pPr>
            <a:r>
              <a:rPr b="1" lang="en"/>
              <a:t>All variables</a:t>
            </a:r>
            <a:endParaRPr b="1" i="0" sz="18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1800"/>
              <a:buFont typeface="Titillium Web"/>
              <a:buNone/>
            </a:pPr>
            <a:r>
              <a:t/>
            </a:r>
            <a:endParaRPr b="0" i="0" sz="1800" u="none" cap="none" strike="noStrike">
              <a:solidFill>
                <a:srgbClr val="FFFFFF"/>
              </a:solidFill>
              <a:latin typeface="Titillium Web"/>
              <a:ea typeface="Titillium Web"/>
              <a:cs typeface="Titillium Web"/>
              <a:sym typeface="Titillium Web"/>
            </a:endParaRPr>
          </a:p>
        </p:txBody>
      </p:sp>
      <p:sp>
        <p:nvSpPr>
          <p:cNvPr id="918" name="Shape 918"/>
          <p:cNvSpPr txBox="1"/>
          <p:nvPr>
            <p:ph idx="3" type="body"/>
          </p:nvPr>
        </p:nvSpPr>
        <p:spPr>
          <a:xfrm>
            <a:off x="6796352" y="1235873"/>
            <a:ext cx="2477400" cy="28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1800"/>
              <a:buFont typeface="Titillium Web"/>
              <a:buNone/>
            </a:pPr>
            <a:r>
              <a:t/>
            </a:r>
            <a:endParaRPr b="1" i="0" sz="18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1800"/>
              <a:buFont typeface="Titillium Web"/>
              <a:buNone/>
            </a:pPr>
            <a:r>
              <a:t/>
            </a:r>
            <a:endParaRPr b="0" i="0" sz="18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1800"/>
              <a:buFont typeface="Titillium Web"/>
              <a:buNone/>
            </a:pPr>
            <a:r>
              <a:t/>
            </a:r>
            <a:endParaRPr b="0" i="0" sz="1800" u="none" cap="none" strike="noStrike">
              <a:solidFill>
                <a:srgbClr val="FFFFFF"/>
              </a:solidFill>
              <a:latin typeface="Titillium Web"/>
              <a:ea typeface="Titillium Web"/>
              <a:cs typeface="Titillium Web"/>
              <a:sym typeface="Titillium Web"/>
            </a:endParaRPr>
          </a:p>
        </p:txBody>
      </p:sp>
      <p:sp>
        <p:nvSpPr>
          <p:cNvPr id="919" name="Shape 919"/>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20" name="Shape 920"/>
          <p:cNvPicPr preferRelativeResize="0"/>
          <p:nvPr/>
        </p:nvPicPr>
        <p:blipFill>
          <a:blip r:embed="rId3">
            <a:alphaModFix/>
          </a:blip>
          <a:stretch>
            <a:fillRect/>
          </a:stretch>
        </p:blipFill>
        <p:spPr>
          <a:xfrm>
            <a:off x="1998750" y="1320051"/>
            <a:ext cx="5056300" cy="3470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4" name="Shape 924"/>
        <p:cNvGrpSpPr/>
        <p:nvPr/>
      </p:nvGrpSpPr>
      <p:grpSpPr>
        <a:xfrm>
          <a:off x="0" y="0"/>
          <a:ext cx="0" cy="0"/>
          <a:chOff x="0" y="0"/>
          <a:chExt cx="0" cy="0"/>
        </a:xfrm>
      </p:grpSpPr>
      <p:sp>
        <p:nvSpPr>
          <p:cNvPr id="925" name="Shape 925"/>
          <p:cNvSpPr txBox="1"/>
          <p:nvPr>
            <p:ph type="title"/>
          </p:nvPr>
        </p:nvSpPr>
        <p:spPr>
          <a:xfrm>
            <a:off x="729000" y="7770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a:t>K-Means</a:t>
            </a:r>
            <a:endParaRPr/>
          </a:p>
        </p:txBody>
      </p:sp>
      <p:sp>
        <p:nvSpPr>
          <p:cNvPr id="926" name="Shape 926"/>
          <p:cNvSpPr txBox="1"/>
          <p:nvPr>
            <p:ph idx="2" type="body"/>
          </p:nvPr>
        </p:nvSpPr>
        <p:spPr>
          <a:xfrm>
            <a:off x="3466763" y="1090823"/>
            <a:ext cx="2477400" cy="2818200"/>
          </a:xfrm>
          <a:prstGeom prst="rect">
            <a:avLst/>
          </a:prstGeom>
          <a:noFill/>
          <a:ln>
            <a:noFill/>
          </a:ln>
        </p:spPr>
        <p:txBody>
          <a:bodyPr anchorCtr="0" anchor="t" bIns="91425" lIns="91425" spcFirstLastPara="1" rIns="91425" wrap="square" tIns="91425">
            <a:noAutofit/>
          </a:bodyPr>
          <a:lstStyle/>
          <a:p>
            <a:pPr indent="0" lvl="0" marL="0" rtl="0">
              <a:spcBef>
                <a:spcPts val="600"/>
              </a:spcBef>
              <a:spcAft>
                <a:spcPts val="0"/>
              </a:spcAft>
              <a:buClr>
                <a:srgbClr val="6E86B6"/>
              </a:buClr>
              <a:buSzPts val="1800"/>
              <a:buFont typeface="Titillium Web"/>
              <a:buNone/>
            </a:pPr>
            <a:r>
              <a:rPr b="1" lang="en">
                <a:solidFill>
                  <a:schemeClr val="lt1"/>
                </a:solidFill>
              </a:rPr>
              <a:t>Genres</a:t>
            </a:r>
            <a:endParaRPr b="1" i="0" sz="18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1800"/>
              <a:buFont typeface="Titillium Web"/>
              <a:buNone/>
            </a:pPr>
            <a:r>
              <a:t/>
            </a:r>
            <a:endParaRPr b="0" i="0" sz="1800" u="none" cap="none" strike="noStrike">
              <a:solidFill>
                <a:srgbClr val="FFFFFF"/>
              </a:solidFill>
              <a:latin typeface="Titillium Web"/>
              <a:ea typeface="Titillium Web"/>
              <a:cs typeface="Titillium Web"/>
              <a:sym typeface="Titillium Web"/>
            </a:endParaRPr>
          </a:p>
        </p:txBody>
      </p:sp>
      <p:sp>
        <p:nvSpPr>
          <p:cNvPr id="927" name="Shape 927"/>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28" name="Shape 928"/>
          <p:cNvPicPr preferRelativeResize="0"/>
          <p:nvPr/>
        </p:nvPicPr>
        <p:blipFill>
          <a:blip r:embed="rId3">
            <a:alphaModFix/>
          </a:blip>
          <a:stretch>
            <a:fillRect/>
          </a:stretch>
        </p:blipFill>
        <p:spPr>
          <a:xfrm>
            <a:off x="374562" y="1799825"/>
            <a:ext cx="3854013" cy="2662050"/>
          </a:xfrm>
          <a:prstGeom prst="rect">
            <a:avLst/>
          </a:prstGeom>
          <a:noFill/>
          <a:ln>
            <a:noFill/>
          </a:ln>
        </p:spPr>
      </p:pic>
      <p:sp>
        <p:nvSpPr>
          <p:cNvPr id="929" name="Shape 929"/>
          <p:cNvSpPr txBox="1"/>
          <p:nvPr>
            <p:ph idx="1" type="body"/>
          </p:nvPr>
        </p:nvSpPr>
        <p:spPr>
          <a:xfrm>
            <a:off x="4957100" y="1703909"/>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t/>
            </a:r>
            <a:endParaRPr b="1" sz="1400"/>
          </a:p>
          <a:p>
            <a:pPr indent="0" lvl="0" marL="0" marR="0" rtl="0" algn="l">
              <a:lnSpc>
                <a:spcPct val="100000"/>
              </a:lnSpc>
              <a:spcBef>
                <a:spcPts val="600"/>
              </a:spcBef>
              <a:spcAft>
                <a:spcPts val="0"/>
              </a:spcAft>
              <a:buClr>
                <a:schemeClr val="dk1"/>
              </a:buClr>
              <a:buSzPts val="1100"/>
              <a:buFont typeface="Arial"/>
              <a:buNone/>
            </a:pPr>
            <a:r>
              <a:rPr lang="en" sz="2400"/>
              <a:t>Plus on augmente le nombre de clusters plus le coefficient de silhouette augmente -&gt; pas un bon critère pour sélectionner le bon nombre de clusters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Shape 784"/>
          <p:cNvSpPr txBox="1"/>
          <p:nvPr>
            <p:ph type="title"/>
          </p:nvPr>
        </p:nvSpPr>
        <p:spPr>
          <a:xfrm>
            <a:off x="727435" y="1490338"/>
            <a:ext cx="3985200" cy="85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3000"/>
              <a:buFont typeface="Titillium Web ExtraLight"/>
              <a:buNone/>
            </a:pPr>
            <a:r>
              <a:rPr lang="en" sz="9200"/>
              <a:t>FILMS</a:t>
            </a:r>
            <a:endParaRPr b="0" i="0" sz="9200" u="none" cap="none" strike="noStrike">
              <a:solidFill>
                <a:schemeClr val="lt1"/>
              </a:solidFill>
              <a:latin typeface="Titillium Web ExtraLight"/>
              <a:ea typeface="Titillium Web ExtraLight"/>
              <a:cs typeface="Titillium Web ExtraLight"/>
              <a:sym typeface="Titillium Web ExtraLight"/>
            </a:endParaRPr>
          </a:p>
        </p:txBody>
      </p:sp>
      <p:sp>
        <p:nvSpPr>
          <p:cNvPr id="785" name="Shape 785"/>
          <p:cNvSpPr txBox="1"/>
          <p:nvPr>
            <p:ph idx="1" type="body"/>
          </p:nvPr>
        </p:nvSpPr>
        <p:spPr>
          <a:xfrm>
            <a:off x="630825" y="2931325"/>
            <a:ext cx="3985200" cy="85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1100"/>
              <a:buFont typeface="Arial"/>
              <a:buNone/>
            </a:pPr>
            <a:r>
              <a:rPr b="1" lang="en"/>
              <a:t>But : </a:t>
            </a:r>
            <a:r>
              <a:rPr lang="en"/>
              <a:t>à partir d’un film recommander plusieurs autres films qui lui correspondent</a:t>
            </a:r>
            <a:endParaRPr/>
          </a:p>
          <a:p>
            <a:pPr indent="0" lvl="0" marL="0" marR="0" rtl="0" algn="l">
              <a:lnSpc>
                <a:spcPct val="100000"/>
              </a:lnSpc>
              <a:spcBef>
                <a:spcPts val="600"/>
              </a:spcBef>
              <a:spcAft>
                <a:spcPts val="0"/>
              </a:spcAft>
              <a:buClr>
                <a:schemeClr val="dk1"/>
              </a:buClr>
              <a:buSzPts val="1100"/>
              <a:buFont typeface="Arial"/>
              <a:buNone/>
            </a:pPr>
            <a:r>
              <a:t/>
            </a:r>
            <a:endParaRPr/>
          </a:p>
        </p:txBody>
      </p:sp>
      <p:sp>
        <p:nvSpPr>
          <p:cNvPr id="786" name="Shape 78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787" name="Shape 787"/>
          <p:cNvPicPr preferRelativeResize="0"/>
          <p:nvPr/>
        </p:nvPicPr>
        <p:blipFill>
          <a:blip r:embed="rId3">
            <a:alphaModFix/>
          </a:blip>
          <a:stretch>
            <a:fillRect/>
          </a:stretch>
        </p:blipFill>
        <p:spPr>
          <a:xfrm>
            <a:off x="5031925" y="426700"/>
            <a:ext cx="4112050" cy="4290125"/>
          </a:xfrm>
          <a:prstGeom prst="rect">
            <a:avLst/>
          </a:prstGeom>
          <a:noFill/>
          <a:ln>
            <a:noFill/>
          </a:ln>
        </p:spPr>
      </p:pic>
      <p:sp>
        <p:nvSpPr>
          <p:cNvPr id="788" name="Shape 788"/>
          <p:cNvSpPr txBox="1"/>
          <p:nvPr>
            <p:ph idx="1" type="body"/>
          </p:nvPr>
        </p:nvSpPr>
        <p:spPr>
          <a:xfrm>
            <a:off x="727425" y="426700"/>
            <a:ext cx="3985200" cy="85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1100"/>
              <a:buFont typeface="Arial"/>
              <a:buNone/>
            </a:pPr>
            <a:r>
              <a:rPr lang="en"/>
              <a:t>Base de données concernant des</a:t>
            </a:r>
            <a:endParaRPr i="0" sz="2400" u="none" cap="none" strike="noStrike">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3" name="Shape 933"/>
        <p:cNvGrpSpPr/>
        <p:nvPr/>
      </p:nvGrpSpPr>
      <p:grpSpPr>
        <a:xfrm>
          <a:off x="0" y="0"/>
          <a:ext cx="0" cy="0"/>
          <a:chOff x="0" y="0"/>
          <a:chExt cx="0" cy="0"/>
        </a:xfrm>
      </p:grpSpPr>
      <p:sp>
        <p:nvSpPr>
          <p:cNvPr id="934" name="Shape 934"/>
          <p:cNvSpPr txBox="1"/>
          <p:nvPr>
            <p:ph type="title"/>
          </p:nvPr>
        </p:nvSpPr>
        <p:spPr>
          <a:xfrm>
            <a:off x="729000" y="7770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a:t>K-Means</a:t>
            </a:r>
            <a:endParaRPr/>
          </a:p>
        </p:txBody>
      </p:sp>
      <p:sp>
        <p:nvSpPr>
          <p:cNvPr id="935" name="Shape 935"/>
          <p:cNvSpPr txBox="1"/>
          <p:nvPr>
            <p:ph idx="2" type="body"/>
          </p:nvPr>
        </p:nvSpPr>
        <p:spPr>
          <a:xfrm>
            <a:off x="3466763" y="1090823"/>
            <a:ext cx="2477400" cy="2818200"/>
          </a:xfrm>
          <a:prstGeom prst="rect">
            <a:avLst/>
          </a:prstGeom>
          <a:noFill/>
          <a:ln>
            <a:noFill/>
          </a:ln>
        </p:spPr>
        <p:txBody>
          <a:bodyPr anchorCtr="0" anchor="t" bIns="91425" lIns="91425" spcFirstLastPara="1" rIns="91425" wrap="square" tIns="91425">
            <a:noAutofit/>
          </a:bodyPr>
          <a:lstStyle/>
          <a:p>
            <a:pPr indent="0" lvl="0" marL="0" rtl="0">
              <a:spcBef>
                <a:spcPts val="600"/>
              </a:spcBef>
              <a:spcAft>
                <a:spcPts val="0"/>
              </a:spcAft>
              <a:buClr>
                <a:srgbClr val="6E86B6"/>
              </a:buClr>
              <a:buSzPts val="1800"/>
              <a:buFont typeface="Titillium Web"/>
              <a:buNone/>
            </a:pPr>
            <a:r>
              <a:rPr b="1" lang="en">
                <a:solidFill>
                  <a:schemeClr val="lt1"/>
                </a:solidFill>
              </a:rPr>
              <a:t>Genres</a:t>
            </a:r>
            <a:endParaRPr b="1" i="0" sz="18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1800"/>
              <a:buFont typeface="Titillium Web"/>
              <a:buNone/>
            </a:pPr>
            <a:r>
              <a:t/>
            </a:r>
            <a:endParaRPr b="0" i="0" sz="1800" u="none" cap="none" strike="noStrike">
              <a:solidFill>
                <a:srgbClr val="FFFFFF"/>
              </a:solidFill>
              <a:latin typeface="Titillium Web"/>
              <a:ea typeface="Titillium Web"/>
              <a:cs typeface="Titillium Web"/>
              <a:sym typeface="Titillium Web"/>
            </a:endParaRPr>
          </a:p>
        </p:txBody>
      </p:sp>
      <p:sp>
        <p:nvSpPr>
          <p:cNvPr id="936" name="Shape 93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
        <p:nvSpPr>
          <p:cNvPr id="937" name="Shape 937"/>
          <p:cNvSpPr txBox="1"/>
          <p:nvPr>
            <p:ph idx="1" type="body"/>
          </p:nvPr>
        </p:nvSpPr>
        <p:spPr>
          <a:xfrm>
            <a:off x="4957100" y="1703909"/>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t/>
            </a:r>
            <a:endParaRPr b="1" sz="1400"/>
          </a:p>
          <a:p>
            <a:pPr indent="0" lvl="0" marL="0" marR="0" rtl="0" algn="l">
              <a:lnSpc>
                <a:spcPct val="100000"/>
              </a:lnSpc>
              <a:spcBef>
                <a:spcPts val="600"/>
              </a:spcBef>
              <a:spcAft>
                <a:spcPts val="0"/>
              </a:spcAft>
              <a:buClr>
                <a:schemeClr val="dk1"/>
              </a:buClr>
              <a:buSzPts val="1100"/>
              <a:buFont typeface="Arial"/>
              <a:buNone/>
            </a:pPr>
            <a:r>
              <a:rPr lang="en" sz="2400"/>
              <a:t>Wcss : within clusters sum of squares</a:t>
            </a:r>
            <a:endParaRPr sz="2400"/>
          </a:p>
          <a:p>
            <a:pPr indent="0" lvl="0" marL="0" marR="0" rtl="0" algn="ctr">
              <a:lnSpc>
                <a:spcPct val="100000"/>
              </a:lnSpc>
              <a:spcBef>
                <a:spcPts val="600"/>
              </a:spcBef>
              <a:spcAft>
                <a:spcPts val="0"/>
              </a:spcAft>
              <a:buClr>
                <a:schemeClr val="dk1"/>
              </a:buClr>
              <a:buSzPts val="1100"/>
              <a:buFont typeface="Arial"/>
              <a:buNone/>
            </a:pPr>
            <a:r>
              <a:rPr lang="en" sz="2400"/>
              <a:t>Minimize wcss </a:t>
            </a:r>
            <a:endParaRPr sz="2400"/>
          </a:p>
          <a:p>
            <a:pPr indent="0" lvl="0" marL="0" marR="0" rtl="0" algn="ctr">
              <a:lnSpc>
                <a:spcPct val="100000"/>
              </a:lnSpc>
              <a:spcBef>
                <a:spcPts val="600"/>
              </a:spcBef>
              <a:spcAft>
                <a:spcPts val="0"/>
              </a:spcAft>
              <a:buClr>
                <a:schemeClr val="dk1"/>
              </a:buClr>
              <a:buSzPts val="1100"/>
              <a:buFont typeface="Arial"/>
              <a:buNone/>
            </a:pPr>
            <a:r>
              <a:t/>
            </a:r>
            <a:endParaRPr sz="2400"/>
          </a:p>
          <a:p>
            <a:pPr indent="0" lvl="0" marL="0" marR="0" rtl="0" algn="ctr">
              <a:lnSpc>
                <a:spcPct val="100000"/>
              </a:lnSpc>
              <a:spcBef>
                <a:spcPts val="600"/>
              </a:spcBef>
              <a:spcAft>
                <a:spcPts val="0"/>
              </a:spcAft>
              <a:buClr>
                <a:schemeClr val="dk1"/>
              </a:buClr>
              <a:buSzPts val="1100"/>
              <a:buFont typeface="Arial"/>
              <a:buNone/>
            </a:pPr>
            <a:r>
              <a:rPr lang="en" sz="2400"/>
              <a:t>Maximize distance between clusters</a:t>
            </a:r>
            <a:endParaRPr sz="2400"/>
          </a:p>
        </p:txBody>
      </p:sp>
      <p:pic>
        <p:nvPicPr>
          <p:cNvPr id="938" name="Shape 938"/>
          <p:cNvPicPr preferRelativeResize="0"/>
          <p:nvPr/>
        </p:nvPicPr>
        <p:blipFill>
          <a:blip r:embed="rId3">
            <a:alphaModFix/>
          </a:blip>
          <a:stretch>
            <a:fillRect/>
          </a:stretch>
        </p:blipFill>
        <p:spPr>
          <a:xfrm>
            <a:off x="330900" y="1915900"/>
            <a:ext cx="4110213" cy="2853900"/>
          </a:xfrm>
          <a:prstGeom prst="rect">
            <a:avLst/>
          </a:prstGeom>
          <a:noFill/>
          <a:ln>
            <a:noFill/>
          </a:ln>
        </p:spPr>
      </p:pic>
      <p:sp>
        <p:nvSpPr>
          <p:cNvPr id="939" name="Shape 939"/>
          <p:cNvSpPr/>
          <p:nvPr/>
        </p:nvSpPr>
        <p:spPr>
          <a:xfrm>
            <a:off x="6493525" y="3367275"/>
            <a:ext cx="557400" cy="547800"/>
          </a:xfrm>
          <a:prstGeom prst="mathEqual">
            <a:avLst>
              <a:gd fmla="val 23520" name="adj1"/>
              <a:gd fmla="val 11760"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3" name="Shape 943"/>
        <p:cNvGrpSpPr/>
        <p:nvPr/>
      </p:nvGrpSpPr>
      <p:grpSpPr>
        <a:xfrm>
          <a:off x="0" y="0"/>
          <a:ext cx="0" cy="0"/>
          <a:chOff x="0" y="0"/>
          <a:chExt cx="0" cy="0"/>
        </a:xfrm>
      </p:grpSpPr>
      <p:sp>
        <p:nvSpPr>
          <p:cNvPr id="944" name="Shape 944"/>
          <p:cNvSpPr txBox="1"/>
          <p:nvPr>
            <p:ph type="title"/>
          </p:nvPr>
        </p:nvSpPr>
        <p:spPr>
          <a:xfrm>
            <a:off x="729000" y="7770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a:t>K-Means</a:t>
            </a:r>
            <a:endParaRPr/>
          </a:p>
        </p:txBody>
      </p:sp>
      <p:sp>
        <p:nvSpPr>
          <p:cNvPr id="945" name="Shape 945"/>
          <p:cNvSpPr txBox="1"/>
          <p:nvPr>
            <p:ph idx="2" type="body"/>
          </p:nvPr>
        </p:nvSpPr>
        <p:spPr>
          <a:xfrm>
            <a:off x="677903" y="1106850"/>
            <a:ext cx="8147400" cy="2818200"/>
          </a:xfrm>
          <a:prstGeom prst="rect">
            <a:avLst/>
          </a:prstGeom>
          <a:noFill/>
          <a:ln>
            <a:noFill/>
          </a:ln>
        </p:spPr>
        <p:txBody>
          <a:bodyPr anchorCtr="0" anchor="t" bIns="91425" lIns="91425" spcFirstLastPara="1" rIns="91425" wrap="square" tIns="91425">
            <a:noAutofit/>
          </a:bodyPr>
          <a:lstStyle/>
          <a:p>
            <a:pPr indent="0" lvl="0" marL="0">
              <a:spcBef>
                <a:spcPts val="600"/>
              </a:spcBef>
              <a:spcAft>
                <a:spcPts val="0"/>
              </a:spcAft>
              <a:buClr>
                <a:srgbClr val="6E86B6"/>
              </a:buClr>
              <a:buSzPts val="1800"/>
              <a:buFont typeface="Titillium Web"/>
              <a:buNone/>
            </a:pPr>
            <a:r>
              <a:rPr b="1" lang="en">
                <a:solidFill>
                  <a:schemeClr val="lt1"/>
                </a:solidFill>
              </a:rPr>
              <a:t>On a vu deux cas extrême : 1 - toutes les variables</a:t>
            </a:r>
            <a:endParaRPr b="1">
              <a:solidFill>
                <a:schemeClr val="lt1"/>
              </a:solidFill>
            </a:endParaRPr>
          </a:p>
          <a:p>
            <a:pPr indent="0" lvl="0" marL="2286000">
              <a:spcBef>
                <a:spcPts val="600"/>
              </a:spcBef>
              <a:spcAft>
                <a:spcPts val="0"/>
              </a:spcAft>
              <a:buClr>
                <a:srgbClr val="6E86B6"/>
              </a:buClr>
              <a:buSzPts val="1800"/>
              <a:buFont typeface="Titillium Web"/>
              <a:buNone/>
            </a:pPr>
            <a:r>
              <a:rPr b="1" lang="en">
                <a:solidFill>
                  <a:schemeClr val="lt1"/>
                </a:solidFill>
              </a:rPr>
              <a:t>        2 - seulement les variables de genres</a:t>
            </a:r>
            <a:endParaRPr b="1">
              <a:solidFill>
                <a:schemeClr val="lt1"/>
              </a:solidFill>
            </a:endParaRPr>
          </a:p>
          <a:p>
            <a:pPr indent="0" lvl="0" marL="0">
              <a:spcBef>
                <a:spcPts val="600"/>
              </a:spcBef>
              <a:spcAft>
                <a:spcPts val="0"/>
              </a:spcAft>
              <a:buClr>
                <a:srgbClr val="6E86B6"/>
              </a:buClr>
              <a:buSzPts val="1800"/>
              <a:buFont typeface="Titillium Web"/>
              <a:buNone/>
            </a:pPr>
            <a:r>
              <a:t/>
            </a:r>
            <a:endParaRPr b="1">
              <a:solidFill>
                <a:schemeClr val="lt1"/>
              </a:solidFill>
            </a:endParaRPr>
          </a:p>
          <a:p>
            <a:pPr indent="0" lvl="0" marL="0">
              <a:spcBef>
                <a:spcPts val="600"/>
              </a:spcBef>
              <a:spcAft>
                <a:spcPts val="0"/>
              </a:spcAft>
              <a:buClr>
                <a:srgbClr val="6E86B6"/>
              </a:buClr>
              <a:buSzPts val="1800"/>
              <a:buFont typeface="Titillium Web"/>
              <a:buNone/>
            </a:pPr>
            <a:r>
              <a:rPr b="1" lang="en">
                <a:solidFill>
                  <a:schemeClr val="lt1"/>
                </a:solidFill>
              </a:rPr>
              <a:t>Qu’a-t-on remarquer?</a:t>
            </a:r>
            <a:endParaRPr b="1">
              <a:solidFill>
                <a:schemeClr val="lt1"/>
              </a:solidFill>
            </a:endParaRPr>
          </a:p>
          <a:p>
            <a:pPr indent="0" lvl="0" marL="0">
              <a:spcBef>
                <a:spcPts val="600"/>
              </a:spcBef>
              <a:spcAft>
                <a:spcPts val="0"/>
              </a:spcAft>
              <a:buClr>
                <a:srgbClr val="6E86B6"/>
              </a:buClr>
              <a:buSzPts val="1800"/>
              <a:buFont typeface="Titillium Web"/>
              <a:buNone/>
            </a:pPr>
            <a:r>
              <a:rPr b="1" lang="en">
                <a:solidFill>
                  <a:schemeClr val="lt1"/>
                </a:solidFill>
              </a:rPr>
              <a:t>1 - meilleur coefficient de silhouette avec les genres</a:t>
            </a:r>
            <a:endParaRPr b="1">
              <a:solidFill>
                <a:schemeClr val="lt1"/>
              </a:solidFill>
            </a:endParaRPr>
          </a:p>
          <a:p>
            <a:pPr indent="0" lvl="0" marL="0">
              <a:spcBef>
                <a:spcPts val="600"/>
              </a:spcBef>
              <a:spcAft>
                <a:spcPts val="0"/>
              </a:spcAft>
              <a:buClr>
                <a:srgbClr val="6E86B6"/>
              </a:buClr>
              <a:buSzPts val="1800"/>
              <a:buFont typeface="Titillium Web"/>
              <a:buNone/>
            </a:pPr>
            <a:r>
              <a:rPr b="1" lang="en">
                <a:solidFill>
                  <a:schemeClr val="lt1"/>
                </a:solidFill>
              </a:rPr>
              <a:t>2 -  beaucoup plus de clusters avec toutes les variables</a:t>
            </a:r>
            <a:endParaRPr b="1">
              <a:solidFill>
                <a:schemeClr val="lt1"/>
              </a:solidFill>
            </a:endParaRPr>
          </a:p>
          <a:p>
            <a:pPr indent="0" lvl="0" marL="0">
              <a:spcBef>
                <a:spcPts val="600"/>
              </a:spcBef>
              <a:spcAft>
                <a:spcPts val="0"/>
              </a:spcAft>
              <a:buClr>
                <a:srgbClr val="6E86B6"/>
              </a:buClr>
              <a:buSzPts val="1800"/>
              <a:buFont typeface="Titillium Web"/>
              <a:buNone/>
            </a:pPr>
            <a:r>
              <a:t/>
            </a:r>
            <a:endParaRPr b="1">
              <a:solidFill>
                <a:schemeClr val="lt1"/>
              </a:solidFill>
            </a:endParaRPr>
          </a:p>
          <a:p>
            <a:pPr indent="0" lvl="0" marL="0" rtl="0" algn="ctr">
              <a:spcBef>
                <a:spcPts val="600"/>
              </a:spcBef>
              <a:spcAft>
                <a:spcPts val="0"/>
              </a:spcAft>
              <a:buClr>
                <a:srgbClr val="6E86B6"/>
              </a:buClr>
              <a:buSzPts val="1800"/>
              <a:buFont typeface="Titillium Web"/>
              <a:buNone/>
            </a:pPr>
            <a:r>
              <a:rPr b="1" lang="en">
                <a:solidFill>
                  <a:schemeClr val="lt1"/>
                </a:solidFill>
              </a:rPr>
              <a:t>QUE FAIT-ON?</a:t>
            </a:r>
            <a:endParaRPr b="1">
              <a:solidFill>
                <a:schemeClr val="lt1"/>
              </a:solidFill>
            </a:endParaRPr>
          </a:p>
          <a:p>
            <a:pPr indent="0" lvl="0" marL="0" rtl="0" algn="ctr">
              <a:spcBef>
                <a:spcPts val="600"/>
              </a:spcBef>
              <a:spcAft>
                <a:spcPts val="0"/>
              </a:spcAft>
              <a:buClr>
                <a:srgbClr val="6E86B6"/>
              </a:buClr>
              <a:buSzPts val="1800"/>
              <a:buFont typeface="Titillium Web"/>
              <a:buNone/>
            </a:pPr>
            <a:r>
              <a:rPr b="1" lang="en">
                <a:solidFill>
                  <a:schemeClr val="lt1"/>
                </a:solidFill>
              </a:rPr>
              <a:t>QUELLES VARIABLES CHOISIR?</a:t>
            </a:r>
            <a:endParaRPr b="1">
              <a:solidFill>
                <a:schemeClr val="lt1"/>
              </a:solidFill>
            </a:endParaRPr>
          </a:p>
          <a:p>
            <a:pPr indent="0" lvl="0" marL="0" marR="0" rtl="0" algn="l">
              <a:lnSpc>
                <a:spcPct val="100000"/>
              </a:lnSpc>
              <a:spcBef>
                <a:spcPts val="600"/>
              </a:spcBef>
              <a:spcAft>
                <a:spcPts val="0"/>
              </a:spcAft>
              <a:buClr>
                <a:srgbClr val="6E86B6"/>
              </a:buClr>
              <a:buSzPts val="1800"/>
              <a:buFont typeface="Titillium Web"/>
              <a:buNone/>
            </a:pPr>
            <a:r>
              <a:t/>
            </a:r>
            <a:endParaRPr b="0" i="0" sz="1800" u="none" cap="none" strike="noStrike">
              <a:solidFill>
                <a:srgbClr val="FFFFFF"/>
              </a:solidFill>
              <a:latin typeface="Titillium Web"/>
              <a:ea typeface="Titillium Web"/>
              <a:cs typeface="Titillium Web"/>
              <a:sym typeface="Titillium Web"/>
            </a:endParaRPr>
          </a:p>
        </p:txBody>
      </p:sp>
      <p:sp>
        <p:nvSpPr>
          <p:cNvPr id="946" name="Shape 94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0" name="Shape 950"/>
        <p:cNvGrpSpPr/>
        <p:nvPr/>
      </p:nvGrpSpPr>
      <p:grpSpPr>
        <a:xfrm>
          <a:off x="0" y="0"/>
          <a:ext cx="0" cy="0"/>
          <a:chOff x="0" y="0"/>
          <a:chExt cx="0" cy="0"/>
        </a:xfrm>
      </p:grpSpPr>
      <p:sp>
        <p:nvSpPr>
          <p:cNvPr id="951" name="Shape 951"/>
          <p:cNvSpPr txBox="1"/>
          <p:nvPr>
            <p:ph type="title"/>
          </p:nvPr>
        </p:nvSpPr>
        <p:spPr>
          <a:xfrm>
            <a:off x="452724" y="620920"/>
            <a:ext cx="3985200" cy="85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Titillium Web ExtraLight"/>
              <a:buNone/>
            </a:pPr>
            <a:r>
              <a:rPr lang="en"/>
              <a:t>Liste classée des variables selon leurs importances pour le clustering (critères subjectifs)</a:t>
            </a:r>
            <a:endParaRPr b="0" i="0" sz="3000" u="none" cap="none" strike="noStrike">
              <a:solidFill>
                <a:schemeClr val="lt1"/>
              </a:solidFill>
              <a:latin typeface="Titillium Web ExtraLight"/>
              <a:ea typeface="Titillium Web ExtraLight"/>
              <a:cs typeface="Titillium Web ExtraLight"/>
              <a:sym typeface="Titillium Web ExtraLight"/>
            </a:endParaRPr>
          </a:p>
        </p:txBody>
      </p:sp>
      <p:sp>
        <p:nvSpPr>
          <p:cNvPr id="952" name="Shape 952"/>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
        <p:nvSpPr>
          <p:cNvPr id="953" name="Shape 953"/>
          <p:cNvSpPr txBox="1"/>
          <p:nvPr>
            <p:ph idx="1" type="body"/>
          </p:nvPr>
        </p:nvSpPr>
        <p:spPr>
          <a:xfrm>
            <a:off x="5413200" y="990884"/>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lang="en" sz="1400"/>
              <a:t>Genres</a:t>
            </a:r>
            <a:endParaRPr sz="1400"/>
          </a:p>
          <a:p>
            <a:pPr indent="0" lvl="0" marL="0" marR="0" rtl="0" algn="l">
              <a:lnSpc>
                <a:spcPct val="100000"/>
              </a:lnSpc>
              <a:spcBef>
                <a:spcPts val="600"/>
              </a:spcBef>
              <a:spcAft>
                <a:spcPts val="0"/>
              </a:spcAft>
              <a:buClr>
                <a:schemeClr val="dk1"/>
              </a:buClr>
              <a:buSzPts val="1100"/>
              <a:buFont typeface="Arial"/>
              <a:buNone/>
            </a:pPr>
            <a:r>
              <a:rPr lang="en" sz="1400"/>
              <a:t>Score imdb</a:t>
            </a:r>
            <a:endParaRPr sz="1400"/>
          </a:p>
          <a:p>
            <a:pPr indent="0" lvl="0" marL="0" marR="0" rtl="0" algn="l">
              <a:lnSpc>
                <a:spcPct val="100000"/>
              </a:lnSpc>
              <a:spcBef>
                <a:spcPts val="600"/>
              </a:spcBef>
              <a:spcAft>
                <a:spcPts val="0"/>
              </a:spcAft>
              <a:buClr>
                <a:schemeClr val="dk1"/>
              </a:buClr>
              <a:buSzPts val="1100"/>
              <a:buFont typeface="Arial"/>
              <a:buNone/>
            </a:pPr>
            <a:r>
              <a:rPr lang="en" sz="1400"/>
              <a:t>Content Rating</a:t>
            </a:r>
            <a:endParaRPr sz="1400"/>
          </a:p>
          <a:p>
            <a:pPr indent="0" lvl="0" marL="0" marR="0" rtl="0" algn="l">
              <a:lnSpc>
                <a:spcPct val="100000"/>
              </a:lnSpc>
              <a:spcBef>
                <a:spcPts val="600"/>
              </a:spcBef>
              <a:spcAft>
                <a:spcPts val="0"/>
              </a:spcAft>
              <a:buClr>
                <a:schemeClr val="dk1"/>
              </a:buClr>
              <a:buSzPts val="1100"/>
              <a:buFont typeface="Arial"/>
              <a:buNone/>
            </a:pPr>
            <a:r>
              <a:rPr lang="en" sz="1400"/>
              <a:t>Country</a:t>
            </a:r>
            <a:endParaRPr sz="1400"/>
          </a:p>
          <a:p>
            <a:pPr indent="0" lvl="0" marL="0" marR="0" rtl="0" algn="l">
              <a:lnSpc>
                <a:spcPct val="100000"/>
              </a:lnSpc>
              <a:spcBef>
                <a:spcPts val="600"/>
              </a:spcBef>
              <a:spcAft>
                <a:spcPts val="0"/>
              </a:spcAft>
              <a:buClr>
                <a:schemeClr val="dk1"/>
              </a:buClr>
              <a:buSzPts val="1100"/>
              <a:buFont typeface="Arial"/>
              <a:buNone/>
            </a:pPr>
            <a:r>
              <a:rPr lang="en" sz="1400"/>
              <a:t>Duration</a:t>
            </a:r>
            <a:endParaRPr sz="1400"/>
          </a:p>
          <a:p>
            <a:pPr indent="0" lvl="0" marL="0" marR="0" rtl="0" algn="l">
              <a:lnSpc>
                <a:spcPct val="100000"/>
              </a:lnSpc>
              <a:spcBef>
                <a:spcPts val="600"/>
              </a:spcBef>
              <a:spcAft>
                <a:spcPts val="0"/>
              </a:spcAft>
              <a:buClr>
                <a:schemeClr val="dk1"/>
              </a:buClr>
              <a:buSzPts val="1100"/>
              <a:buFont typeface="Arial"/>
              <a:buNone/>
            </a:pPr>
            <a:r>
              <a:rPr lang="en" sz="1400"/>
              <a:t>DIrector Name</a:t>
            </a:r>
            <a:endParaRPr sz="1400"/>
          </a:p>
          <a:p>
            <a:pPr indent="0" lvl="0" marL="0" marR="0" rtl="0" algn="l">
              <a:lnSpc>
                <a:spcPct val="100000"/>
              </a:lnSpc>
              <a:spcBef>
                <a:spcPts val="600"/>
              </a:spcBef>
              <a:spcAft>
                <a:spcPts val="0"/>
              </a:spcAft>
              <a:buClr>
                <a:schemeClr val="dk1"/>
              </a:buClr>
              <a:buSzPts val="1100"/>
              <a:buFont typeface="Arial"/>
              <a:buNone/>
            </a:pPr>
            <a:r>
              <a:rPr lang="en" sz="1400"/>
              <a:t>Title Year</a:t>
            </a:r>
            <a:endParaRPr sz="1400"/>
          </a:p>
          <a:p>
            <a:pPr indent="0" lvl="0" marL="0" marR="0" rtl="0" algn="l">
              <a:lnSpc>
                <a:spcPct val="100000"/>
              </a:lnSpc>
              <a:spcBef>
                <a:spcPts val="600"/>
              </a:spcBef>
              <a:spcAft>
                <a:spcPts val="0"/>
              </a:spcAft>
              <a:buClr>
                <a:schemeClr val="dk1"/>
              </a:buClr>
              <a:buSzPts val="1100"/>
              <a:buFont typeface="Arial"/>
              <a:buNone/>
            </a:pPr>
            <a:r>
              <a:rPr lang="en" sz="1400"/>
              <a:t>Actors</a:t>
            </a:r>
            <a:endParaRPr sz="1400"/>
          </a:p>
          <a:p>
            <a:pPr indent="0" lvl="0" marL="0" marR="0" rtl="0" algn="l">
              <a:lnSpc>
                <a:spcPct val="100000"/>
              </a:lnSpc>
              <a:spcBef>
                <a:spcPts val="600"/>
              </a:spcBef>
              <a:spcAft>
                <a:spcPts val="0"/>
              </a:spcAft>
              <a:buClr>
                <a:schemeClr val="dk1"/>
              </a:buClr>
              <a:buSzPts val="1100"/>
              <a:buFont typeface="Arial"/>
              <a:buNone/>
            </a:pPr>
            <a:r>
              <a:rPr lang="en" sz="1400"/>
              <a:t>Budget</a:t>
            </a:r>
            <a:endParaRPr sz="1400"/>
          </a:p>
          <a:p>
            <a:pPr indent="0" lvl="0" marL="0" marR="0" rtl="0" algn="l">
              <a:lnSpc>
                <a:spcPct val="100000"/>
              </a:lnSpc>
              <a:spcBef>
                <a:spcPts val="600"/>
              </a:spcBef>
              <a:spcAft>
                <a:spcPts val="0"/>
              </a:spcAft>
              <a:buClr>
                <a:schemeClr val="dk1"/>
              </a:buClr>
              <a:buSzPts val="1100"/>
              <a:buFont typeface="Arial"/>
              <a:buNone/>
            </a:pPr>
            <a:r>
              <a:rPr lang="en" sz="1400"/>
              <a:t>Color</a:t>
            </a:r>
            <a:endParaRPr sz="1400"/>
          </a:p>
          <a:p>
            <a:pPr indent="0" lvl="0" marL="0" marR="0" rtl="0" algn="l">
              <a:lnSpc>
                <a:spcPct val="100000"/>
              </a:lnSpc>
              <a:spcBef>
                <a:spcPts val="600"/>
              </a:spcBef>
              <a:spcAft>
                <a:spcPts val="0"/>
              </a:spcAft>
              <a:buClr>
                <a:schemeClr val="dk1"/>
              </a:buClr>
              <a:buSzPts val="1100"/>
              <a:buFont typeface="Arial"/>
              <a:buNone/>
            </a:pPr>
            <a:r>
              <a:rPr lang="en" sz="1400"/>
              <a:t>Movie Facebook LIkes</a:t>
            </a:r>
            <a:endParaRPr sz="1400"/>
          </a:p>
          <a:p>
            <a:pPr indent="0" lvl="0" marL="0" marR="0" rtl="0" algn="l">
              <a:lnSpc>
                <a:spcPct val="100000"/>
              </a:lnSpc>
              <a:spcBef>
                <a:spcPts val="600"/>
              </a:spcBef>
              <a:spcAft>
                <a:spcPts val="0"/>
              </a:spcAft>
              <a:buClr>
                <a:schemeClr val="dk1"/>
              </a:buClr>
              <a:buSzPts val="1100"/>
              <a:buFont typeface="Arial"/>
              <a:buNone/>
            </a:pPr>
            <a:r>
              <a:rPr lang="en" sz="1400"/>
              <a:t>Cast Total Facebook Likes</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7" name="Shape 957"/>
        <p:cNvGrpSpPr/>
        <p:nvPr/>
      </p:nvGrpSpPr>
      <p:grpSpPr>
        <a:xfrm>
          <a:off x="0" y="0"/>
          <a:ext cx="0" cy="0"/>
          <a:chOff x="0" y="0"/>
          <a:chExt cx="0" cy="0"/>
        </a:xfrm>
      </p:grpSpPr>
      <p:sp>
        <p:nvSpPr>
          <p:cNvPr id="958" name="Shape 958"/>
          <p:cNvSpPr txBox="1"/>
          <p:nvPr>
            <p:ph type="title"/>
          </p:nvPr>
        </p:nvSpPr>
        <p:spPr>
          <a:xfrm>
            <a:off x="729000" y="7770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a:t>K-Means</a:t>
            </a:r>
            <a:endParaRPr/>
          </a:p>
        </p:txBody>
      </p:sp>
      <p:sp>
        <p:nvSpPr>
          <p:cNvPr id="959" name="Shape 959"/>
          <p:cNvSpPr txBox="1"/>
          <p:nvPr>
            <p:ph idx="2" type="body"/>
          </p:nvPr>
        </p:nvSpPr>
        <p:spPr>
          <a:xfrm>
            <a:off x="677903" y="1106850"/>
            <a:ext cx="8147400" cy="28182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Clr>
                <a:srgbClr val="6E86B6"/>
              </a:buClr>
              <a:buSzPts val="1800"/>
              <a:buFont typeface="Titillium Web"/>
              <a:buNone/>
            </a:pPr>
            <a:r>
              <a:rPr b="1" lang="en">
                <a:solidFill>
                  <a:schemeClr val="lt1"/>
                </a:solidFill>
              </a:rPr>
              <a:t>COMMENT DONNER DE L’IMPORTANCE À UNE VARIABLE?</a:t>
            </a:r>
            <a:endParaRPr b="1">
              <a:solidFill>
                <a:schemeClr val="lt1"/>
              </a:solidFill>
            </a:endParaRPr>
          </a:p>
          <a:p>
            <a:pPr indent="0" lvl="0" marL="0" marR="0" rtl="0" algn="l">
              <a:lnSpc>
                <a:spcPct val="100000"/>
              </a:lnSpc>
              <a:spcBef>
                <a:spcPts val="600"/>
              </a:spcBef>
              <a:spcAft>
                <a:spcPts val="0"/>
              </a:spcAft>
              <a:buClr>
                <a:srgbClr val="6E86B6"/>
              </a:buClr>
              <a:buSzPts val="1800"/>
              <a:buFont typeface="Titillium Web"/>
              <a:buNone/>
            </a:pPr>
            <a:r>
              <a:t/>
            </a:r>
            <a:endParaRPr/>
          </a:p>
          <a:p>
            <a:pPr indent="0" lvl="0" marL="0" marR="0" rtl="0" algn="l">
              <a:lnSpc>
                <a:spcPct val="100000"/>
              </a:lnSpc>
              <a:spcBef>
                <a:spcPts val="600"/>
              </a:spcBef>
              <a:spcAft>
                <a:spcPts val="0"/>
              </a:spcAft>
              <a:buClr>
                <a:srgbClr val="6E86B6"/>
              </a:buClr>
              <a:buSzPts val="1800"/>
              <a:buFont typeface="Titillium Web"/>
              <a:buNone/>
            </a:pPr>
            <a:r>
              <a:rPr lang="en"/>
              <a:t>Nous allons simplement redéfinir l’échelle sur laquelle s’exprime les valeurs d’une variable.</a:t>
            </a:r>
            <a:endParaRPr/>
          </a:p>
          <a:p>
            <a:pPr indent="0" lvl="0" marL="0" marR="0" rtl="0" algn="l">
              <a:lnSpc>
                <a:spcPct val="100000"/>
              </a:lnSpc>
              <a:spcBef>
                <a:spcPts val="600"/>
              </a:spcBef>
              <a:spcAft>
                <a:spcPts val="0"/>
              </a:spcAft>
              <a:buClr>
                <a:srgbClr val="6E86B6"/>
              </a:buClr>
              <a:buSzPts val="1800"/>
              <a:buFont typeface="Titillium Web"/>
              <a:buNone/>
            </a:pPr>
            <a:r>
              <a:rPr lang="en"/>
              <a:t>On pondère par un nombre l’échelle pour la ramener à une échelle plus ou moins grande.</a:t>
            </a:r>
            <a:endParaRPr/>
          </a:p>
        </p:txBody>
      </p:sp>
      <p:sp>
        <p:nvSpPr>
          <p:cNvPr id="960" name="Shape 960"/>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4" name="Shape 964"/>
        <p:cNvGrpSpPr/>
        <p:nvPr/>
      </p:nvGrpSpPr>
      <p:grpSpPr>
        <a:xfrm>
          <a:off x="0" y="0"/>
          <a:ext cx="0" cy="0"/>
          <a:chOff x="0" y="0"/>
          <a:chExt cx="0" cy="0"/>
        </a:xfrm>
      </p:grpSpPr>
      <p:sp>
        <p:nvSpPr>
          <p:cNvPr id="965" name="Shape 965"/>
          <p:cNvSpPr txBox="1"/>
          <p:nvPr>
            <p:ph type="title"/>
          </p:nvPr>
        </p:nvSpPr>
        <p:spPr>
          <a:xfrm>
            <a:off x="729000" y="7770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a:t>K-Means</a:t>
            </a:r>
            <a:endParaRPr/>
          </a:p>
        </p:txBody>
      </p:sp>
      <p:sp>
        <p:nvSpPr>
          <p:cNvPr id="966" name="Shape 966"/>
          <p:cNvSpPr txBox="1"/>
          <p:nvPr>
            <p:ph idx="2" type="body"/>
          </p:nvPr>
        </p:nvSpPr>
        <p:spPr>
          <a:xfrm>
            <a:off x="677903" y="1106850"/>
            <a:ext cx="8147400" cy="28182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Clr>
                <a:srgbClr val="6E86B6"/>
              </a:buClr>
              <a:buSzPts val="1800"/>
              <a:buFont typeface="Titillium Web"/>
              <a:buNone/>
            </a:pPr>
            <a:r>
              <a:rPr b="1" lang="en">
                <a:solidFill>
                  <a:schemeClr val="lt1"/>
                </a:solidFill>
              </a:rPr>
              <a:t>COMMENT DONNER DE L’IMPORTANCE À UNE VARIABLE?</a:t>
            </a:r>
            <a:endParaRPr b="1">
              <a:solidFill>
                <a:schemeClr val="lt1"/>
              </a:solidFill>
            </a:endParaRPr>
          </a:p>
          <a:p>
            <a:pPr indent="0" lvl="0" marL="0" marR="0" rtl="0" algn="l">
              <a:lnSpc>
                <a:spcPct val="100000"/>
              </a:lnSpc>
              <a:spcBef>
                <a:spcPts val="600"/>
              </a:spcBef>
              <a:spcAft>
                <a:spcPts val="0"/>
              </a:spcAft>
              <a:buClr>
                <a:srgbClr val="6E86B6"/>
              </a:buClr>
              <a:buSzPts val="1800"/>
              <a:buFont typeface="Titillium Web"/>
              <a:buNone/>
            </a:pPr>
            <a:r>
              <a:t/>
            </a:r>
            <a:endParaRPr/>
          </a:p>
          <a:p>
            <a:pPr indent="0" lvl="0" marL="0" marR="0" rtl="0" algn="l">
              <a:lnSpc>
                <a:spcPct val="100000"/>
              </a:lnSpc>
              <a:spcBef>
                <a:spcPts val="600"/>
              </a:spcBef>
              <a:spcAft>
                <a:spcPts val="0"/>
              </a:spcAft>
              <a:buClr>
                <a:srgbClr val="6E86B6"/>
              </a:buClr>
              <a:buSzPts val="1800"/>
              <a:buFont typeface="Titillium Web"/>
              <a:buNone/>
            </a:pPr>
            <a:r>
              <a:t/>
            </a:r>
            <a:endParaRPr/>
          </a:p>
        </p:txBody>
      </p:sp>
      <p:sp>
        <p:nvSpPr>
          <p:cNvPr id="967" name="Shape 967"/>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68" name="Shape 968"/>
          <p:cNvPicPr preferRelativeResize="0"/>
          <p:nvPr/>
        </p:nvPicPr>
        <p:blipFill>
          <a:blip r:embed="rId3">
            <a:alphaModFix/>
          </a:blip>
          <a:stretch>
            <a:fillRect/>
          </a:stretch>
        </p:blipFill>
        <p:spPr>
          <a:xfrm>
            <a:off x="795000" y="1973650"/>
            <a:ext cx="7620000" cy="2095500"/>
          </a:xfrm>
          <a:prstGeom prst="rect">
            <a:avLst/>
          </a:prstGeom>
          <a:noFill/>
          <a:ln>
            <a:noFill/>
          </a:ln>
        </p:spPr>
      </p:pic>
      <p:sp>
        <p:nvSpPr>
          <p:cNvPr id="969" name="Shape 969"/>
          <p:cNvSpPr txBox="1"/>
          <p:nvPr>
            <p:ph idx="2" type="body"/>
          </p:nvPr>
        </p:nvSpPr>
        <p:spPr>
          <a:xfrm>
            <a:off x="1722002" y="4323975"/>
            <a:ext cx="5766000" cy="2853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1100"/>
              <a:buFont typeface="Arial"/>
              <a:buNone/>
            </a:pPr>
            <a:r>
              <a:rPr b="1" lang="en" sz="1400"/>
              <a:t>NB : Article “A Framework for Feature Selection in Clustering”</a:t>
            </a:r>
            <a:endParaRPr b="1" i="0" sz="1400" u="none" cap="none" strike="noStrike">
              <a:solidFill>
                <a:srgbClr val="FFFFFF"/>
              </a:solidFill>
              <a:latin typeface="Titillium Web"/>
              <a:ea typeface="Titillium Web"/>
              <a:cs typeface="Titillium Web"/>
              <a:sym typeface="Titillium Web"/>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3" name="Shape 973"/>
        <p:cNvGrpSpPr/>
        <p:nvPr/>
      </p:nvGrpSpPr>
      <p:grpSpPr>
        <a:xfrm>
          <a:off x="0" y="0"/>
          <a:ext cx="0" cy="0"/>
          <a:chOff x="0" y="0"/>
          <a:chExt cx="0" cy="0"/>
        </a:xfrm>
      </p:grpSpPr>
      <p:sp>
        <p:nvSpPr>
          <p:cNvPr id="974" name="Shape 974"/>
          <p:cNvSpPr txBox="1"/>
          <p:nvPr>
            <p:ph type="title"/>
          </p:nvPr>
        </p:nvSpPr>
        <p:spPr>
          <a:xfrm>
            <a:off x="380100" y="252725"/>
            <a:ext cx="8383800" cy="85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Titillium Web ExtraLight"/>
              <a:buNone/>
            </a:pPr>
            <a:r>
              <a:rPr lang="en"/>
              <a:t>Coefficient de silhouette en fonction du nombre de clusters</a:t>
            </a:r>
            <a:endParaRPr b="0" i="0" sz="3000" u="none" cap="none" strike="noStrike">
              <a:solidFill>
                <a:schemeClr val="lt1"/>
              </a:solidFill>
              <a:latin typeface="Titillium Web ExtraLight"/>
              <a:ea typeface="Titillium Web ExtraLight"/>
              <a:cs typeface="Titillium Web ExtraLight"/>
              <a:sym typeface="Titillium Web ExtraLight"/>
            </a:endParaRPr>
          </a:p>
        </p:txBody>
      </p:sp>
      <p:sp>
        <p:nvSpPr>
          <p:cNvPr id="975" name="Shape 975"/>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76" name="Shape 976"/>
          <p:cNvPicPr preferRelativeResize="0"/>
          <p:nvPr/>
        </p:nvPicPr>
        <p:blipFill>
          <a:blip r:embed="rId3">
            <a:alphaModFix/>
          </a:blip>
          <a:stretch>
            <a:fillRect/>
          </a:stretch>
        </p:blipFill>
        <p:spPr>
          <a:xfrm>
            <a:off x="2506600" y="1385275"/>
            <a:ext cx="5080350" cy="3563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0" name="Shape 980"/>
        <p:cNvGrpSpPr/>
        <p:nvPr/>
      </p:nvGrpSpPr>
      <p:grpSpPr>
        <a:xfrm>
          <a:off x="0" y="0"/>
          <a:ext cx="0" cy="0"/>
          <a:chOff x="0" y="0"/>
          <a:chExt cx="0" cy="0"/>
        </a:xfrm>
      </p:grpSpPr>
      <p:sp>
        <p:nvSpPr>
          <p:cNvPr id="981" name="Shape 981"/>
          <p:cNvSpPr txBox="1"/>
          <p:nvPr>
            <p:ph type="title"/>
          </p:nvPr>
        </p:nvSpPr>
        <p:spPr>
          <a:xfrm>
            <a:off x="452724" y="620920"/>
            <a:ext cx="3985200" cy="85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Titillium Web ExtraLight"/>
              <a:buNone/>
            </a:pPr>
            <a:r>
              <a:rPr lang="en"/>
              <a:t>CONCLUSION</a:t>
            </a:r>
            <a:endParaRPr b="0" i="0" sz="3000" u="none" cap="none" strike="noStrike">
              <a:solidFill>
                <a:schemeClr val="lt1"/>
              </a:solidFill>
              <a:latin typeface="Titillium Web ExtraLight"/>
              <a:ea typeface="Titillium Web ExtraLight"/>
              <a:cs typeface="Titillium Web ExtraLight"/>
              <a:sym typeface="Titillium Web ExtraLight"/>
            </a:endParaRPr>
          </a:p>
        </p:txBody>
      </p:sp>
      <p:sp>
        <p:nvSpPr>
          <p:cNvPr id="982" name="Shape 982"/>
          <p:cNvSpPr txBox="1"/>
          <p:nvPr>
            <p:ph idx="1" type="body"/>
          </p:nvPr>
        </p:nvSpPr>
        <p:spPr>
          <a:xfrm>
            <a:off x="452723" y="1709625"/>
            <a:ext cx="8393100" cy="30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400"/>
              <a:buFont typeface="Titillium Web"/>
              <a:buNone/>
            </a:pPr>
            <a:r>
              <a:rPr lang="en"/>
              <a:t>K-means Clustering</a:t>
            </a:r>
            <a:endParaRPr/>
          </a:p>
          <a:p>
            <a:pPr indent="0" lvl="0" marL="0" marR="0" rtl="0" algn="l">
              <a:lnSpc>
                <a:spcPct val="100000"/>
              </a:lnSpc>
              <a:spcBef>
                <a:spcPts val="600"/>
              </a:spcBef>
              <a:spcAft>
                <a:spcPts val="0"/>
              </a:spcAft>
              <a:buClr>
                <a:srgbClr val="6E86B6"/>
              </a:buClr>
              <a:buSzPts val="2400"/>
              <a:buFont typeface="Titillium Web"/>
              <a:buNone/>
            </a:pPr>
            <a:r>
              <a:rPr lang="en"/>
              <a:t>Sélection des variables</a:t>
            </a:r>
            <a:endParaRPr/>
          </a:p>
          <a:p>
            <a:pPr indent="0" lvl="0" marL="0" marR="0" rtl="0" algn="l">
              <a:lnSpc>
                <a:spcPct val="100000"/>
              </a:lnSpc>
              <a:spcBef>
                <a:spcPts val="600"/>
              </a:spcBef>
              <a:spcAft>
                <a:spcPts val="0"/>
              </a:spcAft>
              <a:buClr>
                <a:srgbClr val="6E86B6"/>
              </a:buClr>
              <a:buSzPts val="2400"/>
              <a:buFont typeface="Titillium Web"/>
              <a:buNone/>
            </a:pPr>
            <a:r>
              <a:rPr lang="en"/>
              <a:t>Plus loin</a:t>
            </a:r>
            <a:endParaRPr/>
          </a:p>
          <a:p>
            <a:pPr indent="0" lvl="0" marL="0" marR="0" rtl="0" algn="l">
              <a:lnSpc>
                <a:spcPct val="100000"/>
              </a:lnSpc>
              <a:spcBef>
                <a:spcPts val="600"/>
              </a:spcBef>
              <a:spcAft>
                <a:spcPts val="0"/>
              </a:spcAft>
              <a:buClr>
                <a:srgbClr val="6E86B6"/>
              </a:buClr>
              <a:buSzPts val="2400"/>
              <a:buFont typeface="Titillium Web"/>
              <a:buNone/>
            </a:pPr>
            <a:r>
              <a:rPr lang="en"/>
              <a:t>L’api : best-recommender.herokuapp.com/recommend/{id_film} avec id_film compris entre 0 et 4096</a:t>
            </a:r>
            <a:endParaRPr/>
          </a:p>
        </p:txBody>
      </p:sp>
      <p:sp>
        <p:nvSpPr>
          <p:cNvPr id="983" name="Shape 983"/>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2" name="Shape 792"/>
        <p:cNvGrpSpPr/>
        <p:nvPr/>
      </p:nvGrpSpPr>
      <p:grpSpPr>
        <a:xfrm>
          <a:off x="0" y="0"/>
          <a:ext cx="0" cy="0"/>
          <a:chOff x="0" y="0"/>
          <a:chExt cx="0" cy="0"/>
        </a:xfrm>
      </p:grpSpPr>
      <p:sp>
        <p:nvSpPr>
          <p:cNvPr id="793" name="Shape 793"/>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a:t>Plan</a:t>
            </a:r>
            <a:endParaRPr b="0" i="0" sz="3000" u="none" cap="none" strike="noStrike">
              <a:solidFill>
                <a:srgbClr val="FFFFFF"/>
              </a:solidFill>
              <a:latin typeface="Titillium Web ExtraLight"/>
              <a:ea typeface="Titillium Web ExtraLight"/>
              <a:cs typeface="Titillium Web ExtraLight"/>
              <a:sym typeface="Titillium Web ExtraLight"/>
            </a:endParaRPr>
          </a:p>
        </p:txBody>
      </p:sp>
      <p:sp>
        <p:nvSpPr>
          <p:cNvPr id="794" name="Shape 794"/>
          <p:cNvSpPr txBox="1"/>
          <p:nvPr>
            <p:ph idx="2" type="body"/>
          </p:nvPr>
        </p:nvSpPr>
        <p:spPr>
          <a:xfrm>
            <a:off x="4694997" y="1218009"/>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000"/>
              <a:buFont typeface="Titillium Web"/>
              <a:buNone/>
            </a:pPr>
            <a:r>
              <a:rPr b="1" lang="en" sz="1400"/>
              <a:t>2 - MOTEUR DE RECOMMANDATIONS</a:t>
            </a:r>
            <a:endParaRPr b="0" i="0" sz="14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2000"/>
              <a:buFont typeface="Titillium Web"/>
              <a:buNone/>
            </a:pPr>
            <a:r>
              <a:t/>
            </a:r>
            <a:endParaRPr sz="1400"/>
          </a:p>
          <a:p>
            <a:pPr indent="0" lvl="0" marL="0" marR="0" rtl="0" algn="l">
              <a:lnSpc>
                <a:spcPct val="100000"/>
              </a:lnSpc>
              <a:spcBef>
                <a:spcPts val="600"/>
              </a:spcBef>
              <a:spcAft>
                <a:spcPts val="0"/>
              </a:spcAft>
              <a:buClr>
                <a:srgbClr val="6E86B6"/>
              </a:buClr>
              <a:buSzPts val="2000"/>
              <a:buFont typeface="Titillium Web"/>
              <a:buNone/>
            </a:pPr>
            <a:r>
              <a:rPr lang="en" sz="1400"/>
              <a:t>Distances </a:t>
            </a:r>
            <a:endParaRPr sz="1400"/>
          </a:p>
          <a:p>
            <a:pPr indent="0" lvl="0" marL="0" marR="0" rtl="0" algn="l">
              <a:lnSpc>
                <a:spcPct val="100000"/>
              </a:lnSpc>
              <a:spcBef>
                <a:spcPts val="600"/>
              </a:spcBef>
              <a:spcAft>
                <a:spcPts val="0"/>
              </a:spcAft>
              <a:buClr>
                <a:srgbClr val="6E86B6"/>
              </a:buClr>
              <a:buSzPts val="2000"/>
              <a:buFont typeface="Titillium Web"/>
              <a:buNone/>
            </a:pPr>
            <a:r>
              <a:rPr lang="en" sz="1400"/>
              <a:t>Hierarchical Clustering</a:t>
            </a:r>
            <a:endParaRPr sz="1400"/>
          </a:p>
          <a:p>
            <a:pPr indent="0" lvl="0" marL="0" marR="0" rtl="0" algn="l">
              <a:lnSpc>
                <a:spcPct val="100000"/>
              </a:lnSpc>
              <a:spcBef>
                <a:spcPts val="600"/>
              </a:spcBef>
              <a:spcAft>
                <a:spcPts val="0"/>
              </a:spcAft>
              <a:buClr>
                <a:srgbClr val="6E86B6"/>
              </a:buClr>
              <a:buSzPts val="2000"/>
              <a:buFont typeface="Titillium Web"/>
              <a:buNone/>
            </a:pPr>
            <a:r>
              <a:rPr lang="en" sz="1400"/>
              <a:t>K-means Clustering</a:t>
            </a:r>
            <a:endParaRPr sz="1400"/>
          </a:p>
          <a:p>
            <a:pPr indent="0" lvl="0" marL="0" marR="0" rtl="0" algn="l">
              <a:lnSpc>
                <a:spcPct val="100000"/>
              </a:lnSpc>
              <a:spcBef>
                <a:spcPts val="600"/>
              </a:spcBef>
              <a:spcAft>
                <a:spcPts val="0"/>
              </a:spcAft>
              <a:buClr>
                <a:srgbClr val="6E86B6"/>
              </a:buClr>
              <a:buSzPts val="2000"/>
              <a:buFont typeface="Titillium Web"/>
              <a:buNone/>
            </a:pPr>
            <a:r>
              <a:rPr lang="en" sz="1400"/>
              <a:t>Optimisation K-means Clustering</a:t>
            </a:r>
            <a:endParaRPr sz="1400"/>
          </a:p>
          <a:p>
            <a:pPr indent="0" lvl="0" marL="0" marR="0" rtl="0" algn="l">
              <a:lnSpc>
                <a:spcPct val="100000"/>
              </a:lnSpc>
              <a:spcBef>
                <a:spcPts val="600"/>
              </a:spcBef>
              <a:spcAft>
                <a:spcPts val="0"/>
              </a:spcAft>
              <a:buClr>
                <a:schemeClr val="dk1"/>
              </a:buClr>
              <a:buSzPts val="1100"/>
              <a:buFont typeface="Arial"/>
              <a:buNone/>
            </a:pPr>
            <a:r>
              <a:t/>
            </a:r>
            <a:endParaRPr b="1" i="0" sz="1400" u="none" cap="none" strike="noStrike">
              <a:solidFill>
                <a:srgbClr val="FFFFFF"/>
              </a:solidFill>
              <a:latin typeface="Titillium Web"/>
              <a:ea typeface="Titillium Web"/>
              <a:cs typeface="Titillium Web"/>
              <a:sym typeface="Titillium Web"/>
            </a:endParaRPr>
          </a:p>
        </p:txBody>
      </p:sp>
      <p:sp>
        <p:nvSpPr>
          <p:cNvPr id="795" name="Shape 795"/>
          <p:cNvSpPr txBox="1"/>
          <p:nvPr>
            <p:ph idx="1" type="body"/>
          </p:nvPr>
        </p:nvSpPr>
        <p:spPr>
          <a:xfrm>
            <a:off x="739675" y="1258659"/>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lang="en" sz="1400"/>
              <a:t>1 - EXPLORATION</a:t>
            </a:r>
            <a:endParaRPr b="1" sz="1400"/>
          </a:p>
          <a:p>
            <a:pPr indent="0" lvl="0" marL="0" marR="0" rtl="0" algn="l">
              <a:lnSpc>
                <a:spcPct val="100000"/>
              </a:lnSpc>
              <a:spcBef>
                <a:spcPts val="600"/>
              </a:spcBef>
              <a:spcAft>
                <a:spcPts val="0"/>
              </a:spcAft>
              <a:buClr>
                <a:schemeClr val="dk1"/>
              </a:buClr>
              <a:buSzPts val="1100"/>
              <a:buFont typeface="Arial"/>
              <a:buNone/>
            </a:pPr>
            <a:r>
              <a:t/>
            </a:r>
            <a:endParaRPr b="1" sz="1400"/>
          </a:p>
          <a:p>
            <a:pPr indent="0" lvl="0" marL="0" marR="0" rtl="0" algn="l">
              <a:lnSpc>
                <a:spcPct val="100000"/>
              </a:lnSpc>
              <a:spcBef>
                <a:spcPts val="600"/>
              </a:spcBef>
              <a:spcAft>
                <a:spcPts val="0"/>
              </a:spcAft>
              <a:buClr>
                <a:schemeClr val="dk1"/>
              </a:buClr>
              <a:buSzPts val="1100"/>
              <a:buFont typeface="Arial"/>
              <a:buNone/>
            </a:pPr>
            <a:r>
              <a:rPr lang="en" sz="1400"/>
              <a:t>Présentation du problème</a:t>
            </a:r>
            <a:endParaRPr sz="1400"/>
          </a:p>
          <a:p>
            <a:pPr indent="0" lvl="0" marL="0" rtl="0">
              <a:spcBef>
                <a:spcPts val="600"/>
              </a:spcBef>
              <a:spcAft>
                <a:spcPts val="0"/>
              </a:spcAft>
              <a:buClr>
                <a:schemeClr val="dk1"/>
              </a:buClr>
              <a:buSzPts val="1100"/>
              <a:buFont typeface="Arial"/>
              <a:buNone/>
            </a:pPr>
            <a:r>
              <a:rPr lang="en" sz="1400">
                <a:solidFill>
                  <a:schemeClr val="lt1"/>
                </a:solidFill>
              </a:rPr>
              <a:t>Traitement des données </a:t>
            </a:r>
            <a:endParaRPr sz="1400"/>
          </a:p>
          <a:p>
            <a:pPr indent="0" lvl="0" marL="0" marR="0" rtl="0" algn="l">
              <a:lnSpc>
                <a:spcPct val="100000"/>
              </a:lnSpc>
              <a:spcBef>
                <a:spcPts val="600"/>
              </a:spcBef>
              <a:spcAft>
                <a:spcPts val="0"/>
              </a:spcAft>
              <a:buClr>
                <a:schemeClr val="dk1"/>
              </a:buClr>
              <a:buSzPts val="1100"/>
              <a:buFont typeface="Arial"/>
              <a:buNone/>
            </a:pPr>
            <a:r>
              <a:rPr lang="en" sz="1400"/>
              <a:t>Analyse des distributions</a:t>
            </a:r>
            <a:endParaRPr sz="1400"/>
          </a:p>
          <a:p>
            <a:pPr indent="0" lvl="0" marL="0" marR="0" rtl="0" algn="l">
              <a:lnSpc>
                <a:spcPct val="100000"/>
              </a:lnSpc>
              <a:spcBef>
                <a:spcPts val="600"/>
              </a:spcBef>
              <a:spcAft>
                <a:spcPts val="0"/>
              </a:spcAft>
              <a:buClr>
                <a:schemeClr val="dk1"/>
              </a:buClr>
              <a:buSzPts val="1100"/>
              <a:buFont typeface="Arial"/>
              <a:buNone/>
            </a:pPr>
            <a:r>
              <a:rPr lang="en" sz="1400"/>
              <a:t>Préparation des données</a:t>
            </a:r>
            <a:endParaRPr sz="1400"/>
          </a:p>
        </p:txBody>
      </p:sp>
      <p:sp>
        <p:nvSpPr>
          <p:cNvPr id="796" name="Shape 79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sp>
        <p:nvSpPr>
          <p:cNvPr id="801" name="Shape 801"/>
          <p:cNvSpPr txBox="1"/>
          <p:nvPr>
            <p:ph type="ctrTitle"/>
          </p:nvPr>
        </p:nvSpPr>
        <p:spPr>
          <a:xfrm>
            <a:off x="448270" y="668942"/>
            <a:ext cx="7772400" cy="11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Titillium Web ExtraLight"/>
              <a:buNone/>
            </a:pPr>
            <a:r>
              <a:rPr lang="en"/>
              <a:t>EXPLORATION - PREPARATION DES DONNEES</a:t>
            </a:r>
            <a:endParaRPr b="0" i="0" sz="4800" u="none" cap="none" strike="noStrike">
              <a:solidFill>
                <a:schemeClr val="lt1"/>
              </a:solidFill>
              <a:latin typeface="Titillium Web ExtraLight"/>
              <a:ea typeface="Titillium Web ExtraLight"/>
              <a:cs typeface="Titillium Web ExtraLight"/>
              <a:sym typeface="Titillium Web ExtraLight"/>
            </a:endParaRPr>
          </a:p>
        </p:txBody>
      </p:sp>
      <p:sp>
        <p:nvSpPr>
          <p:cNvPr id="802" name="Shape 802"/>
          <p:cNvSpPr/>
          <p:nvPr/>
        </p:nvSpPr>
        <p:spPr>
          <a:xfrm>
            <a:off x="6898679" y="1890725"/>
            <a:ext cx="1408000" cy="2701375"/>
          </a:xfrm>
          <a:prstGeom prst="rect">
            <a:avLst/>
          </a:prstGeom>
        </p:spPr>
        <p:txBody>
          <a:bodyPr>
            <a:prstTxWarp prst="textPlain"/>
          </a:bodyPr>
          <a:lstStyle/>
          <a:p>
            <a:pPr lvl="0" algn="ctr"/>
            <a:r>
              <a:rPr b="1" i="0">
                <a:ln>
                  <a:noFill/>
                </a:ln>
                <a:solidFill>
                  <a:srgbClr val="6E86B6"/>
                </a:solidFill>
                <a:latin typeface="Titillium Web"/>
              </a:rPr>
              <a:t>1</a:t>
            </a:r>
          </a:p>
        </p:txBody>
      </p:sp>
      <p:sp>
        <p:nvSpPr>
          <p:cNvPr id="803" name="Shape 803"/>
          <p:cNvSpPr txBox="1"/>
          <p:nvPr>
            <p:ph idx="4294967295" type="body"/>
          </p:nvPr>
        </p:nvSpPr>
        <p:spPr>
          <a:xfrm>
            <a:off x="3957450" y="3035284"/>
            <a:ext cx="3730800" cy="28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t/>
            </a:r>
            <a:endParaRPr b="1" sz="1400"/>
          </a:p>
          <a:p>
            <a:pPr indent="0" lvl="0" marL="0" marR="0" rtl="0" algn="l">
              <a:lnSpc>
                <a:spcPct val="100000"/>
              </a:lnSpc>
              <a:spcBef>
                <a:spcPts val="600"/>
              </a:spcBef>
              <a:spcAft>
                <a:spcPts val="0"/>
              </a:spcAft>
              <a:buClr>
                <a:schemeClr val="dk1"/>
              </a:buClr>
              <a:buSzPts val="1100"/>
              <a:buFont typeface="Arial"/>
              <a:buNone/>
            </a:pPr>
            <a:r>
              <a:rPr lang="en" sz="1400"/>
              <a:t>Présentation du problème</a:t>
            </a:r>
            <a:endParaRPr sz="1400"/>
          </a:p>
          <a:p>
            <a:pPr indent="0" lvl="0" marL="0" rtl="0">
              <a:spcBef>
                <a:spcPts val="600"/>
              </a:spcBef>
              <a:spcAft>
                <a:spcPts val="0"/>
              </a:spcAft>
              <a:buClr>
                <a:schemeClr val="dk1"/>
              </a:buClr>
              <a:buSzPts val="1100"/>
              <a:buFont typeface="Arial"/>
              <a:buNone/>
            </a:pPr>
            <a:r>
              <a:rPr lang="en" sz="1400">
                <a:solidFill>
                  <a:schemeClr val="lt1"/>
                </a:solidFill>
              </a:rPr>
              <a:t>Traitement des données </a:t>
            </a:r>
            <a:endParaRPr sz="1400"/>
          </a:p>
          <a:p>
            <a:pPr indent="0" lvl="0" marL="0" marR="0" rtl="0" algn="l">
              <a:lnSpc>
                <a:spcPct val="100000"/>
              </a:lnSpc>
              <a:spcBef>
                <a:spcPts val="600"/>
              </a:spcBef>
              <a:spcAft>
                <a:spcPts val="0"/>
              </a:spcAft>
              <a:buClr>
                <a:schemeClr val="dk1"/>
              </a:buClr>
              <a:buSzPts val="1100"/>
              <a:buFont typeface="Arial"/>
              <a:buNone/>
            </a:pPr>
            <a:r>
              <a:rPr lang="en" sz="1400"/>
              <a:t>Analyse des distributions</a:t>
            </a:r>
            <a:endParaRPr sz="1400"/>
          </a:p>
          <a:p>
            <a:pPr indent="0" lvl="0" marL="0" marR="0" rtl="0" algn="l">
              <a:lnSpc>
                <a:spcPct val="100000"/>
              </a:lnSpc>
              <a:spcBef>
                <a:spcPts val="600"/>
              </a:spcBef>
              <a:spcAft>
                <a:spcPts val="0"/>
              </a:spcAft>
              <a:buClr>
                <a:schemeClr val="dk1"/>
              </a:buClr>
              <a:buSzPts val="1100"/>
              <a:buFont typeface="Arial"/>
              <a:buNone/>
            </a:pPr>
            <a:r>
              <a:rPr lang="en" sz="1400"/>
              <a:t>Préparation des données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7" name="Shape 807"/>
        <p:cNvGrpSpPr/>
        <p:nvPr/>
      </p:nvGrpSpPr>
      <p:grpSpPr>
        <a:xfrm>
          <a:off x="0" y="0"/>
          <a:ext cx="0" cy="0"/>
          <a:chOff x="0" y="0"/>
          <a:chExt cx="0" cy="0"/>
        </a:xfrm>
      </p:grpSpPr>
      <p:sp>
        <p:nvSpPr>
          <p:cNvPr id="808" name="Shape 808"/>
          <p:cNvSpPr txBox="1"/>
          <p:nvPr>
            <p:ph idx="4294967295" type="ctrTitle"/>
          </p:nvPr>
        </p:nvSpPr>
        <p:spPr>
          <a:xfrm>
            <a:off x="709394" y="724200"/>
            <a:ext cx="7772400" cy="894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sz="4800"/>
              <a:t>5043</a:t>
            </a:r>
            <a:endParaRPr b="0" i="0" sz="4800" u="none" cap="none" strike="noStrike">
              <a:solidFill>
                <a:srgbClr val="FFFFFF"/>
              </a:solidFill>
              <a:latin typeface="Titillium Web ExtraLight"/>
              <a:ea typeface="Titillium Web ExtraLight"/>
              <a:cs typeface="Titillium Web ExtraLight"/>
              <a:sym typeface="Titillium Web ExtraLight"/>
            </a:endParaRPr>
          </a:p>
        </p:txBody>
      </p:sp>
      <p:sp>
        <p:nvSpPr>
          <p:cNvPr id="809" name="Shape 809"/>
          <p:cNvSpPr txBox="1"/>
          <p:nvPr>
            <p:ph idx="4294967295" type="subTitle"/>
          </p:nvPr>
        </p:nvSpPr>
        <p:spPr>
          <a:xfrm>
            <a:off x="746271" y="1358703"/>
            <a:ext cx="7772400" cy="4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400"/>
              <a:buFont typeface="Titillium Web"/>
              <a:buNone/>
            </a:pPr>
            <a:r>
              <a:rPr lang="en" sz="1800"/>
              <a:t>films</a:t>
            </a:r>
            <a:endParaRPr b="0" i="0" sz="1800" u="none" cap="none" strike="noStrike">
              <a:solidFill>
                <a:srgbClr val="FFFFFF"/>
              </a:solidFill>
              <a:latin typeface="Titillium Web"/>
              <a:ea typeface="Titillium Web"/>
              <a:cs typeface="Titillium Web"/>
              <a:sym typeface="Titillium Web"/>
            </a:endParaRPr>
          </a:p>
        </p:txBody>
      </p:sp>
      <p:sp>
        <p:nvSpPr>
          <p:cNvPr id="810" name="Shape 810"/>
          <p:cNvSpPr txBox="1"/>
          <p:nvPr>
            <p:ph idx="4294967295" type="ctrTitle"/>
          </p:nvPr>
        </p:nvSpPr>
        <p:spPr>
          <a:xfrm>
            <a:off x="709394" y="2038650"/>
            <a:ext cx="7772400" cy="894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sz="4800"/>
              <a:t>28 </a:t>
            </a:r>
            <a:endParaRPr b="0" i="0" sz="4800" u="none" cap="none" strike="noStrike">
              <a:solidFill>
                <a:srgbClr val="FFFFFF"/>
              </a:solidFill>
              <a:latin typeface="Titillium Web ExtraLight"/>
              <a:ea typeface="Titillium Web ExtraLight"/>
              <a:cs typeface="Titillium Web ExtraLight"/>
              <a:sym typeface="Titillium Web ExtraLight"/>
            </a:endParaRPr>
          </a:p>
        </p:txBody>
      </p:sp>
      <p:sp>
        <p:nvSpPr>
          <p:cNvPr id="811" name="Shape 811"/>
          <p:cNvSpPr txBox="1"/>
          <p:nvPr>
            <p:ph idx="4294967295" type="subTitle"/>
          </p:nvPr>
        </p:nvSpPr>
        <p:spPr>
          <a:xfrm>
            <a:off x="746271" y="2673153"/>
            <a:ext cx="7772400" cy="4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400"/>
              <a:buFont typeface="Titillium Web"/>
              <a:buNone/>
            </a:pPr>
            <a:r>
              <a:rPr lang="en" sz="1800"/>
              <a:t>Variables</a:t>
            </a:r>
            <a:endParaRPr b="0" i="0" sz="1800" u="none" cap="none" strike="noStrike">
              <a:solidFill>
                <a:srgbClr val="FFFFFF"/>
              </a:solidFill>
              <a:latin typeface="Titillium Web"/>
              <a:ea typeface="Titillium Web"/>
              <a:cs typeface="Titillium Web"/>
              <a:sym typeface="Titillium Web"/>
            </a:endParaRPr>
          </a:p>
        </p:txBody>
      </p:sp>
      <p:sp>
        <p:nvSpPr>
          <p:cNvPr id="812" name="Shape 812"/>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813" name="Shape 813"/>
          <p:cNvPicPr preferRelativeResize="0"/>
          <p:nvPr/>
        </p:nvPicPr>
        <p:blipFill>
          <a:blip r:embed="rId3">
            <a:alphaModFix/>
          </a:blip>
          <a:stretch>
            <a:fillRect/>
          </a:stretch>
        </p:blipFill>
        <p:spPr>
          <a:xfrm>
            <a:off x="2495425" y="535921"/>
            <a:ext cx="6326901" cy="4237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7" name="Shape 817"/>
        <p:cNvGrpSpPr/>
        <p:nvPr/>
      </p:nvGrpSpPr>
      <p:grpSpPr>
        <a:xfrm>
          <a:off x="0" y="0"/>
          <a:ext cx="0" cy="0"/>
          <a:chOff x="0" y="0"/>
          <a:chExt cx="0" cy="0"/>
        </a:xfrm>
      </p:grpSpPr>
      <p:sp>
        <p:nvSpPr>
          <p:cNvPr id="818" name="Shape 818"/>
          <p:cNvSpPr txBox="1"/>
          <p:nvPr>
            <p:ph idx="1" type="body"/>
          </p:nvPr>
        </p:nvSpPr>
        <p:spPr>
          <a:xfrm>
            <a:off x="1669850" y="1857000"/>
            <a:ext cx="5804400" cy="274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3000"/>
              <a:buFont typeface="Titillium Web ExtraLight"/>
              <a:buNone/>
            </a:pPr>
            <a:r>
              <a:rPr lang="en">
                <a:solidFill>
                  <a:schemeClr val="lt1"/>
                </a:solidFill>
              </a:rPr>
              <a:t>On supprime tous les doublons.</a:t>
            </a:r>
            <a:endParaRPr>
              <a:solidFill>
                <a:schemeClr val="lt1"/>
              </a:solidFill>
            </a:endParaRPr>
          </a:p>
          <a:p>
            <a:pPr indent="0" lvl="0" marL="0" marR="0" rtl="0" algn="l">
              <a:lnSpc>
                <a:spcPct val="100000"/>
              </a:lnSpc>
              <a:spcBef>
                <a:spcPts val="600"/>
              </a:spcBef>
              <a:spcAft>
                <a:spcPts val="0"/>
              </a:spcAft>
              <a:buClr>
                <a:srgbClr val="6E86B6"/>
              </a:buClr>
              <a:buSzPts val="3000"/>
              <a:buFont typeface="Titillium Web ExtraLight"/>
              <a:buNone/>
            </a:pPr>
            <a:r>
              <a:t/>
            </a:r>
            <a:endParaRPr>
              <a:solidFill>
                <a:schemeClr val="lt1"/>
              </a:solidFill>
            </a:endParaRPr>
          </a:p>
          <a:p>
            <a:pPr indent="0" lvl="0" marL="0" marR="0" rtl="0" algn="l">
              <a:lnSpc>
                <a:spcPct val="100000"/>
              </a:lnSpc>
              <a:spcBef>
                <a:spcPts val="600"/>
              </a:spcBef>
              <a:spcAft>
                <a:spcPts val="0"/>
              </a:spcAft>
              <a:buClr>
                <a:srgbClr val="6E86B6"/>
              </a:buClr>
              <a:buSzPts val="3000"/>
              <a:buFont typeface="Titillium Web ExtraLight"/>
              <a:buNone/>
            </a:pPr>
            <a:r>
              <a:rPr lang="en">
                <a:solidFill>
                  <a:schemeClr val="lt1"/>
                </a:solidFill>
              </a:rPr>
              <a:t> On supprime ainsi 126 films</a:t>
            </a:r>
            <a:endParaRPr>
              <a:solidFill>
                <a:schemeClr val="lt1"/>
              </a:solidFill>
            </a:endParaRPr>
          </a:p>
        </p:txBody>
      </p:sp>
      <p:sp>
        <p:nvSpPr>
          <p:cNvPr id="819" name="Shape 819"/>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
        <p:nvSpPr>
          <p:cNvPr id="820" name="Shape 820"/>
          <p:cNvSpPr/>
          <p:nvPr/>
        </p:nvSpPr>
        <p:spPr>
          <a:xfrm>
            <a:off x="825650" y="2982450"/>
            <a:ext cx="770100" cy="4908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Shape 825"/>
          <p:cNvSpPr txBox="1"/>
          <p:nvPr>
            <p:ph idx="1" type="body"/>
          </p:nvPr>
        </p:nvSpPr>
        <p:spPr>
          <a:xfrm>
            <a:off x="275125" y="172250"/>
            <a:ext cx="8360700" cy="2741700"/>
          </a:xfrm>
          <a:prstGeom prst="rect">
            <a:avLst/>
          </a:prstGeom>
          <a:noFill/>
          <a:ln>
            <a:noFill/>
          </a:ln>
        </p:spPr>
        <p:txBody>
          <a:bodyPr anchorCtr="0" anchor="t" bIns="91425" lIns="91425" spcFirstLastPara="1" rIns="91425" wrap="square" tIns="91425">
            <a:noAutofit/>
          </a:bodyPr>
          <a:lstStyle/>
          <a:p>
            <a:pPr indent="0" lvl="0" marL="0" marR="0" rtl="0">
              <a:lnSpc>
                <a:spcPct val="100000"/>
              </a:lnSpc>
              <a:spcBef>
                <a:spcPts val="600"/>
              </a:spcBef>
              <a:spcAft>
                <a:spcPts val="0"/>
              </a:spcAft>
              <a:buNone/>
            </a:pPr>
            <a:r>
              <a:rPr lang="en">
                <a:solidFill>
                  <a:schemeClr val="lt1"/>
                </a:solidFill>
              </a:rPr>
              <a:t>On traite les valeurs manquantes : </a:t>
            </a:r>
            <a:endParaRPr>
              <a:solidFill>
                <a:schemeClr val="lt1"/>
              </a:solidFill>
            </a:endParaRPr>
          </a:p>
          <a:p>
            <a:pPr indent="-419100" lvl="0" marL="457200" marR="0" rtl="0">
              <a:lnSpc>
                <a:spcPct val="100000"/>
              </a:lnSpc>
              <a:spcBef>
                <a:spcPts val="600"/>
              </a:spcBef>
              <a:spcAft>
                <a:spcPts val="0"/>
              </a:spcAft>
              <a:buClr>
                <a:schemeClr val="lt1"/>
              </a:buClr>
              <a:buSzPts val="3000"/>
              <a:buChar char="▫"/>
            </a:pPr>
            <a:r>
              <a:rPr lang="en">
                <a:solidFill>
                  <a:schemeClr val="lt1"/>
                </a:solidFill>
              </a:rPr>
              <a:t>variables catégorielles</a:t>
            </a:r>
            <a:endParaRPr>
              <a:solidFill>
                <a:schemeClr val="lt1"/>
              </a:solidFill>
            </a:endParaRPr>
          </a:p>
          <a:p>
            <a:pPr indent="-419100" lvl="0" marL="457200" rtl="0">
              <a:spcBef>
                <a:spcPts val="0"/>
              </a:spcBef>
              <a:spcAft>
                <a:spcPts val="0"/>
              </a:spcAft>
              <a:buClr>
                <a:schemeClr val="lt1"/>
              </a:buClr>
              <a:buSzPts val="3000"/>
              <a:buChar char="▫"/>
            </a:pPr>
            <a:r>
              <a:rPr lang="en">
                <a:solidFill>
                  <a:schemeClr val="lt1"/>
                </a:solidFill>
              </a:rPr>
              <a:t>variables numériques (2 cas)</a:t>
            </a:r>
            <a:endParaRPr>
              <a:solidFill>
                <a:schemeClr val="lt1"/>
              </a:solidFill>
            </a:endParaRPr>
          </a:p>
          <a:p>
            <a:pPr indent="0" lvl="0" marL="0" rtl="0" algn="l">
              <a:spcBef>
                <a:spcPts val="600"/>
              </a:spcBef>
              <a:spcAft>
                <a:spcPts val="0"/>
              </a:spcAft>
              <a:buNone/>
            </a:pPr>
            <a:r>
              <a:t/>
            </a:r>
            <a:endParaRPr>
              <a:solidFill>
                <a:schemeClr val="lt1"/>
              </a:solidFill>
            </a:endParaRPr>
          </a:p>
          <a:p>
            <a:pPr indent="0" lvl="0" marL="0" rtl="0" algn="l">
              <a:spcBef>
                <a:spcPts val="600"/>
              </a:spcBef>
              <a:spcAft>
                <a:spcPts val="0"/>
              </a:spcAft>
              <a:buNone/>
            </a:pPr>
            <a:r>
              <a:rPr lang="en">
                <a:solidFill>
                  <a:schemeClr val="lt1"/>
                </a:solidFill>
              </a:rPr>
              <a:t>Cas 1 : </a:t>
            </a:r>
            <a:r>
              <a:rPr lang="en" sz="1800">
                <a:solidFill>
                  <a:schemeClr val="lt1"/>
                </a:solidFill>
              </a:rPr>
              <a:t>On remplace par les valeurs manquantes par 0 : </a:t>
            </a:r>
            <a:endParaRPr sz="1800">
              <a:solidFill>
                <a:schemeClr val="lt1"/>
              </a:solidFill>
            </a:endParaRPr>
          </a:p>
          <a:p>
            <a:pPr indent="-342900" lvl="0" marL="1828800" rtl="0" algn="l">
              <a:spcBef>
                <a:spcPts val="600"/>
              </a:spcBef>
              <a:spcAft>
                <a:spcPts val="0"/>
              </a:spcAft>
              <a:buClr>
                <a:schemeClr val="lt1"/>
              </a:buClr>
              <a:buSzPts val="1800"/>
              <a:buChar char="-"/>
            </a:pPr>
            <a:r>
              <a:rPr lang="en" sz="1800">
                <a:solidFill>
                  <a:schemeClr val="lt1"/>
                </a:solidFill>
              </a:rPr>
              <a:t>Actor_1_facebook_likes</a:t>
            </a:r>
            <a:endParaRPr sz="1800">
              <a:solidFill>
                <a:schemeClr val="lt1"/>
              </a:solidFill>
            </a:endParaRPr>
          </a:p>
          <a:p>
            <a:pPr indent="-342900" lvl="0" marL="1828800" rtl="0" algn="l">
              <a:spcBef>
                <a:spcPts val="0"/>
              </a:spcBef>
              <a:spcAft>
                <a:spcPts val="0"/>
              </a:spcAft>
              <a:buClr>
                <a:schemeClr val="lt1"/>
              </a:buClr>
              <a:buSzPts val="1800"/>
              <a:buChar char="-"/>
            </a:pPr>
            <a:r>
              <a:rPr lang="en" sz="1800">
                <a:solidFill>
                  <a:schemeClr val="lt1"/>
                </a:solidFill>
              </a:rPr>
              <a:t>facenumber_in_poster</a:t>
            </a:r>
            <a:endParaRPr sz="1800">
              <a:solidFill>
                <a:schemeClr val="lt1"/>
              </a:solidFill>
            </a:endParaRPr>
          </a:p>
          <a:p>
            <a:pPr indent="0" lvl="0" marL="0" rtl="0" algn="l">
              <a:spcBef>
                <a:spcPts val="600"/>
              </a:spcBef>
              <a:spcAft>
                <a:spcPts val="0"/>
              </a:spcAft>
              <a:buNone/>
            </a:pPr>
            <a:r>
              <a:rPr lang="en">
                <a:solidFill>
                  <a:schemeClr val="lt1"/>
                </a:solidFill>
              </a:rPr>
              <a:t>Cas 2: </a:t>
            </a:r>
            <a:r>
              <a:rPr lang="en" sz="1800">
                <a:solidFill>
                  <a:schemeClr val="lt1"/>
                </a:solidFill>
              </a:rPr>
              <a:t>On remplace les valeurs manquantes par la moyenne :		</a:t>
            </a:r>
            <a:endParaRPr sz="1800">
              <a:solidFill>
                <a:schemeClr val="lt1"/>
              </a:solidFill>
            </a:endParaRPr>
          </a:p>
          <a:p>
            <a:pPr indent="-342900" lvl="0" marL="1828800" rtl="0" algn="l">
              <a:spcBef>
                <a:spcPts val="600"/>
              </a:spcBef>
              <a:spcAft>
                <a:spcPts val="0"/>
              </a:spcAft>
              <a:buClr>
                <a:schemeClr val="lt1"/>
              </a:buClr>
              <a:buSzPts val="1800"/>
              <a:buChar char="-"/>
            </a:pPr>
            <a:r>
              <a:rPr lang="en" sz="1800">
                <a:solidFill>
                  <a:schemeClr val="lt1"/>
                </a:solidFill>
              </a:rPr>
              <a:t>Duration</a:t>
            </a:r>
            <a:endParaRPr sz="1800">
              <a:solidFill>
                <a:schemeClr val="lt1"/>
              </a:solidFill>
            </a:endParaRPr>
          </a:p>
          <a:p>
            <a:pPr indent="-342900" lvl="0" marL="1828800" rtl="0" algn="l">
              <a:spcBef>
                <a:spcPts val="0"/>
              </a:spcBef>
              <a:spcAft>
                <a:spcPts val="0"/>
              </a:spcAft>
              <a:buClr>
                <a:schemeClr val="lt1"/>
              </a:buClr>
              <a:buSzPts val="1800"/>
              <a:buChar char="-"/>
            </a:pPr>
            <a:r>
              <a:rPr lang="en" sz="1800">
                <a:solidFill>
                  <a:schemeClr val="lt1"/>
                </a:solidFill>
              </a:rPr>
              <a:t>Budget</a:t>
            </a:r>
            <a:endParaRPr sz="1800">
              <a:solidFill>
                <a:schemeClr val="lt1"/>
              </a:solidFill>
            </a:endParaRPr>
          </a:p>
        </p:txBody>
      </p:sp>
      <p:sp>
        <p:nvSpPr>
          <p:cNvPr id="826" name="Shape 82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0" name="Shape 830"/>
        <p:cNvGrpSpPr/>
        <p:nvPr/>
      </p:nvGrpSpPr>
      <p:grpSpPr>
        <a:xfrm>
          <a:off x="0" y="0"/>
          <a:ext cx="0" cy="0"/>
          <a:chOff x="0" y="0"/>
          <a:chExt cx="0" cy="0"/>
        </a:xfrm>
      </p:grpSpPr>
      <p:sp>
        <p:nvSpPr>
          <p:cNvPr id="831" name="Shape 83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Titillium Web ExtraLight"/>
              <a:buNone/>
            </a:pPr>
            <a:r>
              <a:rPr b="0" i="0" lang="en" sz="3000" u="none" cap="none" strike="noStrike">
                <a:solidFill>
                  <a:schemeClr val="lt1"/>
                </a:solidFill>
                <a:latin typeface="Titillium Web ExtraLight"/>
                <a:ea typeface="Titillium Web ExtraLight"/>
                <a:cs typeface="Titillium Web ExtraLight"/>
                <a:sym typeface="Titillium Web ExtraLight"/>
              </a:rPr>
              <a:t>T</a:t>
            </a:r>
            <a:r>
              <a:rPr lang="en"/>
              <a:t>raitement des variables catégorielles</a:t>
            </a:r>
            <a:endParaRPr b="0" i="0" sz="3000" u="none" cap="none" strike="noStrike">
              <a:solidFill>
                <a:schemeClr val="lt1"/>
              </a:solidFill>
              <a:latin typeface="Titillium Web ExtraLight"/>
              <a:ea typeface="Titillium Web ExtraLight"/>
              <a:cs typeface="Titillium Web ExtraLight"/>
              <a:sym typeface="Titillium Web ExtraLight"/>
            </a:endParaRPr>
          </a:p>
        </p:txBody>
      </p:sp>
      <p:sp>
        <p:nvSpPr>
          <p:cNvPr id="832" name="Shape 832"/>
          <p:cNvSpPr txBox="1"/>
          <p:nvPr>
            <p:ph idx="1" type="body"/>
          </p:nvPr>
        </p:nvSpPr>
        <p:spPr>
          <a:xfrm>
            <a:off x="3138980" y="1375653"/>
            <a:ext cx="7686000" cy="30984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6E86B6"/>
              </a:buClr>
              <a:buSzPts val="2400"/>
              <a:buFont typeface="Titillium Web"/>
              <a:buChar char="▫"/>
            </a:pPr>
            <a:r>
              <a:rPr lang="en"/>
              <a:t>Nom du réalisateur (plus de 10 films)</a:t>
            </a:r>
            <a:endParaRPr/>
          </a:p>
          <a:p>
            <a:pPr indent="-381000" lvl="0" marL="457200" marR="0" rtl="0" algn="l">
              <a:lnSpc>
                <a:spcPct val="100000"/>
              </a:lnSpc>
              <a:spcBef>
                <a:spcPts val="0"/>
              </a:spcBef>
              <a:spcAft>
                <a:spcPts val="0"/>
              </a:spcAft>
              <a:buClr>
                <a:srgbClr val="6E86B6"/>
              </a:buClr>
              <a:buSzPts val="2400"/>
              <a:buFont typeface="Titillium Web"/>
              <a:buChar char="▫"/>
            </a:pPr>
            <a:r>
              <a:rPr lang="en"/>
              <a:t>Acteurs (plus de 25 films)</a:t>
            </a:r>
            <a:endParaRPr/>
          </a:p>
          <a:p>
            <a:pPr indent="-381000" lvl="0" marL="457200" marR="0" rtl="0" algn="l">
              <a:lnSpc>
                <a:spcPct val="100000"/>
              </a:lnSpc>
              <a:spcBef>
                <a:spcPts val="0"/>
              </a:spcBef>
              <a:spcAft>
                <a:spcPts val="0"/>
              </a:spcAft>
              <a:buClr>
                <a:srgbClr val="6E86B6"/>
              </a:buClr>
              <a:buSzPts val="2400"/>
              <a:buFont typeface="Titillium Web"/>
              <a:buChar char="▫"/>
            </a:pPr>
            <a:r>
              <a:rPr lang="en"/>
              <a:t>Genres </a:t>
            </a:r>
            <a:endParaRPr/>
          </a:p>
          <a:p>
            <a:pPr indent="-381000" lvl="0" marL="457200" marR="0" rtl="0" algn="l">
              <a:lnSpc>
                <a:spcPct val="100000"/>
              </a:lnSpc>
              <a:spcBef>
                <a:spcPts val="0"/>
              </a:spcBef>
              <a:spcAft>
                <a:spcPts val="0"/>
              </a:spcAft>
              <a:buClr>
                <a:srgbClr val="6E86B6"/>
              </a:buClr>
              <a:buSzPts val="2400"/>
              <a:buFont typeface="Titillium Web"/>
              <a:buChar char="▫"/>
            </a:pPr>
            <a:r>
              <a:rPr lang="en"/>
              <a:t>Content Rating</a:t>
            </a:r>
            <a:endParaRPr/>
          </a:p>
          <a:p>
            <a:pPr indent="-381000" lvl="0" marL="457200" marR="0" rtl="0" algn="l">
              <a:lnSpc>
                <a:spcPct val="100000"/>
              </a:lnSpc>
              <a:spcBef>
                <a:spcPts val="0"/>
              </a:spcBef>
              <a:spcAft>
                <a:spcPts val="0"/>
              </a:spcAft>
              <a:buClr>
                <a:srgbClr val="6E86B6"/>
              </a:buClr>
              <a:buSzPts val="2400"/>
              <a:buFont typeface="Titillium Web"/>
              <a:buChar char="▫"/>
            </a:pPr>
            <a:r>
              <a:rPr lang="en"/>
              <a:t>Pays</a:t>
            </a:r>
            <a:endParaRPr/>
          </a:p>
          <a:p>
            <a:pPr indent="-381000" lvl="0" marL="457200" marR="0" rtl="0" algn="l">
              <a:lnSpc>
                <a:spcPct val="100000"/>
              </a:lnSpc>
              <a:spcBef>
                <a:spcPts val="0"/>
              </a:spcBef>
              <a:spcAft>
                <a:spcPts val="0"/>
              </a:spcAft>
              <a:buClr>
                <a:srgbClr val="6E86B6"/>
              </a:buClr>
              <a:buSzPts val="2400"/>
              <a:buFont typeface="Titillium Web"/>
              <a:buChar char="▫"/>
            </a:pPr>
            <a:r>
              <a:rPr lang="en"/>
              <a:t>Couleur</a:t>
            </a:r>
            <a:endParaRPr/>
          </a:p>
          <a:p>
            <a:pPr indent="0" lvl="0" marL="0" marR="0" rtl="0" algn="l">
              <a:lnSpc>
                <a:spcPct val="100000"/>
              </a:lnSpc>
              <a:spcBef>
                <a:spcPts val="600"/>
              </a:spcBef>
              <a:spcAft>
                <a:spcPts val="0"/>
              </a:spcAft>
              <a:buClr>
                <a:srgbClr val="6E86B6"/>
              </a:buClr>
              <a:buSzPts val="2400"/>
              <a:buFont typeface="Titillium Web"/>
              <a:buNone/>
            </a:pPr>
            <a:r>
              <a:t/>
            </a:r>
            <a:endParaRPr b="0" i="0" sz="2400" u="none" cap="none" strike="noStrike">
              <a:solidFill>
                <a:schemeClr val="lt1"/>
              </a:solidFill>
              <a:latin typeface="Titillium Web"/>
              <a:ea typeface="Titillium Web"/>
              <a:cs typeface="Titillium Web"/>
              <a:sym typeface="Titillium Web"/>
            </a:endParaRPr>
          </a:p>
          <a:p>
            <a:pPr indent="0" lvl="0" marL="0" marR="0" rtl="0" algn="l">
              <a:lnSpc>
                <a:spcPct val="100000"/>
              </a:lnSpc>
              <a:spcBef>
                <a:spcPts val="600"/>
              </a:spcBef>
              <a:spcAft>
                <a:spcPts val="0"/>
              </a:spcAft>
              <a:buClr>
                <a:srgbClr val="6E86B6"/>
              </a:buClr>
              <a:buSzPts val="2400"/>
              <a:buFont typeface="Titillium Web"/>
              <a:buNone/>
            </a:pPr>
            <a:r>
              <a:t/>
            </a:r>
            <a:endParaRPr b="0" i="0" sz="2400" u="none" cap="none" strike="noStrike">
              <a:solidFill>
                <a:schemeClr val="lt1"/>
              </a:solidFill>
              <a:latin typeface="Titillium Web"/>
              <a:ea typeface="Titillium Web"/>
              <a:cs typeface="Titillium Web"/>
              <a:sym typeface="Titillium Web"/>
            </a:endParaRPr>
          </a:p>
        </p:txBody>
      </p:sp>
      <p:sp>
        <p:nvSpPr>
          <p:cNvPr id="833" name="Shape 833"/>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7" name="Shape 837"/>
        <p:cNvGrpSpPr/>
        <p:nvPr/>
      </p:nvGrpSpPr>
      <p:grpSpPr>
        <a:xfrm>
          <a:off x="0" y="0"/>
          <a:ext cx="0" cy="0"/>
          <a:chOff x="0" y="0"/>
          <a:chExt cx="0" cy="0"/>
        </a:xfrm>
      </p:grpSpPr>
      <p:sp>
        <p:nvSpPr>
          <p:cNvPr id="838" name="Shape 838"/>
          <p:cNvSpPr txBox="1"/>
          <p:nvPr>
            <p:ph idx="4294967295" type="ctrTitle"/>
          </p:nvPr>
        </p:nvSpPr>
        <p:spPr>
          <a:xfrm>
            <a:off x="317499" y="2240138"/>
            <a:ext cx="51789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 sz="9200"/>
              <a:t>Score imdb</a:t>
            </a:r>
            <a:endParaRPr b="0" i="0" sz="9200" u="none" cap="none" strike="noStrike">
              <a:solidFill>
                <a:srgbClr val="FFFFFF"/>
              </a:solidFill>
              <a:latin typeface="Titillium Web ExtraLight"/>
              <a:ea typeface="Titillium Web ExtraLight"/>
              <a:cs typeface="Titillium Web ExtraLight"/>
              <a:sym typeface="Titillium Web ExtraLight"/>
            </a:endParaRPr>
          </a:p>
        </p:txBody>
      </p:sp>
      <p:sp>
        <p:nvSpPr>
          <p:cNvPr id="839" name="Shape 839"/>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840" name="Shape 840"/>
          <p:cNvPicPr preferRelativeResize="0"/>
          <p:nvPr/>
        </p:nvPicPr>
        <p:blipFill>
          <a:blip r:embed="rId3">
            <a:alphaModFix/>
          </a:blip>
          <a:stretch>
            <a:fillRect/>
          </a:stretch>
        </p:blipFill>
        <p:spPr>
          <a:xfrm>
            <a:off x="3722725" y="808113"/>
            <a:ext cx="5315075" cy="3527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