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D978-B242-4ABB-97B9-CD6B7F60602E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A7E83-4561-41E8-B53F-AE63D7D71D66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A7E83-4561-41E8-B53F-AE63D7D71D66}" type="slidenum">
              <a:rPr lang="hr-HR" smtClean="0"/>
              <a:t>5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CB09-A976-4990-8D2E-9CFF639043F8}" type="datetimeFigureOut">
              <a:rPr lang="hr-HR" smtClean="0"/>
              <a:t>23.1.2014.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9AD0-D334-43B9-8F5F-8E37E1866354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Označavanje pobuda iz baze GAPED terminima WordNet lingvističke ontologije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hr-HR" dirty="0" smtClean="0"/>
              <a:t>Obrambeni sustavi i tehnologije</a:t>
            </a:r>
          </a:p>
          <a:p>
            <a:r>
              <a:rPr lang="hr-HR" dirty="0" smtClean="0"/>
              <a:t>2013./14.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272976" y="332656"/>
            <a:ext cx="45537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000" dirty="0" smtClean="0"/>
              <a:t>Fakultet elektrotehnike i računarstva</a:t>
            </a:r>
          </a:p>
          <a:p>
            <a:pPr algn="ctr"/>
            <a:r>
              <a:rPr lang="hr-HR" dirty="0" smtClean="0"/>
              <a:t>Laboratorij za interaktivne simulacijske sustave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94928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Tim 13</a:t>
            </a:r>
            <a:endParaRPr lang="hr-H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9760" y="5949280"/>
            <a:ext cx="345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/>
              <a:t>Djelovođa: dr. sc. Marko Horvat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GAPED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i="1" dirty="0"/>
              <a:t>G</a:t>
            </a:r>
            <a:r>
              <a:rPr lang="hr-HR" i="1" dirty="0" smtClean="0"/>
              <a:t>eneva </a:t>
            </a:r>
            <a:r>
              <a:rPr lang="hr-HR" b="1" i="1" dirty="0" smtClean="0"/>
              <a:t>A</a:t>
            </a:r>
            <a:r>
              <a:rPr lang="hr-HR" i="1" dirty="0" smtClean="0"/>
              <a:t>ffective </a:t>
            </a:r>
            <a:r>
              <a:rPr lang="hr-HR" b="1" i="1" dirty="0" smtClean="0"/>
              <a:t>P</a:t>
            </a:r>
            <a:r>
              <a:rPr lang="hr-HR" i="1" dirty="0" smtClean="0"/>
              <a:t>ictur</a:t>
            </a:r>
            <a:r>
              <a:rPr lang="hr-HR" b="1" i="1" dirty="0" smtClean="0"/>
              <a:t>E</a:t>
            </a:r>
            <a:r>
              <a:rPr lang="hr-HR" i="1" dirty="0" smtClean="0"/>
              <a:t> </a:t>
            </a:r>
            <a:r>
              <a:rPr lang="hr-HR" b="1" i="1" dirty="0" smtClean="0"/>
              <a:t>D</a:t>
            </a:r>
            <a:r>
              <a:rPr lang="hr-HR" i="1" dirty="0" smtClean="0"/>
              <a:t>atabase</a:t>
            </a:r>
          </a:p>
          <a:p>
            <a:r>
              <a:rPr lang="hr-HR" dirty="0" smtClean="0"/>
              <a:t>730 fotografija</a:t>
            </a:r>
          </a:p>
          <a:p>
            <a:r>
              <a:rPr lang="hr-HR" dirty="0"/>
              <a:t>e</a:t>
            </a:r>
            <a:r>
              <a:rPr lang="hr-HR" dirty="0" smtClean="0"/>
              <a:t>mocionalni razredi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ozitivni</a:t>
            </a:r>
          </a:p>
          <a:p>
            <a:pPr lvl="1"/>
            <a:r>
              <a:rPr lang="hr-HR" dirty="0"/>
              <a:t>n</a:t>
            </a:r>
            <a:r>
              <a:rPr lang="hr-HR" dirty="0" smtClean="0"/>
              <a:t>eutralni</a:t>
            </a:r>
          </a:p>
          <a:p>
            <a:pPr lvl="1"/>
            <a:r>
              <a:rPr lang="hr-HR" dirty="0" smtClean="0"/>
              <a:t>negativni</a:t>
            </a:r>
            <a:endParaRPr lang="hr-HR" dirty="0"/>
          </a:p>
        </p:txBody>
      </p:sp>
      <p:pic>
        <p:nvPicPr>
          <p:cNvPr id="1026" name="Picture 2" descr="P0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409" y="2289074"/>
            <a:ext cx="3050530" cy="22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N08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005064"/>
            <a:ext cx="2328863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A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7513" y="4581128"/>
            <a:ext cx="2328863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WordNet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</a:t>
            </a:r>
            <a:r>
              <a:rPr lang="hr-HR" dirty="0" smtClean="0"/>
              <a:t>eksička baza engleskog jezika</a:t>
            </a:r>
          </a:p>
          <a:p>
            <a:r>
              <a:rPr lang="hr-HR" dirty="0"/>
              <a:t>g</a:t>
            </a:r>
            <a:r>
              <a:rPr lang="hr-HR" dirty="0" smtClean="0"/>
              <a:t>rupiranje u </a:t>
            </a:r>
            <a:r>
              <a:rPr lang="hr-HR" i="1" dirty="0" smtClean="0"/>
              <a:t>synsete</a:t>
            </a:r>
          </a:p>
          <a:p>
            <a:r>
              <a:rPr lang="hr-HR" i="1" dirty="0" smtClean="0"/>
              <a:t>C#</a:t>
            </a:r>
            <a:r>
              <a:rPr lang="hr-HR" dirty="0" smtClean="0"/>
              <a:t> API</a:t>
            </a:r>
            <a:endParaRPr lang="hr-HR" dirty="0"/>
          </a:p>
        </p:txBody>
      </p:sp>
      <p:pic>
        <p:nvPicPr>
          <p:cNvPr id="2050" name="Picture 2" descr="C:\Users\Martin\Documents\GitHub\OST-grupa-13\wordnet-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96952"/>
            <a:ext cx="5502275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63" y="404664"/>
            <a:ext cx="8748525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04864"/>
            <a:ext cx="468670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C:\Users\Martin\Documents\GitHub\OST-grupa-13\WPF_LogoC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628800"/>
            <a:ext cx="936104" cy="721956"/>
          </a:xfrm>
          <a:prstGeom prst="rect">
            <a:avLst/>
          </a:prstGeom>
          <a:noFill/>
        </p:spPr>
      </p:pic>
      <p:pic>
        <p:nvPicPr>
          <p:cNvPr id="4101" name="Picture 5" descr="C:\Users\Martin\Documents\GitHub\OST-grupa-13\sqlit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979349"/>
            <a:ext cx="1152128" cy="545995"/>
          </a:xfrm>
          <a:prstGeom prst="rect">
            <a:avLst/>
          </a:prstGeom>
          <a:noFill/>
        </p:spPr>
      </p:pic>
      <p:pic>
        <p:nvPicPr>
          <p:cNvPr id="4102" name="Picture 6" descr="C:\Users\Martin\Documents\GitHub\OST-grupa-13\db-pi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3" y="5373216"/>
            <a:ext cx="792089" cy="792088"/>
          </a:xfrm>
          <a:prstGeom prst="rect">
            <a:avLst/>
          </a:prstGeom>
          <a:noFill/>
        </p:spPr>
      </p:pic>
      <p:cxnSp>
        <p:nvCxnSpPr>
          <p:cNvPr id="23" name="Elbow Connector 22"/>
          <p:cNvCxnSpPr>
            <a:stCxn id="4102" idx="0"/>
            <a:endCxn id="4098" idx="1"/>
          </p:cNvCxnSpPr>
          <p:nvPr/>
        </p:nvCxnSpPr>
        <p:spPr>
          <a:xfrm rot="5400000" flipH="1" flipV="1">
            <a:off x="827584" y="4221088"/>
            <a:ext cx="1548172" cy="7560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 descr="C:\Users\Martin\Documents\GitHub\OST-grupa-13\wordnet-logo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1124744"/>
            <a:ext cx="1285875" cy="1104900"/>
          </a:xfrm>
          <a:prstGeom prst="rect">
            <a:avLst/>
          </a:prstGeom>
          <a:noFill/>
        </p:spPr>
      </p:pic>
      <p:cxnSp>
        <p:nvCxnSpPr>
          <p:cNvPr id="31" name="Elbow Connector 30"/>
          <p:cNvCxnSpPr>
            <a:stCxn id="4098" idx="3"/>
            <a:endCxn id="4105" idx="2"/>
          </p:cNvCxnSpPr>
          <p:nvPr/>
        </p:nvCxnSpPr>
        <p:spPr>
          <a:xfrm flipV="1">
            <a:off x="6666421" y="2229644"/>
            <a:ext cx="1356829" cy="159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 descr="C:\Users\Martin\Documents\GitHub\OST-grupa-13\vs-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20072" y="5733256"/>
            <a:ext cx="2952328" cy="432539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4136758" y="1527175"/>
            <a:ext cx="79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/>
              <a:t>MVC</a:t>
            </a:r>
            <a:endParaRPr lang="hr-H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</a:t>
            </a:r>
            <a:endParaRPr lang="hr-HR" dirty="0"/>
          </a:p>
        </p:txBody>
      </p:sp>
      <p:pic>
        <p:nvPicPr>
          <p:cNvPr id="5123" name="Picture 3" descr="o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817" y="2852936"/>
            <a:ext cx="7148591" cy="184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C:\Users\Martin\Documents\GitHub\OST-grupa-13\sqlit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2376264" cy="112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Dijagram razreda</a:t>
            </a:r>
            <a:endParaRPr lang="hr-HR" dirty="0"/>
          </a:p>
        </p:txBody>
      </p:sp>
      <p:pic>
        <p:nvPicPr>
          <p:cNvPr id="6146" name="image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97723"/>
            <a:ext cx="6336704" cy="50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Matija Šošić</a:t>
            </a:r>
          </a:p>
          <a:p>
            <a:r>
              <a:rPr lang="hr-HR" dirty="0" smtClean="0"/>
              <a:t>Petar Alilović</a:t>
            </a:r>
          </a:p>
          <a:p>
            <a:r>
              <a:rPr lang="hr-HR" dirty="0" smtClean="0"/>
              <a:t>Jerko Filipović</a:t>
            </a:r>
          </a:p>
          <a:p>
            <a:r>
              <a:rPr lang="hr-HR" dirty="0" smtClean="0"/>
              <a:t>Goran Gašić</a:t>
            </a:r>
          </a:p>
          <a:p>
            <a:r>
              <a:rPr lang="hr-HR" dirty="0" smtClean="0"/>
              <a:t>Igor Jerković</a:t>
            </a:r>
          </a:p>
          <a:p>
            <a:r>
              <a:rPr lang="hr-HR" dirty="0" smtClean="0"/>
              <a:t>Arsen Pavasović</a:t>
            </a:r>
          </a:p>
          <a:p>
            <a:r>
              <a:rPr lang="hr-HR" dirty="0" smtClean="0"/>
              <a:t>Martin Šošić</a:t>
            </a:r>
          </a:p>
          <a:p>
            <a:r>
              <a:rPr lang="hr-HR" dirty="0" smtClean="0"/>
              <a:t>Miroslav Zadravec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84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Označavanje pobuda iz baze GAPED terminima WordNet lingvističke ontologije</vt:lpstr>
      <vt:lpstr>GAPED</vt:lpstr>
      <vt:lpstr>WordNet</vt:lpstr>
      <vt:lpstr>Slide 4</vt:lpstr>
      <vt:lpstr>Arhitektura sustava</vt:lpstr>
      <vt:lpstr>Baza</vt:lpstr>
      <vt:lpstr>Dijagram razreda</vt:lpstr>
      <vt:lpstr>Hvala!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Označavanje pobuda iz baze GAPED terminima WordNet lingvističke ontologije</dc:title>
  <dc:creator>Martin</dc:creator>
  <cp:lastModifiedBy>Martin</cp:lastModifiedBy>
  <cp:revision>11</cp:revision>
  <dcterms:created xsi:type="dcterms:W3CDTF">2014-01-23T02:18:38Z</dcterms:created>
  <dcterms:modified xsi:type="dcterms:W3CDTF">2014-01-23T03:41:13Z</dcterms:modified>
</cp:coreProperties>
</file>