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Override PartName="/ppt/slides/slide6.xml" ContentType="application/vnd.openxmlformats-officedocument.presentationml.slide+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 id="260" r:id="RelId3"/>
    <p:sldId id="261" r:id="Rel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 Type="http://schemas.openxmlformats.org/officeDocument/2006/relationships/slide" Target="/ppt/slides/slide5.xml" Id="RelId3" /><Relationship Type="http://schemas.openxmlformats.org/officeDocument/2006/relationships/slide" Target="/ppt/slides/slide6.xml" Id="RelId4"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Logo</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Revenue Trending</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Monthly Revenue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Monthly Orders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Monthly Returns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Order by Category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map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Monthly Orders vs. Target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Monthly Revenue vs. Target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Monthly Profit vs. Target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Profit Trending</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Weekly Return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4.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Customer Trending</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Order by Income Level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Order by Occupation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100 Customers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5.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af9d3408-82f7-42fd-a54b-98a2b2e56c8b?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ec31533105e14128" /><Relationship Type="http://schemas.openxmlformats.org/officeDocument/2006/relationships/slideLayout" Target="/ppt/slideLayouts/slideLayout8.xml" Id="Rf011169a218547d0" /><Relationship Type="http://schemas.openxmlformats.org/officeDocument/2006/relationships/hyperlink" Target="https://app.powerbi.com/groups/me/reports/af9d3408-82f7-42fd-a54b-98a2b2e56c8b/?pbi_source=PowerPoint" TargetMode="External" Id="RelId0" /><Relationship Type="http://schemas.openxmlformats.org/officeDocument/2006/relationships/image" Target="/ppt/media/image4.png" Id="imgId185245141"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254bc06910854a79" /><Relationship Type="http://schemas.openxmlformats.org/officeDocument/2006/relationships/slideLayout" Target="/ppt/slideLayouts/slideLayout8.xml" Id="R442e64d65a6b41b3" /><Relationship Type="http://schemas.openxmlformats.org/officeDocument/2006/relationships/hyperlink" Target="https://app.powerbi.com/groups/me/reports/af9d3408-82f7-42fd-a54b-98a2b2e56c8b/?pbi_source=PowerPoint" TargetMode="External" Id="RelId1" /><Relationship Type="http://schemas.openxmlformats.org/officeDocument/2006/relationships/image" Target="/ppt/media/image5.png" Id="imgId185245142"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59060dc30b894705" /><Relationship Type="http://schemas.openxmlformats.org/officeDocument/2006/relationships/slideLayout" Target="/ppt/slideLayouts/slideLayout8.xml" Id="Re0bb0061101048d4" /><Relationship Type="http://schemas.openxmlformats.org/officeDocument/2006/relationships/hyperlink" Target="https://app.powerbi.com/groups/me/reports/af9d3408-82f7-42fd-a54b-98a2b2e56c8b/?pbi_source=PowerPoint" TargetMode="External" Id="RelId2" /><Relationship Type="http://schemas.openxmlformats.org/officeDocument/2006/relationships/image" Target="/ppt/media/image6.png" Id="imgId185245143" /></Relationships>
</file>

<file path=ppt/slides/_rels/slide5.xml.rels>&#65279;<?xml version="1.0" encoding="utf-8"?><Relationships xmlns="http://schemas.openxmlformats.org/package/2006/relationships"><Relationship Type="http://schemas.openxmlformats.org/officeDocument/2006/relationships/notesSlide" Target="/ppt/notesSlides/notesSlide4.xml" Id="R915c7ec540654258" /><Relationship Type="http://schemas.openxmlformats.org/officeDocument/2006/relationships/slideLayout" Target="/ppt/slideLayouts/slideLayout8.xml" Id="R524b12ae5cf54740" /><Relationship Type="http://schemas.openxmlformats.org/officeDocument/2006/relationships/hyperlink" Target="https://app.powerbi.com/groups/me/reports/af9d3408-82f7-42fd-a54b-98a2b2e56c8b/?pbi_source=PowerPoint" TargetMode="External" Id="RelId3" /><Relationship Type="http://schemas.openxmlformats.org/officeDocument/2006/relationships/image" Target="/ppt/media/image7.png" Id="imgId185245144" /></Relationships>
</file>

<file path=ppt/slides/_rels/slide6.xml.rels>&#65279;<?xml version="1.0" encoding="utf-8"?><Relationships xmlns="http://schemas.openxmlformats.org/package/2006/relationships"><Relationship Type="http://schemas.openxmlformats.org/officeDocument/2006/relationships/notesSlide" Target="/ppt/notesSlides/notesSlide5.xml" Id="Rc6177f74ae1d42b7" /><Relationship Type="http://schemas.openxmlformats.org/officeDocument/2006/relationships/slideLayout" Target="/ppt/slideLayouts/slideLayout8.xml" Id="Rd39489acba094e66" /><Relationship Type="http://schemas.openxmlformats.org/officeDocument/2006/relationships/hyperlink" Target="https://app.powerbi.com/groups/me/reports/af9d3408-82f7-42fd-a54b-98a2b2e56c8b/?pbi_source=PowerPoint" TargetMode="External" Id="RelId4" /><Relationship Type="http://schemas.openxmlformats.org/officeDocument/2006/relationships/image" Target="/ppt/media/image8.png" Id="imgId185245145"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AdventureWorks</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2/12/2024 5:27:33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2/7/2024 11:20:42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Logo ,shape ,shape ,shape ,shape ,card ,card ,card ,card ,Revenue Trending ,Monthly Revenue ,Monthly Orders ,Monthly Returns ,Order by Category ,pivotTable ,card ,textbox ,card ,textbox ,actionButton ,shape ,actionButton ,actionButton ,actionButton ,actionButton ,actionButton ,actionButton ,actionButton ,slicer ,slicer ,shape.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185245141"/>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Exec Dashboard</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map ,slicer ,shape ,actionButton ,actionButton ,actionButton ,actionButton.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185245142"/>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Map</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Monthly Orders vs. Target ,Monthly Revenue vs. Target ,Monthly Profit vs. Target ,Profit Trending ,Weekly Return ,card ,textbox ,shape ,actionButton ,actionButton ,actionButton ,actionButton ,slicer ,slicer.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185245143"/>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Product Detail</a:t>
            </a:r>
          </a:p>
        </p:txBody>
      </p:sp>
    </p:spTree>
    <p:clrMapOvr>
      <a:masterClrMapping xmlns:a="http://schemas.openxmlformats.org/drawingml/2006/main"/>
    </p:clrMapOvr>
  </p:cSld>
</p:sld>
</file>

<file path=ppt/slides/slide5.xml><?xml version="1.0" encoding="utf-8"?>
<p:sld xmlns:p="http://schemas.openxmlformats.org/presentationml/2006/main">
  <p:cSld>
    <p:spTree>
      <p:nvGrpSpPr>
        <p:cNvPr id="1" name=""/>
        <p:cNvGrpSpPr/>
        <p:nvPr/>
      </p:nvGrpSpPr>
      <p:grpSpPr/>
      <p:pic>
        <p:nvPicPr>
          <p:cNvPr id="3" name="Picture" title="This slide contains the following visuals: shape ,shape ,card ,card ,Customer Trending ,Order by Income Level ,Order by Occupation ,Top 100 Customers ,textbox ,card ,card ,card ,textbox ,textbox ,textbox ,slicer ,actionButton ,actionButton ,shape ,actionButton ,actionButton ,actionButton ,actionButton ,slicer ,actionButton. Please refer to the notes on this slide for details">
            <a:hlinkClick xmlns:r="http://schemas.openxmlformats.org/officeDocument/2006/relationships" xmlns:a="http://schemas.openxmlformats.org/drawingml/2006/main" r:id="RelId3"/>
          </p:cNvPr>
          <p:cNvPicPr>
            <a:picLocks xmlns:a="http://schemas.openxmlformats.org/drawingml/2006/main" noChangeAspect="1"/>
          </p:cNvPicPr>
          <p:nvPr/>
        </p:nvPicPr>
        <p:blipFill>
          <a:blip xmlns:r="http://schemas.openxmlformats.org/officeDocument/2006/relationships" xmlns:a="http://schemas.openxmlformats.org/drawingml/2006/main" r:embed="imgId185245144"/>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Customer Detail</a:t>
            </a:r>
          </a:p>
        </p:txBody>
      </p:sp>
    </p:spTree>
    <p:clrMapOvr>
      <a:masterClrMapping xmlns:a="http://schemas.openxmlformats.org/drawingml/2006/main"/>
    </p:clrMapOvr>
  </p:cSld>
</p:sld>
</file>

<file path=ppt/slides/slide6.xml><?xml version="1.0" encoding="utf-8"?>
<p:sld xmlns:p="http://schemas.openxmlformats.org/presentationml/2006/main">
  <p:cSld>
    <p:spTree>
      <p:nvGrpSpPr>
        <p:cNvPr id="1" name=""/>
        <p:cNvGrpSpPr/>
        <p:nvPr/>
      </p:nvGrpSpPr>
      <p:grpSpPr/>
      <p:pic>
        <p:nvPicPr>
          <p:cNvPr id="3" name="Picture" title="This slide contains the following visuals: pivotTable ,pivotTable. Please refer to the notes on this slide for details">
            <a:hlinkClick xmlns:r="http://schemas.openxmlformats.org/officeDocument/2006/relationships" xmlns:a="http://schemas.openxmlformats.org/drawingml/2006/main" r:id="RelId4"/>
          </p:cNvPr>
          <p:cNvPicPr>
            <a:picLocks xmlns:a="http://schemas.openxmlformats.org/drawingml/2006/main" noChangeAspect="1"/>
          </p:cNvPicPr>
          <p:nvPr/>
        </p:nvPicPr>
        <p:blipFill>
          <a:blip xmlns:r="http://schemas.openxmlformats.org/officeDocument/2006/relationships" xmlns:a="http://schemas.openxmlformats.org/drawingml/2006/main" r:embed="imgId185245145"/>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1</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