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Fredoka One"/>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FredokaOne-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b52f148cc8_0_3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b52f148cc8_0_3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b52f148cc8_0_3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b52f148cc8_0_3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8ceba84788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8ceba84788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8c835154f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8c835154f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8ceba84788_0_2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8ceba84788_0_2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b52f148cc8_0_3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b52f148cc8_0_3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9653453a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9653453a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9653453a3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9653453a3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9781e0957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9781e0957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8ceba84788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8ceba84788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16a33c9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b16a33c9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8c835154f2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8c835154f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b52f148cc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b52f148cc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8ceba84788_0_1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8ceba84788_0_1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8ceba8478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8ceba84788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9653453a3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9653453a3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8ceba84788_0_2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8ceba84788_0_2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g9653453a3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4" name="Google Shape;2174;g9653453a3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9781e095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9781e095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g8ecf1f1e9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3" name="Google Shape;2283;g8ecf1f1e9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8" name="Shape 2428"/>
        <p:cNvGrpSpPr/>
        <p:nvPr/>
      </p:nvGrpSpPr>
      <p:grpSpPr>
        <a:xfrm>
          <a:off x="0" y="0"/>
          <a:ext cx="0" cy="0"/>
          <a:chOff x="0" y="0"/>
          <a:chExt cx="0" cy="0"/>
        </a:xfrm>
      </p:grpSpPr>
      <p:sp>
        <p:nvSpPr>
          <p:cNvPr id="2429" name="Google Shape;2429;g8c835154f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0" name="Google Shape;2430;g8c835154f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8ceba8478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8ceba8478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8ceba84788_0_2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8" name="Google Shape;2508;g8ceba84788_0_2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ceba8478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ceba8478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8ceba8478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8ceba8478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8ceba84788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8ceba84788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52f148cc8_0_3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52f148cc8_0_3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b52f148cc8_0_3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b52f148cc8_0_3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b52f148cc8_0_3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b52f148cc8_0_3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solidFill>
                  <a:srgbClr val="FFFFFF"/>
                </a:solidFill>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77"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80"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86" name="Shape 86"/>
        <p:cNvGrpSpPr/>
        <p:nvPr/>
      </p:nvGrpSpPr>
      <p:grpSpPr>
        <a:xfrm>
          <a:off x="0" y="0"/>
          <a:ext cx="0" cy="0"/>
          <a:chOff x="0" y="0"/>
          <a:chExt cx="0" cy="0"/>
        </a:xfrm>
      </p:grpSpPr>
      <p:grpSp>
        <p:nvGrpSpPr>
          <p:cNvPr id="87" name="Google Shape;87;p15"/>
          <p:cNvGrpSpPr/>
          <p:nvPr/>
        </p:nvGrpSpPr>
        <p:grpSpPr>
          <a:xfrm flipH="1" rot="-2808582">
            <a:off x="-769895" y="-1911250"/>
            <a:ext cx="9580815" cy="9304939"/>
            <a:chOff x="1786775" y="1002200"/>
            <a:chExt cx="3861800" cy="3712875"/>
          </a:xfrm>
        </p:grpSpPr>
        <p:sp>
          <p:nvSpPr>
            <p:cNvPr id="88" name="Google Shape;88;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92" name="Google Shape;92;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98"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137" name="Google Shape;137;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43"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46" name="Google Shape;146;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 name="Google Shape;147;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 name="Google Shape;21;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54"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70" name="Google Shape;170;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2" name="Google Shape;172;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3" name="Google Shape;173;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4" name="Google Shape;174;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79"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3"/>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185"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lgn="ctr">
              <a:spcBef>
                <a:spcPts val="0"/>
              </a:spcBef>
              <a:spcAft>
                <a:spcPts val="0"/>
              </a:spcAft>
              <a:buClr>
                <a:schemeClr val="accent3"/>
              </a:buClr>
              <a:buSzPts val="2800"/>
              <a:buNone/>
              <a:defRPr>
                <a:solidFill>
                  <a:schemeClr val="accent3"/>
                </a:solidFill>
              </a:defRPr>
            </a:lvl2pPr>
            <a:lvl3pPr lvl="2" rtl="0" algn="ctr">
              <a:spcBef>
                <a:spcPts val="0"/>
              </a:spcBef>
              <a:spcAft>
                <a:spcPts val="0"/>
              </a:spcAft>
              <a:buClr>
                <a:schemeClr val="accent3"/>
              </a:buClr>
              <a:buSzPts val="2800"/>
              <a:buNone/>
              <a:defRPr>
                <a:solidFill>
                  <a:schemeClr val="accent3"/>
                </a:solidFill>
              </a:defRPr>
            </a:lvl3pPr>
            <a:lvl4pPr lvl="3" rtl="0" algn="ctr">
              <a:spcBef>
                <a:spcPts val="0"/>
              </a:spcBef>
              <a:spcAft>
                <a:spcPts val="0"/>
              </a:spcAft>
              <a:buClr>
                <a:schemeClr val="accent3"/>
              </a:buClr>
              <a:buSzPts val="2800"/>
              <a:buNone/>
              <a:defRPr>
                <a:solidFill>
                  <a:schemeClr val="accent3"/>
                </a:solidFill>
              </a:defRPr>
            </a:lvl4pPr>
            <a:lvl5pPr lvl="4" rtl="0" algn="ctr">
              <a:spcBef>
                <a:spcPts val="0"/>
              </a:spcBef>
              <a:spcAft>
                <a:spcPts val="0"/>
              </a:spcAft>
              <a:buClr>
                <a:schemeClr val="accent3"/>
              </a:buClr>
              <a:buSzPts val="2800"/>
              <a:buNone/>
              <a:defRPr>
                <a:solidFill>
                  <a:schemeClr val="accent3"/>
                </a:solidFill>
              </a:defRPr>
            </a:lvl5pPr>
            <a:lvl6pPr lvl="5" rtl="0" algn="ctr">
              <a:spcBef>
                <a:spcPts val="0"/>
              </a:spcBef>
              <a:spcAft>
                <a:spcPts val="0"/>
              </a:spcAft>
              <a:buClr>
                <a:schemeClr val="accent3"/>
              </a:buClr>
              <a:buSzPts val="2800"/>
              <a:buNone/>
              <a:defRPr>
                <a:solidFill>
                  <a:schemeClr val="accent3"/>
                </a:solidFill>
              </a:defRPr>
            </a:lvl6pPr>
            <a:lvl7pPr lvl="6" rtl="0" algn="ctr">
              <a:spcBef>
                <a:spcPts val="0"/>
              </a:spcBef>
              <a:spcAft>
                <a:spcPts val="0"/>
              </a:spcAft>
              <a:buClr>
                <a:schemeClr val="accent3"/>
              </a:buClr>
              <a:buSzPts val="2800"/>
              <a:buNone/>
              <a:defRPr>
                <a:solidFill>
                  <a:schemeClr val="accent3"/>
                </a:solidFill>
              </a:defRPr>
            </a:lvl7pPr>
            <a:lvl8pPr lvl="7" rtl="0" algn="ctr">
              <a:spcBef>
                <a:spcPts val="0"/>
              </a:spcBef>
              <a:spcAft>
                <a:spcPts val="0"/>
              </a:spcAft>
              <a:buClr>
                <a:schemeClr val="accent3"/>
              </a:buClr>
              <a:buSzPts val="2800"/>
              <a:buNone/>
              <a:defRPr>
                <a:solidFill>
                  <a:schemeClr val="accent3"/>
                </a:solidFill>
              </a:defRPr>
            </a:lvl8pPr>
            <a:lvl9pPr lvl="8" rtl="0" algn="ctr">
              <a:spcBef>
                <a:spcPts val="0"/>
              </a:spcBef>
              <a:spcAft>
                <a:spcPts val="0"/>
              </a:spcAft>
              <a:buClr>
                <a:schemeClr val="accent3"/>
              </a:buClr>
              <a:buSzPts val="2800"/>
              <a:buNone/>
              <a:defRPr>
                <a:solidFill>
                  <a:schemeClr val="accent3"/>
                </a:solidFill>
              </a:defRPr>
            </a:lvl9pPr>
          </a:lstStyle>
          <a:p/>
        </p:txBody>
      </p:sp>
      <p:sp>
        <p:nvSpPr>
          <p:cNvPr id="191" name="Google Shape;191;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99"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05" name="Google Shape;205;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09"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chemeClr val="lt1"/>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23" name="Shape 223"/>
        <p:cNvGrpSpPr/>
        <p:nvPr/>
      </p:nvGrpSpPr>
      <p:grpSpPr>
        <a:xfrm>
          <a:off x="0" y="0"/>
          <a:ext cx="0" cy="0"/>
          <a:chOff x="0" y="0"/>
          <a:chExt cx="0" cy="0"/>
        </a:xfrm>
      </p:grpSpPr>
      <p:sp>
        <p:nvSpPr>
          <p:cNvPr id="224" name="Google Shape;224;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5" name="Google Shape;225;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6" name="Google Shape;226;p28"/>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61" name="Shape 461"/>
        <p:cNvGrpSpPr/>
        <p:nvPr/>
      </p:nvGrpSpPr>
      <p:grpSpPr>
        <a:xfrm>
          <a:off x="0" y="0"/>
          <a:ext cx="0" cy="0"/>
          <a:chOff x="0" y="0"/>
          <a:chExt cx="0" cy="0"/>
        </a:xfrm>
      </p:grpSpPr>
      <p:sp>
        <p:nvSpPr>
          <p:cNvPr id="462" name="Google Shape;462;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63" name="Google Shape;463;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64" name="Google Shape;464;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70"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6" name="Google Shape;476;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1" name="Google Shape;31;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2" name="Google Shape;32;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3" name="Google Shape;33;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477"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480" name="Google Shape;480;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481" name="Google Shape;481;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483" name="Shape 483"/>
        <p:cNvGrpSpPr/>
        <p:nvPr/>
      </p:nvGrpSpPr>
      <p:grpSpPr>
        <a:xfrm>
          <a:off x="0" y="0"/>
          <a:ext cx="0" cy="0"/>
          <a:chOff x="0" y="0"/>
          <a:chExt cx="0" cy="0"/>
        </a:xfrm>
      </p:grpSpPr>
      <p:sp>
        <p:nvSpPr>
          <p:cNvPr id="484" name="Google Shape;484;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5" name="Google Shape;485;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486" name="Shape 486"/>
        <p:cNvGrpSpPr/>
        <p:nvPr/>
      </p:nvGrpSpPr>
      <p:grpSpPr>
        <a:xfrm>
          <a:off x="0" y="0"/>
          <a:ext cx="0" cy="0"/>
          <a:chOff x="0" y="0"/>
          <a:chExt cx="0" cy="0"/>
        </a:xfrm>
      </p:grpSpPr>
      <p:sp>
        <p:nvSpPr>
          <p:cNvPr id="487" name="Google Shape;487;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8" name="Google Shape;488;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9" name="Google Shape;489;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0" name="Google Shape;490;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1" name="Google Shape;491;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2" name="Google Shape;492;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3" name="Google Shape;493;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4" name="Google Shape;494;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5" name="Google Shape;495;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7" name="Google Shape;497;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9" name="Google Shape;499;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500"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06"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9" name="Google Shape;50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10" name="Google Shape;510;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3" name="Google Shape;513;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14" name="Google Shape;514;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5" name="Google Shape;515;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16"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9" name="Google Shape;519;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20" name="Shape 520"/>
        <p:cNvGrpSpPr/>
        <p:nvPr/>
      </p:nvGrpSpPr>
      <p:grpSpPr>
        <a:xfrm>
          <a:off x="0" y="0"/>
          <a:ext cx="0" cy="0"/>
          <a:chOff x="0" y="0"/>
          <a:chExt cx="0" cy="0"/>
        </a:xfrm>
      </p:grpSpPr>
      <p:sp>
        <p:nvSpPr>
          <p:cNvPr id="521" name="Google Shape;521;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3" name="Google Shape;523;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24" name="Shape 5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0"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4200"/>
              <a:buNone/>
              <a:defRPr>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60" name="Google Shape;60;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3" name="Google Shape;63;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hyperlink" Target="https://distribusipemasaran.com/strategi-soft-selling-meningkatkan-penjualan-digital-market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 Id="rId3" Type="http://schemas.openxmlformats.org/officeDocument/2006/relationships/hyperlink" Target="http://7.info/" TargetMode="Externa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hyperlink" Target="http://goog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best-spinner.com/id" TargetMode="External"/><Relationship Id="rId4" Type="http://schemas.openxmlformats.org/officeDocument/2006/relationships/hyperlink" Target="https://smallseotools.com/plagiarism-checker" TargetMode="External"/><Relationship Id="rId5" Type="http://schemas.openxmlformats.org/officeDocument/2006/relationships/hyperlink" Target="https://coolsymbol.com/" TargetMode="External"/><Relationship Id="rId6" Type="http://schemas.openxmlformats.org/officeDocument/2006/relationships/hyperlink" Target="https://docs.google.com/document/u/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type="ctrTitle"/>
          </p:nvPr>
        </p:nvSpPr>
        <p:spPr>
          <a:xfrm>
            <a:off x="413150" y="713551"/>
            <a:ext cx="4755300" cy="16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Teknik</a:t>
            </a:r>
            <a:r>
              <a:rPr lang="en"/>
              <a:t> </a:t>
            </a:r>
            <a:endParaRPr/>
          </a:p>
          <a:p>
            <a:pPr indent="0" lvl="0" marL="0" rtl="0" algn="l">
              <a:spcBef>
                <a:spcPts val="0"/>
              </a:spcBef>
              <a:spcAft>
                <a:spcPts val="0"/>
              </a:spcAft>
              <a:buNone/>
            </a:pPr>
            <a:r>
              <a:rPr lang="en"/>
              <a:t>Copywriting</a:t>
            </a:r>
            <a:endParaRPr/>
          </a:p>
        </p:txBody>
      </p:sp>
      <p:sp>
        <p:nvSpPr>
          <p:cNvPr id="530" name="Google Shape;530;p39"/>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1" name="Google Shape;531;p39"/>
          <p:cNvPicPr preferRelativeResize="0"/>
          <p:nvPr/>
        </p:nvPicPr>
        <p:blipFill>
          <a:blip r:embed="rId3">
            <a:alphaModFix/>
          </a:blip>
          <a:stretch>
            <a:fillRect/>
          </a:stretch>
        </p:blipFill>
        <p:spPr>
          <a:xfrm>
            <a:off x="3843549" y="1637950"/>
            <a:ext cx="5012598" cy="3353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48"/>
          <p:cNvSpPr txBox="1"/>
          <p:nvPr>
            <p:ph type="title"/>
          </p:nvPr>
        </p:nvSpPr>
        <p:spPr>
          <a:xfrm>
            <a:off x="723900" y="736050"/>
            <a:ext cx="47151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Mengapa</a:t>
            </a:r>
            <a:r>
              <a:rPr lang="en"/>
              <a:t> Konten Copywriting</a:t>
            </a:r>
            <a:endParaRPr/>
          </a:p>
        </p:txBody>
      </p:sp>
      <p:sp>
        <p:nvSpPr>
          <p:cNvPr id="954" name="Google Shape;954;p48"/>
          <p:cNvSpPr txBox="1"/>
          <p:nvPr>
            <p:ph idx="1" type="subTitle"/>
          </p:nvPr>
        </p:nvSpPr>
        <p:spPr>
          <a:xfrm>
            <a:off x="723900" y="1748250"/>
            <a:ext cx="43086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72B4D"/>
                </a:solidFill>
                <a:highlight>
                  <a:srgbClr val="F4F5F7"/>
                </a:highlight>
              </a:rPr>
              <a:t>Dengan adanya copywriting dalam </a:t>
            </a:r>
            <a:r>
              <a:rPr lang="en" sz="1700">
                <a:solidFill>
                  <a:srgbClr val="172B4D"/>
                </a:solidFill>
                <a:highlight>
                  <a:srgbClr val="F4F5F7"/>
                </a:highlight>
              </a:rPr>
              <a:t>konten</a:t>
            </a:r>
            <a:r>
              <a:rPr lang="en" sz="1700">
                <a:solidFill>
                  <a:srgbClr val="172B4D"/>
                </a:solidFill>
                <a:highlight>
                  <a:srgbClr val="F4F5F7"/>
                </a:highlight>
              </a:rPr>
              <a:t>, menjadikan konsumen tertarik dan membuat produk Anda dikenal dengan cara unik sehingga omzet penjualan meningkat.  </a:t>
            </a:r>
            <a:endParaRPr sz="1700"/>
          </a:p>
          <a:p>
            <a:pPr indent="0" lvl="0" marL="0" rtl="0" algn="l">
              <a:spcBef>
                <a:spcPts val="0"/>
              </a:spcBef>
              <a:spcAft>
                <a:spcPts val="0"/>
              </a:spcAft>
              <a:buNone/>
            </a:pPr>
            <a:r>
              <a:t/>
            </a:r>
            <a:endParaRPr sz="1700"/>
          </a:p>
        </p:txBody>
      </p:sp>
      <p:grpSp>
        <p:nvGrpSpPr>
          <p:cNvPr id="955" name="Google Shape;955;p48"/>
          <p:cNvGrpSpPr/>
          <p:nvPr/>
        </p:nvGrpSpPr>
        <p:grpSpPr>
          <a:xfrm>
            <a:off x="5314241" y="1281284"/>
            <a:ext cx="3367272" cy="3097376"/>
            <a:chOff x="4495621" y="738354"/>
            <a:chExt cx="4343747" cy="3995583"/>
          </a:xfrm>
        </p:grpSpPr>
        <p:sp>
          <p:nvSpPr>
            <p:cNvPr id="956" name="Google Shape;956;p48"/>
            <p:cNvSpPr/>
            <p:nvPr/>
          </p:nvSpPr>
          <p:spPr>
            <a:xfrm>
              <a:off x="7641175" y="2499425"/>
              <a:ext cx="251700" cy="251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48"/>
            <p:cNvGrpSpPr/>
            <p:nvPr/>
          </p:nvGrpSpPr>
          <p:grpSpPr>
            <a:xfrm>
              <a:off x="4495621" y="738354"/>
              <a:ext cx="4343747" cy="3995583"/>
              <a:chOff x="1477050" y="841050"/>
              <a:chExt cx="4671700" cy="4297250"/>
            </a:xfrm>
          </p:grpSpPr>
          <p:sp>
            <p:nvSpPr>
              <p:cNvPr id="958" name="Google Shape;958;p48"/>
              <p:cNvSpPr/>
              <p:nvPr/>
            </p:nvSpPr>
            <p:spPr>
              <a:xfrm>
                <a:off x="2254275" y="841050"/>
                <a:ext cx="713875" cy="714700"/>
              </a:xfrm>
              <a:custGeom>
                <a:rect b="b" l="l" r="r" t="t"/>
                <a:pathLst>
                  <a:path extrusionOk="0" h="28588" w="28555">
                    <a:moveTo>
                      <a:pt x="14278" y="0"/>
                    </a:moveTo>
                    <a:cubicBezTo>
                      <a:pt x="6372" y="0"/>
                      <a:pt x="1" y="6405"/>
                      <a:pt x="1" y="14277"/>
                    </a:cubicBezTo>
                    <a:cubicBezTo>
                      <a:pt x="1" y="22183"/>
                      <a:pt x="6372" y="28587"/>
                      <a:pt x="14278" y="28587"/>
                    </a:cubicBezTo>
                    <a:cubicBezTo>
                      <a:pt x="22150" y="28587"/>
                      <a:pt x="28554" y="22183"/>
                      <a:pt x="28554" y="14277"/>
                    </a:cubicBezTo>
                    <a:cubicBezTo>
                      <a:pt x="28554" y="6405"/>
                      <a:pt x="22150" y="0"/>
                      <a:pt x="142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2449425" y="1118750"/>
                <a:ext cx="73400" cy="238525"/>
              </a:xfrm>
              <a:custGeom>
                <a:rect b="b" l="l" r="r" t="t"/>
                <a:pathLst>
                  <a:path extrusionOk="0" h="9541" w="2936">
                    <a:moveTo>
                      <a:pt x="0" y="0"/>
                    </a:moveTo>
                    <a:lnTo>
                      <a:pt x="0" y="9540"/>
                    </a:lnTo>
                    <a:lnTo>
                      <a:pt x="2936" y="9540"/>
                    </a:lnTo>
                    <a:lnTo>
                      <a:pt x="2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2441925" y="999075"/>
                <a:ext cx="103425" cy="88825"/>
              </a:xfrm>
              <a:custGeom>
                <a:rect b="b" l="l" r="r" t="t"/>
                <a:pathLst>
                  <a:path extrusionOk="0" h="3553" w="4137">
                    <a:moveTo>
                      <a:pt x="1784" y="1"/>
                    </a:moveTo>
                    <a:cubicBezTo>
                      <a:pt x="870" y="1"/>
                      <a:pt x="0" y="702"/>
                      <a:pt x="0" y="1785"/>
                    </a:cubicBezTo>
                    <a:cubicBezTo>
                      <a:pt x="0" y="2752"/>
                      <a:pt x="767" y="3520"/>
                      <a:pt x="1768" y="3553"/>
                    </a:cubicBezTo>
                    <a:cubicBezTo>
                      <a:pt x="3336" y="3553"/>
                      <a:pt x="4136" y="1652"/>
                      <a:pt x="3036" y="517"/>
                    </a:cubicBezTo>
                    <a:cubicBezTo>
                      <a:pt x="2669" y="161"/>
                      <a:pt x="2221"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2570350" y="1111250"/>
                <a:ext cx="229350" cy="246025"/>
              </a:xfrm>
              <a:custGeom>
                <a:rect b="b" l="l" r="r" t="t"/>
                <a:pathLst>
                  <a:path extrusionOk="0" h="9841" w="9174">
                    <a:moveTo>
                      <a:pt x="5704" y="0"/>
                    </a:moveTo>
                    <a:cubicBezTo>
                      <a:pt x="4537" y="0"/>
                      <a:pt x="3436" y="600"/>
                      <a:pt x="2835" y="1601"/>
                    </a:cubicBezTo>
                    <a:lnTo>
                      <a:pt x="2835" y="300"/>
                    </a:lnTo>
                    <a:lnTo>
                      <a:pt x="0" y="300"/>
                    </a:lnTo>
                    <a:lnTo>
                      <a:pt x="0" y="9840"/>
                    </a:lnTo>
                    <a:lnTo>
                      <a:pt x="2835" y="9840"/>
                    </a:lnTo>
                    <a:lnTo>
                      <a:pt x="2835" y="4837"/>
                    </a:lnTo>
                    <a:cubicBezTo>
                      <a:pt x="2835" y="3503"/>
                      <a:pt x="3436" y="2702"/>
                      <a:pt x="4637" y="2702"/>
                    </a:cubicBezTo>
                    <a:cubicBezTo>
                      <a:pt x="5704" y="2702"/>
                      <a:pt x="6238" y="3469"/>
                      <a:pt x="6238" y="4837"/>
                    </a:cubicBezTo>
                    <a:lnTo>
                      <a:pt x="6238" y="9840"/>
                    </a:lnTo>
                    <a:lnTo>
                      <a:pt x="9173" y="9840"/>
                    </a:lnTo>
                    <a:lnTo>
                      <a:pt x="9173" y="3803"/>
                    </a:lnTo>
                    <a:cubicBezTo>
                      <a:pt x="9173" y="1234"/>
                      <a:pt x="7739" y="0"/>
                      <a:pt x="5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8"/>
              <p:cNvSpPr/>
              <p:nvPr/>
            </p:nvSpPr>
            <p:spPr>
              <a:xfrm>
                <a:off x="1681375" y="3123500"/>
                <a:ext cx="384475" cy="404500"/>
              </a:xfrm>
              <a:custGeom>
                <a:rect b="b" l="l" r="r" t="t"/>
                <a:pathLst>
                  <a:path extrusionOk="0" h="16180" w="15379">
                    <a:moveTo>
                      <a:pt x="7663" y="1"/>
                    </a:moveTo>
                    <a:cubicBezTo>
                      <a:pt x="7644" y="1"/>
                      <a:pt x="7625" y="1"/>
                      <a:pt x="7606" y="1"/>
                    </a:cubicBezTo>
                    <a:cubicBezTo>
                      <a:pt x="5371" y="1"/>
                      <a:pt x="3570" y="1969"/>
                      <a:pt x="3603" y="4371"/>
                    </a:cubicBezTo>
                    <a:cubicBezTo>
                      <a:pt x="3570" y="6105"/>
                      <a:pt x="4637" y="7673"/>
                      <a:pt x="6238" y="8374"/>
                    </a:cubicBezTo>
                    <a:cubicBezTo>
                      <a:pt x="0" y="9374"/>
                      <a:pt x="367" y="16179"/>
                      <a:pt x="367" y="16179"/>
                    </a:cubicBezTo>
                    <a:lnTo>
                      <a:pt x="15111" y="16046"/>
                    </a:lnTo>
                    <a:cubicBezTo>
                      <a:pt x="15111" y="16046"/>
                      <a:pt x="15378" y="9174"/>
                      <a:pt x="9174" y="8340"/>
                    </a:cubicBezTo>
                    <a:cubicBezTo>
                      <a:pt x="10741" y="7606"/>
                      <a:pt x="11742" y="6005"/>
                      <a:pt x="11709" y="4304"/>
                    </a:cubicBezTo>
                    <a:cubicBezTo>
                      <a:pt x="11709" y="1923"/>
                      <a:pt x="9872" y="1"/>
                      <a:pt x="76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8"/>
              <p:cNvSpPr/>
              <p:nvPr/>
            </p:nvSpPr>
            <p:spPr>
              <a:xfrm>
                <a:off x="5220575" y="4402425"/>
                <a:ext cx="231850" cy="199675"/>
              </a:xfrm>
              <a:custGeom>
                <a:rect b="b" l="l" r="r" t="t"/>
                <a:pathLst>
                  <a:path extrusionOk="0" h="7987" w="9274">
                    <a:moveTo>
                      <a:pt x="6913" y="0"/>
                    </a:moveTo>
                    <a:cubicBezTo>
                      <a:pt x="5859" y="0"/>
                      <a:pt x="4807" y="668"/>
                      <a:pt x="4637" y="1982"/>
                    </a:cubicBezTo>
                    <a:cubicBezTo>
                      <a:pt x="4450" y="673"/>
                      <a:pt x="3405" y="5"/>
                      <a:pt x="2359" y="5"/>
                    </a:cubicBezTo>
                    <a:cubicBezTo>
                      <a:pt x="1352" y="5"/>
                      <a:pt x="346" y="623"/>
                      <a:pt x="100" y="1882"/>
                    </a:cubicBezTo>
                    <a:cubicBezTo>
                      <a:pt x="0" y="2682"/>
                      <a:pt x="200" y="3483"/>
                      <a:pt x="667" y="4117"/>
                    </a:cubicBezTo>
                    <a:cubicBezTo>
                      <a:pt x="1134" y="4751"/>
                      <a:pt x="1668" y="5318"/>
                      <a:pt x="2268" y="5818"/>
                    </a:cubicBezTo>
                    <a:cubicBezTo>
                      <a:pt x="3102" y="6585"/>
                      <a:pt x="3870" y="7252"/>
                      <a:pt x="4703" y="7986"/>
                    </a:cubicBezTo>
                    <a:cubicBezTo>
                      <a:pt x="5537" y="7252"/>
                      <a:pt x="6205" y="6552"/>
                      <a:pt x="7038" y="5818"/>
                    </a:cubicBezTo>
                    <a:cubicBezTo>
                      <a:pt x="7639" y="5318"/>
                      <a:pt x="8173" y="4717"/>
                      <a:pt x="8640" y="4083"/>
                    </a:cubicBezTo>
                    <a:cubicBezTo>
                      <a:pt x="9107" y="3450"/>
                      <a:pt x="9273" y="2649"/>
                      <a:pt x="9173" y="1849"/>
                    </a:cubicBezTo>
                    <a:cubicBezTo>
                      <a:pt x="8929" y="610"/>
                      <a:pt x="7920" y="0"/>
                      <a:pt x="69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8"/>
              <p:cNvSpPr/>
              <p:nvPr/>
            </p:nvSpPr>
            <p:spPr>
              <a:xfrm>
                <a:off x="5690075" y="2026875"/>
                <a:ext cx="381125" cy="472875"/>
              </a:xfrm>
              <a:custGeom>
                <a:rect b="b" l="l" r="r" t="t"/>
                <a:pathLst>
                  <a:path extrusionOk="0" h="18915" w="15245">
                    <a:moveTo>
                      <a:pt x="3807" y="0"/>
                    </a:moveTo>
                    <a:cubicBezTo>
                      <a:pt x="3600" y="0"/>
                      <a:pt x="3469" y="35"/>
                      <a:pt x="3469" y="35"/>
                    </a:cubicBezTo>
                    <a:lnTo>
                      <a:pt x="4103" y="3170"/>
                    </a:lnTo>
                    <a:lnTo>
                      <a:pt x="1601" y="8674"/>
                    </a:lnTo>
                    <a:lnTo>
                      <a:pt x="0" y="8974"/>
                    </a:lnTo>
                    <a:lnTo>
                      <a:pt x="1968" y="18915"/>
                    </a:lnTo>
                    <a:lnTo>
                      <a:pt x="4704" y="18381"/>
                    </a:lnTo>
                    <a:cubicBezTo>
                      <a:pt x="4704" y="18381"/>
                      <a:pt x="11542" y="18114"/>
                      <a:pt x="12809" y="17847"/>
                    </a:cubicBezTo>
                    <a:cubicBezTo>
                      <a:pt x="13010" y="17814"/>
                      <a:pt x="13210" y="17747"/>
                      <a:pt x="13376" y="17681"/>
                    </a:cubicBezTo>
                    <a:cubicBezTo>
                      <a:pt x="14611" y="17013"/>
                      <a:pt x="15244" y="15579"/>
                      <a:pt x="14911" y="14178"/>
                    </a:cubicBezTo>
                    <a:cubicBezTo>
                      <a:pt x="14310" y="11409"/>
                      <a:pt x="13143" y="6272"/>
                      <a:pt x="12743" y="6006"/>
                    </a:cubicBezTo>
                    <a:cubicBezTo>
                      <a:pt x="12667" y="5950"/>
                      <a:pt x="12485" y="5927"/>
                      <a:pt x="12230" y="5927"/>
                    </a:cubicBezTo>
                    <a:cubicBezTo>
                      <a:pt x="10792" y="5927"/>
                      <a:pt x="7039" y="6673"/>
                      <a:pt x="7039" y="6673"/>
                    </a:cubicBezTo>
                    <a:cubicBezTo>
                      <a:pt x="7039" y="6673"/>
                      <a:pt x="7027" y="6803"/>
                      <a:pt x="6990" y="6803"/>
                    </a:cubicBezTo>
                    <a:cubicBezTo>
                      <a:pt x="6919" y="6803"/>
                      <a:pt x="6755" y="6329"/>
                      <a:pt x="6405" y="3570"/>
                    </a:cubicBezTo>
                    <a:cubicBezTo>
                      <a:pt x="5995" y="373"/>
                      <a:pt x="4488"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8"/>
              <p:cNvSpPr/>
              <p:nvPr/>
            </p:nvSpPr>
            <p:spPr>
              <a:xfrm>
                <a:off x="5572475" y="2239550"/>
                <a:ext cx="145975" cy="278550"/>
              </a:xfrm>
              <a:custGeom>
                <a:rect b="b" l="l" r="r" t="t"/>
                <a:pathLst>
                  <a:path extrusionOk="0" h="11142" w="5839">
                    <a:moveTo>
                      <a:pt x="3737" y="0"/>
                    </a:moveTo>
                    <a:lnTo>
                      <a:pt x="1" y="501"/>
                    </a:lnTo>
                    <a:lnTo>
                      <a:pt x="3136" y="11142"/>
                    </a:lnTo>
                    <a:lnTo>
                      <a:pt x="5838" y="10608"/>
                    </a:lnTo>
                    <a:lnTo>
                      <a:pt x="37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8"/>
              <p:cNvSpPr/>
              <p:nvPr/>
            </p:nvSpPr>
            <p:spPr>
              <a:xfrm>
                <a:off x="1477050" y="5127450"/>
                <a:ext cx="4617500" cy="5850"/>
              </a:xfrm>
              <a:custGeom>
                <a:rect b="b" l="l" r="r" t="t"/>
                <a:pathLst>
                  <a:path extrusionOk="0" h="234" w="184700">
                    <a:moveTo>
                      <a:pt x="92367" y="0"/>
                    </a:moveTo>
                    <a:cubicBezTo>
                      <a:pt x="41330" y="0"/>
                      <a:pt x="1" y="67"/>
                      <a:pt x="1" y="134"/>
                    </a:cubicBezTo>
                    <a:cubicBezTo>
                      <a:pt x="1" y="167"/>
                      <a:pt x="41364" y="234"/>
                      <a:pt x="92367" y="234"/>
                    </a:cubicBezTo>
                    <a:cubicBezTo>
                      <a:pt x="143337" y="234"/>
                      <a:pt x="184699" y="167"/>
                      <a:pt x="184699" y="134"/>
                    </a:cubicBezTo>
                    <a:cubicBezTo>
                      <a:pt x="184699" y="67"/>
                      <a:pt x="143370" y="0"/>
                      <a:pt x="92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8"/>
              <p:cNvSpPr/>
              <p:nvPr/>
            </p:nvSpPr>
            <p:spPr>
              <a:xfrm>
                <a:off x="4622650" y="1342675"/>
                <a:ext cx="966525" cy="847250"/>
              </a:xfrm>
              <a:custGeom>
                <a:rect b="b" l="l" r="r" t="t"/>
                <a:pathLst>
                  <a:path extrusionOk="0" h="33890" w="38661">
                    <a:moveTo>
                      <a:pt x="19342" y="1"/>
                    </a:moveTo>
                    <a:cubicBezTo>
                      <a:pt x="16854" y="1"/>
                      <a:pt x="14328" y="553"/>
                      <a:pt x="11942" y="1718"/>
                    </a:cubicBezTo>
                    <a:cubicBezTo>
                      <a:pt x="3503" y="5820"/>
                      <a:pt x="0" y="15928"/>
                      <a:pt x="4103" y="24367"/>
                    </a:cubicBezTo>
                    <a:cubicBezTo>
                      <a:pt x="7040" y="30385"/>
                      <a:pt x="13072" y="33890"/>
                      <a:pt x="19347" y="33890"/>
                    </a:cubicBezTo>
                    <a:cubicBezTo>
                      <a:pt x="21837" y="33890"/>
                      <a:pt x="24365" y="33338"/>
                      <a:pt x="26752" y="32173"/>
                    </a:cubicBezTo>
                    <a:cubicBezTo>
                      <a:pt x="35158" y="28103"/>
                      <a:pt x="38661" y="17962"/>
                      <a:pt x="34591" y="9556"/>
                    </a:cubicBezTo>
                    <a:cubicBezTo>
                      <a:pt x="31653" y="3513"/>
                      <a:pt x="25619" y="1"/>
                      <a:pt x="193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4864475" y="1513825"/>
                <a:ext cx="429500" cy="526225"/>
              </a:xfrm>
              <a:custGeom>
                <a:rect b="b" l="l" r="r" t="t"/>
                <a:pathLst>
                  <a:path extrusionOk="0" h="21049" w="17180">
                    <a:moveTo>
                      <a:pt x="9211" y="1"/>
                    </a:moveTo>
                    <a:cubicBezTo>
                      <a:pt x="8084" y="1"/>
                      <a:pt x="6893" y="263"/>
                      <a:pt x="5705" y="842"/>
                    </a:cubicBezTo>
                    <a:cubicBezTo>
                      <a:pt x="768" y="3244"/>
                      <a:pt x="1" y="8014"/>
                      <a:pt x="1435" y="10950"/>
                    </a:cubicBezTo>
                    <a:cubicBezTo>
                      <a:pt x="2260" y="12664"/>
                      <a:pt x="3599" y="13895"/>
                      <a:pt x="5222" y="13895"/>
                    </a:cubicBezTo>
                    <a:cubicBezTo>
                      <a:pt x="5304" y="13895"/>
                      <a:pt x="5387" y="13892"/>
                      <a:pt x="5471" y="13885"/>
                    </a:cubicBezTo>
                    <a:cubicBezTo>
                      <a:pt x="5738" y="13885"/>
                      <a:pt x="5938" y="13618"/>
                      <a:pt x="5871" y="13385"/>
                    </a:cubicBezTo>
                    <a:cubicBezTo>
                      <a:pt x="5838" y="13185"/>
                      <a:pt x="5738" y="12651"/>
                      <a:pt x="5671" y="12451"/>
                    </a:cubicBezTo>
                    <a:cubicBezTo>
                      <a:pt x="5638" y="12151"/>
                      <a:pt x="5538" y="12084"/>
                      <a:pt x="5271" y="11950"/>
                    </a:cubicBezTo>
                    <a:cubicBezTo>
                      <a:pt x="4504" y="11583"/>
                      <a:pt x="3937" y="10983"/>
                      <a:pt x="3603" y="10216"/>
                    </a:cubicBezTo>
                    <a:cubicBezTo>
                      <a:pt x="2336" y="7614"/>
                      <a:pt x="3136" y="4312"/>
                      <a:pt x="6305" y="2777"/>
                    </a:cubicBezTo>
                    <a:cubicBezTo>
                      <a:pt x="7184" y="2343"/>
                      <a:pt x="8023" y="2141"/>
                      <a:pt x="8794" y="2141"/>
                    </a:cubicBezTo>
                    <a:cubicBezTo>
                      <a:pt x="10450" y="2141"/>
                      <a:pt x="11792" y="3074"/>
                      <a:pt x="12543" y="4645"/>
                    </a:cubicBezTo>
                    <a:cubicBezTo>
                      <a:pt x="14011" y="7647"/>
                      <a:pt x="13911" y="10816"/>
                      <a:pt x="11942" y="11784"/>
                    </a:cubicBezTo>
                    <a:cubicBezTo>
                      <a:pt x="11665" y="11931"/>
                      <a:pt x="11371" y="12000"/>
                      <a:pt x="11084" y="12000"/>
                    </a:cubicBezTo>
                    <a:cubicBezTo>
                      <a:pt x="10270" y="12000"/>
                      <a:pt x="9513" y="11446"/>
                      <a:pt x="9341" y="10583"/>
                    </a:cubicBezTo>
                    <a:cubicBezTo>
                      <a:pt x="9007" y="9082"/>
                      <a:pt x="8907" y="7380"/>
                      <a:pt x="8440" y="6446"/>
                    </a:cubicBezTo>
                    <a:cubicBezTo>
                      <a:pt x="8141" y="5823"/>
                      <a:pt x="7618" y="5386"/>
                      <a:pt x="6983" y="5386"/>
                    </a:cubicBezTo>
                    <a:cubicBezTo>
                      <a:pt x="6769" y="5386"/>
                      <a:pt x="6541" y="5436"/>
                      <a:pt x="6305" y="5546"/>
                    </a:cubicBezTo>
                    <a:cubicBezTo>
                      <a:pt x="5171" y="6113"/>
                      <a:pt x="4837" y="7681"/>
                      <a:pt x="5605" y="9215"/>
                    </a:cubicBezTo>
                    <a:cubicBezTo>
                      <a:pt x="5871" y="9782"/>
                      <a:pt x="6238" y="10283"/>
                      <a:pt x="6739" y="10716"/>
                    </a:cubicBezTo>
                    <a:cubicBezTo>
                      <a:pt x="6739" y="10716"/>
                      <a:pt x="7940" y="16087"/>
                      <a:pt x="8140" y="17021"/>
                    </a:cubicBezTo>
                    <a:cubicBezTo>
                      <a:pt x="8540" y="18889"/>
                      <a:pt x="9908" y="20757"/>
                      <a:pt x="10041" y="20990"/>
                    </a:cubicBezTo>
                    <a:cubicBezTo>
                      <a:pt x="10067" y="21030"/>
                      <a:pt x="10109" y="21048"/>
                      <a:pt x="10152" y="21048"/>
                    </a:cubicBezTo>
                    <a:cubicBezTo>
                      <a:pt x="10219" y="21048"/>
                      <a:pt x="10288" y="21004"/>
                      <a:pt x="10308" y="20924"/>
                    </a:cubicBezTo>
                    <a:cubicBezTo>
                      <a:pt x="10341" y="20723"/>
                      <a:pt x="10875" y="18455"/>
                      <a:pt x="10541" y="16620"/>
                    </a:cubicBezTo>
                    <a:cubicBezTo>
                      <a:pt x="10441" y="16087"/>
                      <a:pt x="9874" y="13385"/>
                      <a:pt x="9874" y="13385"/>
                    </a:cubicBezTo>
                    <a:lnTo>
                      <a:pt x="9874" y="13385"/>
                    </a:lnTo>
                    <a:cubicBezTo>
                      <a:pt x="10246" y="13668"/>
                      <a:pt x="10797" y="13820"/>
                      <a:pt x="11402" y="13820"/>
                    </a:cubicBezTo>
                    <a:cubicBezTo>
                      <a:pt x="11936" y="13820"/>
                      <a:pt x="12512" y="13702"/>
                      <a:pt x="13043" y="13451"/>
                    </a:cubicBezTo>
                    <a:cubicBezTo>
                      <a:pt x="16379" y="11817"/>
                      <a:pt x="17180" y="7681"/>
                      <a:pt x="15178" y="3611"/>
                    </a:cubicBezTo>
                    <a:cubicBezTo>
                      <a:pt x="14126" y="1438"/>
                      <a:pt x="11847" y="1"/>
                      <a:pt x="9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8"/>
              <p:cNvSpPr/>
              <p:nvPr/>
            </p:nvSpPr>
            <p:spPr>
              <a:xfrm>
                <a:off x="5488250" y="2776925"/>
                <a:ext cx="660500" cy="584450"/>
              </a:xfrm>
              <a:custGeom>
                <a:rect b="b" l="l" r="r" t="t"/>
                <a:pathLst>
                  <a:path extrusionOk="0" h="23378" w="26420">
                    <a:moveTo>
                      <a:pt x="13184" y="0"/>
                    </a:moveTo>
                    <a:cubicBezTo>
                      <a:pt x="8489" y="0"/>
                      <a:pt x="4077" y="2871"/>
                      <a:pt x="2302" y="7526"/>
                    </a:cubicBezTo>
                    <a:cubicBezTo>
                      <a:pt x="1" y="13530"/>
                      <a:pt x="3003" y="20302"/>
                      <a:pt x="9041" y="22604"/>
                    </a:cubicBezTo>
                    <a:cubicBezTo>
                      <a:pt x="10418" y="23129"/>
                      <a:pt x="11831" y="23378"/>
                      <a:pt x="13221" y="23378"/>
                    </a:cubicBezTo>
                    <a:cubicBezTo>
                      <a:pt x="17921" y="23378"/>
                      <a:pt x="22341" y="20526"/>
                      <a:pt x="24118" y="15865"/>
                    </a:cubicBezTo>
                    <a:cubicBezTo>
                      <a:pt x="26420" y="9828"/>
                      <a:pt x="23418" y="3056"/>
                      <a:pt x="17380" y="788"/>
                    </a:cubicBezTo>
                    <a:cubicBezTo>
                      <a:pt x="15998" y="253"/>
                      <a:pt x="14579" y="0"/>
                      <a:pt x="13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8"/>
              <p:cNvSpPr/>
              <p:nvPr/>
            </p:nvSpPr>
            <p:spPr>
              <a:xfrm>
                <a:off x="5611675" y="2890850"/>
                <a:ext cx="386125" cy="366950"/>
              </a:xfrm>
              <a:custGeom>
                <a:rect b="b" l="l" r="r" t="t"/>
                <a:pathLst>
                  <a:path extrusionOk="0" h="14678" w="15445">
                    <a:moveTo>
                      <a:pt x="14378" y="9107"/>
                    </a:moveTo>
                    <a:cubicBezTo>
                      <a:pt x="15445" y="5938"/>
                      <a:pt x="13844" y="2469"/>
                      <a:pt x="10708" y="1235"/>
                    </a:cubicBezTo>
                    <a:cubicBezTo>
                      <a:pt x="7573" y="0"/>
                      <a:pt x="4037" y="1468"/>
                      <a:pt x="2669" y="4537"/>
                    </a:cubicBezTo>
                    <a:cubicBezTo>
                      <a:pt x="2636" y="4604"/>
                      <a:pt x="2602" y="4704"/>
                      <a:pt x="2569" y="4770"/>
                    </a:cubicBezTo>
                    <a:cubicBezTo>
                      <a:pt x="2169" y="5838"/>
                      <a:pt x="2069" y="7005"/>
                      <a:pt x="2269" y="8106"/>
                    </a:cubicBezTo>
                    <a:lnTo>
                      <a:pt x="1" y="10841"/>
                    </a:lnTo>
                    <a:lnTo>
                      <a:pt x="3670" y="11042"/>
                    </a:lnTo>
                    <a:cubicBezTo>
                      <a:pt x="6739" y="14677"/>
                      <a:pt x="12576" y="13710"/>
                      <a:pt x="14311" y="9274"/>
                    </a:cubicBezTo>
                    <a:cubicBezTo>
                      <a:pt x="14344" y="9207"/>
                      <a:pt x="14378" y="9174"/>
                      <a:pt x="14378" y="9107"/>
                    </a:cubicBezTo>
                    <a:close/>
                    <a:moveTo>
                      <a:pt x="6572" y="11909"/>
                    </a:moveTo>
                    <a:cubicBezTo>
                      <a:pt x="5605" y="11542"/>
                      <a:pt x="4771" y="10908"/>
                      <a:pt x="4170" y="10074"/>
                    </a:cubicBezTo>
                    <a:lnTo>
                      <a:pt x="2035" y="9941"/>
                    </a:lnTo>
                    <a:lnTo>
                      <a:pt x="3336" y="8373"/>
                    </a:lnTo>
                    <a:cubicBezTo>
                      <a:pt x="3069" y="7306"/>
                      <a:pt x="3103" y="6171"/>
                      <a:pt x="3503" y="5137"/>
                    </a:cubicBezTo>
                    <a:cubicBezTo>
                      <a:pt x="3570" y="4971"/>
                      <a:pt x="3637" y="4804"/>
                      <a:pt x="3703" y="4670"/>
                    </a:cubicBezTo>
                    <a:cubicBezTo>
                      <a:pt x="4937" y="2235"/>
                      <a:pt x="7840" y="1134"/>
                      <a:pt x="10375" y="2135"/>
                    </a:cubicBezTo>
                    <a:cubicBezTo>
                      <a:pt x="12910" y="3136"/>
                      <a:pt x="14278" y="5905"/>
                      <a:pt x="13510" y="8506"/>
                    </a:cubicBezTo>
                    <a:cubicBezTo>
                      <a:pt x="13477" y="8640"/>
                      <a:pt x="13444" y="8773"/>
                      <a:pt x="13377" y="8907"/>
                    </a:cubicBezTo>
                    <a:cubicBezTo>
                      <a:pt x="12343" y="11609"/>
                      <a:pt x="9274" y="12976"/>
                      <a:pt x="6572" y="119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8"/>
              <p:cNvSpPr/>
              <p:nvPr/>
            </p:nvSpPr>
            <p:spPr>
              <a:xfrm>
                <a:off x="5760125" y="2980075"/>
                <a:ext cx="125100" cy="175150"/>
              </a:xfrm>
              <a:custGeom>
                <a:rect b="b" l="l" r="r" t="t"/>
                <a:pathLst>
                  <a:path extrusionOk="0" h="7006" w="5004">
                    <a:moveTo>
                      <a:pt x="4770" y="5671"/>
                    </a:moveTo>
                    <a:cubicBezTo>
                      <a:pt x="4637" y="5538"/>
                      <a:pt x="4070" y="4904"/>
                      <a:pt x="3936" y="4837"/>
                    </a:cubicBezTo>
                    <a:cubicBezTo>
                      <a:pt x="3836" y="4737"/>
                      <a:pt x="3736" y="4671"/>
                      <a:pt x="3603" y="4771"/>
                    </a:cubicBezTo>
                    <a:cubicBezTo>
                      <a:pt x="3436" y="4871"/>
                      <a:pt x="3036" y="5104"/>
                      <a:pt x="2936" y="5171"/>
                    </a:cubicBezTo>
                    <a:cubicBezTo>
                      <a:pt x="2802" y="5204"/>
                      <a:pt x="2702" y="5204"/>
                      <a:pt x="2602" y="5071"/>
                    </a:cubicBezTo>
                    <a:cubicBezTo>
                      <a:pt x="2235" y="4737"/>
                      <a:pt x="1935" y="4337"/>
                      <a:pt x="1701" y="3903"/>
                    </a:cubicBezTo>
                    <a:cubicBezTo>
                      <a:pt x="1501" y="3503"/>
                      <a:pt x="1368" y="3069"/>
                      <a:pt x="1301" y="2636"/>
                    </a:cubicBezTo>
                    <a:cubicBezTo>
                      <a:pt x="1268" y="2436"/>
                      <a:pt x="1368" y="2402"/>
                      <a:pt x="1468" y="2369"/>
                    </a:cubicBezTo>
                    <a:cubicBezTo>
                      <a:pt x="1568" y="2302"/>
                      <a:pt x="1668" y="2235"/>
                      <a:pt x="1768" y="2202"/>
                    </a:cubicBezTo>
                    <a:lnTo>
                      <a:pt x="1868" y="2135"/>
                    </a:lnTo>
                    <a:cubicBezTo>
                      <a:pt x="1902" y="2102"/>
                      <a:pt x="1968" y="2035"/>
                      <a:pt x="2002" y="2002"/>
                    </a:cubicBezTo>
                    <a:cubicBezTo>
                      <a:pt x="2102" y="1935"/>
                      <a:pt x="2135" y="1835"/>
                      <a:pt x="2102" y="1735"/>
                    </a:cubicBezTo>
                    <a:cubicBezTo>
                      <a:pt x="2102" y="1668"/>
                      <a:pt x="2068" y="834"/>
                      <a:pt x="2068" y="534"/>
                    </a:cubicBezTo>
                    <a:cubicBezTo>
                      <a:pt x="2035" y="201"/>
                      <a:pt x="1902" y="201"/>
                      <a:pt x="1835" y="167"/>
                    </a:cubicBezTo>
                    <a:cubicBezTo>
                      <a:pt x="1735" y="134"/>
                      <a:pt x="1668" y="67"/>
                      <a:pt x="1568" y="34"/>
                    </a:cubicBezTo>
                    <a:cubicBezTo>
                      <a:pt x="1401" y="1"/>
                      <a:pt x="1234" y="1"/>
                      <a:pt x="1101" y="67"/>
                    </a:cubicBezTo>
                    <a:cubicBezTo>
                      <a:pt x="667" y="267"/>
                      <a:pt x="300" y="634"/>
                      <a:pt x="134" y="1068"/>
                    </a:cubicBezTo>
                    <a:cubicBezTo>
                      <a:pt x="67" y="1235"/>
                      <a:pt x="34" y="1402"/>
                      <a:pt x="34" y="1602"/>
                    </a:cubicBezTo>
                    <a:cubicBezTo>
                      <a:pt x="0" y="2002"/>
                      <a:pt x="67" y="2402"/>
                      <a:pt x="167" y="2769"/>
                    </a:cubicBezTo>
                    <a:cubicBezTo>
                      <a:pt x="200" y="2903"/>
                      <a:pt x="567" y="4737"/>
                      <a:pt x="1801" y="5871"/>
                    </a:cubicBezTo>
                    <a:cubicBezTo>
                      <a:pt x="3036" y="7006"/>
                      <a:pt x="3136" y="6805"/>
                      <a:pt x="3403" y="6905"/>
                    </a:cubicBezTo>
                    <a:cubicBezTo>
                      <a:pt x="3836" y="6972"/>
                      <a:pt x="4303" y="6872"/>
                      <a:pt x="4637" y="6572"/>
                    </a:cubicBezTo>
                    <a:cubicBezTo>
                      <a:pt x="4837" y="6405"/>
                      <a:pt x="4937" y="6172"/>
                      <a:pt x="5004" y="5938"/>
                    </a:cubicBezTo>
                    <a:cubicBezTo>
                      <a:pt x="4937" y="5871"/>
                      <a:pt x="4870" y="5771"/>
                      <a:pt x="4770" y="56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8"/>
              <p:cNvSpPr/>
              <p:nvPr/>
            </p:nvSpPr>
            <p:spPr>
              <a:xfrm>
                <a:off x="1693050" y="1546550"/>
                <a:ext cx="446175" cy="445350"/>
              </a:xfrm>
              <a:custGeom>
                <a:rect b="b" l="l" r="r" t="t"/>
                <a:pathLst>
                  <a:path extrusionOk="0" h="17814" w="17847">
                    <a:moveTo>
                      <a:pt x="8907" y="0"/>
                    </a:moveTo>
                    <a:cubicBezTo>
                      <a:pt x="4003" y="0"/>
                      <a:pt x="0" y="3970"/>
                      <a:pt x="0" y="8907"/>
                    </a:cubicBezTo>
                    <a:cubicBezTo>
                      <a:pt x="0" y="13810"/>
                      <a:pt x="4003" y="17813"/>
                      <a:pt x="8907" y="17813"/>
                    </a:cubicBezTo>
                    <a:cubicBezTo>
                      <a:pt x="13844" y="17813"/>
                      <a:pt x="17846" y="13810"/>
                      <a:pt x="17846" y="8907"/>
                    </a:cubicBezTo>
                    <a:cubicBezTo>
                      <a:pt x="17846" y="3970"/>
                      <a:pt x="13844" y="0"/>
                      <a:pt x="89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8"/>
              <p:cNvSpPr/>
              <p:nvPr/>
            </p:nvSpPr>
            <p:spPr>
              <a:xfrm>
                <a:off x="1797300" y="1672200"/>
                <a:ext cx="237675" cy="193125"/>
              </a:xfrm>
              <a:custGeom>
                <a:rect b="b" l="l" r="r" t="t"/>
                <a:pathLst>
                  <a:path extrusionOk="0" h="7725" w="9507">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8"/>
              <p:cNvSpPr/>
              <p:nvPr/>
            </p:nvSpPr>
            <p:spPr>
              <a:xfrm>
                <a:off x="1804800" y="3730075"/>
                <a:ext cx="845625" cy="767500"/>
              </a:xfrm>
              <a:custGeom>
                <a:rect b="b" l="l" r="r" t="t"/>
                <a:pathLst>
                  <a:path extrusionOk="0" h="30700" w="33825">
                    <a:moveTo>
                      <a:pt x="16943" y="0"/>
                    </a:moveTo>
                    <a:cubicBezTo>
                      <a:pt x="15767" y="0"/>
                      <a:pt x="14571" y="137"/>
                      <a:pt x="13376" y="422"/>
                    </a:cubicBezTo>
                    <a:cubicBezTo>
                      <a:pt x="5104" y="2390"/>
                      <a:pt x="0" y="10663"/>
                      <a:pt x="1968" y="18902"/>
                    </a:cubicBezTo>
                    <a:cubicBezTo>
                      <a:pt x="3651" y="25947"/>
                      <a:pt x="9942" y="30699"/>
                      <a:pt x="16881" y="30699"/>
                    </a:cubicBezTo>
                    <a:cubicBezTo>
                      <a:pt x="18058" y="30699"/>
                      <a:pt x="19253" y="30562"/>
                      <a:pt x="20448" y="30277"/>
                    </a:cubicBezTo>
                    <a:cubicBezTo>
                      <a:pt x="28721" y="28342"/>
                      <a:pt x="33824" y="20036"/>
                      <a:pt x="31856" y="11797"/>
                    </a:cubicBezTo>
                    <a:cubicBezTo>
                      <a:pt x="30174" y="4753"/>
                      <a:pt x="23882" y="0"/>
                      <a:pt x="169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8"/>
              <p:cNvSpPr/>
              <p:nvPr/>
            </p:nvSpPr>
            <p:spPr>
              <a:xfrm>
                <a:off x="1999925" y="3887600"/>
                <a:ext cx="455350" cy="453225"/>
              </a:xfrm>
              <a:custGeom>
                <a:rect b="b" l="l" r="r" t="t"/>
                <a:pathLst>
                  <a:path extrusionOk="0" h="18129" w="18214">
                    <a:moveTo>
                      <a:pt x="11859" y="1492"/>
                    </a:moveTo>
                    <a:cubicBezTo>
                      <a:pt x="12047" y="1492"/>
                      <a:pt x="12232" y="1503"/>
                      <a:pt x="12410" y="1527"/>
                    </a:cubicBezTo>
                    <a:cubicBezTo>
                      <a:pt x="12810" y="1560"/>
                      <a:pt x="13177" y="1693"/>
                      <a:pt x="13510" y="1927"/>
                    </a:cubicBezTo>
                    <a:cubicBezTo>
                      <a:pt x="13844" y="2127"/>
                      <a:pt x="14111" y="2394"/>
                      <a:pt x="14344" y="2694"/>
                    </a:cubicBezTo>
                    <a:cubicBezTo>
                      <a:pt x="14645" y="3161"/>
                      <a:pt x="14845" y="3628"/>
                      <a:pt x="14978" y="4162"/>
                    </a:cubicBezTo>
                    <a:cubicBezTo>
                      <a:pt x="15245" y="5029"/>
                      <a:pt x="15312" y="5263"/>
                      <a:pt x="15812" y="7464"/>
                    </a:cubicBezTo>
                    <a:cubicBezTo>
                      <a:pt x="16346" y="9632"/>
                      <a:pt x="16379" y="9899"/>
                      <a:pt x="16546" y="10800"/>
                    </a:cubicBezTo>
                    <a:cubicBezTo>
                      <a:pt x="16679" y="11300"/>
                      <a:pt x="16713" y="11834"/>
                      <a:pt x="16646" y="12368"/>
                    </a:cubicBezTo>
                    <a:cubicBezTo>
                      <a:pt x="16579" y="12768"/>
                      <a:pt x="16446" y="13135"/>
                      <a:pt x="16246" y="13468"/>
                    </a:cubicBezTo>
                    <a:cubicBezTo>
                      <a:pt x="16046" y="13802"/>
                      <a:pt x="15779" y="14069"/>
                      <a:pt x="15445" y="14302"/>
                    </a:cubicBezTo>
                    <a:cubicBezTo>
                      <a:pt x="15012" y="14603"/>
                      <a:pt x="14511" y="14803"/>
                      <a:pt x="14011" y="14936"/>
                    </a:cubicBezTo>
                    <a:cubicBezTo>
                      <a:pt x="13177" y="15203"/>
                      <a:pt x="12910" y="15270"/>
                      <a:pt x="10708" y="15770"/>
                    </a:cubicBezTo>
                    <a:cubicBezTo>
                      <a:pt x="8507" y="16304"/>
                      <a:pt x="8273" y="16337"/>
                      <a:pt x="7373" y="16504"/>
                    </a:cubicBezTo>
                    <a:cubicBezTo>
                      <a:pt x="7017" y="16593"/>
                      <a:pt x="6661" y="16637"/>
                      <a:pt x="6305" y="16637"/>
                    </a:cubicBezTo>
                    <a:cubicBezTo>
                      <a:pt x="6127" y="16637"/>
                      <a:pt x="5949" y="16626"/>
                      <a:pt x="5772" y="16604"/>
                    </a:cubicBezTo>
                    <a:cubicBezTo>
                      <a:pt x="5405" y="16537"/>
                      <a:pt x="5038" y="16404"/>
                      <a:pt x="4704" y="16204"/>
                    </a:cubicBezTo>
                    <a:cubicBezTo>
                      <a:pt x="4371" y="16004"/>
                      <a:pt x="4104" y="15703"/>
                      <a:pt x="3904" y="15403"/>
                    </a:cubicBezTo>
                    <a:cubicBezTo>
                      <a:pt x="3603" y="14936"/>
                      <a:pt x="3370" y="14469"/>
                      <a:pt x="3236" y="13935"/>
                    </a:cubicBezTo>
                    <a:cubicBezTo>
                      <a:pt x="3003" y="13068"/>
                      <a:pt x="2936" y="12835"/>
                      <a:pt x="2403" y="10633"/>
                    </a:cubicBezTo>
                    <a:cubicBezTo>
                      <a:pt x="1902" y="8465"/>
                      <a:pt x="1835" y="8198"/>
                      <a:pt x="1669" y="7297"/>
                    </a:cubicBezTo>
                    <a:cubicBezTo>
                      <a:pt x="1535" y="6797"/>
                      <a:pt x="1535" y="6263"/>
                      <a:pt x="1602" y="5730"/>
                    </a:cubicBezTo>
                    <a:cubicBezTo>
                      <a:pt x="1702" y="4929"/>
                      <a:pt x="2136" y="4229"/>
                      <a:pt x="2769" y="3795"/>
                    </a:cubicBezTo>
                    <a:cubicBezTo>
                      <a:pt x="3203" y="3495"/>
                      <a:pt x="3703" y="3295"/>
                      <a:pt x="4237" y="3161"/>
                    </a:cubicBezTo>
                    <a:cubicBezTo>
                      <a:pt x="5071" y="2894"/>
                      <a:pt x="5338" y="2828"/>
                      <a:pt x="7506" y="2327"/>
                    </a:cubicBezTo>
                    <a:lnTo>
                      <a:pt x="7506" y="2361"/>
                    </a:lnTo>
                    <a:cubicBezTo>
                      <a:pt x="9674" y="1827"/>
                      <a:pt x="9941" y="1760"/>
                      <a:pt x="10842" y="1593"/>
                    </a:cubicBezTo>
                    <a:cubicBezTo>
                      <a:pt x="11165" y="1529"/>
                      <a:pt x="11516" y="1492"/>
                      <a:pt x="11859" y="1492"/>
                    </a:cubicBezTo>
                    <a:close/>
                    <a:moveTo>
                      <a:pt x="11848" y="1"/>
                    </a:moveTo>
                    <a:cubicBezTo>
                      <a:pt x="11423" y="1"/>
                      <a:pt x="10999" y="45"/>
                      <a:pt x="10575" y="126"/>
                    </a:cubicBezTo>
                    <a:cubicBezTo>
                      <a:pt x="9674" y="292"/>
                      <a:pt x="9408" y="359"/>
                      <a:pt x="7173" y="893"/>
                    </a:cubicBezTo>
                    <a:lnTo>
                      <a:pt x="7173" y="826"/>
                    </a:lnTo>
                    <a:cubicBezTo>
                      <a:pt x="4938" y="1360"/>
                      <a:pt x="4671" y="1427"/>
                      <a:pt x="3804" y="1693"/>
                    </a:cubicBezTo>
                    <a:cubicBezTo>
                      <a:pt x="3136" y="1860"/>
                      <a:pt x="2503" y="2127"/>
                      <a:pt x="1902" y="2527"/>
                    </a:cubicBezTo>
                    <a:cubicBezTo>
                      <a:pt x="901" y="3228"/>
                      <a:pt x="234" y="4295"/>
                      <a:pt x="101" y="5496"/>
                    </a:cubicBezTo>
                    <a:cubicBezTo>
                      <a:pt x="1" y="6197"/>
                      <a:pt x="34" y="6897"/>
                      <a:pt x="168" y="7564"/>
                    </a:cubicBezTo>
                    <a:cubicBezTo>
                      <a:pt x="334" y="8465"/>
                      <a:pt x="401" y="8732"/>
                      <a:pt x="935" y="10967"/>
                    </a:cubicBezTo>
                    <a:cubicBezTo>
                      <a:pt x="1469" y="13168"/>
                      <a:pt x="1535" y="13468"/>
                      <a:pt x="1769" y="14336"/>
                    </a:cubicBezTo>
                    <a:cubicBezTo>
                      <a:pt x="1936" y="15003"/>
                      <a:pt x="2202" y="15637"/>
                      <a:pt x="2603" y="16204"/>
                    </a:cubicBezTo>
                    <a:cubicBezTo>
                      <a:pt x="2936" y="16737"/>
                      <a:pt x="3370" y="17171"/>
                      <a:pt x="3904" y="17471"/>
                    </a:cubicBezTo>
                    <a:cubicBezTo>
                      <a:pt x="4404" y="17805"/>
                      <a:pt x="4971" y="18005"/>
                      <a:pt x="5571" y="18072"/>
                    </a:cubicBezTo>
                    <a:cubicBezTo>
                      <a:pt x="5834" y="18109"/>
                      <a:pt x="6097" y="18128"/>
                      <a:pt x="6360" y="18128"/>
                    </a:cubicBezTo>
                    <a:cubicBezTo>
                      <a:pt x="6797" y="18128"/>
                      <a:pt x="7235" y="18076"/>
                      <a:pt x="7673" y="17972"/>
                    </a:cubicBezTo>
                    <a:cubicBezTo>
                      <a:pt x="8540" y="17805"/>
                      <a:pt x="8840" y="17738"/>
                      <a:pt x="11042" y="17238"/>
                    </a:cubicBezTo>
                    <a:cubicBezTo>
                      <a:pt x="13277" y="16704"/>
                      <a:pt x="13544" y="16604"/>
                      <a:pt x="14411" y="16404"/>
                    </a:cubicBezTo>
                    <a:cubicBezTo>
                      <a:pt x="15078" y="16204"/>
                      <a:pt x="15712" y="15937"/>
                      <a:pt x="16312" y="15570"/>
                    </a:cubicBezTo>
                    <a:cubicBezTo>
                      <a:pt x="16813" y="15203"/>
                      <a:pt x="17213" y="14769"/>
                      <a:pt x="17547" y="14269"/>
                    </a:cubicBezTo>
                    <a:cubicBezTo>
                      <a:pt x="17847" y="13769"/>
                      <a:pt x="18047" y="13202"/>
                      <a:pt x="18147" y="12601"/>
                    </a:cubicBezTo>
                    <a:cubicBezTo>
                      <a:pt x="18214" y="11901"/>
                      <a:pt x="18180" y="11200"/>
                      <a:pt x="18047" y="10500"/>
                    </a:cubicBezTo>
                    <a:cubicBezTo>
                      <a:pt x="17880" y="9632"/>
                      <a:pt x="17814" y="9366"/>
                      <a:pt x="17280" y="7131"/>
                    </a:cubicBezTo>
                    <a:cubicBezTo>
                      <a:pt x="16746" y="4896"/>
                      <a:pt x="16679" y="4629"/>
                      <a:pt x="16446" y="3762"/>
                    </a:cubicBezTo>
                    <a:cubicBezTo>
                      <a:pt x="16279" y="3094"/>
                      <a:pt x="16012" y="2461"/>
                      <a:pt x="15612" y="1860"/>
                    </a:cubicBezTo>
                    <a:cubicBezTo>
                      <a:pt x="15278" y="1360"/>
                      <a:pt x="14845" y="960"/>
                      <a:pt x="14344" y="659"/>
                    </a:cubicBezTo>
                    <a:cubicBezTo>
                      <a:pt x="13811" y="326"/>
                      <a:pt x="13244" y="126"/>
                      <a:pt x="12677" y="59"/>
                    </a:cubicBezTo>
                    <a:cubicBezTo>
                      <a:pt x="12400" y="19"/>
                      <a:pt x="12124" y="1"/>
                      <a:pt x="118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8"/>
              <p:cNvSpPr/>
              <p:nvPr/>
            </p:nvSpPr>
            <p:spPr>
              <a:xfrm>
                <a:off x="2089175" y="4006050"/>
                <a:ext cx="260350" cy="216125"/>
              </a:xfrm>
              <a:custGeom>
                <a:rect b="b" l="l" r="r" t="t"/>
                <a:pathLst>
                  <a:path extrusionOk="0" h="8645" w="10414">
                    <a:moveTo>
                      <a:pt x="5537" y="1505"/>
                    </a:moveTo>
                    <a:cubicBezTo>
                      <a:pt x="6748" y="1505"/>
                      <a:pt x="7948" y="2265"/>
                      <a:pt x="8273" y="3660"/>
                    </a:cubicBezTo>
                    <a:cubicBezTo>
                      <a:pt x="8640" y="5161"/>
                      <a:pt x="7706" y="6696"/>
                      <a:pt x="6204" y="7063"/>
                    </a:cubicBezTo>
                    <a:cubicBezTo>
                      <a:pt x="5979" y="7115"/>
                      <a:pt x="5758" y="7140"/>
                      <a:pt x="5544" y="7140"/>
                    </a:cubicBezTo>
                    <a:cubicBezTo>
                      <a:pt x="3445" y="7140"/>
                      <a:pt x="1989" y="4763"/>
                      <a:pt x="3169" y="2826"/>
                    </a:cubicBezTo>
                    <a:cubicBezTo>
                      <a:pt x="3725" y="1928"/>
                      <a:pt x="4634" y="1505"/>
                      <a:pt x="5537" y="1505"/>
                    </a:cubicBezTo>
                    <a:close/>
                    <a:moveTo>
                      <a:pt x="5553" y="0"/>
                    </a:moveTo>
                    <a:cubicBezTo>
                      <a:pt x="5217" y="0"/>
                      <a:pt x="4876" y="41"/>
                      <a:pt x="4537" y="124"/>
                    </a:cubicBezTo>
                    <a:cubicBezTo>
                      <a:pt x="801" y="992"/>
                      <a:pt x="0" y="5962"/>
                      <a:pt x="3269" y="7997"/>
                    </a:cubicBezTo>
                    <a:cubicBezTo>
                      <a:pt x="4000" y="8444"/>
                      <a:pt x="4771" y="8645"/>
                      <a:pt x="5518" y="8645"/>
                    </a:cubicBezTo>
                    <a:cubicBezTo>
                      <a:pt x="8111" y="8645"/>
                      <a:pt x="10414" y="6227"/>
                      <a:pt x="9740" y="3327"/>
                    </a:cubicBezTo>
                    <a:cubicBezTo>
                      <a:pt x="9257" y="1336"/>
                      <a:pt x="7489" y="0"/>
                      <a:pt x="5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8"/>
              <p:cNvSpPr/>
              <p:nvPr/>
            </p:nvSpPr>
            <p:spPr>
              <a:xfrm>
                <a:off x="2278475" y="3953375"/>
                <a:ext cx="60600" cy="50475"/>
              </a:xfrm>
              <a:custGeom>
                <a:rect b="b" l="l" r="r" t="t"/>
                <a:pathLst>
                  <a:path extrusionOk="0" h="2019" w="2424">
                    <a:moveTo>
                      <a:pt x="1304" y="0"/>
                    </a:moveTo>
                    <a:cubicBezTo>
                      <a:pt x="1226" y="0"/>
                      <a:pt x="1147" y="10"/>
                      <a:pt x="1068" y="30"/>
                    </a:cubicBezTo>
                    <a:cubicBezTo>
                      <a:pt x="167" y="230"/>
                      <a:pt x="0" y="1397"/>
                      <a:pt x="767" y="1864"/>
                    </a:cubicBezTo>
                    <a:cubicBezTo>
                      <a:pt x="942" y="1970"/>
                      <a:pt x="1124" y="2018"/>
                      <a:pt x="1301" y="2018"/>
                    </a:cubicBezTo>
                    <a:cubicBezTo>
                      <a:pt x="1900" y="2018"/>
                      <a:pt x="2423" y="1467"/>
                      <a:pt x="2268" y="797"/>
                    </a:cubicBezTo>
                    <a:cubicBezTo>
                      <a:pt x="2155" y="314"/>
                      <a:pt x="1751" y="0"/>
                      <a:pt x="1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8"/>
              <p:cNvSpPr/>
              <p:nvPr/>
            </p:nvSpPr>
            <p:spPr>
              <a:xfrm>
                <a:off x="5042950" y="3791500"/>
                <a:ext cx="358600" cy="357775"/>
              </a:xfrm>
              <a:custGeom>
                <a:rect b="b" l="l" r="r" t="t"/>
                <a:pathLst>
                  <a:path extrusionOk="0" h="14311" w="14344">
                    <a:moveTo>
                      <a:pt x="7172" y="0"/>
                    </a:moveTo>
                    <a:cubicBezTo>
                      <a:pt x="3236" y="0"/>
                      <a:pt x="0" y="3202"/>
                      <a:pt x="33" y="7172"/>
                    </a:cubicBezTo>
                    <a:cubicBezTo>
                      <a:pt x="0" y="11108"/>
                      <a:pt x="3236" y="14310"/>
                      <a:pt x="7172" y="14310"/>
                    </a:cubicBezTo>
                    <a:cubicBezTo>
                      <a:pt x="11141" y="14310"/>
                      <a:pt x="14344" y="11108"/>
                      <a:pt x="14344" y="7172"/>
                    </a:cubicBezTo>
                    <a:cubicBezTo>
                      <a:pt x="14344" y="3202"/>
                      <a:pt x="11141" y="0"/>
                      <a:pt x="71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8"/>
              <p:cNvSpPr/>
              <p:nvPr/>
            </p:nvSpPr>
            <p:spPr>
              <a:xfrm>
                <a:off x="5172200" y="3862375"/>
                <a:ext cx="100925" cy="216000"/>
              </a:xfrm>
              <a:custGeom>
                <a:rect b="b" l="l" r="r" t="t"/>
                <a:pathLst>
                  <a:path extrusionOk="0" h="8640" w="4037">
                    <a:moveTo>
                      <a:pt x="2802" y="0"/>
                    </a:moveTo>
                    <a:cubicBezTo>
                      <a:pt x="1501" y="0"/>
                      <a:pt x="934" y="601"/>
                      <a:pt x="934" y="1668"/>
                    </a:cubicBezTo>
                    <a:lnTo>
                      <a:pt x="934" y="2836"/>
                    </a:lnTo>
                    <a:lnTo>
                      <a:pt x="0" y="2836"/>
                    </a:lnTo>
                    <a:lnTo>
                      <a:pt x="0" y="4304"/>
                    </a:lnTo>
                    <a:lnTo>
                      <a:pt x="901" y="4304"/>
                    </a:lnTo>
                    <a:lnTo>
                      <a:pt x="901" y="8640"/>
                    </a:lnTo>
                    <a:lnTo>
                      <a:pt x="2669" y="8640"/>
                    </a:lnTo>
                    <a:lnTo>
                      <a:pt x="2669" y="4304"/>
                    </a:lnTo>
                    <a:lnTo>
                      <a:pt x="3870" y="4304"/>
                    </a:lnTo>
                    <a:lnTo>
                      <a:pt x="4003" y="2836"/>
                    </a:lnTo>
                    <a:lnTo>
                      <a:pt x="2669" y="2836"/>
                    </a:lnTo>
                    <a:lnTo>
                      <a:pt x="2669" y="2002"/>
                    </a:lnTo>
                    <a:cubicBezTo>
                      <a:pt x="2669" y="1668"/>
                      <a:pt x="2736" y="1535"/>
                      <a:pt x="3069" y="1535"/>
                    </a:cubicBezTo>
                    <a:lnTo>
                      <a:pt x="4037" y="1535"/>
                    </a:lnTo>
                    <a:lnTo>
                      <a:pt x="4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8"/>
              <p:cNvSpPr/>
              <p:nvPr/>
            </p:nvSpPr>
            <p:spPr>
              <a:xfrm>
                <a:off x="2862225" y="908600"/>
                <a:ext cx="2064000" cy="4229700"/>
              </a:xfrm>
              <a:custGeom>
                <a:rect b="b" l="l" r="r" t="t"/>
                <a:pathLst>
                  <a:path extrusionOk="0" h="169188" w="82560">
                    <a:moveTo>
                      <a:pt x="12542" y="0"/>
                    </a:moveTo>
                    <a:cubicBezTo>
                      <a:pt x="5637" y="0"/>
                      <a:pt x="0" y="5604"/>
                      <a:pt x="33" y="12509"/>
                    </a:cubicBezTo>
                    <a:lnTo>
                      <a:pt x="0" y="156646"/>
                    </a:lnTo>
                    <a:cubicBezTo>
                      <a:pt x="0" y="163551"/>
                      <a:pt x="5604" y="169155"/>
                      <a:pt x="12509" y="169155"/>
                    </a:cubicBezTo>
                    <a:lnTo>
                      <a:pt x="69983" y="169188"/>
                    </a:lnTo>
                    <a:cubicBezTo>
                      <a:pt x="76922" y="169188"/>
                      <a:pt x="82526" y="163584"/>
                      <a:pt x="82526" y="156646"/>
                    </a:cubicBezTo>
                    <a:lnTo>
                      <a:pt x="82559" y="12543"/>
                    </a:lnTo>
                    <a:cubicBezTo>
                      <a:pt x="82559" y="5638"/>
                      <a:pt x="76955" y="34"/>
                      <a:pt x="70050" y="34"/>
                    </a:cubicBezTo>
                    <a:lnTo>
                      <a:pt x="12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8"/>
              <p:cNvSpPr/>
              <p:nvPr/>
            </p:nvSpPr>
            <p:spPr>
              <a:xfrm>
                <a:off x="2957275" y="1035350"/>
                <a:ext cx="1873025" cy="3955350"/>
              </a:xfrm>
              <a:custGeom>
                <a:rect b="b" l="l" r="r" t="t"/>
                <a:pathLst>
                  <a:path extrusionOk="0" h="158214" w="74921">
                    <a:moveTo>
                      <a:pt x="8746" y="0"/>
                    </a:moveTo>
                    <a:cubicBezTo>
                      <a:pt x="3904" y="0"/>
                      <a:pt x="1" y="3924"/>
                      <a:pt x="34" y="8740"/>
                    </a:cubicBezTo>
                    <a:lnTo>
                      <a:pt x="1" y="149441"/>
                    </a:lnTo>
                    <a:cubicBezTo>
                      <a:pt x="1" y="154278"/>
                      <a:pt x="3904" y="158180"/>
                      <a:pt x="8740" y="158180"/>
                    </a:cubicBezTo>
                    <a:lnTo>
                      <a:pt x="66115" y="158214"/>
                    </a:lnTo>
                    <a:cubicBezTo>
                      <a:pt x="70951" y="158214"/>
                      <a:pt x="74888" y="154311"/>
                      <a:pt x="74888" y="149474"/>
                    </a:cubicBezTo>
                    <a:lnTo>
                      <a:pt x="74921" y="8773"/>
                    </a:lnTo>
                    <a:cubicBezTo>
                      <a:pt x="74921" y="3937"/>
                      <a:pt x="71018" y="34"/>
                      <a:pt x="66181" y="34"/>
                    </a:cubicBezTo>
                    <a:lnTo>
                      <a:pt x="55040" y="34"/>
                    </a:lnTo>
                    <a:cubicBezTo>
                      <a:pt x="53506" y="67"/>
                      <a:pt x="52305" y="1301"/>
                      <a:pt x="52338" y="2836"/>
                    </a:cubicBezTo>
                    <a:lnTo>
                      <a:pt x="52338" y="4871"/>
                    </a:lnTo>
                    <a:cubicBezTo>
                      <a:pt x="52372" y="6372"/>
                      <a:pt x="51137" y="7639"/>
                      <a:pt x="49603" y="7673"/>
                    </a:cubicBezTo>
                    <a:lnTo>
                      <a:pt x="27887" y="7673"/>
                    </a:lnTo>
                    <a:cubicBezTo>
                      <a:pt x="26353" y="7639"/>
                      <a:pt x="25152" y="6372"/>
                      <a:pt x="25185" y="4837"/>
                    </a:cubicBezTo>
                    <a:lnTo>
                      <a:pt x="25185" y="2836"/>
                    </a:lnTo>
                    <a:cubicBezTo>
                      <a:pt x="25219" y="1301"/>
                      <a:pt x="24018" y="34"/>
                      <a:pt x="22484" y="0"/>
                    </a:cubicBezTo>
                    <a:lnTo>
                      <a:pt x="8807" y="0"/>
                    </a:lnTo>
                    <a:cubicBezTo>
                      <a:pt x="8787" y="0"/>
                      <a:pt x="8766" y="0"/>
                      <a:pt x="8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8"/>
              <p:cNvSpPr/>
              <p:nvPr/>
            </p:nvSpPr>
            <p:spPr>
              <a:xfrm>
                <a:off x="4470875" y="1320550"/>
                <a:ext cx="161800" cy="3375"/>
              </a:xfrm>
              <a:custGeom>
                <a:rect b="b" l="l" r="r" t="t"/>
                <a:pathLst>
                  <a:path extrusionOk="0" h="135" w="6472">
                    <a:moveTo>
                      <a:pt x="3236" y="1"/>
                    </a:moveTo>
                    <a:cubicBezTo>
                      <a:pt x="1434" y="1"/>
                      <a:pt x="0" y="67"/>
                      <a:pt x="0" y="101"/>
                    </a:cubicBezTo>
                    <a:cubicBezTo>
                      <a:pt x="0" y="134"/>
                      <a:pt x="1468" y="134"/>
                      <a:pt x="3236" y="134"/>
                    </a:cubicBezTo>
                    <a:cubicBezTo>
                      <a:pt x="5037" y="134"/>
                      <a:pt x="6471" y="67"/>
                      <a:pt x="6471" y="34"/>
                    </a:cubicBezTo>
                    <a:cubicBezTo>
                      <a:pt x="6471" y="1"/>
                      <a:pt x="5037" y="1"/>
                      <a:pt x="3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8"/>
              <p:cNvSpPr/>
              <p:nvPr/>
            </p:nvSpPr>
            <p:spPr>
              <a:xfrm>
                <a:off x="4470875" y="1361900"/>
                <a:ext cx="161800" cy="3700"/>
              </a:xfrm>
              <a:custGeom>
                <a:rect b="b" l="l" r="r" t="t"/>
                <a:pathLst>
                  <a:path extrusionOk="0" h="148" w="6472">
                    <a:moveTo>
                      <a:pt x="4697" y="1"/>
                    </a:moveTo>
                    <a:cubicBezTo>
                      <a:pt x="4259" y="1"/>
                      <a:pt x="3763" y="5"/>
                      <a:pt x="3236" y="15"/>
                    </a:cubicBezTo>
                    <a:cubicBezTo>
                      <a:pt x="1468" y="15"/>
                      <a:pt x="0" y="48"/>
                      <a:pt x="0" y="81"/>
                    </a:cubicBezTo>
                    <a:cubicBezTo>
                      <a:pt x="0" y="148"/>
                      <a:pt x="1468" y="148"/>
                      <a:pt x="3236" y="148"/>
                    </a:cubicBezTo>
                    <a:cubicBezTo>
                      <a:pt x="5037" y="115"/>
                      <a:pt x="6471" y="81"/>
                      <a:pt x="6471" y="48"/>
                    </a:cubicBezTo>
                    <a:cubicBezTo>
                      <a:pt x="6471" y="24"/>
                      <a:pt x="5754" y="1"/>
                      <a:pt x="4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8"/>
              <p:cNvSpPr/>
              <p:nvPr/>
            </p:nvSpPr>
            <p:spPr>
              <a:xfrm>
                <a:off x="4471700" y="1403125"/>
                <a:ext cx="161800" cy="3700"/>
              </a:xfrm>
              <a:custGeom>
                <a:rect b="b" l="l" r="r" t="t"/>
                <a:pathLst>
                  <a:path extrusionOk="0" h="148" w="6472">
                    <a:moveTo>
                      <a:pt x="3236" y="0"/>
                    </a:moveTo>
                    <a:cubicBezTo>
                      <a:pt x="1435" y="33"/>
                      <a:pt x="0" y="67"/>
                      <a:pt x="0" y="100"/>
                    </a:cubicBezTo>
                    <a:cubicBezTo>
                      <a:pt x="0" y="124"/>
                      <a:pt x="718" y="147"/>
                      <a:pt x="1775" y="147"/>
                    </a:cubicBezTo>
                    <a:cubicBezTo>
                      <a:pt x="2212" y="147"/>
                      <a:pt x="2708" y="143"/>
                      <a:pt x="3236" y="133"/>
                    </a:cubicBezTo>
                    <a:cubicBezTo>
                      <a:pt x="5004" y="133"/>
                      <a:pt x="6472" y="100"/>
                      <a:pt x="6472" y="33"/>
                    </a:cubicBezTo>
                    <a:cubicBezTo>
                      <a:pt x="6472" y="0"/>
                      <a:pt x="5004" y="0"/>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8"/>
              <p:cNvSpPr/>
              <p:nvPr/>
            </p:nvSpPr>
            <p:spPr>
              <a:xfrm>
                <a:off x="3108225" y="1276525"/>
                <a:ext cx="165150" cy="171650"/>
              </a:xfrm>
              <a:custGeom>
                <a:rect b="b" l="l" r="r" t="t"/>
                <a:pathLst>
                  <a:path extrusionOk="0" h="6866" w="6606">
                    <a:moveTo>
                      <a:pt x="134" y="2862"/>
                    </a:moveTo>
                    <a:lnTo>
                      <a:pt x="134" y="2862"/>
                    </a:lnTo>
                    <a:cubicBezTo>
                      <a:pt x="34" y="2996"/>
                      <a:pt x="0" y="3129"/>
                      <a:pt x="0" y="3296"/>
                    </a:cubicBezTo>
                    <a:lnTo>
                      <a:pt x="0" y="3730"/>
                    </a:lnTo>
                    <a:lnTo>
                      <a:pt x="0" y="4530"/>
                    </a:lnTo>
                    <a:cubicBezTo>
                      <a:pt x="34" y="4997"/>
                      <a:pt x="34" y="5464"/>
                      <a:pt x="34" y="5765"/>
                    </a:cubicBezTo>
                    <a:lnTo>
                      <a:pt x="34" y="5731"/>
                    </a:lnTo>
                    <a:lnTo>
                      <a:pt x="34" y="4497"/>
                    </a:lnTo>
                    <a:lnTo>
                      <a:pt x="34" y="3696"/>
                    </a:lnTo>
                    <a:cubicBezTo>
                      <a:pt x="0" y="3430"/>
                      <a:pt x="34" y="3129"/>
                      <a:pt x="134" y="2862"/>
                    </a:cubicBezTo>
                    <a:close/>
                    <a:moveTo>
                      <a:pt x="3169" y="1"/>
                    </a:moveTo>
                    <a:cubicBezTo>
                      <a:pt x="3013" y="1"/>
                      <a:pt x="2849" y="63"/>
                      <a:pt x="2702" y="161"/>
                    </a:cubicBezTo>
                    <a:cubicBezTo>
                      <a:pt x="2536" y="294"/>
                      <a:pt x="2436" y="427"/>
                      <a:pt x="2302" y="561"/>
                    </a:cubicBezTo>
                    <a:lnTo>
                      <a:pt x="1502" y="1395"/>
                    </a:lnTo>
                    <a:cubicBezTo>
                      <a:pt x="1001" y="1895"/>
                      <a:pt x="534" y="2362"/>
                      <a:pt x="134" y="2862"/>
                    </a:cubicBezTo>
                    <a:cubicBezTo>
                      <a:pt x="501" y="2429"/>
                      <a:pt x="1035" y="1962"/>
                      <a:pt x="1535" y="1461"/>
                    </a:cubicBezTo>
                    <a:lnTo>
                      <a:pt x="2302" y="661"/>
                    </a:lnTo>
                    <a:cubicBezTo>
                      <a:pt x="2469" y="494"/>
                      <a:pt x="2602" y="361"/>
                      <a:pt x="2736" y="227"/>
                    </a:cubicBezTo>
                    <a:cubicBezTo>
                      <a:pt x="2836" y="152"/>
                      <a:pt x="2973" y="115"/>
                      <a:pt x="3106" y="115"/>
                    </a:cubicBezTo>
                    <a:cubicBezTo>
                      <a:pt x="3151" y="115"/>
                      <a:pt x="3194" y="119"/>
                      <a:pt x="3236" y="127"/>
                    </a:cubicBezTo>
                    <a:cubicBezTo>
                      <a:pt x="3403" y="161"/>
                      <a:pt x="3536" y="327"/>
                      <a:pt x="3703" y="494"/>
                    </a:cubicBezTo>
                    <a:lnTo>
                      <a:pt x="4137" y="928"/>
                    </a:lnTo>
                    <a:lnTo>
                      <a:pt x="5071" y="1828"/>
                    </a:lnTo>
                    <a:lnTo>
                      <a:pt x="6038" y="2796"/>
                    </a:lnTo>
                    <a:cubicBezTo>
                      <a:pt x="6205" y="2896"/>
                      <a:pt x="6305" y="3096"/>
                      <a:pt x="6338" y="3296"/>
                    </a:cubicBezTo>
                    <a:lnTo>
                      <a:pt x="6338" y="3997"/>
                    </a:lnTo>
                    <a:cubicBezTo>
                      <a:pt x="6371" y="4907"/>
                      <a:pt x="6372" y="5817"/>
                      <a:pt x="6372" y="6665"/>
                    </a:cubicBezTo>
                    <a:lnTo>
                      <a:pt x="4333" y="6665"/>
                    </a:lnTo>
                    <a:cubicBezTo>
                      <a:pt x="4304" y="6056"/>
                      <a:pt x="4304" y="5477"/>
                      <a:pt x="4304" y="4897"/>
                    </a:cubicBezTo>
                    <a:cubicBezTo>
                      <a:pt x="4304" y="4564"/>
                      <a:pt x="4070" y="4263"/>
                      <a:pt x="3736" y="4230"/>
                    </a:cubicBezTo>
                    <a:lnTo>
                      <a:pt x="2903" y="4230"/>
                    </a:lnTo>
                    <a:cubicBezTo>
                      <a:pt x="2602" y="4263"/>
                      <a:pt x="2369" y="4464"/>
                      <a:pt x="2302" y="4764"/>
                    </a:cubicBezTo>
                    <a:lnTo>
                      <a:pt x="2302" y="5498"/>
                    </a:lnTo>
                    <a:cubicBezTo>
                      <a:pt x="2334" y="5919"/>
                      <a:pt x="2335" y="6340"/>
                      <a:pt x="2335" y="6700"/>
                    </a:cubicBezTo>
                    <a:lnTo>
                      <a:pt x="2335" y="6700"/>
                    </a:lnTo>
                    <a:lnTo>
                      <a:pt x="634" y="6732"/>
                    </a:lnTo>
                    <a:lnTo>
                      <a:pt x="0" y="6732"/>
                    </a:lnTo>
                    <a:cubicBezTo>
                      <a:pt x="67" y="6765"/>
                      <a:pt x="101" y="6799"/>
                      <a:pt x="167" y="6832"/>
                    </a:cubicBezTo>
                    <a:lnTo>
                      <a:pt x="2469" y="6832"/>
                    </a:lnTo>
                    <a:lnTo>
                      <a:pt x="2469" y="6765"/>
                    </a:lnTo>
                    <a:lnTo>
                      <a:pt x="2469" y="5531"/>
                    </a:lnTo>
                    <a:lnTo>
                      <a:pt x="2469" y="4831"/>
                    </a:lnTo>
                    <a:cubicBezTo>
                      <a:pt x="2502" y="4597"/>
                      <a:pt x="2702" y="4430"/>
                      <a:pt x="2936" y="4397"/>
                    </a:cubicBezTo>
                    <a:lnTo>
                      <a:pt x="3736" y="4397"/>
                    </a:lnTo>
                    <a:cubicBezTo>
                      <a:pt x="4003" y="4464"/>
                      <a:pt x="4170" y="4664"/>
                      <a:pt x="4170" y="4931"/>
                    </a:cubicBezTo>
                    <a:lnTo>
                      <a:pt x="4170" y="6799"/>
                    </a:lnTo>
                    <a:lnTo>
                      <a:pt x="4170" y="6865"/>
                    </a:lnTo>
                    <a:lnTo>
                      <a:pt x="6605" y="6865"/>
                    </a:lnTo>
                    <a:lnTo>
                      <a:pt x="6605" y="6799"/>
                    </a:lnTo>
                    <a:cubicBezTo>
                      <a:pt x="6572" y="5898"/>
                      <a:pt x="6572" y="4997"/>
                      <a:pt x="6572" y="4030"/>
                    </a:cubicBezTo>
                    <a:lnTo>
                      <a:pt x="6572" y="3329"/>
                    </a:lnTo>
                    <a:cubicBezTo>
                      <a:pt x="6572" y="3196"/>
                      <a:pt x="6538" y="3096"/>
                      <a:pt x="6472" y="2963"/>
                    </a:cubicBezTo>
                    <a:cubicBezTo>
                      <a:pt x="6405" y="2862"/>
                      <a:pt x="6305" y="2796"/>
                      <a:pt x="6238" y="2696"/>
                    </a:cubicBezTo>
                    <a:lnTo>
                      <a:pt x="5271" y="1762"/>
                    </a:lnTo>
                    <a:lnTo>
                      <a:pt x="4337" y="861"/>
                    </a:lnTo>
                    <a:lnTo>
                      <a:pt x="3870" y="394"/>
                    </a:lnTo>
                    <a:cubicBezTo>
                      <a:pt x="3736" y="227"/>
                      <a:pt x="3570" y="94"/>
                      <a:pt x="3336" y="27"/>
                    </a:cubicBezTo>
                    <a:cubicBezTo>
                      <a:pt x="3283" y="9"/>
                      <a:pt x="3227" y="1"/>
                      <a:pt x="3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8"/>
              <p:cNvSpPr/>
              <p:nvPr/>
            </p:nvSpPr>
            <p:spPr>
              <a:xfrm>
                <a:off x="3673625" y="4190100"/>
                <a:ext cx="383625" cy="5875"/>
              </a:xfrm>
              <a:custGeom>
                <a:rect b="b" l="l" r="r" t="t"/>
                <a:pathLst>
                  <a:path extrusionOk="0" h="235" w="15345">
                    <a:moveTo>
                      <a:pt x="7673" y="1"/>
                    </a:moveTo>
                    <a:cubicBezTo>
                      <a:pt x="5538" y="1"/>
                      <a:pt x="3637" y="34"/>
                      <a:pt x="2236" y="34"/>
                    </a:cubicBezTo>
                    <a:lnTo>
                      <a:pt x="601" y="68"/>
                    </a:lnTo>
                    <a:cubicBezTo>
                      <a:pt x="401" y="68"/>
                      <a:pt x="201" y="101"/>
                      <a:pt x="1" y="134"/>
                    </a:cubicBezTo>
                    <a:cubicBezTo>
                      <a:pt x="201" y="168"/>
                      <a:pt x="401" y="168"/>
                      <a:pt x="601" y="168"/>
                    </a:cubicBezTo>
                    <a:lnTo>
                      <a:pt x="2236" y="201"/>
                    </a:lnTo>
                    <a:cubicBezTo>
                      <a:pt x="3637" y="234"/>
                      <a:pt x="5538" y="234"/>
                      <a:pt x="7673" y="234"/>
                    </a:cubicBezTo>
                    <a:cubicBezTo>
                      <a:pt x="9774" y="234"/>
                      <a:pt x="11709" y="234"/>
                      <a:pt x="13077" y="201"/>
                    </a:cubicBezTo>
                    <a:lnTo>
                      <a:pt x="14711" y="168"/>
                    </a:lnTo>
                    <a:cubicBezTo>
                      <a:pt x="14911" y="168"/>
                      <a:pt x="15145" y="168"/>
                      <a:pt x="15345" y="134"/>
                    </a:cubicBezTo>
                    <a:cubicBezTo>
                      <a:pt x="15145" y="101"/>
                      <a:pt x="14911" y="68"/>
                      <a:pt x="14711" y="68"/>
                    </a:cubicBezTo>
                    <a:lnTo>
                      <a:pt x="13077" y="34"/>
                    </a:lnTo>
                    <a:cubicBezTo>
                      <a:pt x="11709" y="1"/>
                      <a:pt x="9774" y="1"/>
                      <a:pt x="76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3673625" y="4284350"/>
                <a:ext cx="985725" cy="5850"/>
              </a:xfrm>
              <a:custGeom>
                <a:rect b="b" l="l" r="r" t="t"/>
                <a:pathLst>
                  <a:path extrusionOk="0" h="234" w="39429">
                    <a:moveTo>
                      <a:pt x="19715" y="0"/>
                    </a:moveTo>
                    <a:cubicBezTo>
                      <a:pt x="8807" y="0"/>
                      <a:pt x="1" y="67"/>
                      <a:pt x="1" y="134"/>
                    </a:cubicBezTo>
                    <a:cubicBezTo>
                      <a:pt x="1" y="200"/>
                      <a:pt x="8807" y="234"/>
                      <a:pt x="19715" y="234"/>
                    </a:cubicBezTo>
                    <a:cubicBezTo>
                      <a:pt x="30589" y="234"/>
                      <a:pt x="39429" y="200"/>
                      <a:pt x="39429" y="134"/>
                    </a:cubicBezTo>
                    <a:cubicBezTo>
                      <a:pt x="39429" y="67"/>
                      <a:pt x="30589" y="0"/>
                      <a:pt x="197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3673625" y="4373575"/>
                <a:ext cx="677175" cy="5850"/>
              </a:xfrm>
              <a:custGeom>
                <a:rect b="b" l="l" r="r" t="t"/>
                <a:pathLst>
                  <a:path extrusionOk="0" h="234" w="27087">
                    <a:moveTo>
                      <a:pt x="13544" y="0"/>
                    </a:moveTo>
                    <a:cubicBezTo>
                      <a:pt x="6072" y="0"/>
                      <a:pt x="1" y="67"/>
                      <a:pt x="1" y="134"/>
                    </a:cubicBezTo>
                    <a:cubicBezTo>
                      <a:pt x="1" y="167"/>
                      <a:pt x="6072" y="234"/>
                      <a:pt x="13544" y="234"/>
                    </a:cubicBezTo>
                    <a:cubicBezTo>
                      <a:pt x="21016" y="234"/>
                      <a:pt x="27087" y="167"/>
                      <a:pt x="27087" y="134"/>
                    </a:cubicBezTo>
                    <a:cubicBezTo>
                      <a:pt x="27087" y="34"/>
                      <a:pt x="21049" y="0"/>
                      <a:pt x="135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4618475" y="4459475"/>
                <a:ext cx="60050" cy="89250"/>
              </a:xfrm>
              <a:custGeom>
                <a:rect b="b" l="l" r="r" t="t"/>
                <a:pathLst>
                  <a:path extrusionOk="0" h="3570" w="2402">
                    <a:moveTo>
                      <a:pt x="2302" y="100"/>
                    </a:moveTo>
                    <a:lnTo>
                      <a:pt x="2302" y="3303"/>
                    </a:lnTo>
                    <a:lnTo>
                      <a:pt x="1201" y="2235"/>
                    </a:lnTo>
                    <a:lnTo>
                      <a:pt x="1168" y="2202"/>
                    </a:lnTo>
                    <a:lnTo>
                      <a:pt x="134" y="3236"/>
                    </a:lnTo>
                    <a:lnTo>
                      <a:pt x="134" y="100"/>
                    </a:lnTo>
                    <a:close/>
                    <a:moveTo>
                      <a:pt x="0" y="0"/>
                    </a:moveTo>
                    <a:lnTo>
                      <a:pt x="0" y="3503"/>
                    </a:lnTo>
                    <a:lnTo>
                      <a:pt x="1168" y="2335"/>
                    </a:lnTo>
                    <a:lnTo>
                      <a:pt x="2402" y="3569"/>
                    </a:lnTo>
                    <a:lnTo>
                      <a:pt x="24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3803450" y="4478650"/>
                <a:ext cx="75825" cy="58400"/>
              </a:xfrm>
              <a:custGeom>
                <a:rect b="b" l="l" r="r" t="t"/>
                <a:pathLst>
                  <a:path extrusionOk="0" h="2336" w="3033">
                    <a:moveTo>
                      <a:pt x="1379" y="0"/>
                    </a:moveTo>
                    <a:lnTo>
                      <a:pt x="1379" y="0"/>
                    </a:lnTo>
                    <a:cubicBezTo>
                      <a:pt x="157" y="88"/>
                      <a:pt x="1" y="1672"/>
                      <a:pt x="933" y="2120"/>
                    </a:cubicBezTo>
                    <a:lnTo>
                      <a:pt x="933" y="2120"/>
                    </a:lnTo>
                    <a:cubicBezTo>
                      <a:pt x="334" y="1741"/>
                      <a:pt x="120" y="788"/>
                      <a:pt x="845" y="267"/>
                    </a:cubicBezTo>
                    <a:cubicBezTo>
                      <a:pt x="1047" y="120"/>
                      <a:pt x="1255" y="50"/>
                      <a:pt x="1454" y="39"/>
                    </a:cubicBezTo>
                    <a:lnTo>
                      <a:pt x="1454" y="39"/>
                    </a:lnTo>
                    <a:cubicBezTo>
                      <a:pt x="2352" y="119"/>
                      <a:pt x="2821" y="1196"/>
                      <a:pt x="2180" y="1902"/>
                    </a:cubicBezTo>
                    <a:lnTo>
                      <a:pt x="2246" y="2202"/>
                    </a:lnTo>
                    <a:lnTo>
                      <a:pt x="1946" y="2069"/>
                    </a:lnTo>
                    <a:cubicBezTo>
                      <a:pt x="1779" y="2169"/>
                      <a:pt x="1579" y="2235"/>
                      <a:pt x="1412" y="2235"/>
                    </a:cubicBezTo>
                    <a:cubicBezTo>
                      <a:pt x="1229" y="2227"/>
                      <a:pt x="1069" y="2186"/>
                      <a:pt x="933" y="2120"/>
                    </a:cubicBezTo>
                    <a:lnTo>
                      <a:pt x="933" y="2120"/>
                    </a:lnTo>
                    <a:cubicBezTo>
                      <a:pt x="1093" y="2222"/>
                      <a:pt x="1281" y="2282"/>
                      <a:pt x="1486" y="2282"/>
                    </a:cubicBezTo>
                    <a:cubicBezTo>
                      <a:pt x="1643" y="2282"/>
                      <a:pt x="1808" y="2247"/>
                      <a:pt x="1979" y="2169"/>
                    </a:cubicBezTo>
                    <a:lnTo>
                      <a:pt x="2380" y="2335"/>
                    </a:lnTo>
                    <a:lnTo>
                      <a:pt x="2380" y="2335"/>
                    </a:lnTo>
                    <a:lnTo>
                      <a:pt x="2313" y="1902"/>
                    </a:lnTo>
                    <a:cubicBezTo>
                      <a:pt x="3032" y="1129"/>
                      <a:pt x="2368" y="37"/>
                      <a:pt x="1511" y="37"/>
                    </a:cubicBezTo>
                    <a:cubicBezTo>
                      <a:pt x="1492" y="37"/>
                      <a:pt x="1473" y="38"/>
                      <a:pt x="1454" y="39"/>
                    </a:cubicBezTo>
                    <a:lnTo>
                      <a:pt x="1454" y="39"/>
                    </a:lnTo>
                    <a:cubicBezTo>
                      <a:pt x="1418" y="35"/>
                      <a:pt x="1382" y="34"/>
                      <a:pt x="1346" y="34"/>
                    </a:cubicBezTo>
                    <a:lnTo>
                      <a:pt x="137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3897125" y="4481975"/>
                <a:ext cx="55900" cy="50900"/>
              </a:xfrm>
              <a:custGeom>
                <a:rect b="b" l="l" r="r" t="t"/>
                <a:pathLst>
                  <a:path extrusionOk="0" h="2036" w="2236">
                    <a:moveTo>
                      <a:pt x="2102" y="34"/>
                    </a:moveTo>
                    <a:lnTo>
                      <a:pt x="1401" y="1836"/>
                    </a:lnTo>
                    <a:lnTo>
                      <a:pt x="1001" y="801"/>
                    </a:lnTo>
                    <a:lnTo>
                      <a:pt x="200" y="68"/>
                    </a:lnTo>
                    <a:lnTo>
                      <a:pt x="2102" y="34"/>
                    </a:lnTo>
                    <a:close/>
                    <a:moveTo>
                      <a:pt x="0" y="1"/>
                    </a:moveTo>
                    <a:lnTo>
                      <a:pt x="934" y="835"/>
                    </a:lnTo>
                    <a:lnTo>
                      <a:pt x="1401" y="2036"/>
                    </a:lnTo>
                    <a:lnTo>
                      <a:pt x="22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8"/>
              <p:cNvSpPr/>
              <p:nvPr/>
            </p:nvSpPr>
            <p:spPr>
              <a:xfrm>
                <a:off x="3921300" y="4481150"/>
                <a:ext cx="31725" cy="21700"/>
              </a:xfrm>
              <a:custGeom>
                <a:rect b="b" l="l" r="r" t="t"/>
                <a:pathLst>
                  <a:path extrusionOk="0" h="868" w="1269">
                    <a:moveTo>
                      <a:pt x="1235" y="0"/>
                    </a:moveTo>
                    <a:lnTo>
                      <a:pt x="1" y="801"/>
                    </a:lnTo>
                    <a:lnTo>
                      <a:pt x="34" y="868"/>
                    </a:lnTo>
                    <a:lnTo>
                      <a:pt x="1268" y="67"/>
                    </a:lnTo>
                    <a:lnTo>
                      <a:pt x="12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8"/>
              <p:cNvSpPr/>
              <p:nvPr/>
            </p:nvSpPr>
            <p:spPr>
              <a:xfrm>
                <a:off x="3704475" y="4473550"/>
                <a:ext cx="70925" cy="61000"/>
              </a:xfrm>
              <a:custGeom>
                <a:rect b="b" l="l" r="r" t="t"/>
                <a:pathLst>
                  <a:path extrusionOk="0" h="2440" w="2837">
                    <a:moveTo>
                      <a:pt x="725" y="0"/>
                    </a:moveTo>
                    <a:cubicBezTo>
                      <a:pt x="411" y="0"/>
                      <a:pt x="100" y="192"/>
                      <a:pt x="34" y="571"/>
                    </a:cubicBezTo>
                    <a:cubicBezTo>
                      <a:pt x="1" y="838"/>
                      <a:pt x="68" y="1072"/>
                      <a:pt x="234" y="1272"/>
                    </a:cubicBezTo>
                    <a:cubicBezTo>
                      <a:pt x="368" y="1472"/>
                      <a:pt x="535" y="1639"/>
                      <a:pt x="701" y="1772"/>
                    </a:cubicBezTo>
                    <a:cubicBezTo>
                      <a:pt x="968" y="2006"/>
                      <a:pt x="1202" y="2206"/>
                      <a:pt x="1435" y="2439"/>
                    </a:cubicBezTo>
                    <a:cubicBezTo>
                      <a:pt x="1702" y="2206"/>
                      <a:pt x="1902" y="2006"/>
                      <a:pt x="2169" y="1772"/>
                    </a:cubicBezTo>
                    <a:cubicBezTo>
                      <a:pt x="2336" y="1605"/>
                      <a:pt x="2503" y="1439"/>
                      <a:pt x="2636" y="1238"/>
                    </a:cubicBezTo>
                    <a:cubicBezTo>
                      <a:pt x="2769" y="1038"/>
                      <a:pt x="2836" y="805"/>
                      <a:pt x="2803" y="571"/>
                    </a:cubicBezTo>
                    <a:cubicBezTo>
                      <a:pt x="2721" y="196"/>
                      <a:pt x="2416" y="12"/>
                      <a:pt x="2114" y="12"/>
                    </a:cubicBezTo>
                    <a:cubicBezTo>
                      <a:pt x="1799" y="12"/>
                      <a:pt x="1486" y="213"/>
                      <a:pt x="1435" y="605"/>
                    </a:cubicBezTo>
                    <a:cubicBezTo>
                      <a:pt x="1368" y="200"/>
                      <a:pt x="1045" y="0"/>
                      <a:pt x="72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3072375" y="4065850"/>
                <a:ext cx="1672050" cy="562100"/>
              </a:xfrm>
              <a:custGeom>
                <a:rect b="b" l="l" r="r" t="t"/>
                <a:pathLst>
                  <a:path extrusionOk="0" h="22484" w="66882">
                    <a:moveTo>
                      <a:pt x="0" y="1"/>
                    </a:moveTo>
                    <a:lnTo>
                      <a:pt x="0" y="101"/>
                    </a:lnTo>
                    <a:lnTo>
                      <a:pt x="0" y="22450"/>
                    </a:lnTo>
                    <a:lnTo>
                      <a:pt x="0" y="22483"/>
                    </a:lnTo>
                    <a:lnTo>
                      <a:pt x="100" y="22483"/>
                    </a:lnTo>
                    <a:lnTo>
                      <a:pt x="47901" y="22450"/>
                    </a:lnTo>
                    <a:lnTo>
                      <a:pt x="61811" y="22417"/>
                    </a:lnTo>
                    <a:lnTo>
                      <a:pt x="61744" y="22417"/>
                    </a:lnTo>
                    <a:lnTo>
                      <a:pt x="47801" y="22383"/>
                    </a:lnTo>
                    <a:lnTo>
                      <a:pt x="200" y="22317"/>
                    </a:lnTo>
                    <a:lnTo>
                      <a:pt x="200" y="22317"/>
                    </a:lnTo>
                    <a:lnTo>
                      <a:pt x="200" y="201"/>
                    </a:lnTo>
                    <a:lnTo>
                      <a:pt x="200" y="201"/>
                    </a:lnTo>
                    <a:lnTo>
                      <a:pt x="66714" y="167"/>
                    </a:lnTo>
                    <a:lnTo>
                      <a:pt x="66714" y="167"/>
                    </a:lnTo>
                    <a:cubicBezTo>
                      <a:pt x="66715" y="7141"/>
                      <a:pt x="66748" y="12689"/>
                      <a:pt x="66748" y="16512"/>
                    </a:cubicBezTo>
                    <a:cubicBezTo>
                      <a:pt x="66748" y="18414"/>
                      <a:pt x="66748" y="19882"/>
                      <a:pt x="66748" y="20916"/>
                    </a:cubicBezTo>
                    <a:lnTo>
                      <a:pt x="66748" y="22050"/>
                    </a:lnTo>
                    <a:lnTo>
                      <a:pt x="66748" y="22450"/>
                    </a:lnTo>
                    <a:cubicBezTo>
                      <a:pt x="66748" y="22450"/>
                      <a:pt x="66814" y="22317"/>
                      <a:pt x="66814" y="22050"/>
                    </a:cubicBezTo>
                    <a:lnTo>
                      <a:pt x="66814" y="20916"/>
                    </a:lnTo>
                    <a:lnTo>
                      <a:pt x="66814" y="16546"/>
                    </a:lnTo>
                    <a:cubicBezTo>
                      <a:pt x="66848" y="12710"/>
                      <a:pt x="66881" y="7106"/>
                      <a:pt x="66881" y="101"/>
                    </a:cubicBezTo>
                    <a:lnTo>
                      <a:pt x="66881" y="34"/>
                    </a:lnTo>
                    <a:lnTo>
                      <a:pt x="66781" y="34"/>
                    </a:lnTo>
                    <a:lnTo>
                      <a:pt x="10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8"/>
              <p:cNvSpPr/>
              <p:nvPr/>
            </p:nvSpPr>
            <p:spPr>
              <a:xfrm>
                <a:off x="3141575" y="4161750"/>
                <a:ext cx="463700" cy="371950"/>
              </a:xfrm>
              <a:custGeom>
                <a:rect b="b" l="l" r="r" t="t"/>
                <a:pathLst>
                  <a:path extrusionOk="0" h="14878" w="18548">
                    <a:moveTo>
                      <a:pt x="101" y="1"/>
                    </a:moveTo>
                    <a:lnTo>
                      <a:pt x="1" y="14778"/>
                    </a:lnTo>
                    <a:lnTo>
                      <a:pt x="18481" y="14878"/>
                    </a:lnTo>
                    <a:lnTo>
                      <a:pt x="18547" y="101"/>
                    </a:lnTo>
                    <a:lnTo>
                      <a:pt x="1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8"/>
              <p:cNvSpPr/>
              <p:nvPr/>
            </p:nvSpPr>
            <p:spPr>
              <a:xfrm>
                <a:off x="3137400" y="4158425"/>
                <a:ext cx="467875" cy="376125"/>
              </a:xfrm>
              <a:custGeom>
                <a:rect b="b" l="l" r="r" t="t"/>
                <a:pathLst>
                  <a:path extrusionOk="0" h="15045" w="18715">
                    <a:moveTo>
                      <a:pt x="101" y="0"/>
                    </a:moveTo>
                    <a:lnTo>
                      <a:pt x="101" y="100"/>
                    </a:lnTo>
                    <a:cubicBezTo>
                      <a:pt x="68" y="4503"/>
                      <a:pt x="34" y="9540"/>
                      <a:pt x="1" y="14844"/>
                    </a:cubicBezTo>
                    <a:lnTo>
                      <a:pt x="101" y="14978"/>
                    </a:lnTo>
                    <a:lnTo>
                      <a:pt x="5138" y="14978"/>
                    </a:lnTo>
                    <a:lnTo>
                      <a:pt x="9941" y="15011"/>
                    </a:lnTo>
                    <a:lnTo>
                      <a:pt x="18581" y="15044"/>
                    </a:lnTo>
                    <a:lnTo>
                      <a:pt x="18681" y="15044"/>
                    </a:lnTo>
                    <a:lnTo>
                      <a:pt x="18681" y="14944"/>
                    </a:lnTo>
                    <a:lnTo>
                      <a:pt x="18681" y="4203"/>
                    </a:lnTo>
                    <a:lnTo>
                      <a:pt x="18681" y="1234"/>
                    </a:lnTo>
                    <a:cubicBezTo>
                      <a:pt x="18648" y="1935"/>
                      <a:pt x="18648" y="2969"/>
                      <a:pt x="18648" y="4237"/>
                    </a:cubicBezTo>
                    <a:cubicBezTo>
                      <a:pt x="18615" y="6819"/>
                      <a:pt x="18581" y="10452"/>
                      <a:pt x="18516" y="14843"/>
                    </a:cubicBezTo>
                    <a:lnTo>
                      <a:pt x="18516" y="14843"/>
                    </a:lnTo>
                    <a:lnTo>
                      <a:pt x="9975" y="14778"/>
                    </a:lnTo>
                    <a:lnTo>
                      <a:pt x="5171" y="14744"/>
                    </a:lnTo>
                    <a:lnTo>
                      <a:pt x="268" y="14744"/>
                    </a:lnTo>
                    <a:cubicBezTo>
                      <a:pt x="268" y="9497"/>
                      <a:pt x="301" y="4543"/>
                      <a:pt x="334" y="201"/>
                    </a:cubicBezTo>
                    <a:lnTo>
                      <a:pt x="334" y="201"/>
                    </a:lnTo>
                    <a:lnTo>
                      <a:pt x="13577" y="234"/>
                    </a:lnTo>
                    <a:lnTo>
                      <a:pt x="18714" y="234"/>
                    </a:lnTo>
                    <a:lnTo>
                      <a:pt x="18581" y="167"/>
                    </a:lnTo>
                    <a:lnTo>
                      <a:pt x="17347" y="167"/>
                    </a:lnTo>
                    <a:lnTo>
                      <a:pt x="13577" y="100"/>
                    </a:lnTo>
                    <a:lnTo>
                      <a:pt x="2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8"/>
              <p:cNvSpPr/>
              <p:nvPr/>
            </p:nvSpPr>
            <p:spPr>
              <a:xfrm>
                <a:off x="3157425" y="4185100"/>
                <a:ext cx="431175" cy="325250"/>
              </a:xfrm>
              <a:custGeom>
                <a:rect b="b" l="l" r="r" t="t"/>
                <a:pathLst>
                  <a:path extrusionOk="0" h="13010" w="17247">
                    <a:moveTo>
                      <a:pt x="67" y="1"/>
                    </a:moveTo>
                    <a:lnTo>
                      <a:pt x="1" y="12910"/>
                    </a:lnTo>
                    <a:lnTo>
                      <a:pt x="17179" y="13010"/>
                    </a:lnTo>
                    <a:lnTo>
                      <a:pt x="17246" y="101"/>
                    </a:lnTo>
                    <a:lnTo>
                      <a:pt x="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8"/>
              <p:cNvSpPr/>
              <p:nvPr/>
            </p:nvSpPr>
            <p:spPr>
              <a:xfrm>
                <a:off x="3157425" y="4307700"/>
                <a:ext cx="429500" cy="202650"/>
              </a:xfrm>
              <a:custGeom>
                <a:rect b="b" l="l" r="r" t="t"/>
                <a:pathLst>
                  <a:path extrusionOk="0" h="8106" w="17180">
                    <a:moveTo>
                      <a:pt x="6038" y="0"/>
                    </a:moveTo>
                    <a:lnTo>
                      <a:pt x="1" y="8006"/>
                    </a:lnTo>
                    <a:lnTo>
                      <a:pt x="17179" y="8106"/>
                    </a:lnTo>
                    <a:lnTo>
                      <a:pt x="12276" y="2369"/>
                    </a:lnTo>
                    <a:lnTo>
                      <a:pt x="9741" y="5037"/>
                    </a:lnTo>
                    <a:lnTo>
                      <a:pt x="603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p:cNvSpPr/>
              <p:nvPr/>
            </p:nvSpPr>
            <p:spPr>
              <a:xfrm>
                <a:off x="3361750" y="4250150"/>
                <a:ext cx="79225" cy="67825"/>
              </a:xfrm>
              <a:custGeom>
                <a:rect b="b" l="l" r="r" t="t"/>
                <a:pathLst>
                  <a:path extrusionOk="0" h="2713" w="3169">
                    <a:moveTo>
                      <a:pt x="1835" y="1"/>
                    </a:moveTo>
                    <a:cubicBezTo>
                      <a:pt x="634" y="1"/>
                      <a:pt x="0" y="1435"/>
                      <a:pt x="867" y="2302"/>
                    </a:cubicBezTo>
                    <a:cubicBezTo>
                      <a:pt x="1140" y="2586"/>
                      <a:pt x="1481" y="2713"/>
                      <a:pt x="1815" y="2713"/>
                    </a:cubicBezTo>
                    <a:cubicBezTo>
                      <a:pt x="2504" y="2713"/>
                      <a:pt x="3169" y="2176"/>
                      <a:pt x="3169" y="1368"/>
                    </a:cubicBezTo>
                    <a:cubicBezTo>
                      <a:pt x="3169" y="601"/>
                      <a:pt x="2569" y="1"/>
                      <a:pt x="183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3436800" y="1766700"/>
                <a:ext cx="485375" cy="5025"/>
              </a:xfrm>
              <a:custGeom>
                <a:rect b="b" l="l" r="r" t="t"/>
                <a:pathLst>
                  <a:path extrusionOk="0" h="201" w="19415">
                    <a:moveTo>
                      <a:pt x="9707" y="1"/>
                    </a:moveTo>
                    <a:cubicBezTo>
                      <a:pt x="7005" y="1"/>
                      <a:pt x="4603" y="34"/>
                      <a:pt x="2836" y="34"/>
                    </a:cubicBezTo>
                    <a:lnTo>
                      <a:pt x="767" y="67"/>
                    </a:lnTo>
                    <a:lnTo>
                      <a:pt x="200" y="67"/>
                    </a:lnTo>
                    <a:cubicBezTo>
                      <a:pt x="134" y="67"/>
                      <a:pt x="67" y="67"/>
                      <a:pt x="0" y="101"/>
                    </a:cubicBezTo>
                    <a:lnTo>
                      <a:pt x="200" y="101"/>
                    </a:lnTo>
                    <a:lnTo>
                      <a:pt x="767" y="134"/>
                    </a:lnTo>
                    <a:lnTo>
                      <a:pt x="2836" y="168"/>
                    </a:lnTo>
                    <a:cubicBezTo>
                      <a:pt x="4603" y="201"/>
                      <a:pt x="7005" y="201"/>
                      <a:pt x="9707" y="201"/>
                    </a:cubicBezTo>
                    <a:cubicBezTo>
                      <a:pt x="12409" y="201"/>
                      <a:pt x="14811" y="168"/>
                      <a:pt x="16579" y="168"/>
                    </a:cubicBezTo>
                    <a:lnTo>
                      <a:pt x="18647" y="134"/>
                    </a:lnTo>
                    <a:lnTo>
                      <a:pt x="19214" y="101"/>
                    </a:lnTo>
                    <a:lnTo>
                      <a:pt x="19414" y="101"/>
                    </a:lnTo>
                    <a:cubicBezTo>
                      <a:pt x="19347" y="67"/>
                      <a:pt x="19281" y="67"/>
                      <a:pt x="19214" y="67"/>
                    </a:cubicBezTo>
                    <a:lnTo>
                      <a:pt x="18647" y="67"/>
                    </a:lnTo>
                    <a:lnTo>
                      <a:pt x="16579" y="34"/>
                    </a:lnTo>
                    <a:cubicBezTo>
                      <a:pt x="14811" y="1"/>
                      <a:pt x="12409" y="1"/>
                      <a:pt x="97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4515900" y="3677250"/>
                <a:ext cx="88425" cy="132600"/>
              </a:xfrm>
              <a:custGeom>
                <a:rect b="b" l="l" r="r" t="t"/>
                <a:pathLst>
                  <a:path extrusionOk="0" h="5304" w="3537">
                    <a:moveTo>
                      <a:pt x="3369" y="167"/>
                    </a:moveTo>
                    <a:lnTo>
                      <a:pt x="3369" y="4937"/>
                    </a:lnTo>
                    <a:lnTo>
                      <a:pt x="1768" y="3303"/>
                    </a:lnTo>
                    <a:lnTo>
                      <a:pt x="1735" y="3269"/>
                    </a:lnTo>
                    <a:lnTo>
                      <a:pt x="134" y="4837"/>
                    </a:lnTo>
                    <a:lnTo>
                      <a:pt x="134" y="167"/>
                    </a:lnTo>
                    <a:close/>
                    <a:moveTo>
                      <a:pt x="0" y="0"/>
                    </a:moveTo>
                    <a:lnTo>
                      <a:pt x="0" y="5204"/>
                    </a:lnTo>
                    <a:lnTo>
                      <a:pt x="1735" y="3469"/>
                    </a:lnTo>
                    <a:lnTo>
                      <a:pt x="3536" y="5304"/>
                    </a:lnTo>
                    <a:lnTo>
                      <a:pt x="3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3326700" y="3681400"/>
                <a:ext cx="147625" cy="115125"/>
              </a:xfrm>
              <a:custGeom>
                <a:rect b="b" l="l" r="r" t="t"/>
                <a:pathLst>
                  <a:path extrusionOk="0" h="4605" w="5905">
                    <a:moveTo>
                      <a:pt x="2945" y="1"/>
                    </a:moveTo>
                    <a:cubicBezTo>
                      <a:pt x="2931" y="1"/>
                      <a:pt x="2917" y="1"/>
                      <a:pt x="2903" y="1"/>
                    </a:cubicBezTo>
                    <a:cubicBezTo>
                      <a:pt x="31" y="1"/>
                      <a:pt x="1" y="4216"/>
                      <a:pt x="2751" y="4398"/>
                    </a:cubicBezTo>
                    <a:lnTo>
                      <a:pt x="2750" y="4398"/>
                    </a:lnTo>
                    <a:cubicBezTo>
                      <a:pt x="1088" y="4114"/>
                      <a:pt x="177" y="1741"/>
                      <a:pt x="1902" y="501"/>
                    </a:cubicBezTo>
                    <a:cubicBezTo>
                      <a:pt x="2315" y="206"/>
                      <a:pt x="2744" y="79"/>
                      <a:pt x="3152" y="79"/>
                    </a:cubicBezTo>
                    <a:cubicBezTo>
                      <a:pt x="3437" y="79"/>
                      <a:pt x="3712" y="141"/>
                      <a:pt x="3965" y="251"/>
                    </a:cubicBezTo>
                    <a:lnTo>
                      <a:pt x="3965" y="251"/>
                    </a:lnTo>
                    <a:cubicBezTo>
                      <a:pt x="3668" y="93"/>
                      <a:pt x="3324" y="1"/>
                      <a:pt x="2945" y="1"/>
                    </a:cubicBezTo>
                    <a:close/>
                    <a:moveTo>
                      <a:pt x="3965" y="251"/>
                    </a:moveTo>
                    <a:cubicBezTo>
                      <a:pt x="5134" y="876"/>
                      <a:pt x="5568" y="2535"/>
                      <a:pt x="4538" y="3670"/>
                    </a:cubicBezTo>
                    <a:lnTo>
                      <a:pt x="4504" y="3704"/>
                    </a:lnTo>
                    <a:lnTo>
                      <a:pt x="4638" y="4304"/>
                    </a:lnTo>
                    <a:lnTo>
                      <a:pt x="4037" y="4037"/>
                    </a:lnTo>
                    <a:lnTo>
                      <a:pt x="4004" y="4071"/>
                    </a:lnTo>
                    <a:cubicBezTo>
                      <a:pt x="3670" y="4237"/>
                      <a:pt x="3303" y="4371"/>
                      <a:pt x="2936" y="4404"/>
                    </a:cubicBezTo>
                    <a:cubicBezTo>
                      <a:pt x="2873" y="4404"/>
                      <a:pt x="2811" y="4402"/>
                      <a:pt x="2751" y="4398"/>
                    </a:cubicBezTo>
                    <a:lnTo>
                      <a:pt x="2750" y="4398"/>
                    </a:lnTo>
                    <a:cubicBezTo>
                      <a:pt x="2858" y="4416"/>
                      <a:pt x="2969" y="4426"/>
                      <a:pt x="3083" y="4426"/>
                    </a:cubicBezTo>
                    <a:cubicBezTo>
                      <a:pt x="3385" y="4426"/>
                      <a:pt x="3707" y="4358"/>
                      <a:pt x="4037" y="4204"/>
                    </a:cubicBezTo>
                    <a:lnTo>
                      <a:pt x="4871" y="4604"/>
                    </a:lnTo>
                    <a:lnTo>
                      <a:pt x="4871" y="4604"/>
                    </a:lnTo>
                    <a:lnTo>
                      <a:pt x="4704" y="3737"/>
                    </a:lnTo>
                    <a:cubicBezTo>
                      <a:pt x="5905" y="2470"/>
                      <a:pt x="5194" y="789"/>
                      <a:pt x="3965" y="2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8"/>
              <p:cNvSpPr/>
              <p:nvPr/>
            </p:nvSpPr>
            <p:spPr>
              <a:xfrm>
                <a:off x="3515175" y="3684750"/>
                <a:ext cx="110950" cy="102600"/>
              </a:xfrm>
              <a:custGeom>
                <a:rect b="b" l="l" r="r" t="t"/>
                <a:pathLst>
                  <a:path extrusionOk="0" h="4104" w="4438">
                    <a:moveTo>
                      <a:pt x="4204" y="167"/>
                    </a:moveTo>
                    <a:lnTo>
                      <a:pt x="2836" y="3670"/>
                    </a:lnTo>
                    <a:lnTo>
                      <a:pt x="2002" y="1635"/>
                    </a:lnTo>
                    <a:lnTo>
                      <a:pt x="434" y="201"/>
                    </a:lnTo>
                    <a:lnTo>
                      <a:pt x="4204" y="167"/>
                    </a:lnTo>
                    <a:close/>
                    <a:moveTo>
                      <a:pt x="4437" y="0"/>
                    </a:moveTo>
                    <a:lnTo>
                      <a:pt x="1" y="34"/>
                    </a:lnTo>
                    <a:lnTo>
                      <a:pt x="1835" y="1702"/>
                    </a:lnTo>
                    <a:lnTo>
                      <a:pt x="2803" y="4103"/>
                    </a:lnTo>
                    <a:lnTo>
                      <a:pt x="44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8"/>
              <p:cNvSpPr/>
              <p:nvPr/>
            </p:nvSpPr>
            <p:spPr>
              <a:xfrm>
                <a:off x="3563550" y="3684750"/>
                <a:ext cx="62575" cy="42550"/>
              </a:xfrm>
              <a:custGeom>
                <a:rect b="b" l="l" r="r" t="t"/>
                <a:pathLst>
                  <a:path extrusionOk="0" h="1702" w="2503">
                    <a:moveTo>
                      <a:pt x="2436" y="0"/>
                    </a:moveTo>
                    <a:lnTo>
                      <a:pt x="0" y="1568"/>
                    </a:lnTo>
                    <a:lnTo>
                      <a:pt x="101" y="1702"/>
                    </a:lnTo>
                    <a:lnTo>
                      <a:pt x="2502" y="134"/>
                    </a:lnTo>
                    <a:lnTo>
                      <a:pt x="24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p:nvPr/>
            </p:nvSpPr>
            <p:spPr>
              <a:xfrm>
                <a:off x="3137400" y="3671075"/>
                <a:ext cx="138475" cy="119600"/>
              </a:xfrm>
              <a:custGeom>
                <a:rect b="b" l="l" r="r" t="t"/>
                <a:pathLst>
                  <a:path extrusionOk="0" h="4784" w="5539">
                    <a:moveTo>
                      <a:pt x="4132" y="0"/>
                    </a:moveTo>
                    <a:cubicBezTo>
                      <a:pt x="3503" y="0"/>
                      <a:pt x="2872" y="410"/>
                      <a:pt x="2770" y="1215"/>
                    </a:cubicBezTo>
                    <a:cubicBezTo>
                      <a:pt x="2651" y="435"/>
                      <a:pt x="2024" y="43"/>
                      <a:pt x="1401" y="43"/>
                    </a:cubicBezTo>
                    <a:cubicBezTo>
                      <a:pt x="798" y="43"/>
                      <a:pt x="199" y="410"/>
                      <a:pt x="68" y="1148"/>
                    </a:cubicBezTo>
                    <a:cubicBezTo>
                      <a:pt x="1" y="1615"/>
                      <a:pt x="134" y="2115"/>
                      <a:pt x="401" y="2482"/>
                    </a:cubicBezTo>
                    <a:cubicBezTo>
                      <a:pt x="668" y="2882"/>
                      <a:pt x="1002" y="3216"/>
                      <a:pt x="1369" y="3516"/>
                    </a:cubicBezTo>
                    <a:cubicBezTo>
                      <a:pt x="1869" y="3916"/>
                      <a:pt x="2336" y="4350"/>
                      <a:pt x="2836" y="4784"/>
                    </a:cubicBezTo>
                    <a:cubicBezTo>
                      <a:pt x="3303" y="4350"/>
                      <a:pt x="3737" y="3916"/>
                      <a:pt x="4204" y="3483"/>
                    </a:cubicBezTo>
                    <a:cubicBezTo>
                      <a:pt x="4571" y="3183"/>
                      <a:pt x="4904" y="2849"/>
                      <a:pt x="5171" y="2449"/>
                    </a:cubicBezTo>
                    <a:cubicBezTo>
                      <a:pt x="5438" y="2048"/>
                      <a:pt x="5538" y="1581"/>
                      <a:pt x="5472" y="1114"/>
                    </a:cubicBezTo>
                    <a:cubicBezTo>
                      <a:pt x="5325" y="368"/>
                      <a:pt x="4729" y="0"/>
                      <a:pt x="413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8"/>
              <p:cNvSpPr/>
              <p:nvPr/>
            </p:nvSpPr>
            <p:spPr>
              <a:xfrm>
                <a:off x="3189125" y="1694150"/>
                <a:ext cx="150125" cy="150125"/>
              </a:xfrm>
              <a:custGeom>
                <a:rect b="b" l="l" r="r" t="t"/>
                <a:pathLst>
                  <a:path extrusionOk="0" h="6005" w="6005">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8"/>
              <p:cNvSpPr/>
              <p:nvPr/>
            </p:nvSpPr>
            <p:spPr>
              <a:xfrm>
                <a:off x="3167425" y="3375350"/>
                <a:ext cx="1408550" cy="5875"/>
              </a:xfrm>
              <a:custGeom>
                <a:rect b="b" l="l" r="r" t="t"/>
                <a:pathLst>
                  <a:path extrusionOk="0" h="235" w="56342">
                    <a:moveTo>
                      <a:pt x="28154" y="1"/>
                    </a:moveTo>
                    <a:cubicBezTo>
                      <a:pt x="12610" y="1"/>
                      <a:pt x="1" y="68"/>
                      <a:pt x="1" y="134"/>
                    </a:cubicBezTo>
                    <a:cubicBezTo>
                      <a:pt x="1" y="168"/>
                      <a:pt x="12610" y="234"/>
                      <a:pt x="28154" y="234"/>
                    </a:cubicBezTo>
                    <a:cubicBezTo>
                      <a:pt x="43732" y="234"/>
                      <a:pt x="56341" y="168"/>
                      <a:pt x="56341" y="134"/>
                    </a:cubicBezTo>
                    <a:cubicBezTo>
                      <a:pt x="56341" y="68"/>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3167425" y="3258600"/>
                <a:ext cx="1408550" cy="5025"/>
              </a:xfrm>
              <a:custGeom>
                <a:rect b="b" l="l" r="r" t="t"/>
                <a:pathLst>
                  <a:path extrusionOk="0" h="201" w="56342">
                    <a:moveTo>
                      <a:pt x="28154" y="1"/>
                    </a:moveTo>
                    <a:cubicBezTo>
                      <a:pt x="12610" y="1"/>
                      <a:pt x="1" y="34"/>
                      <a:pt x="1" y="101"/>
                    </a:cubicBezTo>
                    <a:cubicBezTo>
                      <a:pt x="1" y="168"/>
                      <a:pt x="12610" y="201"/>
                      <a:pt x="28154" y="201"/>
                    </a:cubicBezTo>
                    <a:cubicBezTo>
                      <a:pt x="43732" y="201"/>
                      <a:pt x="56341" y="168"/>
                      <a:pt x="56341" y="101"/>
                    </a:cubicBezTo>
                    <a:cubicBezTo>
                      <a:pt x="56341" y="34"/>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8"/>
              <p:cNvSpPr/>
              <p:nvPr/>
            </p:nvSpPr>
            <p:spPr>
              <a:xfrm>
                <a:off x="3167425" y="3494600"/>
                <a:ext cx="766425" cy="5875"/>
              </a:xfrm>
              <a:custGeom>
                <a:rect b="b" l="l" r="r" t="t"/>
                <a:pathLst>
                  <a:path extrusionOk="0" h="235" w="30657">
                    <a:moveTo>
                      <a:pt x="15312" y="1"/>
                    </a:moveTo>
                    <a:cubicBezTo>
                      <a:pt x="6839" y="1"/>
                      <a:pt x="1" y="68"/>
                      <a:pt x="1" y="101"/>
                    </a:cubicBezTo>
                    <a:cubicBezTo>
                      <a:pt x="1" y="168"/>
                      <a:pt x="6839" y="234"/>
                      <a:pt x="15312" y="234"/>
                    </a:cubicBezTo>
                    <a:cubicBezTo>
                      <a:pt x="23784" y="234"/>
                      <a:pt x="30656" y="168"/>
                      <a:pt x="30656" y="101"/>
                    </a:cubicBezTo>
                    <a:cubicBezTo>
                      <a:pt x="30656" y="68"/>
                      <a:pt x="23784" y="1"/>
                      <a:pt x="153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8"/>
              <p:cNvSpPr/>
              <p:nvPr/>
            </p:nvSpPr>
            <p:spPr>
              <a:xfrm>
                <a:off x="3769750" y="4745500"/>
                <a:ext cx="69850" cy="59950"/>
              </a:xfrm>
              <a:custGeom>
                <a:rect b="b" l="l" r="r" t="t"/>
                <a:pathLst>
                  <a:path extrusionOk="0" h="2398" w="2794">
                    <a:moveTo>
                      <a:pt x="1553" y="0"/>
                    </a:moveTo>
                    <a:cubicBezTo>
                      <a:pt x="512" y="0"/>
                      <a:pt x="1" y="1278"/>
                      <a:pt x="726" y="2036"/>
                    </a:cubicBezTo>
                    <a:cubicBezTo>
                      <a:pt x="965" y="2286"/>
                      <a:pt x="1265" y="2398"/>
                      <a:pt x="1561" y="2398"/>
                    </a:cubicBezTo>
                    <a:cubicBezTo>
                      <a:pt x="2173" y="2398"/>
                      <a:pt x="2771" y="1921"/>
                      <a:pt x="2794" y="1202"/>
                    </a:cubicBezTo>
                    <a:cubicBezTo>
                      <a:pt x="2794" y="534"/>
                      <a:pt x="2260" y="1"/>
                      <a:pt x="1593" y="1"/>
                    </a:cubicBezTo>
                    <a:cubicBezTo>
                      <a:pt x="1579" y="0"/>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3862100" y="4745500"/>
                <a:ext cx="70075" cy="59975"/>
              </a:xfrm>
              <a:custGeom>
                <a:rect b="b" l="l" r="r" t="t"/>
                <a:pathLst>
                  <a:path extrusionOk="0" h="2399" w="2803">
                    <a:moveTo>
                      <a:pt x="1601" y="1"/>
                    </a:moveTo>
                    <a:cubicBezTo>
                      <a:pt x="534" y="1"/>
                      <a:pt x="0" y="1268"/>
                      <a:pt x="734" y="2036"/>
                    </a:cubicBezTo>
                    <a:cubicBezTo>
                      <a:pt x="975" y="2287"/>
                      <a:pt x="1277" y="2399"/>
                      <a:pt x="1574" y="2399"/>
                    </a:cubicBezTo>
                    <a:cubicBezTo>
                      <a:pt x="2185" y="2399"/>
                      <a:pt x="2780" y="1930"/>
                      <a:pt x="2802" y="1235"/>
                    </a:cubicBezTo>
                    <a:cubicBezTo>
                      <a:pt x="2802" y="568"/>
                      <a:pt x="2269" y="1"/>
                      <a:pt x="1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8"/>
              <p:cNvSpPr/>
              <p:nvPr/>
            </p:nvSpPr>
            <p:spPr>
              <a:xfrm>
                <a:off x="3954900" y="4746325"/>
                <a:ext cx="69825" cy="59350"/>
              </a:xfrm>
              <a:custGeom>
                <a:rect b="b" l="l" r="r" t="t"/>
                <a:pathLst>
                  <a:path extrusionOk="0" h="2374" w="2793">
                    <a:moveTo>
                      <a:pt x="1553" y="0"/>
                    </a:moveTo>
                    <a:cubicBezTo>
                      <a:pt x="544" y="0"/>
                      <a:pt x="1" y="1278"/>
                      <a:pt x="758" y="2003"/>
                    </a:cubicBezTo>
                    <a:cubicBezTo>
                      <a:pt x="1003" y="2258"/>
                      <a:pt x="1307" y="2373"/>
                      <a:pt x="1604" y="2373"/>
                    </a:cubicBezTo>
                    <a:cubicBezTo>
                      <a:pt x="2200" y="2373"/>
                      <a:pt x="2771" y="1914"/>
                      <a:pt x="2793" y="1202"/>
                    </a:cubicBezTo>
                    <a:cubicBezTo>
                      <a:pt x="2793" y="535"/>
                      <a:pt x="2259" y="1"/>
                      <a:pt x="1592" y="1"/>
                    </a:cubicBezTo>
                    <a:cubicBezTo>
                      <a:pt x="1579" y="1"/>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3084050" y="1917650"/>
                <a:ext cx="1667050" cy="1019925"/>
              </a:xfrm>
              <a:custGeom>
                <a:rect b="b" l="l" r="r" t="t"/>
                <a:pathLst>
                  <a:path extrusionOk="0" h="40797" w="66682">
                    <a:moveTo>
                      <a:pt x="0" y="0"/>
                    </a:moveTo>
                    <a:lnTo>
                      <a:pt x="0" y="40796"/>
                    </a:lnTo>
                    <a:lnTo>
                      <a:pt x="66681" y="40796"/>
                    </a:lnTo>
                    <a:lnTo>
                      <a:pt x="666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3238325" y="2298750"/>
                <a:ext cx="1368500" cy="638825"/>
              </a:xfrm>
              <a:custGeom>
                <a:rect b="b" l="l" r="r" t="t"/>
                <a:pathLst>
                  <a:path extrusionOk="0" h="25553" w="54740">
                    <a:moveTo>
                      <a:pt x="19114" y="1"/>
                    </a:moveTo>
                    <a:lnTo>
                      <a:pt x="0" y="25552"/>
                    </a:lnTo>
                    <a:lnTo>
                      <a:pt x="54739" y="25552"/>
                    </a:lnTo>
                    <a:lnTo>
                      <a:pt x="38961" y="7439"/>
                    </a:lnTo>
                    <a:lnTo>
                      <a:pt x="30956" y="15979"/>
                    </a:lnTo>
                    <a:lnTo>
                      <a:pt x="191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3885450" y="2111950"/>
                <a:ext cx="251875" cy="215975"/>
              </a:xfrm>
              <a:custGeom>
                <a:rect b="b" l="l" r="r" t="t"/>
                <a:pathLst>
                  <a:path extrusionOk="0" h="8639" w="10075">
                    <a:moveTo>
                      <a:pt x="5771" y="1"/>
                    </a:moveTo>
                    <a:cubicBezTo>
                      <a:pt x="1935" y="1"/>
                      <a:pt x="0" y="4671"/>
                      <a:pt x="2736" y="7373"/>
                    </a:cubicBezTo>
                    <a:cubicBezTo>
                      <a:pt x="3609" y="8246"/>
                      <a:pt x="4686" y="8639"/>
                      <a:pt x="5742" y="8639"/>
                    </a:cubicBezTo>
                    <a:cubicBezTo>
                      <a:pt x="7952" y="8639"/>
                      <a:pt x="10074" y="6922"/>
                      <a:pt x="10074" y="4304"/>
                    </a:cubicBezTo>
                    <a:cubicBezTo>
                      <a:pt x="10074" y="1935"/>
                      <a:pt x="8139" y="1"/>
                      <a:pt x="577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8"/>
              <p:cNvSpPr/>
              <p:nvPr/>
            </p:nvSpPr>
            <p:spPr>
              <a:xfrm>
                <a:off x="3077375" y="1575725"/>
                <a:ext cx="1672875" cy="2311700"/>
              </a:xfrm>
              <a:custGeom>
                <a:rect b="b" l="l" r="r" t="t"/>
                <a:pathLst>
                  <a:path extrusionOk="0" h="92468" w="66915">
                    <a:moveTo>
                      <a:pt x="0" y="1"/>
                    </a:moveTo>
                    <a:lnTo>
                      <a:pt x="0" y="101"/>
                    </a:lnTo>
                    <a:cubicBezTo>
                      <a:pt x="34" y="34626"/>
                      <a:pt x="34" y="66549"/>
                      <a:pt x="34" y="92367"/>
                    </a:cubicBezTo>
                    <a:lnTo>
                      <a:pt x="34" y="92467"/>
                    </a:lnTo>
                    <a:lnTo>
                      <a:pt x="134" y="92467"/>
                    </a:lnTo>
                    <a:lnTo>
                      <a:pt x="66815" y="92367"/>
                    </a:lnTo>
                    <a:lnTo>
                      <a:pt x="200" y="92267"/>
                    </a:lnTo>
                    <a:lnTo>
                      <a:pt x="200" y="92267"/>
                    </a:lnTo>
                    <a:lnTo>
                      <a:pt x="200" y="234"/>
                    </a:lnTo>
                    <a:lnTo>
                      <a:pt x="66681" y="234"/>
                    </a:lnTo>
                    <a:cubicBezTo>
                      <a:pt x="66748" y="54717"/>
                      <a:pt x="66781" y="91499"/>
                      <a:pt x="66781" y="92367"/>
                    </a:cubicBezTo>
                    <a:lnTo>
                      <a:pt x="66781" y="92367"/>
                    </a:lnTo>
                    <a:cubicBezTo>
                      <a:pt x="66782" y="92364"/>
                      <a:pt x="66815" y="92198"/>
                      <a:pt x="66815" y="91933"/>
                    </a:cubicBezTo>
                    <a:lnTo>
                      <a:pt x="66815" y="90633"/>
                    </a:lnTo>
                    <a:lnTo>
                      <a:pt x="66815" y="85629"/>
                    </a:lnTo>
                    <a:cubicBezTo>
                      <a:pt x="66848" y="81259"/>
                      <a:pt x="66848" y="74855"/>
                      <a:pt x="66848" y="66715"/>
                    </a:cubicBezTo>
                    <a:cubicBezTo>
                      <a:pt x="66881" y="50470"/>
                      <a:pt x="66881" y="27387"/>
                      <a:pt x="66915" y="101"/>
                    </a:cubicBezTo>
                    <a:lnTo>
                      <a:pt x="6691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8"/>
              <p:cNvSpPr/>
              <p:nvPr/>
            </p:nvSpPr>
            <p:spPr>
              <a:xfrm>
                <a:off x="3288350" y="3605000"/>
                <a:ext cx="920550" cy="1385700"/>
              </a:xfrm>
              <a:custGeom>
                <a:rect b="b" l="l" r="r" t="t"/>
                <a:pathLst>
                  <a:path extrusionOk="0" h="55428" w="36822">
                    <a:moveTo>
                      <a:pt x="20493" y="0"/>
                    </a:moveTo>
                    <a:cubicBezTo>
                      <a:pt x="20169" y="0"/>
                      <a:pt x="19838" y="60"/>
                      <a:pt x="19515" y="188"/>
                    </a:cubicBezTo>
                    <a:lnTo>
                      <a:pt x="10908" y="4224"/>
                    </a:lnTo>
                    <a:cubicBezTo>
                      <a:pt x="10518" y="4115"/>
                      <a:pt x="10119" y="4057"/>
                      <a:pt x="9724" y="4057"/>
                    </a:cubicBezTo>
                    <a:cubicBezTo>
                      <a:pt x="9276" y="4057"/>
                      <a:pt x="8832" y="4132"/>
                      <a:pt x="8407" y="4291"/>
                    </a:cubicBezTo>
                    <a:cubicBezTo>
                      <a:pt x="7139" y="4725"/>
                      <a:pt x="6439" y="6059"/>
                      <a:pt x="6739" y="7327"/>
                    </a:cubicBezTo>
                    <a:lnTo>
                      <a:pt x="10241" y="21270"/>
                    </a:lnTo>
                    <a:lnTo>
                      <a:pt x="1" y="55428"/>
                    </a:lnTo>
                    <a:lnTo>
                      <a:pt x="22116" y="55428"/>
                    </a:lnTo>
                    <a:lnTo>
                      <a:pt x="26987" y="22638"/>
                    </a:lnTo>
                    <a:lnTo>
                      <a:pt x="28454" y="17701"/>
                    </a:lnTo>
                    <a:cubicBezTo>
                      <a:pt x="28721" y="16600"/>
                      <a:pt x="29055" y="15332"/>
                      <a:pt x="29522" y="13898"/>
                    </a:cubicBezTo>
                    <a:cubicBezTo>
                      <a:pt x="29955" y="12597"/>
                      <a:pt x="30989" y="11229"/>
                      <a:pt x="31957" y="10262"/>
                    </a:cubicBezTo>
                    <a:cubicBezTo>
                      <a:pt x="33458" y="8728"/>
                      <a:pt x="34192" y="8694"/>
                      <a:pt x="35192" y="7894"/>
                    </a:cubicBezTo>
                    <a:cubicBezTo>
                      <a:pt x="35292" y="7827"/>
                      <a:pt x="35393" y="7760"/>
                      <a:pt x="35493" y="7694"/>
                    </a:cubicBezTo>
                    <a:cubicBezTo>
                      <a:pt x="35659" y="7594"/>
                      <a:pt x="35826" y="7460"/>
                      <a:pt x="35960" y="7293"/>
                    </a:cubicBezTo>
                    <a:cubicBezTo>
                      <a:pt x="36822" y="6399"/>
                      <a:pt x="36064" y="5017"/>
                      <a:pt x="34448" y="5017"/>
                    </a:cubicBezTo>
                    <a:cubicBezTo>
                      <a:pt x="34375" y="5017"/>
                      <a:pt x="34301" y="5019"/>
                      <a:pt x="34225" y="5025"/>
                    </a:cubicBezTo>
                    <a:cubicBezTo>
                      <a:pt x="32891" y="5125"/>
                      <a:pt x="30723" y="5492"/>
                      <a:pt x="27187" y="9161"/>
                    </a:cubicBezTo>
                    <a:cubicBezTo>
                      <a:pt x="27153" y="9228"/>
                      <a:pt x="27087" y="9261"/>
                      <a:pt x="27053" y="9328"/>
                    </a:cubicBezTo>
                    <a:cubicBezTo>
                      <a:pt x="26788" y="9675"/>
                      <a:pt x="26525" y="9828"/>
                      <a:pt x="26267" y="9828"/>
                    </a:cubicBezTo>
                    <a:cubicBezTo>
                      <a:pt x="24739" y="9828"/>
                      <a:pt x="23407" y="4459"/>
                      <a:pt x="23150" y="2290"/>
                    </a:cubicBezTo>
                    <a:cubicBezTo>
                      <a:pt x="22938" y="933"/>
                      <a:pt x="21769" y="0"/>
                      <a:pt x="204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8"/>
              <p:cNvSpPr/>
              <p:nvPr/>
            </p:nvSpPr>
            <p:spPr>
              <a:xfrm>
                <a:off x="3417600" y="3266950"/>
                <a:ext cx="970725" cy="800575"/>
              </a:xfrm>
              <a:custGeom>
                <a:rect b="b" l="l" r="r" t="t"/>
                <a:pathLst>
                  <a:path extrusionOk="0" h="32023" w="38829">
                    <a:moveTo>
                      <a:pt x="21483" y="0"/>
                    </a:moveTo>
                    <a:lnTo>
                      <a:pt x="15279" y="7039"/>
                    </a:lnTo>
                    <a:cubicBezTo>
                      <a:pt x="15279" y="7039"/>
                      <a:pt x="18081" y="8140"/>
                      <a:pt x="15645" y="12843"/>
                    </a:cubicBezTo>
                    <a:cubicBezTo>
                      <a:pt x="13210" y="17546"/>
                      <a:pt x="1" y="23217"/>
                      <a:pt x="1" y="23217"/>
                    </a:cubicBezTo>
                    <a:lnTo>
                      <a:pt x="6572" y="30822"/>
                    </a:lnTo>
                    <a:cubicBezTo>
                      <a:pt x="7256" y="31617"/>
                      <a:pt x="8215" y="32022"/>
                      <a:pt x="9185" y="32022"/>
                    </a:cubicBezTo>
                    <a:cubicBezTo>
                      <a:pt x="9966" y="32022"/>
                      <a:pt x="10754" y="31759"/>
                      <a:pt x="11409" y="31223"/>
                    </a:cubicBezTo>
                    <a:lnTo>
                      <a:pt x="28588" y="17246"/>
                    </a:lnTo>
                    <a:lnTo>
                      <a:pt x="31990" y="18213"/>
                    </a:lnTo>
                    <a:lnTo>
                      <a:pt x="38829" y="4804"/>
                    </a:lnTo>
                    <a:lnTo>
                      <a:pt x="2148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8"/>
              <p:cNvSpPr/>
              <p:nvPr/>
            </p:nvSpPr>
            <p:spPr>
              <a:xfrm>
                <a:off x="2057450" y="1521000"/>
                <a:ext cx="2109050" cy="1742625"/>
              </a:xfrm>
              <a:custGeom>
                <a:rect b="b" l="l" r="r" t="t"/>
                <a:pathLst>
                  <a:path extrusionOk="0" h="69705" w="84362">
                    <a:moveTo>
                      <a:pt x="36406" y="0"/>
                    </a:moveTo>
                    <a:cubicBezTo>
                      <a:pt x="33281" y="0"/>
                      <a:pt x="26085" y="2163"/>
                      <a:pt x="14278" y="27808"/>
                    </a:cubicBezTo>
                    <a:cubicBezTo>
                      <a:pt x="1" y="58892"/>
                      <a:pt x="5580" y="66136"/>
                      <a:pt x="8421" y="66136"/>
                    </a:cubicBezTo>
                    <a:cubicBezTo>
                      <a:pt x="8428" y="66136"/>
                      <a:pt x="8434" y="66136"/>
                      <a:pt x="8441" y="66136"/>
                    </a:cubicBezTo>
                    <a:cubicBezTo>
                      <a:pt x="10981" y="66077"/>
                      <a:pt x="26436" y="61834"/>
                      <a:pt x="38327" y="61834"/>
                    </a:cubicBezTo>
                    <a:cubicBezTo>
                      <a:pt x="39867" y="61834"/>
                      <a:pt x="41347" y="61906"/>
                      <a:pt x="42732" y="62066"/>
                    </a:cubicBezTo>
                    <a:cubicBezTo>
                      <a:pt x="54807" y="63434"/>
                      <a:pt x="70352" y="69705"/>
                      <a:pt x="70352" y="69705"/>
                    </a:cubicBezTo>
                    <a:lnTo>
                      <a:pt x="84362" y="47289"/>
                    </a:lnTo>
                    <a:cubicBezTo>
                      <a:pt x="84362" y="47289"/>
                      <a:pt x="74355" y="45054"/>
                      <a:pt x="60278" y="31511"/>
                    </a:cubicBezTo>
                    <a:cubicBezTo>
                      <a:pt x="46207" y="18005"/>
                      <a:pt x="39600" y="88"/>
                      <a:pt x="37876" y="88"/>
                    </a:cubicBezTo>
                    <a:cubicBezTo>
                      <a:pt x="37871" y="88"/>
                      <a:pt x="37867" y="88"/>
                      <a:pt x="37862" y="88"/>
                    </a:cubicBezTo>
                    <a:cubicBezTo>
                      <a:pt x="37845" y="89"/>
                      <a:pt x="37828" y="89"/>
                      <a:pt x="37810" y="89"/>
                    </a:cubicBezTo>
                    <a:cubicBezTo>
                      <a:pt x="37506" y="89"/>
                      <a:pt x="37040" y="0"/>
                      <a:pt x="364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8"/>
              <p:cNvSpPr/>
              <p:nvPr/>
            </p:nvSpPr>
            <p:spPr>
              <a:xfrm>
                <a:off x="4598450" y="3145200"/>
                <a:ext cx="199350" cy="216850"/>
              </a:xfrm>
              <a:custGeom>
                <a:rect b="b" l="l" r="r" t="t"/>
                <a:pathLst>
                  <a:path extrusionOk="0" h="8674" w="7974">
                    <a:moveTo>
                      <a:pt x="3603" y="0"/>
                    </a:moveTo>
                    <a:lnTo>
                      <a:pt x="1" y="6838"/>
                    </a:lnTo>
                    <a:lnTo>
                      <a:pt x="5838" y="8673"/>
                    </a:lnTo>
                    <a:lnTo>
                      <a:pt x="7973" y="2702"/>
                    </a:lnTo>
                    <a:lnTo>
                      <a:pt x="360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8"/>
              <p:cNvSpPr/>
              <p:nvPr/>
            </p:nvSpPr>
            <p:spPr>
              <a:xfrm>
                <a:off x="4598450" y="3145200"/>
                <a:ext cx="103425" cy="180150"/>
              </a:xfrm>
              <a:custGeom>
                <a:rect b="b" l="l" r="r" t="t"/>
                <a:pathLst>
                  <a:path extrusionOk="0" h="7206" w="4137">
                    <a:moveTo>
                      <a:pt x="3603" y="0"/>
                    </a:moveTo>
                    <a:lnTo>
                      <a:pt x="1" y="6838"/>
                    </a:lnTo>
                    <a:lnTo>
                      <a:pt x="1202" y="7205"/>
                    </a:lnTo>
                    <a:lnTo>
                      <a:pt x="4137" y="334"/>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a:off x="4269875" y="3041375"/>
                <a:ext cx="321100" cy="143600"/>
              </a:xfrm>
              <a:custGeom>
                <a:rect b="b" l="l" r="r" t="t"/>
                <a:pathLst>
                  <a:path extrusionOk="0" h="5744" w="12844">
                    <a:moveTo>
                      <a:pt x="152" y="0"/>
                    </a:moveTo>
                    <a:cubicBezTo>
                      <a:pt x="123" y="0"/>
                      <a:pt x="106" y="6"/>
                      <a:pt x="101" y="17"/>
                    </a:cubicBezTo>
                    <a:cubicBezTo>
                      <a:pt x="1" y="217"/>
                      <a:pt x="2770" y="1651"/>
                      <a:pt x="6272" y="3219"/>
                    </a:cubicBezTo>
                    <a:cubicBezTo>
                      <a:pt x="9474" y="4666"/>
                      <a:pt x="12221" y="5744"/>
                      <a:pt x="12678" y="5744"/>
                    </a:cubicBezTo>
                    <a:cubicBezTo>
                      <a:pt x="12716" y="5744"/>
                      <a:pt x="12738" y="5736"/>
                      <a:pt x="12743" y="5721"/>
                    </a:cubicBezTo>
                    <a:cubicBezTo>
                      <a:pt x="12843" y="5554"/>
                      <a:pt x="10075" y="4120"/>
                      <a:pt x="6572" y="2552"/>
                    </a:cubicBezTo>
                    <a:cubicBezTo>
                      <a:pt x="3305" y="1058"/>
                      <a:pt x="560" y="0"/>
                      <a:pt x="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a:off x="4345775" y="2941950"/>
                <a:ext cx="290225" cy="141300"/>
              </a:xfrm>
              <a:custGeom>
                <a:rect b="b" l="l" r="r" t="t"/>
                <a:pathLst>
                  <a:path extrusionOk="0" h="5652" w="11609">
                    <a:moveTo>
                      <a:pt x="170" y="1"/>
                    </a:moveTo>
                    <a:cubicBezTo>
                      <a:pt x="132" y="1"/>
                      <a:pt x="108" y="9"/>
                      <a:pt x="101" y="24"/>
                    </a:cubicBezTo>
                    <a:cubicBezTo>
                      <a:pt x="0" y="191"/>
                      <a:pt x="2502" y="1592"/>
                      <a:pt x="5638" y="3160"/>
                    </a:cubicBezTo>
                    <a:cubicBezTo>
                      <a:pt x="8532" y="4576"/>
                      <a:pt x="10999" y="5651"/>
                      <a:pt x="11441" y="5651"/>
                    </a:cubicBezTo>
                    <a:cubicBezTo>
                      <a:pt x="11478" y="5651"/>
                      <a:pt x="11501" y="5644"/>
                      <a:pt x="11509" y="5628"/>
                    </a:cubicBezTo>
                    <a:cubicBezTo>
                      <a:pt x="11609" y="5428"/>
                      <a:pt x="9107" y="4027"/>
                      <a:pt x="5971" y="2493"/>
                    </a:cubicBezTo>
                    <a:cubicBezTo>
                      <a:pt x="3053" y="1049"/>
                      <a:pt x="615" y="1"/>
                      <a:pt x="17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a:off x="4241525" y="3162300"/>
                <a:ext cx="291075" cy="129650"/>
              </a:xfrm>
              <a:custGeom>
                <a:rect b="b" l="l" r="r" t="t"/>
                <a:pathLst>
                  <a:path extrusionOk="0" h="5186" w="11643">
                    <a:moveTo>
                      <a:pt x="146" y="0"/>
                    </a:moveTo>
                    <a:cubicBezTo>
                      <a:pt x="121" y="0"/>
                      <a:pt x="105" y="6"/>
                      <a:pt x="101" y="17"/>
                    </a:cubicBezTo>
                    <a:cubicBezTo>
                      <a:pt x="1" y="184"/>
                      <a:pt x="2436" y="1651"/>
                      <a:pt x="5638" y="3119"/>
                    </a:cubicBezTo>
                    <a:cubicBezTo>
                      <a:pt x="6405" y="3486"/>
                      <a:pt x="7173" y="3853"/>
                      <a:pt x="7873" y="4120"/>
                    </a:cubicBezTo>
                    <a:cubicBezTo>
                      <a:pt x="8607" y="4353"/>
                      <a:pt x="9241" y="4587"/>
                      <a:pt x="9808" y="4753"/>
                    </a:cubicBezTo>
                    <a:cubicBezTo>
                      <a:pt x="10673" y="5042"/>
                      <a:pt x="11291" y="5186"/>
                      <a:pt x="11532" y="5186"/>
                    </a:cubicBezTo>
                    <a:cubicBezTo>
                      <a:pt x="11598" y="5186"/>
                      <a:pt x="11635" y="5175"/>
                      <a:pt x="11642" y="5154"/>
                    </a:cubicBezTo>
                    <a:cubicBezTo>
                      <a:pt x="11642" y="5054"/>
                      <a:pt x="11009" y="4720"/>
                      <a:pt x="9975" y="4253"/>
                    </a:cubicBezTo>
                    <a:cubicBezTo>
                      <a:pt x="9441" y="4020"/>
                      <a:pt x="8840" y="3753"/>
                      <a:pt x="8140" y="3486"/>
                    </a:cubicBezTo>
                    <a:cubicBezTo>
                      <a:pt x="7439" y="3186"/>
                      <a:pt x="6706" y="2785"/>
                      <a:pt x="5938" y="2452"/>
                    </a:cubicBezTo>
                    <a:cubicBezTo>
                      <a:pt x="2978" y="1081"/>
                      <a:pt x="512" y="0"/>
                      <a:pt x="14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p:nvPr/>
            </p:nvSpPr>
            <p:spPr>
              <a:xfrm>
                <a:off x="2376025" y="2105950"/>
                <a:ext cx="455350" cy="532250"/>
              </a:xfrm>
              <a:custGeom>
                <a:rect b="b" l="l" r="r" t="t"/>
                <a:pathLst>
                  <a:path extrusionOk="0" h="21290" w="18214">
                    <a:moveTo>
                      <a:pt x="13622" y="0"/>
                    </a:moveTo>
                    <a:cubicBezTo>
                      <a:pt x="10797" y="0"/>
                      <a:pt x="7255" y="1465"/>
                      <a:pt x="4771" y="7579"/>
                    </a:cubicBezTo>
                    <a:cubicBezTo>
                      <a:pt x="1" y="19354"/>
                      <a:pt x="9174" y="21289"/>
                      <a:pt x="9174" y="21289"/>
                    </a:cubicBezTo>
                    <a:cubicBezTo>
                      <a:pt x="13110" y="15051"/>
                      <a:pt x="16146" y="8313"/>
                      <a:pt x="18214" y="1241"/>
                    </a:cubicBezTo>
                    <a:cubicBezTo>
                      <a:pt x="18214" y="1241"/>
                      <a:pt x="16222" y="0"/>
                      <a:pt x="1362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8"/>
              <p:cNvSpPr/>
              <p:nvPr/>
            </p:nvSpPr>
            <p:spPr>
              <a:xfrm>
                <a:off x="2439425" y="1786725"/>
                <a:ext cx="624625" cy="1282600"/>
              </a:xfrm>
              <a:custGeom>
                <a:rect b="b" l="l" r="r" t="t"/>
                <a:pathLst>
                  <a:path extrusionOk="0" h="51304" w="24985">
                    <a:moveTo>
                      <a:pt x="24951" y="0"/>
                    </a:moveTo>
                    <a:lnTo>
                      <a:pt x="24951" y="0"/>
                    </a:lnTo>
                    <a:cubicBezTo>
                      <a:pt x="24651" y="701"/>
                      <a:pt x="24451" y="1435"/>
                      <a:pt x="24317" y="2202"/>
                    </a:cubicBezTo>
                    <a:lnTo>
                      <a:pt x="22883" y="8206"/>
                    </a:lnTo>
                    <a:lnTo>
                      <a:pt x="21582" y="12276"/>
                    </a:lnTo>
                    <a:lnTo>
                      <a:pt x="20882" y="14544"/>
                    </a:lnTo>
                    <a:cubicBezTo>
                      <a:pt x="20748" y="14911"/>
                      <a:pt x="20648" y="15311"/>
                      <a:pt x="20515" y="15712"/>
                    </a:cubicBezTo>
                    <a:cubicBezTo>
                      <a:pt x="20381" y="16112"/>
                      <a:pt x="20214" y="16479"/>
                      <a:pt x="20048" y="16912"/>
                    </a:cubicBezTo>
                    <a:lnTo>
                      <a:pt x="18046" y="21916"/>
                    </a:lnTo>
                    <a:lnTo>
                      <a:pt x="17546" y="23217"/>
                    </a:lnTo>
                    <a:cubicBezTo>
                      <a:pt x="17379" y="23684"/>
                      <a:pt x="17112" y="24118"/>
                      <a:pt x="16912" y="24518"/>
                    </a:cubicBezTo>
                    <a:cubicBezTo>
                      <a:pt x="16512" y="25385"/>
                      <a:pt x="16045" y="26286"/>
                      <a:pt x="15645" y="27186"/>
                    </a:cubicBezTo>
                    <a:lnTo>
                      <a:pt x="14344" y="29822"/>
                    </a:lnTo>
                    <a:cubicBezTo>
                      <a:pt x="14110" y="30289"/>
                      <a:pt x="13943" y="30689"/>
                      <a:pt x="13710" y="31123"/>
                    </a:cubicBezTo>
                    <a:lnTo>
                      <a:pt x="13009" y="32323"/>
                    </a:lnTo>
                    <a:lnTo>
                      <a:pt x="10241" y="36993"/>
                    </a:lnTo>
                    <a:cubicBezTo>
                      <a:pt x="10041" y="37394"/>
                      <a:pt x="9840" y="37761"/>
                      <a:pt x="9607" y="38094"/>
                    </a:cubicBezTo>
                    <a:cubicBezTo>
                      <a:pt x="9373" y="38461"/>
                      <a:pt x="9140" y="38795"/>
                      <a:pt x="8906" y="39128"/>
                    </a:cubicBezTo>
                    <a:lnTo>
                      <a:pt x="7572" y="41096"/>
                    </a:lnTo>
                    <a:lnTo>
                      <a:pt x="5170" y="44599"/>
                    </a:lnTo>
                    <a:cubicBezTo>
                      <a:pt x="3569" y="46634"/>
                      <a:pt x="2268" y="48268"/>
                      <a:pt x="1334" y="49469"/>
                    </a:cubicBezTo>
                    <a:cubicBezTo>
                      <a:pt x="834" y="50036"/>
                      <a:pt x="400" y="50637"/>
                      <a:pt x="0" y="51304"/>
                    </a:cubicBezTo>
                    <a:cubicBezTo>
                      <a:pt x="567" y="50803"/>
                      <a:pt x="1067" y="50236"/>
                      <a:pt x="1534" y="49636"/>
                    </a:cubicBezTo>
                    <a:cubicBezTo>
                      <a:pt x="2502" y="48535"/>
                      <a:pt x="3903" y="46934"/>
                      <a:pt x="5571" y="44933"/>
                    </a:cubicBezTo>
                    <a:lnTo>
                      <a:pt x="8072" y="41430"/>
                    </a:lnTo>
                    <a:lnTo>
                      <a:pt x="9440" y="39495"/>
                    </a:lnTo>
                    <a:lnTo>
                      <a:pt x="10174" y="38461"/>
                    </a:lnTo>
                    <a:cubicBezTo>
                      <a:pt x="10441" y="38128"/>
                      <a:pt x="10608" y="37727"/>
                      <a:pt x="10841" y="37360"/>
                    </a:cubicBezTo>
                    <a:lnTo>
                      <a:pt x="13610" y="32690"/>
                    </a:lnTo>
                    <a:cubicBezTo>
                      <a:pt x="13843" y="32290"/>
                      <a:pt x="14110" y="31856"/>
                      <a:pt x="14344" y="31456"/>
                    </a:cubicBezTo>
                    <a:cubicBezTo>
                      <a:pt x="14577" y="31056"/>
                      <a:pt x="14777" y="30589"/>
                      <a:pt x="15011" y="30155"/>
                    </a:cubicBezTo>
                    <a:lnTo>
                      <a:pt x="16278" y="27487"/>
                    </a:lnTo>
                    <a:lnTo>
                      <a:pt x="17579" y="24818"/>
                    </a:lnTo>
                    <a:cubicBezTo>
                      <a:pt x="17779" y="24384"/>
                      <a:pt x="18013" y="23951"/>
                      <a:pt x="18213" y="23517"/>
                    </a:cubicBezTo>
                    <a:cubicBezTo>
                      <a:pt x="18380" y="23084"/>
                      <a:pt x="18547" y="22617"/>
                      <a:pt x="18713" y="22183"/>
                    </a:cubicBezTo>
                    <a:lnTo>
                      <a:pt x="20681" y="17113"/>
                    </a:lnTo>
                    <a:cubicBezTo>
                      <a:pt x="20848" y="16712"/>
                      <a:pt x="21015" y="16345"/>
                      <a:pt x="21148" y="15912"/>
                    </a:cubicBezTo>
                    <a:lnTo>
                      <a:pt x="21482" y="14711"/>
                    </a:lnTo>
                    <a:cubicBezTo>
                      <a:pt x="21716" y="13944"/>
                      <a:pt x="21949" y="13176"/>
                      <a:pt x="22183" y="12443"/>
                    </a:cubicBezTo>
                    <a:lnTo>
                      <a:pt x="23383" y="8306"/>
                    </a:lnTo>
                    <a:cubicBezTo>
                      <a:pt x="23950" y="5738"/>
                      <a:pt x="24351" y="3670"/>
                      <a:pt x="24618" y="2235"/>
                    </a:cubicBezTo>
                    <a:cubicBezTo>
                      <a:pt x="24884" y="801"/>
                      <a:pt x="24985" y="0"/>
                      <a:pt x="24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
              <p:cNvSpPr/>
              <p:nvPr/>
            </p:nvSpPr>
            <p:spPr>
              <a:xfrm>
                <a:off x="3470150" y="3525500"/>
                <a:ext cx="491200" cy="445025"/>
              </a:xfrm>
              <a:custGeom>
                <a:rect b="b" l="l" r="r" t="t"/>
                <a:pathLst>
                  <a:path extrusionOk="0" h="17801" w="19648">
                    <a:moveTo>
                      <a:pt x="15103" y="0"/>
                    </a:moveTo>
                    <a:cubicBezTo>
                      <a:pt x="14904" y="0"/>
                      <a:pt x="14697" y="11"/>
                      <a:pt x="14477" y="32"/>
                    </a:cubicBezTo>
                    <a:cubicBezTo>
                      <a:pt x="14144" y="32"/>
                      <a:pt x="15011" y="3568"/>
                      <a:pt x="6605" y="8405"/>
                    </a:cubicBezTo>
                    <a:cubicBezTo>
                      <a:pt x="1602" y="11274"/>
                      <a:pt x="0" y="11941"/>
                      <a:pt x="0" y="11941"/>
                    </a:cubicBezTo>
                    <a:cubicBezTo>
                      <a:pt x="801" y="13375"/>
                      <a:pt x="1602" y="14876"/>
                      <a:pt x="2769" y="16011"/>
                    </a:cubicBezTo>
                    <a:cubicBezTo>
                      <a:pt x="3833" y="17044"/>
                      <a:pt x="5257" y="17801"/>
                      <a:pt x="6763" y="17801"/>
                    </a:cubicBezTo>
                    <a:cubicBezTo>
                      <a:pt x="6910" y="17801"/>
                      <a:pt x="7058" y="17793"/>
                      <a:pt x="7206" y="17779"/>
                    </a:cubicBezTo>
                    <a:cubicBezTo>
                      <a:pt x="8873" y="17612"/>
                      <a:pt x="10408" y="16244"/>
                      <a:pt x="10408" y="14610"/>
                    </a:cubicBezTo>
                    <a:cubicBezTo>
                      <a:pt x="10695" y="14825"/>
                      <a:pt x="11033" y="14920"/>
                      <a:pt x="11377" y="14920"/>
                    </a:cubicBezTo>
                    <a:cubicBezTo>
                      <a:pt x="11996" y="14920"/>
                      <a:pt x="12636" y="14614"/>
                      <a:pt x="13043" y="14143"/>
                    </a:cubicBezTo>
                    <a:cubicBezTo>
                      <a:pt x="13710" y="13409"/>
                      <a:pt x="13910" y="12375"/>
                      <a:pt x="13977" y="11407"/>
                    </a:cubicBezTo>
                    <a:cubicBezTo>
                      <a:pt x="14303" y="11601"/>
                      <a:pt x="14670" y="11689"/>
                      <a:pt x="15042" y="11689"/>
                    </a:cubicBezTo>
                    <a:cubicBezTo>
                      <a:pt x="15887" y="11689"/>
                      <a:pt x="16760" y="11235"/>
                      <a:pt x="17246" y="10540"/>
                    </a:cubicBezTo>
                    <a:cubicBezTo>
                      <a:pt x="17913" y="9439"/>
                      <a:pt x="18080" y="8138"/>
                      <a:pt x="17680" y="6971"/>
                    </a:cubicBezTo>
                    <a:cubicBezTo>
                      <a:pt x="17279" y="5770"/>
                      <a:pt x="16679" y="4669"/>
                      <a:pt x="15945" y="3668"/>
                    </a:cubicBezTo>
                    <a:lnTo>
                      <a:pt x="15945" y="3668"/>
                    </a:lnTo>
                    <a:cubicBezTo>
                      <a:pt x="16272" y="3695"/>
                      <a:pt x="16605" y="3721"/>
                      <a:pt x="16932" y="3721"/>
                    </a:cubicBezTo>
                    <a:cubicBezTo>
                      <a:pt x="17439" y="3721"/>
                      <a:pt x="17934" y="3658"/>
                      <a:pt x="18380" y="3435"/>
                    </a:cubicBezTo>
                    <a:cubicBezTo>
                      <a:pt x="19114" y="3068"/>
                      <a:pt x="19648" y="2067"/>
                      <a:pt x="19181" y="1367"/>
                    </a:cubicBezTo>
                    <a:cubicBezTo>
                      <a:pt x="18881" y="1000"/>
                      <a:pt x="18480" y="733"/>
                      <a:pt x="17980" y="600"/>
                    </a:cubicBezTo>
                    <a:cubicBezTo>
                      <a:pt x="16921" y="265"/>
                      <a:pt x="16117" y="0"/>
                      <a:pt x="151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8"/>
              <p:cNvSpPr/>
              <p:nvPr/>
            </p:nvSpPr>
            <p:spPr>
              <a:xfrm>
                <a:off x="3729500" y="3946575"/>
                <a:ext cx="213500" cy="106825"/>
              </a:xfrm>
              <a:custGeom>
                <a:rect b="b" l="l" r="r" t="t"/>
                <a:pathLst>
                  <a:path extrusionOk="0" h="4273" w="8540">
                    <a:moveTo>
                      <a:pt x="6965" y="1"/>
                    </a:moveTo>
                    <a:cubicBezTo>
                      <a:pt x="4569" y="1"/>
                      <a:pt x="2280" y="1097"/>
                      <a:pt x="768" y="3004"/>
                    </a:cubicBezTo>
                    <a:cubicBezTo>
                      <a:pt x="568" y="3304"/>
                      <a:pt x="367" y="3604"/>
                      <a:pt x="167" y="3904"/>
                    </a:cubicBezTo>
                    <a:cubicBezTo>
                      <a:pt x="101" y="4038"/>
                      <a:pt x="34" y="4138"/>
                      <a:pt x="1" y="4271"/>
                    </a:cubicBezTo>
                    <a:cubicBezTo>
                      <a:pt x="3" y="4272"/>
                      <a:pt x="5" y="4273"/>
                      <a:pt x="7" y="4273"/>
                    </a:cubicBezTo>
                    <a:cubicBezTo>
                      <a:pt x="82" y="4273"/>
                      <a:pt x="320" y="3782"/>
                      <a:pt x="901" y="3104"/>
                    </a:cubicBezTo>
                    <a:cubicBezTo>
                      <a:pt x="2436" y="1269"/>
                      <a:pt x="4704" y="202"/>
                      <a:pt x="7072" y="135"/>
                    </a:cubicBezTo>
                    <a:cubicBezTo>
                      <a:pt x="7178" y="131"/>
                      <a:pt x="7278" y="130"/>
                      <a:pt x="7373" y="130"/>
                    </a:cubicBezTo>
                    <a:cubicBezTo>
                      <a:pt x="8025" y="130"/>
                      <a:pt x="8428" y="207"/>
                      <a:pt x="8520" y="207"/>
                    </a:cubicBezTo>
                    <a:cubicBezTo>
                      <a:pt x="8533" y="207"/>
                      <a:pt x="8540" y="205"/>
                      <a:pt x="8540" y="202"/>
                    </a:cubicBezTo>
                    <a:cubicBezTo>
                      <a:pt x="8440" y="135"/>
                      <a:pt x="8306" y="102"/>
                      <a:pt x="8173" y="102"/>
                    </a:cubicBezTo>
                    <a:cubicBezTo>
                      <a:pt x="7806" y="35"/>
                      <a:pt x="7439" y="2"/>
                      <a:pt x="7072" y="2"/>
                    </a:cubicBezTo>
                    <a:cubicBezTo>
                      <a:pt x="7036" y="1"/>
                      <a:pt x="7001" y="1"/>
                      <a:pt x="696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8"/>
              <p:cNvSpPr/>
              <p:nvPr/>
            </p:nvSpPr>
            <p:spPr>
              <a:xfrm>
                <a:off x="3483500" y="3582175"/>
                <a:ext cx="405300" cy="334825"/>
              </a:xfrm>
              <a:custGeom>
                <a:rect b="b" l="l" r="r" t="t"/>
                <a:pathLst>
                  <a:path extrusionOk="0" h="13393" w="16212">
                    <a:moveTo>
                      <a:pt x="9740" y="0"/>
                    </a:moveTo>
                    <a:cubicBezTo>
                      <a:pt x="9007" y="0"/>
                      <a:pt x="8073" y="134"/>
                      <a:pt x="7639" y="768"/>
                    </a:cubicBezTo>
                    <a:cubicBezTo>
                      <a:pt x="7172" y="1401"/>
                      <a:pt x="6972" y="2202"/>
                      <a:pt x="7072" y="2969"/>
                    </a:cubicBezTo>
                    <a:cubicBezTo>
                      <a:pt x="7072" y="2969"/>
                      <a:pt x="6276" y="2564"/>
                      <a:pt x="5312" y="2564"/>
                    </a:cubicBezTo>
                    <a:cubicBezTo>
                      <a:pt x="4814" y="2564"/>
                      <a:pt x="4270" y="2673"/>
                      <a:pt x="3770" y="3003"/>
                    </a:cubicBezTo>
                    <a:cubicBezTo>
                      <a:pt x="2869" y="3636"/>
                      <a:pt x="2202" y="4570"/>
                      <a:pt x="1935" y="5671"/>
                    </a:cubicBezTo>
                    <a:lnTo>
                      <a:pt x="0" y="7406"/>
                    </a:lnTo>
                    <a:cubicBezTo>
                      <a:pt x="1368" y="8707"/>
                      <a:pt x="2268" y="10174"/>
                      <a:pt x="3703" y="11475"/>
                    </a:cubicBezTo>
                    <a:cubicBezTo>
                      <a:pt x="4337" y="12076"/>
                      <a:pt x="5371" y="13177"/>
                      <a:pt x="6205" y="13343"/>
                    </a:cubicBezTo>
                    <a:cubicBezTo>
                      <a:pt x="6398" y="13374"/>
                      <a:pt x="6579" y="13393"/>
                      <a:pt x="6747" y="13393"/>
                    </a:cubicBezTo>
                    <a:cubicBezTo>
                      <a:pt x="7303" y="13393"/>
                      <a:pt x="7716" y="13191"/>
                      <a:pt x="7973" y="12576"/>
                    </a:cubicBezTo>
                    <a:cubicBezTo>
                      <a:pt x="8239" y="11909"/>
                      <a:pt x="7739" y="11008"/>
                      <a:pt x="7405" y="10475"/>
                    </a:cubicBezTo>
                    <a:cubicBezTo>
                      <a:pt x="6505" y="9074"/>
                      <a:pt x="5638" y="7939"/>
                      <a:pt x="4970" y="6839"/>
                    </a:cubicBezTo>
                    <a:cubicBezTo>
                      <a:pt x="4750" y="6507"/>
                      <a:pt x="4850" y="6337"/>
                      <a:pt x="4992" y="6337"/>
                    </a:cubicBezTo>
                    <a:cubicBezTo>
                      <a:pt x="5064" y="6337"/>
                      <a:pt x="5148" y="6381"/>
                      <a:pt x="5204" y="6472"/>
                    </a:cubicBezTo>
                    <a:cubicBezTo>
                      <a:pt x="5838" y="7139"/>
                      <a:pt x="6838" y="7706"/>
                      <a:pt x="7405" y="8473"/>
                    </a:cubicBezTo>
                    <a:cubicBezTo>
                      <a:pt x="8099" y="9341"/>
                      <a:pt x="8292" y="10459"/>
                      <a:pt x="9700" y="10459"/>
                    </a:cubicBezTo>
                    <a:cubicBezTo>
                      <a:pt x="9916" y="10459"/>
                      <a:pt x="10161" y="10432"/>
                      <a:pt x="10441" y="10375"/>
                    </a:cubicBezTo>
                    <a:cubicBezTo>
                      <a:pt x="10708" y="10341"/>
                      <a:pt x="10975" y="10208"/>
                      <a:pt x="11208" y="10041"/>
                    </a:cubicBezTo>
                    <a:cubicBezTo>
                      <a:pt x="12009" y="9441"/>
                      <a:pt x="12042" y="8373"/>
                      <a:pt x="11709" y="7539"/>
                    </a:cubicBezTo>
                    <a:cubicBezTo>
                      <a:pt x="11439" y="6970"/>
                      <a:pt x="11089" y="6428"/>
                      <a:pt x="10682" y="5961"/>
                    </a:cubicBezTo>
                    <a:lnTo>
                      <a:pt x="10682" y="5961"/>
                    </a:lnTo>
                    <a:cubicBezTo>
                      <a:pt x="11543" y="6914"/>
                      <a:pt x="12482" y="7878"/>
                      <a:pt x="13810" y="7973"/>
                    </a:cubicBezTo>
                    <a:cubicBezTo>
                      <a:pt x="13890" y="7982"/>
                      <a:pt x="13969" y="7987"/>
                      <a:pt x="14048" y="7987"/>
                    </a:cubicBezTo>
                    <a:cubicBezTo>
                      <a:pt x="14793" y="7987"/>
                      <a:pt x="15480" y="7569"/>
                      <a:pt x="15811" y="6905"/>
                    </a:cubicBezTo>
                    <a:cubicBezTo>
                      <a:pt x="16212" y="5938"/>
                      <a:pt x="15611" y="5037"/>
                      <a:pt x="15011" y="4304"/>
                    </a:cubicBezTo>
                    <a:cubicBezTo>
                      <a:pt x="13943" y="2969"/>
                      <a:pt x="12743" y="1735"/>
                      <a:pt x="11475" y="634"/>
                    </a:cubicBezTo>
                    <a:cubicBezTo>
                      <a:pt x="10975" y="234"/>
                      <a:pt x="10374" y="34"/>
                      <a:pt x="974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8"/>
              <p:cNvSpPr/>
              <p:nvPr/>
            </p:nvSpPr>
            <p:spPr>
              <a:xfrm>
                <a:off x="3710325" y="3472600"/>
                <a:ext cx="273275" cy="143800"/>
              </a:xfrm>
              <a:custGeom>
                <a:rect b="b" l="l" r="r" t="t"/>
                <a:pathLst>
                  <a:path extrusionOk="0" h="5752" w="10931">
                    <a:moveTo>
                      <a:pt x="2862" y="1"/>
                    </a:moveTo>
                    <a:cubicBezTo>
                      <a:pt x="2309" y="1"/>
                      <a:pt x="1857" y="47"/>
                      <a:pt x="1568" y="147"/>
                    </a:cubicBezTo>
                    <a:cubicBezTo>
                      <a:pt x="1168" y="280"/>
                      <a:pt x="768" y="881"/>
                      <a:pt x="434" y="1481"/>
                    </a:cubicBezTo>
                    <a:cubicBezTo>
                      <a:pt x="0" y="2315"/>
                      <a:pt x="100" y="3283"/>
                      <a:pt x="701" y="3983"/>
                    </a:cubicBezTo>
                    <a:lnTo>
                      <a:pt x="3236" y="5751"/>
                    </a:lnTo>
                    <a:lnTo>
                      <a:pt x="4237" y="4250"/>
                    </a:lnTo>
                    <a:cubicBezTo>
                      <a:pt x="4237" y="4250"/>
                      <a:pt x="5371" y="4383"/>
                      <a:pt x="6105" y="4483"/>
                    </a:cubicBezTo>
                    <a:cubicBezTo>
                      <a:pt x="7028" y="4617"/>
                      <a:pt x="7773" y="4682"/>
                      <a:pt x="8375" y="4682"/>
                    </a:cubicBezTo>
                    <a:cubicBezTo>
                      <a:pt x="10469" y="4682"/>
                      <a:pt x="10823" y="3904"/>
                      <a:pt x="10875" y="2582"/>
                    </a:cubicBezTo>
                    <a:cubicBezTo>
                      <a:pt x="10930" y="1164"/>
                      <a:pt x="5631" y="1"/>
                      <a:pt x="286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8"/>
              <p:cNvSpPr/>
              <p:nvPr/>
            </p:nvSpPr>
            <p:spPr>
              <a:xfrm>
                <a:off x="3656950" y="3654725"/>
                <a:ext cx="105100" cy="95100"/>
              </a:xfrm>
              <a:custGeom>
                <a:rect b="b" l="l" r="r" t="t"/>
                <a:pathLst>
                  <a:path extrusionOk="0" h="3804" w="4204">
                    <a:moveTo>
                      <a:pt x="0" y="1"/>
                    </a:moveTo>
                    <a:lnTo>
                      <a:pt x="0" y="1"/>
                    </a:lnTo>
                    <a:cubicBezTo>
                      <a:pt x="1735" y="834"/>
                      <a:pt x="3203" y="2169"/>
                      <a:pt x="4203" y="3803"/>
                    </a:cubicBezTo>
                    <a:cubicBezTo>
                      <a:pt x="4137" y="3536"/>
                      <a:pt x="4003" y="3270"/>
                      <a:pt x="3837" y="3036"/>
                    </a:cubicBezTo>
                    <a:cubicBezTo>
                      <a:pt x="3103" y="1835"/>
                      <a:pt x="2069" y="868"/>
                      <a:pt x="801" y="267"/>
                    </a:cubicBezTo>
                    <a:cubicBezTo>
                      <a:pt x="568" y="134"/>
                      <a:pt x="301" y="34"/>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8"/>
              <p:cNvSpPr/>
              <p:nvPr/>
            </p:nvSpPr>
            <p:spPr>
              <a:xfrm>
                <a:off x="3731175" y="3582450"/>
                <a:ext cx="64225" cy="37325"/>
              </a:xfrm>
              <a:custGeom>
                <a:rect b="b" l="l" r="r" t="t"/>
                <a:pathLst>
                  <a:path extrusionOk="0" h="1493" w="2569">
                    <a:moveTo>
                      <a:pt x="94" y="1"/>
                    </a:moveTo>
                    <a:cubicBezTo>
                      <a:pt x="35" y="1"/>
                      <a:pt x="0" y="9"/>
                      <a:pt x="0" y="23"/>
                    </a:cubicBezTo>
                    <a:cubicBezTo>
                      <a:pt x="0" y="56"/>
                      <a:pt x="167" y="89"/>
                      <a:pt x="401" y="190"/>
                    </a:cubicBezTo>
                    <a:cubicBezTo>
                      <a:pt x="701" y="356"/>
                      <a:pt x="1001" y="523"/>
                      <a:pt x="1301" y="690"/>
                    </a:cubicBezTo>
                    <a:cubicBezTo>
                      <a:pt x="1942" y="1107"/>
                      <a:pt x="2460" y="1492"/>
                      <a:pt x="2529" y="1492"/>
                    </a:cubicBezTo>
                    <a:cubicBezTo>
                      <a:pt x="2532" y="1492"/>
                      <a:pt x="2534" y="1492"/>
                      <a:pt x="2535" y="1490"/>
                    </a:cubicBezTo>
                    <a:cubicBezTo>
                      <a:pt x="2569" y="1457"/>
                      <a:pt x="2102" y="957"/>
                      <a:pt x="1401" y="523"/>
                    </a:cubicBezTo>
                    <a:cubicBezTo>
                      <a:pt x="1101" y="323"/>
                      <a:pt x="801" y="156"/>
                      <a:pt x="467" y="56"/>
                    </a:cubicBezTo>
                    <a:cubicBezTo>
                      <a:pt x="311" y="17"/>
                      <a:pt x="178" y="1"/>
                      <a:pt x="9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8"/>
              <p:cNvSpPr/>
              <p:nvPr/>
            </p:nvSpPr>
            <p:spPr>
              <a:xfrm>
                <a:off x="3758700" y="3554650"/>
                <a:ext cx="67550" cy="26175"/>
              </a:xfrm>
              <a:custGeom>
                <a:rect b="b" l="l" r="r" t="t"/>
                <a:pathLst>
                  <a:path extrusionOk="0" h="1047" w="2702">
                    <a:moveTo>
                      <a:pt x="33" y="1"/>
                    </a:moveTo>
                    <a:cubicBezTo>
                      <a:pt x="0" y="34"/>
                      <a:pt x="100" y="167"/>
                      <a:pt x="300" y="368"/>
                    </a:cubicBezTo>
                    <a:cubicBezTo>
                      <a:pt x="567" y="568"/>
                      <a:pt x="901" y="768"/>
                      <a:pt x="1234" y="868"/>
                    </a:cubicBezTo>
                    <a:cubicBezTo>
                      <a:pt x="1596" y="997"/>
                      <a:pt x="1978" y="1046"/>
                      <a:pt x="2365" y="1046"/>
                    </a:cubicBezTo>
                    <a:cubicBezTo>
                      <a:pt x="2477" y="1046"/>
                      <a:pt x="2590" y="1042"/>
                      <a:pt x="2702" y="1035"/>
                    </a:cubicBezTo>
                    <a:cubicBezTo>
                      <a:pt x="2235" y="868"/>
                      <a:pt x="1768" y="734"/>
                      <a:pt x="1301" y="634"/>
                    </a:cubicBezTo>
                    <a:cubicBezTo>
                      <a:pt x="834" y="468"/>
                      <a:pt x="434" y="267"/>
                      <a:pt x="3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8"/>
              <p:cNvSpPr/>
              <p:nvPr/>
            </p:nvSpPr>
            <p:spPr>
              <a:xfrm>
                <a:off x="3489325" y="3707175"/>
                <a:ext cx="151800" cy="95175"/>
              </a:xfrm>
              <a:custGeom>
                <a:rect b="b" l="l" r="r" t="t"/>
                <a:pathLst>
                  <a:path extrusionOk="0" h="3807" w="6072">
                    <a:moveTo>
                      <a:pt x="1550" y="1"/>
                    </a:moveTo>
                    <a:cubicBezTo>
                      <a:pt x="1378" y="1"/>
                      <a:pt x="1206" y="13"/>
                      <a:pt x="1035" y="37"/>
                    </a:cubicBezTo>
                    <a:cubicBezTo>
                      <a:pt x="735" y="104"/>
                      <a:pt x="468" y="204"/>
                      <a:pt x="234" y="371"/>
                    </a:cubicBezTo>
                    <a:cubicBezTo>
                      <a:pt x="67" y="471"/>
                      <a:pt x="1" y="538"/>
                      <a:pt x="1" y="538"/>
                    </a:cubicBezTo>
                    <a:cubicBezTo>
                      <a:pt x="334" y="404"/>
                      <a:pt x="701" y="271"/>
                      <a:pt x="1068" y="204"/>
                    </a:cubicBezTo>
                    <a:cubicBezTo>
                      <a:pt x="1199" y="189"/>
                      <a:pt x="1332" y="182"/>
                      <a:pt x="1465" y="182"/>
                    </a:cubicBezTo>
                    <a:cubicBezTo>
                      <a:pt x="2212" y="182"/>
                      <a:pt x="2975" y="418"/>
                      <a:pt x="3570" y="871"/>
                    </a:cubicBezTo>
                    <a:cubicBezTo>
                      <a:pt x="4270" y="1438"/>
                      <a:pt x="4871" y="2139"/>
                      <a:pt x="5371" y="2906"/>
                    </a:cubicBezTo>
                    <a:cubicBezTo>
                      <a:pt x="5571" y="3240"/>
                      <a:pt x="5805" y="3540"/>
                      <a:pt x="6072" y="3807"/>
                    </a:cubicBezTo>
                    <a:cubicBezTo>
                      <a:pt x="5905" y="3473"/>
                      <a:pt x="5705" y="3140"/>
                      <a:pt x="5505" y="2806"/>
                    </a:cubicBezTo>
                    <a:cubicBezTo>
                      <a:pt x="5038" y="2005"/>
                      <a:pt x="4437" y="1272"/>
                      <a:pt x="3703" y="705"/>
                    </a:cubicBezTo>
                    <a:cubicBezTo>
                      <a:pt x="3077" y="241"/>
                      <a:pt x="2317" y="1"/>
                      <a:pt x="155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8"/>
              <p:cNvSpPr/>
              <p:nvPr/>
            </p:nvSpPr>
            <p:spPr>
              <a:xfrm>
                <a:off x="3630275" y="4224300"/>
                <a:ext cx="156800" cy="17525"/>
              </a:xfrm>
              <a:custGeom>
                <a:rect b="b" l="l" r="r" t="t"/>
                <a:pathLst>
                  <a:path extrusionOk="0" h="701" w="6272">
                    <a:moveTo>
                      <a:pt x="6271" y="0"/>
                    </a:moveTo>
                    <a:cubicBezTo>
                      <a:pt x="5204" y="0"/>
                      <a:pt x="4170" y="101"/>
                      <a:pt x="3136" y="234"/>
                    </a:cubicBezTo>
                    <a:cubicBezTo>
                      <a:pt x="2068" y="334"/>
                      <a:pt x="1034" y="467"/>
                      <a:pt x="0" y="701"/>
                    </a:cubicBezTo>
                    <a:cubicBezTo>
                      <a:pt x="1034" y="668"/>
                      <a:pt x="2102" y="601"/>
                      <a:pt x="3136" y="467"/>
                    </a:cubicBezTo>
                    <a:cubicBezTo>
                      <a:pt x="4203" y="367"/>
                      <a:pt x="5237" y="234"/>
                      <a:pt x="627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48"/>
            <p:cNvSpPr/>
            <p:nvPr/>
          </p:nvSpPr>
          <p:spPr>
            <a:xfrm>
              <a:off x="7952875" y="2325750"/>
              <a:ext cx="94200" cy="94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8"/>
            <p:cNvSpPr/>
            <p:nvPr/>
          </p:nvSpPr>
          <p:spPr>
            <a:xfrm>
              <a:off x="4899250" y="775750"/>
              <a:ext cx="155700" cy="155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8"/>
            <p:cNvSpPr/>
            <p:nvPr/>
          </p:nvSpPr>
          <p:spPr>
            <a:xfrm>
              <a:off x="5477900" y="3066200"/>
              <a:ext cx="52200" cy="5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5054950" y="2053575"/>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8"/>
            <p:cNvSpPr/>
            <p:nvPr/>
          </p:nvSpPr>
          <p:spPr>
            <a:xfrm>
              <a:off x="7840675" y="827500"/>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p:cNvSpPr/>
            <p:nvPr/>
          </p:nvSpPr>
          <p:spPr>
            <a:xfrm>
              <a:off x="7922125" y="884725"/>
              <a:ext cx="155700" cy="15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9"/>
          <p:cNvSpPr txBox="1"/>
          <p:nvPr>
            <p:ph type="title"/>
          </p:nvPr>
        </p:nvSpPr>
        <p:spPr>
          <a:xfrm>
            <a:off x="2087550" y="1882200"/>
            <a:ext cx="4968900" cy="13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Jenis</a:t>
            </a:r>
            <a:r>
              <a:rPr lang="en" sz="3900"/>
              <a:t> Konten Copywriting ?</a:t>
            </a:r>
            <a:endParaRPr sz="3900"/>
          </a:p>
        </p:txBody>
      </p:sp>
      <p:sp>
        <p:nvSpPr>
          <p:cNvPr id="1051" name="Google Shape;1051;p49"/>
          <p:cNvSpPr txBox="1"/>
          <p:nvPr>
            <p:ph idx="2" type="title"/>
          </p:nvPr>
        </p:nvSpPr>
        <p:spPr>
          <a:xfrm>
            <a:off x="1012453" y="2062850"/>
            <a:ext cx="1149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04</a:t>
            </a:r>
            <a:endParaRPr sz="4800"/>
          </a:p>
        </p:txBody>
      </p:sp>
      <p:grpSp>
        <p:nvGrpSpPr>
          <p:cNvPr id="1052" name="Google Shape;1052;p49"/>
          <p:cNvGrpSpPr/>
          <p:nvPr/>
        </p:nvGrpSpPr>
        <p:grpSpPr>
          <a:xfrm flipH="1">
            <a:off x="5664526" y="3810849"/>
            <a:ext cx="1019450" cy="1379152"/>
            <a:chOff x="3231057" y="5846468"/>
            <a:chExt cx="1701919" cy="2302424"/>
          </a:xfrm>
        </p:grpSpPr>
        <p:sp>
          <p:nvSpPr>
            <p:cNvPr id="1053" name="Google Shape;1053;p49"/>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9"/>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9"/>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9"/>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9"/>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9"/>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9"/>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9"/>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9"/>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49"/>
          <p:cNvGrpSpPr/>
          <p:nvPr/>
        </p:nvGrpSpPr>
        <p:grpSpPr>
          <a:xfrm>
            <a:off x="6683963" y="4278168"/>
            <a:ext cx="668104" cy="895218"/>
            <a:chOff x="122038" y="7256930"/>
            <a:chExt cx="668104" cy="895218"/>
          </a:xfrm>
        </p:grpSpPr>
        <p:sp>
          <p:nvSpPr>
            <p:cNvPr id="1066" name="Google Shape;1066;p49"/>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Jenis Konten Copywriting...</a:t>
            </a:r>
            <a:endParaRPr/>
          </a:p>
        </p:txBody>
      </p:sp>
      <p:sp>
        <p:nvSpPr>
          <p:cNvPr id="1077" name="Google Shape;1077;p50"/>
          <p:cNvSpPr/>
          <p:nvPr/>
        </p:nvSpPr>
        <p:spPr>
          <a:xfrm>
            <a:off x="794711" y="1231263"/>
            <a:ext cx="369900" cy="369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7931472" y="1309563"/>
            <a:ext cx="213300" cy="213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p:nvPr/>
        </p:nvSpPr>
        <p:spPr>
          <a:xfrm>
            <a:off x="4928100" y="3840388"/>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7149075" y="4589713"/>
            <a:ext cx="272100" cy="272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1332361" y="13673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4589775" y="167736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50"/>
          <p:cNvGrpSpPr/>
          <p:nvPr/>
        </p:nvGrpSpPr>
        <p:grpSpPr>
          <a:xfrm flipH="1">
            <a:off x="478251" y="4069594"/>
            <a:ext cx="557414" cy="1071157"/>
            <a:chOff x="4002401" y="6360650"/>
            <a:chExt cx="930575" cy="1788241"/>
          </a:xfrm>
        </p:grpSpPr>
        <p:sp>
          <p:nvSpPr>
            <p:cNvPr id="1084" name="Google Shape;1084;p5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50"/>
          <p:cNvGrpSpPr/>
          <p:nvPr/>
        </p:nvGrpSpPr>
        <p:grpSpPr>
          <a:xfrm>
            <a:off x="8124138" y="4278168"/>
            <a:ext cx="668104" cy="895218"/>
            <a:chOff x="122038" y="7256930"/>
            <a:chExt cx="668104" cy="895218"/>
          </a:xfrm>
        </p:grpSpPr>
        <p:sp>
          <p:nvSpPr>
            <p:cNvPr id="1092" name="Google Shape;1092;p5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98" name="Google Shape;1098;p50"/>
          <p:cNvPicPr preferRelativeResize="0"/>
          <p:nvPr/>
        </p:nvPicPr>
        <p:blipFill>
          <a:blip r:embed="rId3">
            <a:alphaModFix/>
          </a:blip>
          <a:stretch>
            <a:fillRect/>
          </a:stretch>
        </p:blipFill>
        <p:spPr>
          <a:xfrm>
            <a:off x="6790250" y="2587013"/>
            <a:ext cx="1937125" cy="1937125"/>
          </a:xfrm>
          <a:prstGeom prst="rect">
            <a:avLst/>
          </a:prstGeom>
          <a:noFill/>
          <a:ln>
            <a:noFill/>
          </a:ln>
        </p:spPr>
      </p:pic>
      <p:sp>
        <p:nvSpPr>
          <p:cNvPr id="1099" name="Google Shape;1099;p50"/>
          <p:cNvSpPr/>
          <p:nvPr/>
        </p:nvSpPr>
        <p:spPr>
          <a:xfrm>
            <a:off x="1430150" y="18147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0"/>
          <p:cNvSpPr txBox="1"/>
          <p:nvPr>
            <p:ph idx="4294967295" type="title"/>
          </p:nvPr>
        </p:nvSpPr>
        <p:spPr>
          <a:xfrm>
            <a:off x="1430150" y="1814725"/>
            <a:ext cx="669000" cy="669000"/>
          </a:xfrm>
          <a:prstGeom prst="rect">
            <a:avLst/>
          </a:prstGeom>
          <a:solidFill>
            <a:srgbClr val="3C78D8"/>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01</a:t>
            </a:r>
            <a:endParaRPr>
              <a:solidFill>
                <a:srgbClr val="FFFFFF"/>
              </a:solidFill>
            </a:endParaRPr>
          </a:p>
        </p:txBody>
      </p:sp>
      <p:sp>
        <p:nvSpPr>
          <p:cNvPr id="1101" name="Google Shape;1101;p50"/>
          <p:cNvSpPr/>
          <p:nvPr/>
        </p:nvSpPr>
        <p:spPr>
          <a:xfrm>
            <a:off x="980350" y="2578475"/>
            <a:ext cx="1530900" cy="572700"/>
          </a:xfrm>
          <a:prstGeom prst="round1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txBox="1"/>
          <p:nvPr/>
        </p:nvSpPr>
        <p:spPr>
          <a:xfrm>
            <a:off x="978950" y="2549038"/>
            <a:ext cx="1571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Fredoka One"/>
                <a:ea typeface="Fredoka One"/>
                <a:cs typeface="Fredoka One"/>
                <a:sym typeface="Fredoka One"/>
              </a:rPr>
              <a:t>Sharing</a:t>
            </a:r>
            <a:endParaRPr sz="2200">
              <a:solidFill>
                <a:srgbClr val="FFFFFF"/>
              </a:solidFill>
              <a:latin typeface="Fredoka One"/>
              <a:ea typeface="Fredoka One"/>
              <a:cs typeface="Fredoka One"/>
              <a:sym typeface="Fredoka One"/>
            </a:endParaRPr>
          </a:p>
        </p:txBody>
      </p:sp>
      <p:sp>
        <p:nvSpPr>
          <p:cNvPr id="1103" name="Google Shape;1103;p50"/>
          <p:cNvSpPr/>
          <p:nvPr/>
        </p:nvSpPr>
        <p:spPr>
          <a:xfrm>
            <a:off x="3024850" y="32210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txBox="1"/>
          <p:nvPr>
            <p:ph idx="4294967295" type="title"/>
          </p:nvPr>
        </p:nvSpPr>
        <p:spPr>
          <a:xfrm>
            <a:off x="3024850" y="3221075"/>
            <a:ext cx="669000" cy="669000"/>
          </a:xfrm>
          <a:prstGeom prst="rect">
            <a:avLst/>
          </a:prstGeom>
          <a:solidFill>
            <a:srgbClr val="3C78D8"/>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02</a:t>
            </a:r>
            <a:endParaRPr>
              <a:solidFill>
                <a:srgbClr val="FFFFFF"/>
              </a:solidFill>
            </a:endParaRPr>
          </a:p>
        </p:txBody>
      </p:sp>
      <p:sp>
        <p:nvSpPr>
          <p:cNvPr id="1105" name="Google Shape;1105;p50"/>
          <p:cNvSpPr/>
          <p:nvPr/>
        </p:nvSpPr>
        <p:spPr>
          <a:xfrm>
            <a:off x="2575050" y="3984825"/>
            <a:ext cx="2040000" cy="572700"/>
          </a:xfrm>
          <a:prstGeom prst="round1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0"/>
          <p:cNvSpPr txBox="1"/>
          <p:nvPr/>
        </p:nvSpPr>
        <p:spPr>
          <a:xfrm>
            <a:off x="2575050" y="4017013"/>
            <a:ext cx="2040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Fredoka One"/>
                <a:ea typeface="Fredoka One"/>
                <a:cs typeface="Fredoka One"/>
                <a:sym typeface="Fredoka One"/>
              </a:rPr>
              <a:t>Soft Selling</a:t>
            </a:r>
            <a:endParaRPr sz="2200">
              <a:solidFill>
                <a:srgbClr val="FFFFFF"/>
              </a:solidFill>
              <a:latin typeface="Fredoka One"/>
              <a:ea typeface="Fredoka One"/>
              <a:cs typeface="Fredoka One"/>
              <a:sym typeface="Fredoka One"/>
            </a:endParaRPr>
          </a:p>
        </p:txBody>
      </p:sp>
      <p:sp>
        <p:nvSpPr>
          <p:cNvPr id="1107" name="Google Shape;1107;p50"/>
          <p:cNvSpPr/>
          <p:nvPr/>
        </p:nvSpPr>
        <p:spPr>
          <a:xfrm>
            <a:off x="7040625" y="2440250"/>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0"/>
          <p:cNvSpPr/>
          <p:nvPr/>
        </p:nvSpPr>
        <p:spPr>
          <a:xfrm>
            <a:off x="5137375" y="1820938"/>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0"/>
          <p:cNvSpPr txBox="1"/>
          <p:nvPr>
            <p:ph idx="4294967295" type="title"/>
          </p:nvPr>
        </p:nvSpPr>
        <p:spPr>
          <a:xfrm>
            <a:off x="5137375" y="1820938"/>
            <a:ext cx="669000" cy="669000"/>
          </a:xfrm>
          <a:prstGeom prst="rect">
            <a:avLst/>
          </a:prstGeom>
          <a:solidFill>
            <a:srgbClr val="3C78D8"/>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03</a:t>
            </a:r>
            <a:endParaRPr>
              <a:solidFill>
                <a:srgbClr val="FFFFFF"/>
              </a:solidFill>
            </a:endParaRPr>
          </a:p>
        </p:txBody>
      </p:sp>
      <p:sp>
        <p:nvSpPr>
          <p:cNvPr id="1110" name="Google Shape;1110;p50"/>
          <p:cNvSpPr/>
          <p:nvPr/>
        </p:nvSpPr>
        <p:spPr>
          <a:xfrm>
            <a:off x="4687575" y="2584688"/>
            <a:ext cx="2040000" cy="572700"/>
          </a:xfrm>
          <a:prstGeom prst="round1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0"/>
          <p:cNvSpPr txBox="1"/>
          <p:nvPr/>
        </p:nvSpPr>
        <p:spPr>
          <a:xfrm>
            <a:off x="4687575" y="2616875"/>
            <a:ext cx="2040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Fredoka One"/>
                <a:ea typeface="Fredoka One"/>
                <a:cs typeface="Fredoka One"/>
                <a:sym typeface="Fredoka One"/>
              </a:rPr>
              <a:t>Hard </a:t>
            </a:r>
            <a:r>
              <a:rPr lang="en" sz="2200">
                <a:solidFill>
                  <a:srgbClr val="FFFFFF"/>
                </a:solidFill>
                <a:latin typeface="Fredoka One"/>
                <a:ea typeface="Fredoka One"/>
                <a:cs typeface="Fredoka One"/>
                <a:sym typeface="Fredoka One"/>
              </a:rPr>
              <a:t>Selling</a:t>
            </a:r>
            <a:endParaRPr sz="2200">
              <a:solidFill>
                <a:srgbClr val="FFFFFF"/>
              </a:solidFill>
              <a:latin typeface="Fredoka One"/>
              <a:ea typeface="Fredoka One"/>
              <a:cs typeface="Fredoka One"/>
              <a:sym typeface="Fredoka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Konten Copywriting : Sharing...</a:t>
            </a:r>
            <a:endParaRPr/>
          </a:p>
        </p:txBody>
      </p:sp>
      <p:sp>
        <p:nvSpPr>
          <p:cNvPr id="1117" name="Google Shape;1117;p51"/>
          <p:cNvSpPr txBox="1"/>
          <p:nvPr>
            <p:ph idx="1" type="subTitle"/>
          </p:nvPr>
        </p:nvSpPr>
        <p:spPr>
          <a:xfrm>
            <a:off x="1146725" y="1846500"/>
            <a:ext cx="4043100" cy="21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3D85C6"/>
                </a:solidFill>
                <a:highlight>
                  <a:srgbClr val="F4F5F7"/>
                </a:highlight>
                <a:latin typeface="Roboto"/>
                <a:ea typeface="Roboto"/>
                <a:cs typeface="Roboto"/>
                <a:sym typeface="Roboto"/>
              </a:rPr>
              <a:t>K</a:t>
            </a:r>
            <a:r>
              <a:rPr lang="en" sz="1900">
                <a:solidFill>
                  <a:srgbClr val="3D85C6"/>
                </a:solidFill>
                <a:highlight>
                  <a:srgbClr val="F4F5F7"/>
                </a:highlight>
              </a:rPr>
              <a:t>onten copywriting yg bertujuan murni berbagi untuk menarik &amp; mengundang interaksi target pelanggan. Seperti info,berita,tips bahkan hiburan yang bermanfaat untuk target pelanggan.</a:t>
            </a:r>
            <a:endParaRPr sz="1900">
              <a:solidFill>
                <a:srgbClr val="3D85C6"/>
              </a:solidFill>
              <a:highlight>
                <a:srgbClr val="F4F5F7"/>
              </a:highlight>
            </a:endParaRPr>
          </a:p>
        </p:txBody>
      </p:sp>
      <p:sp>
        <p:nvSpPr>
          <p:cNvPr id="1118" name="Google Shape;1118;p51"/>
          <p:cNvSpPr/>
          <p:nvPr/>
        </p:nvSpPr>
        <p:spPr>
          <a:xfrm>
            <a:off x="5189825" y="4098999"/>
            <a:ext cx="185861" cy="185490"/>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7996175" y="3359550"/>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51"/>
          <p:cNvGrpSpPr/>
          <p:nvPr/>
        </p:nvGrpSpPr>
        <p:grpSpPr>
          <a:xfrm>
            <a:off x="8477618" y="4230321"/>
            <a:ext cx="666389" cy="982655"/>
            <a:chOff x="3312267" y="2949449"/>
            <a:chExt cx="928765" cy="1369555"/>
          </a:xfrm>
        </p:grpSpPr>
        <p:sp>
          <p:nvSpPr>
            <p:cNvPr id="1121" name="Google Shape;1121;p51"/>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51"/>
          <p:cNvGrpSpPr/>
          <p:nvPr/>
        </p:nvGrpSpPr>
        <p:grpSpPr>
          <a:xfrm>
            <a:off x="-7" y="3170509"/>
            <a:ext cx="877308" cy="2042473"/>
            <a:chOff x="731955" y="2811840"/>
            <a:chExt cx="564367" cy="1313910"/>
          </a:xfrm>
        </p:grpSpPr>
        <p:sp>
          <p:nvSpPr>
            <p:cNvPr id="1128" name="Google Shape;1128;p51"/>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1"/>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1"/>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1"/>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1"/>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1"/>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1"/>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1"/>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1"/>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1"/>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1"/>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1"/>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1"/>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1"/>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1"/>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1"/>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1"/>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1"/>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1"/>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1"/>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1"/>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1"/>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1"/>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1"/>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1"/>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8" name="Google Shape;1158;p51"/>
          <p:cNvPicPr preferRelativeResize="0"/>
          <p:nvPr/>
        </p:nvPicPr>
        <p:blipFill>
          <a:blip r:embed="rId3">
            <a:alphaModFix/>
          </a:blip>
          <a:stretch>
            <a:fillRect/>
          </a:stretch>
        </p:blipFill>
        <p:spPr>
          <a:xfrm>
            <a:off x="6031275" y="1677700"/>
            <a:ext cx="2606800" cy="260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52"/>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Jenis </a:t>
            </a:r>
            <a:r>
              <a:rPr lang="en"/>
              <a:t>Konten Sharing</a:t>
            </a:r>
            <a:endParaRPr/>
          </a:p>
        </p:txBody>
      </p:sp>
      <p:sp>
        <p:nvSpPr>
          <p:cNvPr id="1164" name="Google Shape;1164;p52"/>
          <p:cNvSpPr txBox="1"/>
          <p:nvPr>
            <p:ph idx="4294967295" type="subTitle"/>
          </p:nvPr>
        </p:nvSpPr>
        <p:spPr>
          <a:xfrm>
            <a:off x="918700" y="1793300"/>
            <a:ext cx="6454200" cy="298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Tips/Edukasi/Info/Berita</a:t>
            </a:r>
            <a:endParaRPr/>
          </a:p>
          <a:p>
            <a:pPr indent="-342900" lvl="0" marL="457200" rtl="0" algn="l">
              <a:spcBef>
                <a:spcPts val="0"/>
              </a:spcBef>
              <a:spcAft>
                <a:spcPts val="0"/>
              </a:spcAft>
              <a:buSzPts val="1800"/>
              <a:buChar char="❖"/>
            </a:pPr>
            <a:r>
              <a:rPr lang="en"/>
              <a:t>Hari Peringatan</a:t>
            </a:r>
            <a:endParaRPr/>
          </a:p>
          <a:p>
            <a:pPr indent="-342900" lvl="0" marL="457200" rtl="0" algn="l">
              <a:spcBef>
                <a:spcPts val="0"/>
              </a:spcBef>
              <a:spcAft>
                <a:spcPts val="0"/>
              </a:spcAft>
              <a:buSzPts val="1800"/>
              <a:buChar char="❖"/>
            </a:pPr>
            <a:r>
              <a:rPr lang="en"/>
              <a:t>Kisah Inspiratif/Biografi</a:t>
            </a:r>
            <a:endParaRPr/>
          </a:p>
          <a:p>
            <a:pPr indent="-342900" lvl="0" marL="457200" rtl="0" algn="l">
              <a:spcBef>
                <a:spcPts val="0"/>
              </a:spcBef>
              <a:spcAft>
                <a:spcPts val="0"/>
              </a:spcAft>
              <a:buSzPts val="1800"/>
              <a:buChar char="❖"/>
            </a:pPr>
            <a:r>
              <a:rPr lang="en"/>
              <a:t>Quote</a:t>
            </a:r>
            <a:endParaRPr/>
          </a:p>
          <a:p>
            <a:pPr indent="-342900" lvl="0" marL="457200" rtl="0" algn="l">
              <a:spcBef>
                <a:spcPts val="0"/>
              </a:spcBef>
              <a:spcAft>
                <a:spcPts val="0"/>
              </a:spcAft>
              <a:buSzPts val="1800"/>
              <a:buChar char="❖"/>
            </a:pPr>
            <a:r>
              <a:rPr lang="en"/>
              <a:t>Versus/Perbandingan</a:t>
            </a:r>
            <a:endParaRPr/>
          </a:p>
          <a:p>
            <a:pPr indent="-342900" lvl="0" marL="457200" rtl="0" algn="l">
              <a:spcBef>
                <a:spcPts val="0"/>
              </a:spcBef>
              <a:spcAft>
                <a:spcPts val="0"/>
              </a:spcAft>
              <a:buSzPts val="1800"/>
              <a:buChar char="❖"/>
            </a:pPr>
            <a:r>
              <a:rPr lang="en"/>
              <a:t>Hiburan/Komedi/Viral/Game/Q&amp;A</a:t>
            </a:r>
            <a:endParaRPr/>
          </a:p>
        </p:txBody>
      </p:sp>
      <p:pic>
        <p:nvPicPr>
          <p:cNvPr id="1165" name="Google Shape;1165;p52"/>
          <p:cNvPicPr preferRelativeResize="0"/>
          <p:nvPr/>
        </p:nvPicPr>
        <p:blipFill>
          <a:blip r:embed="rId3">
            <a:alphaModFix/>
          </a:blip>
          <a:stretch>
            <a:fillRect/>
          </a:stretch>
        </p:blipFill>
        <p:spPr>
          <a:xfrm>
            <a:off x="5349325" y="1793300"/>
            <a:ext cx="3794675" cy="252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53"/>
          <p:cNvSpPr/>
          <p:nvPr/>
        </p:nvSpPr>
        <p:spPr>
          <a:xfrm>
            <a:off x="1154925" y="1678700"/>
            <a:ext cx="4566000" cy="2457600"/>
          </a:xfrm>
          <a:prstGeom prst="round2DiagRect">
            <a:avLst>
              <a:gd fmla="val 16667" name="adj1"/>
              <a:gd fmla="val 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Elemen Konten Copywriting Sharing... </a:t>
            </a:r>
            <a:endParaRPr/>
          </a:p>
        </p:txBody>
      </p:sp>
      <p:sp>
        <p:nvSpPr>
          <p:cNvPr id="1172" name="Google Shape;1172;p53"/>
          <p:cNvSpPr txBox="1"/>
          <p:nvPr>
            <p:ph idx="1" type="subTitle"/>
          </p:nvPr>
        </p:nvSpPr>
        <p:spPr>
          <a:xfrm>
            <a:off x="1215075" y="1805825"/>
            <a:ext cx="4403700" cy="220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Headline yang menarik</a:t>
            </a:r>
            <a:endParaRPr sz="1800"/>
          </a:p>
          <a:p>
            <a:pPr indent="-342900" lvl="0" marL="457200" rtl="0" algn="l">
              <a:spcBef>
                <a:spcPts val="0"/>
              </a:spcBef>
              <a:spcAft>
                <a:spcPts val="0"/>
              </a:spcAft>
              <a:buSzPts val="1800"/>
              <a:buAutoNum type="arabicPeriod"/>
            </a:pPr>
            <a:r>
              <a:rPr lang="en" sz="1800"/>
              <a:t>Pengantar/latar belakang masalah </a:t>
            </a:r>
            <a:endParaRPr sz="1800"/>
          </a:p>
          <a:p>
            <a:pPr indent="-342900" lvl="0" marL="457200" rtl="0" algn="l">
              <a:spcBef>
                <a:spcPts val="0"/>
              </a:spcBef>
              <a:spcAft>
                <a:spcPts val="0"/>
              </a:spcAft>
              <a:buSzPts val="1800"/>
              <a:buAutoNum type="arabicPeriod"/>
            </a:pPr>
            <a:r>
              <a:rPr lang="en" sz="1800"/>
              <a:t>Isi konten/solusi</a:t>
            </a:r>
            <a:endParaRPr sz="1800"/>
          </a:p>
          <a:p>
            <a:pPr indent="-342900" lvl="0" marL="457200" rtl="0" algn="l">
              <a:spcBef>
                <a:spcPts val="0"/>
              </a:spcBef>
              <a:spcAft>
                <a:spcPts val="0"/>
              </a:spcAft>
              <a:buSzPts val="1800"/>
              <a:buAutoNum type="arabicPeriod"/>
            </a:pPr>
            <a:r>
              <a:rPr lang="en" sz="1800"/>
              <a:t>Sumber artikel jika copas (optional)</a:t>
            </a:r>
            <a:endParaRPr sz="1800"/>
          </a:p>
          <a:p>
            <a:pPr indent="-342900" lvl="0" marL="457200" rtl="0" algn="l">
              <a:spcBef>
                <a:spcPts val="0"/>
              </a:spcBef>
              <a:spcAft>
                <a:spcPts val="0"/>
              </a:spcAft>
              <a:buSzPts val="1800"/>
              <a:buAutoNum type="arabicPeriod"/>
            </a:pPr>
            <a:r>
              <a:rPr lang="en" sz="1800"/>
              <a:t>Sebut info website</a:t>
            </a:r>
            <a:endParaRPr sz="1800"/>
          </a:p>
          <a:p>
            <a:pPr indent="-342900" lvl="0" marL="457200" rtl="0" algn="l">
              <a:spcBef>
                <a:spcPts val="0"/>
              </a:spcBef>
              <a:spcAft>
                <a:spcPts val="0"/>
              </a:spcAft>
              <a:buSzPts val="1800"/>
              <a:buAutoNum type="arabicPeriod"/>
            </a:pPr>
            <a:r>
              <a:rPr lang="en" sz="1800"/>
              <a:t>Hashtag Relevan &amp; populer</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1173" name="Google Shape;1173;p53"/>
          <p:cNvSpPr/>
          <p:nvPr/>
        </p:nvSpPr>
        <p:spPr>
          <a:xfrm>
            <a:off x="794711" y="1231263"/>
            <a:ext cx="369900" cy="369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3"/>
          <p:cNvSpPr/>
          <p:nvPr/>
        </p:nvSpPr>
        <p:spPr>
          <a:xfrm>
            <a:off x="7931472" y="1309563"/>
            <a:ext cx="213300" cy="213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3"/>
          <p:cNvSpPr/>
          <p:nvPr/>
        </p:nvSpPr>
        <p:spPr>
          <a:xfrm>
            <a:off x="5521125" y="381676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3"/>
          <p:cNvSpPr/>
          <p:nvPr/>
        </p:nvSpPr>
        <p:spPr>
          <a:xfrm>
            <a:off x="7149075" y="4589713"/>
            <a:ext cx="272100" cy="272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3"/>
          <p:cNvSpPr/>
          <p:nvPr/>
        </p:nvSpPr>
        <p:spPr>
          <a:xfrm>
            <a:off x="1332361" y="13673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3"/>
          <p:cNvSpPr/>
          <p:nvPr/>
        </p:nvSpPr>
        <p:spPr>
          <a:xfrm>
            <a:off x="3751575" y="160116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53"/>
          <p:cNvGrpSpPr/>
          <p:nvPr/>
        </p:nvGrpSpPr>
        <p:grpSpPr>
          <a:xfrm flipH="1">
            <a:off x="478251" y="4069594"/>
            <a:ext cx="557414" cy="1071157"/>
            <a:chOff x="4002401" y="6360650"/>
            <a:chExt cx="930575" cy="1788241"/>
          </a:xfrm>
        </p:grpSpPr>
        <p:sp>
          <p:nvSpPr>
            <p:cNvPr id="1180" name="Google Shape;1180;p53"/>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3"/>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3"/>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3"/>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3"/>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3"/>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53"/>
          <p:cNvGrpSpPr/>
          <p:nvPr/>
        </p:nvGrpSpPr>
        <p:grpSpPr>
          <a:xfrm>
            <a:off x="8124138" y="4278168"/>
            <a:ext cx="668104" cy="895218"/>
            <a:chOff x="122038" y="7256930"/>
            <a:chExt cx="668104" cy="895218"/>
          </a:xfrm>
        </p:grpSpPr>
        <p:sp>
          <p:nvSpPr>
            <p:cNvPr id="1188" name="Google Shape;1188;p53"/>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3"/>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3"/>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3"/>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3"/>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3"/>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94" name="Google Shape;1194;p53"/>
          <p:cNvPicPr preferRelativeResize="0"/>
          <p:nvPr/>
        </p:nvPicPr>
        <p:blipFill>
          <a:blip r:embed="rId3">
            <a:alphaModFix/>
          </a:blip>
          <a:stretch>
            <a:fillRect/>
          </a:stretch>
        </p:blipFill>
        <p:spPr>
          <a:xfrm>
            <a:off x="6183675" y="1830100"/>
            <a:ext cx="2606800" cy="260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54"/>
          <p:cNvSpPr txBox="1"/>
          <p:nvPr>
            <p:ph type="title"/>
          </p:nvPr>
        </p:nvSpPr>
        <p:spPr>
          <a:xfrm>
            <a:off x="3847525" y="1169350"/>
            <a:ext cx="4865400" cy="22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300"/>
              <a:t>Kuy, lanjut</a:t>
            </a:r>
            <a:endParaRPr sz="6300"/>
          </a:p>
          <a:p>
            <a:pPr indent="0" lvl="0" marL="0" rtl="0" algn="l">
              <a:spcBef>
                <a:spcPts val="0"/>
              </a:spcBef>
              <a:spcAft>
                <a:spcPts val="0"/>
              </a:spcAft>
              <a:buNone/>
            </a:pPr>
            <a:r>
              <a:rPr lang="en" sz="6300"/>
              <a:t>Materi ke-2 </a:t>
            </a:r>
            <a:endParaRPr sz="6300"/>
          </a:p>
        </p:txBody>
      </p:sp>
      <p:sp>
        <p:nvSpPr>
          <p:cNvPr id="1200" name="Google Shape;1200;p54"/>
          <p:cNvSpPr txBox="1"/>
          <p:nvPr>
            <p:ph idx="1" type="subTitle"/>
          </p:nvPr>
        </p:nvSpPr>
        <p:spPr>
          <a:xfrm>
            <a:off x="4078375" y="3419050"/>
            <a:ext cx="4315200" cy="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Konten Copywriting : Soft Selling….</a:t>
            </a:r>
            <a:endParaRPr sz="2000"/>
          </a:p>
        </p:txBody>
      </p:sp>
      <p:grpSp>
        <p:nvGrpSpPr>
          <p:cNvPr id="1201" name="Google Shape;1201;p54"/>
          <p:cNvGrpSpPr/>
          <p:nvPr/>
        </p:nvGrpSpPr>
        <p:grpSpPr>
          <a:xfrm>
            <a:off x="643925" y="1169341"/>
            <a:ext cx="3203609" cy="3099014"/>
            <a:chOff x="524689" y="763903"/>
            <a:chExt cx="3737731" cy="3615697"/>
          </a:xfrm>
        </p:grpSpPr>
        <p:grpSp>
          <p:nvGrpSpPr>
            <p:cNvPr id="1202" name="Google Shape;1202;p54"/>
            <p:cNvGrpSpPr/>
            <p:nvPr/>
          </p:nvGrpSpPr>
          <p:grpSpPr>
            <a:xfrm>
              <a:off x="3312267" y="2949449"/>
              <a:ext cx="928765" cy="1369555"/>
              <a:chOff x="3312267" y="2949449"/>
              <a:chExt cx="928765" cy="1369555"/>
            </a:xfrm>
          </p:grpSpPr>
          <p:sp>
            <p:nvSpPr>
              <p:cNvPr id="1203" name="Google Shape;1203;p54"/>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4"/>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4"/>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4"/>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4"/>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4"/>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54"/>
            <p:cNvSpPr/>
            <p:nvPr/>
          </p:nvSpPr>
          <p:spPr>
            <a:xfrm>
              <a:off x="2804768" y="1449822"/>
              <a:ext cx="452676" cy="806410"/>
            </a:xfrm>
            <a:custGeom>
              <a:rect b="b" l="l" r="r" t="t"/>
              <a:pathLst>
                <a:path extrusionOk="0" h="40230" w="22583">
                  <a:moveTo>
                    <a:pt x="22549" y="0"/>
                  </a:moveTo>
                  <a:cubicBezTo>
                    <a:pt x="22464" y="0"/>
                    <a:pt x="17401" y="8961"/>
                    <a:pt x="11208" y="20081"/>
                  </a:cubicBezTo>
                  <a:cubicBezTo>
                    <a:pt x="4970" y="31189"/>
                    <a:pt x="0" y="40229"/>
                    <a:pt x="33" y="40229"/>
                  </a:cubicBezTo>
                  <a:cubicBezTo>
                    <a:pt x="34" y="40229"/>
                    <a:pt x="34" y="40229"/>
                    <a:pt x="34" y="40229"/>
                  </a:cubicBezTo>
                  <a:cubicBezTo>
                    <a:pt x="119" y="40229"/>
                    <a:pt x="5182" y="31269"/>
                    <a:pt x="11375" y="20181"/>
                  </a:cubicBezTo>
                  <a:cubicBezTo>
                    <a:pt x="17613" y="9040"/>
                    <a:pt x="22583" y="34"/>
                    <a:pt x="22549" y="0"/>
                  </a:cubicBezTo>
                  <a:cubicBezTo>
                    <a:pt x="22549" y="0"/>
                    <a:pt x="22549" y="0"/>
                    <a:pt x="2254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4"/>
            <p:cNvSpPr/>
            <p:nvPr/>
          </p:nvSpPr>
          <p:spPr>
            <a:xfrm>
              <a:off x="3690035" y="1909174"/>
              <a:ext cx="278185" cy="291555"/>
            </a:xfrm>
            <a:custGeom>
              <a:rect b="b" l="l" r="r" t="t"/>
              <a:pathLst>
                <a:path extrusionOk="0" h="14545" w="13878">
                  <a:moveTo>
                    <a:pt x="6973" y="1"/>
                  </a:moveTo>
                  <a:cubicBezTo>
                    <a:pt x="4938" y="1"/>
                    <a:pt x="3303" y="1735"/>
                    <a:pt x="3303" y="3870"/>
                  </a:cubicBezTo>
                  <a:cubicBezTo>
                    <a:pt x="3270" y="5438"/>
                    <a:pt x="4204" y="6872"/>
                    <a:pt x="5638" y="7506"/>
                  </a:cubicBezTo>
                  <a:cubicBezTo>
                    <a:pt x="1" y="8340"/>
                    <a:pt x="268" y="14478"/>
                    <a:pt x="268" y="14478"/>
                  </a:cubicBezTo>
                  <a:lnTo>
                    <a:pt x="13544" y="14544"/>
                  </a:lnTo>
                  <a:cubicBezTo>
                    <a:pt x="13544" y="14544"/>
                    <a:pt x="13877" y="8373"/>
                    <a:pt x="8307" y="7506"/>
                  </a:cubicBezTo>
                  <a:cubicBezTo>
                    <a:pt x="9708" y="6872"/>
                    <a:pt x="10642" y="5471"/>
                    <a:pt x="10608" y="3903"/>
                  </a:cubicBezTo>
                  <a:cubicBezTo>
                    <a:pt x="10608" y="1769"/>
                    <a:pt x="9007" y="1"/>
                    <a:pt x="69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4"/>
            <p:cNvSpPr/>
            <p:nvPr/>
          </p:nvSpPr>
          <p:spPr>
            <a:xfrm>
              <a:off x="3512176" y="1770522"/>
              <a:ext cx="609829" cy="586657"/>
            </a:xfrm>
            <a:custGeom>
              <a:rect b="b" l="l" r="r" t="t"/>
              <a:pathLst>
                <a:path extrusionOk="0" h="29267" w="30423">
                  <a:moveTo>
                    <a:pt x="15779" y="413"/>
                  </a:moveTo>
                  <a:cubicBezTo>
                    <a:pt x="23618" y="446"/>
                    <a:pt x="29989" y="6818"/>
                    <a:pt x="29989" y="14657"/>
                  </a:cubicBezTo>
                  <a:cubicBezTo>
                    <a:pt x="29989" y="20394"/>
                    <a:pt x="26553" y="25598"/>
                    <a:pt x="21216" y="27799"/>
                  </a:cubicBezTo>
                  <a:cubicBezTo>
                    <a:pt x="19466" y="28526"/>
                    <a:pt x="17630" y="28878"/>
                    <a:pt x="15807" y="28878"/>
                  </a:cubicBezTo>
                  <a:cubicBezTo>
                    <a:pt x="12106" y="28878"/>
                    <a:pt x="8465" y="27424"/>
                    <a:pt x="5738" y="24697"/>
                  </a:cubicBezTo>
                  <a:cubicBezTo>
                    <a:pt x="1669" y="20627"/>
                    <a:pt x="435" y="14523"/>
                    <a:pt x="2636" y="9219"/>
                  </a:cubicBezTo>
                  <a:cubicBezTo>
                    <a:pt x="4838" y="3882"/>
                    <a:pt x="10041" y="413"/>
                    <a:pt x="15779" y="413"/>
                  </a:cubicBezTo>
                  <a:close/>
                  <a:moveTo>
                    <a:pt x="15792" y="0"/>
                  </a:moveTo>
                  <a:cubicBezTo>
                    <a:pt x="11978" y="0"/>
                    <a:pt x="8230" y="1491"/>
                    <a:pt x="5438" y="4282"/>
                  </a:cubicBezTo>
                  <a:cubicBezTo>
                    <a:pt x="1235" y="8485"/>
                    <a:pt x="1" y="14790"/>
                    <a:pt x="2269" y="20261"/>
                  </a:cubicBezTo>
                  <a:cubicBezTo>
                    <a:pt x="4537" y="25731"/>
                    <a:pt x="9875" y="29267"/>
                    <a:pt x="15779" y="29267"/>
                  </a:cubicBezTo>
                  <a:cubicBezTo>
                    <a:pt x="23851" y="29267"/>
                    <a:pt x="30423" y="22729"/>
                    <a:pt x="30423" y="14657"/>
                  </a:cubicBezTo>
                  <a:cubicBezTo>
                    <a:pt x="30423" y="8719"/>
                    <a:pt x="26853" y="3382"/>
                    <a:pt x="21383" y="1113"/>
                  </a:cubicBezTo>
                  <a:cubicBezTo>
                    <a:pt x="19575" y="364"/>
                    <a:pt x="17675" y="0"/>
                    <a:pt x="157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4"/>
            <p:cNvSpPr/>
            <p:nvPr/>
          </p:nvSpPr>
          <p:spPr>
            <a:xfrm>
              <a:off x="778760" y="1229147"/>
              <a:ext cx="253449" cy="261487"/>
            </a:xfrm>
            <a:custGeom>
              <a:rect b="b" l="l" r="r" t="t"/>
              <a:pathLst>
                <a:path extrusionOk="0" h="13045" w="12644">
                  <a:moveTo>
                    <a:pt x="6279" y="1"/>
                  </a:moveTo>
                  <a:cubicBezTo>
                    <a:pt x="4471" y="1"/>
                    <a:pt x="3003" y="1489"/>
                    <a:pt x="3003" y="3304"/>
                  </a:cubicBezTo>
                  <a:cubicBezTo>
                    <a:pt x="2970" y="4738"/>
                    <a:pt x="3804" y="6072"/>
                    <a:pt x="5105" y="6639"/>
                  </a:cubicBezTo>
                  <a:cubicBezTo>
                    <a:pt x="1" y="7407"/>
                    <a:pt x="201" y="13011"/>
                    <a:pt x="201" y="13011"/>
                  </a:cubicBezTo>
                  <a:lnTo>
                    <a:pt x="12343" y="13044"/>
                  </a:lnTo>
                  <a:cubicBezTo>
                    <a:pt x="12343" y="13044"/>
                    <a:pt x="12643" y="7407"/>
                    <a:pt x="7540" y="6639"/>
                  </a:cubicBezTo>
                  <a:cubicBezTo>
                    <a:pt x="8841" y="6039"/>
                    <a:pt x="9674" y="4771"/>
                    <a:pt x="9674" y="3337"/>
                  </a:cubicBezTo>
                  <a:cubicBezTo>
                    <a:pt x="9674" y="1502"/>
                    <a:pt x="8173" y="1"/>
                    <a:pt x="6339" y="1"/>
                  </a:cubicBezTo>
                  <a:cubicBezTo>
                    <a:pt x="6319" y="1"/>
                    <a:pt x="6299" y="1"/>
                    <a:pt x="62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4"/>
            <p:cNvSpPr/>
            <p:nvPr/>
          </p:nvSpPr>
          <p:spPr>
            <a:xfrm>
              <a:off x="615613" y="1097732"/>
              <a:ext cx="557010" cy="535983"/>
            </a:xfrm>
            <a:custGeom>
              <a:rect b="b" l="l" r="r" t="t"/>
              <a:pathLst>
                <a:path extrusionOk="0" h="26739" w="27788">
                  <a:moveTo>
                    <a:pt x="14411" y="420"/>
                  </a:moveTo>
                  <a:lnTo>
                    <a:pt x="14411" y="453"/>
                  </a:lnTo>
                  <a:cubicBezTo>
                    <a:pt x="21583" y="453"/>
                    <a:pt x="27354" y="6224"/>
                    <a:pt x="27387" y="13396"/>
                  </a:cubicBezTo>
                  <a:cubicBezTo>
                    <a:pt x="27387" y="18633"/>
                    <a:pt x="24218" y="23336"/>
                    <a:pt x="19381" y="25337"/>
                  </a:cubicBezTo>
                  <a:cubicBezTo>
                    <a:pt x="17778" y="26012"/>
                    <a:pt x="16094" y="26338"/>
                    <a:pt x="14424" y="26338"/>
                  </a:cubicBezTo>
                  <a:cubicBezTo>
                    <a:pt x="11057" y="26338"/>
                    <a:pt x="7747" y="25011"/>
                    <a:pt x="5271" y="22535"/>
                  </a:cubicBezTo>
                  <a:cubicBezTo>
                    <a:pt x="1569" y="18833"/>
                    <a:pt x="434" y="13262"/>
                    <a:pt x="2469" y="8425"/>
                  </a:cubicBezTo>
                  <a:cubicBezTo>
                    <a:pt x="4471" y="3589"/>
                    <a:pt x="9174" y="420"/>
                    <a:pt x="14411" y="420"/>
                  </a:cubicBezTo>
                  <a:close/>
                  <a:moveTo>
                    <a:pt x="14426" y="1"/>
                  </a:moveTo>
                  <a:cubicBezTo>
                    <a:pt x="10949" y="1"/>
                    <a:pt x="7535" y="1358"/>
                    <a:pt x="4971" y="3922"/>
                  </a:cubicBezTo>
                  <a:cubicBezTo>
                    <a:pt x="1135" y="7758"/>
                    <a:pt x="1" y="13496"/>
                    <a:pt x="2069" y="18499"/>
                  </a:cubicBezTo>
                  <a:cubicBezTo>
                    <a:pt x="4137" y="23503"/>
                    <a:pt x="9007" y="26738"/>
                    <a:pt x="14411" y="26738"/>
                  </a:cubicBezTo>
                  <a:cubicBezTo>
                    <a:pt x="21816" y="26738"/>
                    <a:pt x="27787" y="20768"/>
                    <a:pt x="27787" y="13396"/>
                  </a:cubicBezTo>
                  <a:cubicBezTo>
                    <a:pt x="27787" y="7958"/>
                    <a:pt x="24552" y="3088"/>
                    <a:pt x="19548" y="1020"/>
                  </a:cubicBezTo>
                  <a:cubicBezTo>
                    <a:pt x="17889" y="334"/>
                    <a:pt x="16150" y="1"/>
                    <a:pt x="1442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4"/>
            <p:cNvSpPr/>
            <p:nvPr/>
          </p:nvSpPr>
          <p:spPr>
            <a:xfrm>
              <a:off x="3194583" y="1122848"/>
              <a:ext cx="198606" cy="207305"/>
            </a:xfrm>
            <a:custGeom>
              <a:rect b="b" l="l" r="r" t="t"/>
              <a:pathLst>
                <a:path extrusionOk="0" h="10342" w="9908">
                  <a:moveTo>
                    <a:pt x="4970" y="1"/>
                  </a:moveTo>
                  <a:cubicBezTo>
                    <a:pt x="3469" y="1"/>
                    <a:pt x="2269" y="1235"/>
                    <a:pt x="2335" y="2736"/>
                  </a:cubicBezTo>
                  <a:cubicBezTo>
                    <a:pt x="2302" y="3870"/>
                    <a:pt x="2969" y="4904"/>
                    <a:pt x="4003" y="5338"/>
                  </a:cubicBezTo>
                  <a:cubicBezTo>
                    <a:pt x="0" y="5938"/>
                    <a:pt x="167" y="10308"/>
                    <a:pt x="167" y="10308"/>
                  </a:cubicBezTo>
                  <a:lnTo>
                    <a:pt x="9674" y="10341"/>
                  </a:lnTo>
                  <a:cubicBezTo>
                    <a:pt x="9674" y="10341"/>
                    <a:pt x="9907" y="5938"/>
                    <a:pt x="5904" y="5338"/>
                  </a:cubicBezTo>
                  <a:cubicBezTo>
                    <a:pt x="6905" y="4904"/>
                    <a:pt x="7572" y="3870"/>
                    <a:pt x="7572" y="2769"/>
                  </a:cubicBezTo>
                  <a:cubicBezTo>
                    <a:pt x="7639" y="1268"/>
                    <a:pt x="6472" y="1"/>
                    <a:pt x="49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4"/>
            <p:cNvSpPr/>
            <p:nvPr/>
          </p:nvSpPr>
          <p:spPr>
            <a:xfrm>
              <a:off x="3010710" y="1021401"/>
              <a:ext cx="492806" cy="421747"/>
            </a:xfrm>
            <a:custGeom>
              <a:rect b="b" l="l" r="r" t="t"/>
              <a:pathLst>
                <a:path extrusionOk="0" h="21040" w="24585">
                  <a:moveTo>
                    <a:pt x="14077" y="458"/>
                  </a:moveTo>
                  <a:cubicBezTo>
                    <a:pt x="19647" y="458"/>
                    <a:pt x="24151" y="4961"/>
                    <a:pt x="24151" y="10532"/>
                  </a:cubicBezTo>
                  <a:cubicBezTo>
                    <a:pt x="24151" y="16624"/>
                    <a:pt x="19176" y="20655"/>
                    <a:pt x="13995" y="20655"/>
                  </a:cubicBezTo>
                  <a:cubicBezTo>
                    <a:pt x="11516" y="20655"/>
                    <a:pt x="8989" y="19732"/>
                    <a:pt x="6938" y="17671"/>
                  </a:cubicBezTo>
                  <a:cubicBezTo>
                    <a:pt x="567" y="11333"/>
                    <a:pt x="5070" y="458"/>
                    <a:pt x="14077" y="458"/>
                  </a:cubicBezTo>
                  <a:close/>
                  <a:moveTo>
                    <a:pt x="13988" y="1"/>
                  </a:moveTo>
                  <a:cubicBezTo>
                    <a:pt x="11405" y="1"/>
                    <a:pt x="8774" y="958"/>
                    <a:pt x="6638" y="3093"/>
                  </a:cubicBezTo>
                  <a:cubicBezTo>
                    <a:pt x="0" y="9732"/>
                    <a:pt x="4703" y="21040"/>
                    <a:pt x="14077" y="21040"/>
                  </a:cubicBezTo>
                  <a:cubicBezTo>
                    <a:pt x="19848" y="21040"/>
                    <a:pt x="24551" y="16336"/>
                    <a:pt x="24584" y="10532"/>
                  </a:cubicBezTo>
                  <a:cubicBezTo>
                    <a:pt x="24584" y="4190"/>
                    <a:pt x="19392" y="1"/>
                    <a:pt x="1398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4"/>
            <p:cNvSpPr/>
            <p:nvPr/>
          </p:nvSpPr>
          <p:spPr>
            <a:xfrm>
              <a:off x="1496230" y="1752041"/>
              <a:ext cx="175193" cy="186579"/>
            </a:xfrm>
            <a:custGeom>
              <a:rect b="b" l="l" r="r" t="t"/>
              <a:pathLst>
                <a:path extrusionOk="0" h="9308" w="8740">
                  <a:moveTo>
                    <a:pt x="4370" y="1"/>
                  </a:moveTo>
                  <a:cubicBezTo>
                    <a:pt x="3002" y="1"/>
                    <a:pt x="1901" y="1235"/>
                    <a:pt x="2068" y="2603"/>
                  </a:cubicBezTo>
                  <a:cubicBezTo>
                    <a:pt x="2068" y="3603"/>
                    <a:pt x="2635" y="4504"/>
                    <a:pt x="3536" y="4904"/>
                  </a:cubicBezTo>
                  <a:cubicBezTo>
                    <a:pt x="0" y="5438"/>
                    <a:pt x="167" y="9274"/>
                    <a:pt x="167" y="9274"/>
                  </a:cubicBezTo>
                  <a:lnTo>
                    <a:pt x="8540" y="9307"/>
                  </a:lnTo>
                  <a:cubicBezTo>
                    <a:pt x="8540" y="9307"/>
                    <a:pt x="8740" y="5405"/>
                    <a:pt x="5204" y="4871"/>
                  </a:cubicBezTo>
                  <a:cubicBezTo>
                    <a:pt x="6104" y="4471"/>
                    <a:pt x="6672" y="3570"/>
                    <a:pt x="6672" y="2603"/>
                  </a:cubicBezTo>
                  <a:cubicBezTo>
                    <a:pt x="6838" y="1235"/>
                    <a:pt x="5771" y="1"/>
                    <a:pt x="43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4"/>
            <p:cNvSpPr/>
            <p:nvPr/>
          </p:nvSpPr>
          <p:spPr>
            <a:xfrm>
              <a:off x="1333746" y="1665567"/>
              <a:ext cx="435979" cy="373338"/>
            </a:xfrm>
            <a:custGeom>
              <a:rect b="b" l="l" r="r" t="t"/>
              <a:pathLst>
                <a:path extrusionOk="0" h="18625" w="21750">
                  <a:moveTo>
                    <a:pt x="12443" y="445"/>
                  </a:moveTo>
                  <a:lnTo>
                    <a:pt x="12443" y="479"/>
                  </a:lnTo>
                  <a:cubicBezTo>
                    <a:pt x="17346" y="479"/>
                    <a:pt x="21316" y="4415"/>
                    <a:pt x="21316" y="9318"/>
                  </a:cubicBezTo>
                  <a:cubicBezTo>
                    <a:pt x="21316" y="14691"/>
                    <a:pt x="16931" y="18231"/>
                    <a:pt x="12369" y="18231"/>
                  </a:cubicBezTo>
                  <a:cubicBezTo>
                    <a:pt x="10191" y="18231"/>
                    <a:pt x="7972" y="17423"/>
                    <a:pt x="6171" y="15623"/>
                  </a:cubicBezTo>
                  <a:cubicBezTo>
                    <a:pt x="567" y="10019"/>
                    <a:pt x="4537" y="445"/>
                    <a:pt x="12443" y="445"/>
                  </a:cubicBezTo>
                  <a:close/>
                  <a:moveTo>
                    <a:pt x="12369" y="1"/>
                  </a:moveTo>
                  <a:cubicBezTo>
                    <a:pt x="10084" y="1"/>
                    <a:pt x="7758" y="849"/>
                    <a:pt x="5871" y="2747"/>
                  </a:cubicBezTo>
                  <a:cubicBezTo>
                    <a:pt x="0" y="8618"/>
                    <a:pt x="4137" y="18625"/>
                    <a:pt x="12443" y="18625"/>
                  </a:cubicBezTo>
                  <a:cubicBezTo>
                    <a:pt x="17580" y="18625"/>
                    <a:pt x="21749" y="14455"/>
                    <a:pt x="21749" y="9318"/>
                  </a:cubicBezTo>
                  <a:cubicBezTo>
                    <a:pt x="21749" y="3720"/>
                    <a:pt x="17151" y="1"/>
                    <a:pt x="123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4"/>
            <p:cNvSpPr/>
            <p:nvPr/>
          </p:nvSpPr>
          <p:spPr>
            <a:xfrm>
              <a:off x="782789" y="2542215"/>
              <a:ext cx="127045" cy="131235"/>
            </a:xfrm>
            <a:custGeom>
              <a:rect b="b" l="l" r="r" t="t"/>
              <a:pathLst>
                <a:path extrusionOk="0" h="6547" w="6338">
                  <a:moveTo>
                    <a:pt x="3169" y="1"/>
                  </a:moveTo>
                  <a:cubicBezTo>
                    <a:pt x="2335" y="1"/>
                    <a:pt x="1501" y="559"/>
                    <a:pt x="1501" y="1677"/>
                  </a:cubicBezTo>
                  <a:cubicBezTo>
                    <a:pt x="1468" y="2377"/>
                    <a:pt x="1901" y="3044"/>
                    <a:pt x="2569" y="3345"/>
                  </a:cubicBezTo>
                  <a:cubicBezTo>
                    <a:pt x="0" y="3712"/>
                    <a:pt x="100" y="6514"/>
                    <a:pt x="100" y="6514"/>
                  </a:cubicBezTo>
                  <a:lnTo>
                    <a:pt x="6204" y="6547"/>
                  </a:lnTo>
                  <a:cubicBezTo>
                    <a:pt x="6204" y="6547"/>
                    <a:pt x="6338" y="3712"/>
                    <a:pt x="3769" y="3345"/>
                  </a:cubicBezTo>
                  <a:cubicBezTo>
                    <a:pt x="4437" y="3044"/>
                    <a:pt x="4837" y="2377"/>
                    <a:pt x="4837" y="1677"/>
                  </a:cubicBezTo>
                  <a:cubicBezTo>
                    <a:pt x="4837" y="559"/>
                    <a:pt x="4003" y="1"/>
                    <a:pt x="31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4"/>
            <p:cNvSpPr/>
            <p:nvPr/>
          </p:nvSpPr>
          <p:spPr>
            <a:xfrm>
              <a:off x="662418" y="2473881"/>
              <a:ext cx="320299" cy="273795"/>
            </a:xfrm>
            <a:custGeom>
              <a:rect b="b" l="l" r="r" t="t"/>
              <a:pathLst>
                <a:path extrusionOk="0" h="13659" w="15979">
                  <a:moveTo>
                    <a:pt x="9141" y="416"/>
                  </a:moveTo>
                  <a:cubicBezTo>
                    <a:pt x="12676" y="416"/>
                    <a:pt x="15545" y="3285"/>
                    <a:pt x="15545" y="6854"/>
                  </a:cubicBezTo>
                  <a:cubicBezTo>
                    <a:pt x="15545" y="10708"/>
                    <a:pt x="12393" y="13267"/>
                    <a:pt x="9104" y="13267"/>
                  </a:cubicBezTo>
                  <a:cubicBezTo>
                    <a:pt x="7524" y="13267"/>
                    <a:pt x="5913" y="12677"/>
                    <a:pt x="4604" y="11357"/>
                  </a:cubicBezTo>
                  <a:cubicBezTo>
                    <a:pt x="568" y="7321"/>
                    <a:pt x="3437" y="416"/>
                    <a:pt x="9141" y="416"/>
                  </a:cubicBezTo>
                  <a:close/>
                  <a:moveTo>
                    <a:pt x="9092" y="0"/>
                  </a:moveTo>
                  <a:cubicBezTo>
                    <a:pt x="7411" y="0"/>
                    <a:pt x="5697" y="624"/>
                    <a:pt x="4304" y="2017"/>
                  </a:cubicBezTo>
                  <a:cubicBezTo>
                    <a:pt x="1" y="6320"/>
                    <a:pt x="3070" y="13659"/>
                    <a:pt x="9141" y="13659"/>
                  </a:cubicBezTo>
                  <a:cubicBezTo>
                    <a:pt x="12910" y="13659"/>
                    <a:pt x="15979" y="10623"/>
                    <a:pt x="15979" y="6854"/>
                  </a:cubicBezTo>
                  <a:cubicBezTo>
                    <a:pt x="15979" y="2725"/>
                    <a:pt x="12607" y="0"/>
                    <a:pt x="90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4"/>
            <p:cNvSpPr/>
            <p:nvPr/>
          </p:nvSpPr>
          <p:spPr>
            <a:xfrm>
              <a:off x="2561382" y="806238"/>
              <a:ext cx="80240" cy="84610"/>
            </a:xfrm>
            <a:custGeom>
              <a:rect b="b" l="l" r="r" t="t"/>
              <a:pathLst>
                <a:path extrusionOk="0" h="4221" w="4003">
                  <a:moveTo>
                    <a:pt x="2001" y="1"/>
                  </a:moveTo>
                  <a:cubicBezTo>
                    <a:pt x="1434" y="1"/>
                    <a:pt x="867" y="385"/>
                    <a:pt x="934" y="1152"/>
                  </a:cubicBezTo>
                  <a:cubicBezTo>
                    <a:pt x="934" y="1619"/>
                    <a:pt x="1201" y="2019"/>
                    <a:pt x="1635" y="2219"/>
                  </a:cubicBezTo>
                  <a:cubicBezTo>
                    <a:pt x="0" y="2453"/>
                    <a:pt x="67" y="4221"/>
                    <a:pt x="67" y="4221"/>
                  </a:cubicBezTo>
                  <a:lnTo>
                    <a:pt x="3903" y="4221"/>
                  </a:lnTo>
                  <a:cubicBezTo>
                    <a:pt x="3903" y="4221"/>
                    <a:pt x="4003" y="2453"/>
                    <a:pt x="2402" y="2186"/>
                  </a:cubicBezTo>
                  <a:cubicBezTo>
                    <a:pt x="2802" y="2019"/>
                    <a:pt x="3069" y="1619"/>
                    <a:pt x="3069" y="1152"/>
                  </a:cubicBezTo>
                  <a:cubicBezTo>
                    <a:pt x="3136" y="385"/>
                    <a:pt x="2569" y="1"/>
                    <a:pt x="200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4"/>
            <p:cNvSpPr/>
            <p:nvPr/>
          </p:nvSpPr>
          <p:spPr>
            <a:xfrm>
              <a:off x="2483807" y="763903"/>
              <a:ext cx="205301" cy="175755"/>
            </a:xfrm>
            <a:custGeom>
              <a:rect b="b" l="l" r="r" t="t"/>
              <a:pathLst>
                <a:path extrusionOk="0" h="8768" w="10242">
                  <a:moveTo>
                    <a:pt x="5830" y="428"/>
                  </a:moveTo>
                  <a:cubicBezTo>
                    <a:pt x="5844" y="428"/>
                    <a:pt x="5858" y="428"/>
                    <a:pt x="5871" y="428"/>
                  </a:cubicBezTo>
                  <a:cubicBezTo>
                    <a:pt x="8040" y="428"/>
                    <a:pt x="9808" y="2196"/>
                    <a:pt x="9808" y="4365"/>
                  </a:cubicBezTo>
                  <a:cubicBezTo>
                    <a:pt x="9808" y="6756"/>
                    <a:pt x="7854" y="8324"/>
                    <a:pt x="5826" y="8324"/>
                  </a:cubicBezTo>
                  <a:cubicBezTo>
                    <a:pt x="4855" y="8324"/>
                    <a:pt x="3868" y="7965"/>
                    <a:pt x="3069" y="7167"/>
                  </a:cubicBezTo>
                  <a:cubicBezTo>
                    <a:pt x="577" y="4674"/>
                    <a:pt x="2322" y="428"/>
                    <a:pt x="5830" y="428"/>
                  </a:cubicBezTo>
                  <a:close/>
                  <a:moveTo>
                    <a:pt x="5820" y="1"/>
                  </a:moveTo>
                  <a:cubicBezTo>
                    <a:pt x="4746" y="1"/>
                    <a:pt x="3653" y="401"/>
                    <a:pt x="2769" y="1296"/>
                  </a:cubicBezTo>
                  <a:cubicBezTo>
                    <a:pt x="1" y="4031"/>
                    <a:pt x="1969" y="8768"/>
                    <a:pt x="5871" y="8768"/>
                  </a:cubicBezTo>
                  <a:cubicBezTo>
                    <a:pt x="8273" y="8734"/>
                    <a:pt x="10208" y="6800"/>
                    <a:pt x="10241" y="4398"/>
                  </a:cubicBezTo>
                  <a:cubicBezTo>
                    <a:pt x="10241" y="1756"/>
                    <a:pt x="8071" y="1"/>
                    <a:pt x="582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4"/>
            <p:cNvSpPr/>
            <p:nvPr/>
          </p:nvSpPr>
          <p:spPr>
            <a:xfrm>
              <a:off x="3460039" y="1366896"/>
              <a:ext cx="230698" cy="444017"/>
            </a:xfrm>
            <a:custGeom>
              <a:rect b="b" l="l" r="r" t="t"/>
              <a:pathLst>
                <a:path extrusionOk="0" h="22151" w="11509">
                  <a:moveTo>
                    <a:pt x="34" y="1"/>
                  </a:moveTo>
                  <a:cubicBezTo>
                    <a:pt x="34" y="1"/>
                    <a:pt x="34" y="1"/>
                    <a:pt x="33" y="1"/>
                  </a:cubicBezTo>
                  <a:cubicBezTo>
                    <a:pt x="0" y="1"/>
                    <a:pt x="2502" y="5005"/>
                    <a:pt x="5637" y="11109"/>
                  </a:cubicBezTo>
                  <a:cubicBezTo>
                    <a:pt x="8796" y="17193"/>
                    <a:pt x="11391" y="22150"/>
                    <a:pt x="11441" y="22150"/>
                  </a:cubicBezTo>
                  <a:cubicBezTo>
                    <a:pt x="11441" y="22150"/>
                    <a:pt x="11441" y="22150"/>
                    <a:pt x="11442" y="22150"/>
                  </a:cubicBezTo>
                  <a:cubicBezTo>
                    <a:pt x="11508" y="22117"/>
                    <a:pt x="8973" y="17147"/>
                    <a:pt x="5838" y="11009"/>
                  </a:cubicBezTo>
                  <a:cubicBezTo>
                    <a:pt x="2713" y="4925"/>
                    <a:pt x="118" y="1"/>
                    <a:pt x="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4"/>
            <p:cNvSpPr/>
            <p:nvPr/>
          </p:nvSpPr>
          <p:spPr>
            <a:xfrm>
              <a:off x="1109081" y="1532027"/>
              <a:ext cx="332326" cy="207345"/>
            </a:xfrm>
            <a:custGeom>
              <a:rect b="b" l="l" r="r" t="t"/>
              <a:pathLst>
                <a:path extrusionOk="0" h="10344" w="16579">
                  <a:moveTo>
                    <a:pt x="37" y="1"/>
                  </a:moveTo>
                  <a:cubicBezTo>
                    <a:pt x="35" y="1"/>
                    <a:pt x="34" y="1"/>
                    <a:pt x="34" y="2"/>
                  </a:cubicBezTo>
                  <a:cubicBezTo>
                    <a:pt x="0" y="36"/>
                    <a:pt x="3670" y="2404"/>
                    <a:pt x="8240" y="5239"/>
                  </a:cubicBezTo>
                  <a:cubicBezTo>
                    <a:pt x="12743" y="8087"/>
                    <a:pt x="16458" y="10343"/>
                    <a:pt x="16544" y="10343"/>
                  </a:cubicBezTo>
                  <a:cubicBezTo>
                    <a:pt x="16545" y="10343"/>
                    <a:pt x="16545" y="10343"/>
                    <a:pt x="16545" y="10343"/>
                  </a:cubicBezTo>
                  <a:cubicBezTo>
                    <a:pt x="16579" y="10276"/>
                    <a:pt x="12910" y="7908"/>
                    <a:pt x="8340" y="5072"/>
                  </a:cubicBezTo>
                  <a:cubicBezTo>
                    <a:pt x="3868" y="2245"/>
                    <a:pt x="174" y="1"/>
                    <a:pt x="3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4"/>
            <p:cNvSpPr/>
            <p:nvPr/>
          </p:nvSpPr>
          <p:spPr>
            <a:xfrm>
              <a:off x="1762348" y="1324782"/>
              <a:ext cx="1331289" cy="453358"/>
            </a:xfrm>
            <a:custGeom>
              <a:rect b="b" l="l" r="r" t="t"/>
              <a:pathLst>
                <a:path extrusionOk="0" h="22617" w="66415">
                  <a:moveTo>
                    <a:pt x="66414" y="0"/>
                  </a:moveTo>
                  <a:cubicBezTo>
                    <a:pt x="66348" y="0"/>
                    <a:pt x="66281" y="34"/>
                    <a:pt x="66214" y="34"/>
                  </a:cubicBezTo>
                  <a:lnTo>
                    <a:pt x="65714" y="167"/>
                  </a:lnTo>
                  <a:lnTo>
                    <a:pt x="63712" y="701"/>
                  </a:lnTo>
                  <a:cubicBezTo>
                    <a:pt x="62845" y="901"/>
                    <a:pt x="61811" y="1235"/>
                    <a:pt x="60610" y="1568"/>
                  </a:cubicBezTo>
                  <a:cubicBezTo>
                    <a:pt x="59409" y="1935"/>
                    <a:pt x="58042" y="2369"/>
                    <a:pt x="56507" y="2836"/>
                  </a:cubicBezTo>
                  <a:cubicBezTo>
                    <a:pt x="50436" y="4704"/>
                    <a:pt x="42097" y="7506"/>
                    <a:pt x="32990" y="10675"/>
                  </a:cubicBezTo>
                  <a:cubicBezTo>
                    <a:pt x="23851" y="13877"/>
                    <a:pt x="15578" y="16846"/>
                    <a:pt x="9640" y="19014"/>
                  </a:cubicBezTo>
                  <a:lnTo>
                    <a:pt x="2569" y="21616"/>
                  </a:lnTo>
                  <a:lnTo>
                    <a:pt x="634" y="22350"/>
                  </a:lnTo>
                  <a:lnTo>
                    <a:pt x="167" y="22550"/>
                  </a:lnTo>
                  <a:lnTo>
                    <a:pt x="167" y="22550"/>
                  </a:lnTo>
                  <a:lnTo>
                    <a:pt x="667" y="22383"/>
                  </a:lnTo>
                  <a:lnTo>
                    <a:pt x="2602" y="21716"/>
                  </a:lnTo>
                  <a:lnTo>
                    <a:pt x="9674" y="19181"/>
                  </a:lnTo>
                  <a:cubicBezTo>
                    <a:pt x="15645" y="17046"/>
                    <a:pt x="23917" y="14077"/>
                    <a:pt x="33057" y="10875"/>
                  </a:cubicBezTo>
                  <a:cubicBezTo>
                    <a:pt x="42197" y="7673"/>
                    <a:pt x="50503" y="4871"/>
                    <a:pt x="56574" y="2969"/>
                  </a:cubicBezTo>
                  <a:cubicBezTo>
                    <a:pt x="58075" y="2502"/>
                    <a:pt x="59443" y="2069"/>
                    <a:pt x="60644" y="1702"/>
                  </a:cubicBezTo>
                  <a:cubicBezTo>
                    <a:pt x="61878" y="1335"/>
                    <a:pt x="62912" y="1001"/>
                    <a:pt x="63746" y="801"/>
                  </a:cubicBezTo>
                  <a:lnTo>
                    <a:pt x="65714" y="201"/>
                  </a:lnTo>
                  <a:lnTo>
                    <a:pt x="66248" y="67"/>
                  </a:lnTo>
                  <a:cubicBezTo>
                    <a:pt x="66281" y="34"/>
                    <a:pt x="66348" y="34"/>
                    <a:pt x="66414" y="0"/>
                  </a:cubicBezTo>
                  <a:close/>
                  <a:moveTo>
                    <a:pt x="167" y="22550"/>
                  </a:moveTo>
                  <a:cubicBezTo>
                    <a:pt x="100" y="22550"/>
                    <a:pt x="34" y="22583"/>
                    <a:pt x="0" y="22617"/>
                  </a:cubicBezTo>
                  <a:cubicBezTo>
                    <a:pt x="34" y="22617"/>
                    <a:pt x="100" y="22583"/>
                    <a:pt x="167" y="2255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4"/>
            <p:cNvSpPr/>
            <p:nvPr/>
          </p:nvSpPr>
          <p:spPr>
            <a:xfrm>
              <a:off x="844287" y="1627682"/>
              <a:ext cx="116381" cy="850529"/>
            </a:xfrm>
            <a:custGeom>
              <a:rect b="b" l="l" r="r" t="t"/>
              <a:pathLst>
                <a:path extrusionOk="0" h="42431" w="5806">
                  <a:moveTo>
                    <a:pt x="5772" y="0"/>
                  </a:moveTo>
                  <a:lnTo>
                    <a:pt x="5772" y="0"/>
                  </a:lnTo>
                  <a:cubicBezTo>
                    <a:pt x="5738" y="0"/>
                    <a:pt x="4371" y="9474"/>
                    <a:pt x="2803" y="21215"/>
                  </a:cubicBezTo>
                  <a:cubicBezTo>
                    <a:pt x="1235" y="32924"/>
                    <a:pt x="1" y="42431"/>
                    <a:pt x="68" y="42431"/>
                  </a:cubicBezTo>
                  <a:cubicBezTo>
                    <a:pt x="134" y="42431"/>
                    <a:pt x="1469" y="32957"/>
                    <a:pt x="3036" y="21215"/>
                  </a:cubicBezTo>
                  <a:cubicBezTo>
                    <a:pt x="4604" y="9507"/>
                    <a:pt x="5805" y="0"/>
                    <a:pt x="577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4"/>
            <p:cNvSpPr/>
            <p:nvPr/>
          </p:nvSpPr>
          <p:spPr>
            <a:xfrm>
              <a:off x="2665676" y="906202"/>
              <a:ext cx="454701" cy="214000"/>
            </a:xfrm>
            <a:custGeom>
              <a:rect b="b" l="l" r="r" t="t"/>
              <a:pathLst>
                <a:path extrusionOk="0" h="10676" w="22684">
                  <a:moveTo>
                    <a:pt x="2" y="0"/>
                  </a:moveTo>
                  <a:cubicBezTo>
                    <a:pt x="1" y="0"/>
                    <a:pt x="1" y="1"/>
                    <a:pt x="1" y="1"/>
                  </a:cubicBezTo>
                  <a:cubicBezTo>
                    <a:pt x="1" y="34"/>
                    <a:pt x="5038" y="2469"/>
                    <a:pt x="11309" y="5405"/>
                  </a:cubicBezTo>
                  <a:cubicBezTo>
                    <a:pt x="17503" y="8353"/>
                    <a:pt x="22578" y="10675"/>
                    <a:pt x="22650" y="10675"/>
                  </a:cubicBezTo>
                  <a:cubicBezTo>
                    <a:pt x="22650" y="10675"/>
                    <a:pt x="22650" y="10675"/>
                    <a:pt x="22650" y="10675"/>
                  </a:cubicBezTo>
                  <a:cubicBezTo>
                    <a:pt x="22684" y="10608"/>
                    <a:pt x="17613" y="8207"/>
                    <a:pt x="11376" y="5238"/>
                  </a:cubicBezTo>
                  <a:cubicBezTo>
                    <a:pt x="5149" y="2290"/>
                    <a:pt x="74" y="0"/>
                    <a:pt x="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4"/>
            <p:cNvSpPr/>
            <p:nvPr/>
          </p:nvSpPr>
          <p:spPr>
            <a:xfrm>
              <a:off x="524689" y="4316959"/>
              <a:ext cx="3737731" cy="4049"/>
            </a:xfrm>
            <a:custGeom>
              <a:rect b="b" l="l" r="r" t="t"/>
              <a:pathLst>
                <a:path extrusionOk="0" h="202" w="186467">
                  <a:moveTo>
                    <a:pt x="93233" y="1"/>
                  </a:moveTo>
                  <a:cubicBezTo>
                    <a:pt x="41730" y="1"/>
                    <a:pt x="0" y="34"/>
                    <a:pt x="0" y="101"/>
                  </a:cubicBezTo>
                  <a:cubicBezTo>
                    <a:pt x="0" y="168"/>
                    <a:pt x="41763" y="201"/>
                    <a:pt x="93233" y="201"/>
                  </a:cubicBezTo>
                  <a:cubicBezTo>
                    <a:pt x="144703" y="201"/>
                    <a:pt x="186467" y="168"/>
                    <a:pt x="186467" y="101"/>
                  </a:cubicBezTo>
                  <a:cubicBezTo>
                    <a:pt x="186467" y="34"/>
                    <a:pt x="144737" y="1"/>
                    <a:pt x="932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4"/>
            <p:cNvSpPr/>
            <p:nvPr/>
          </p:nvSpPr>
          <p:spPr>
            <a:xfrm>
              <a:off x="1758339" y="1762083"/>
              <a:ext cx="785664" cy="578098"/>
            </a:xfrm>
            <a:custGeom>
              <a:rect b="b" l="l" r="r" t="t"/>
              <a:pathLst>
                <a:path extrusionOk="0" h="28840" w="39195">
                  <a:moveTo>
                    <a:pt x="31022" y="0"/>
                  </a:moveTo>
                  <a:cubicBezTo>
                    <a:pt x="31022" y="0"/>
                    <a:pt x="28320" y="12075"/>
                    <a:pt x="27086" y="12976"/>
                  </a:cubicBezTo>
                  <a:cubicBezTo>
                    <a:pt x="21882" y="16745"/>
                    <a:pt x="12843" y="19114"/>
                    <a:pt x="10441" y="19647"/>
                  </a:cubicBezTo>
                  <a:cubicBezTo>
                    <a:pt x="10041" y="19547"/>
                    <a:pt x="9607" y="19414"/>
                    <a:pt x="9073" y="19214"/>
                  </a:cubicBezTo>
                  <a:cubicBezTo>
                    <a:pt x="8640" y="19047"/>
                    <a:pt x="8206" y="18780"/>
                    <a:pt x="7839" y="18480"/>
                  </a:cubicBezTo>
                  <a:cubicBezTo>
                    <a:pt x="7372" y="18113"/>
                    <a:pt x="6938" y="17679"/>
                    <a:pt x="6571" y="17212"/>
                  </a:cubicBezTo>
                  <a:cubicBezTo>
                    <a:pt x="6466" y="17002"/>
                    <a:pt x="6267" y="16900"/>
                    <a:pt x="6070" y="16900"/>
                  </a:cubicBezTo>
                  <a:cubicBezTo>
                    <a:pt x="5829" y="16900"/>
                    <a:pt x="5592" y="17052"/>
                    <a:pt x="5537" y="17346"/>
                  </a:cubicBezTo>
                  <a:cubicBezTo>
                    <a:pt x="5504" y="17846"/>
                    <a:pt x="6238" y="19147"/>
                    <a:pt x="7672" y="20181"/>
                  </a:cubicBezTo>
                  <a:cubicBezTo>
                    <a:pt x="9140" y="21182"/>
                    <a:pt x="6371" y="21382"/>
                    <a:pt x="5337" y="21482"/>
                  </a:cubicBezTo>
                  <a:cubicBezTo>
                    <a:pt x="4337" y="21549"/>
                    <a:pt x="1234" y="21982"/>
                    <a:pt x="1034" y="22316"/>
                  </a:cubicBezTo>
                  <a:cubicBezTo>
                    <a:pt x="742" y="22754"/>
                    <a:pt x="1064" y="23141"/>
                    <a:pt x="1820" y="23141"/>
                  </a:cubicBezTo>
                  <a:cubicBezTo>
                    <a:pt x="1927" y="23141"/>
                    <a:pt x="2044" y="23133"/>
                    <a:pt x="2168" y="23117"/>
                  </a:cubicBezTo>
                  <a:cubicBezTo>
                    <a:pt x="2597" y="23074"/>
                    <a:pt x="3400" y="23025"/>
                    <a:pt x="4180" y="23025"/>
                  </a:cubicBezTo>
                  <a:cubicBezTo>
                    <a:pt x="5219" y="23025"/>
                    <a:pt x="6219" y="23112"/>
                    <a:pt x="6238" y="23417"/>
                  </a:cubicBezTo>
                  <a:cubicBezTo>
                    <a:pt x="6271" y="23951"/>
                    <a:pt x="1134" y="24351"/>
                    <a:pt x="1134" y="24351"/>
                  </a:cubicBezTo>
                  <a:cubicBezTo>
                    <a:pt x="1134" y="24351"/>
                    <a:pt x="1063" y="24345"/>
                    <a:pt x="957" y="24345"/>
                  </a:cubicBezTo>
                  <a:cubicBezTo>
                    <a:pt x="638" y="24345"/>
                    <a:pt x="0" y="24401"/>
                    <a:pt x="0" y="24851"/>
                  </a:cubicBezTo>
                  <a:cubicBezTo>
                    <a:pt x="0" y="25300"/>
                    <a:pt x="851" y="25440"/>
                    <a:pt x="1912" y="25440"/>
                  </a:cubicBezTo>
                  <a:cubicBezTo>
                    <a:pt x="3534" y="25440"/>
                    <a:pt x="5648" y="25112"/>
                    <a:pt x="5971" y="25051"/>
                  </a:cubicBezTo>
                  <a:cubicBezTo>
                    <a:pt x="5990" y="25048"/>
                    <a:pt x="6009" y="25046"/>
                    <a:pt x="6026" y="25046"/>
                  </a:cubicBezTo>
                  <a:cubicBezTo>
                    <a:pt x="6340" y="25046"/>
                    <a:pt x="6350" y="25587"/>
                    <a:pt x="5971" y="25618"/>
                  </a:cubicBezTo>
                  <a:cubicBezTo>
                    <a:pt x="5537" y="25685"/>
                    <a:pt x="834" y="25885"/>
                    <a:pt x="834" y="27019"/>
                  </a:cubicBezTo>
                  <a:cubicBezTo>
                    <a:pt x="834" y="27232"/>
                    <a:pt x="1083" y="27309"/>
                    <a:pt x="1477" y="27309"/>
                  </a:cubicBezTo>
                  <a:cubicBezTo>
                    <a:pt x="2507" y="27309"/>
                    <a:pt x="4526" y="26783"/>
                    <a:pt x="5666" y="26783"/>
                  </a:cubicBezTo>
                  <a:cubicBezTo>
                    <a:pt x="5937" y="26783"/>
                    <a:pt x="6158" y="26813"/>
                    <a:pt x="6305" y="26886"/>
                  </a:cubicBezTo>
                  <a:cubicBezTo>
                    <a:pt x="7339" y="27386"/>
                    <a:pt x="2802" y="27687"/>
                    <a:pt x="2835" y="28520"/>
                  </a:cubicBezTo>
                  <a:cubicBezTo>
                    <a:pt x="2835" y="28690"/>
                    <a:pt x="2857" y="28839"/>
                    <a:pt x="3342" y="28839"/>
                  </a:cubicBezTo>
                  <a:cubicBezTo>
                    <a:pt x="3713" y="28839"/>
                    <a:pt x="4357" y="28752"/>
                    <a:pt x="5471" y="28520"/>
                  </a:cubicBezTo>
                  <a:cubicBezTo>
                    <a:pt x="7305" y="28053"/>
                    <a:pt x="9107" y="27486"/>
                    <a:pt x="10908" y="26819"/>
                  </a:cubicBezTo>
                  <a:lnTo>
                    <a:pt x="10908" y="26853"/>
                  </a:lnTo>
                  <a:cubicBezTo>
                    <a:pt x="10908" y="26853"/>
                    <a:pt x="35926" y="23550"/>
                    <a:pt x="37293" y="11842"/>
                  </a:cubicBezTo>
                  <a:lnTo>
                    <a:pt x="39195" y="4737"/>
                  </a:lnTo>
                  <a:lnTo>
                    <a:pt x="3102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4"/>
            <p:cNvSpPr/>
            <p:nvPr/>
          </p:nvSpPr>
          <p:spPr>
            <a:xfrm>
              <a:off x="2435659" y="4054851"/>
              <a:ext cx="319638" cy="264153"/>
            </a:xfrm>
            <a:custGeom>
              <a:rect b="b" l="l" r="r" t="t"/>
              <a:pathLst>
                <a:path extrusionOk="0" h="13178" w="15946">
                  <a:moveTo>
                    <a:pt x="15712" y="1"/>
                  </a:moveTo>
                  <a:lnTo>
                    <a:pt x="7773" y="201"/>
                  </a:lnTo>
                  <a:lnTo>
                    <a:pt x="8240" y="8407"/>
                  </a:lnTo>
                  <a:cubicBezTo>
                    <a:pt x="8240" y="8407"/>
                    <a:pt x="68" y="11676"/>
                    <a:pt x="1" y="13177"/>
                  </a:cubicBezTo>
                  <a:lnTo>
                    <a:pt x="15946" y="13110"/>
                  </a:lnTo>
                  <a:lnTo>
                    <a:pt x="1571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4"/>
            <p:cNvSpPr/>
            <p:nvPr/>
          </p:nvSpPr>
          <p:spPr>
            <a:xfrm>
              <a:off x="2683075" y="4206792"/>
              <a:ext cx="26760" cy="24876"/>
            </a:xfrm>
            <a:custGeom>
              <a:rect b="b" l="l" r="r" t="t"/>
              <a:pathLst>
                <a:path extrusionOk="0" h="1241" w="1335">
                  <a:moveTo>
                    <a:pt x="691" y="1"/>
                  </a:moveTo>
                  <a:cubicBezTo>
                    <a:pt x="413" y="1"/>
                    <a:pt x="149" y="185"/>
                    <a:pt x="67" y="460"/>
                  </a:cubicBezTo>
                  <a:cubicBezTo>
                    <a:pt x="0" y="794"/>
                    <a:pt x="200" y="1127"/>
                    <a:pt x="534" y="1227"/>
                  </a:cubicBezTo>
                  <a:cubicBezTo>
                    <a:pt x="577" y="1236"/>
                    <a:pt x="620" y="1240"/>
                    <a:pt x="662" y="1240"/>
                  </a:cubicBezTo>
                  <a:cubicBezTo>
                    <a:pt x="949" y="1240"/>
                    <a:pt x="1210" y="1051"/>
                    <a:pt x="1268" y="760"/>
                  </a:cubicBezTo>
                  <a:cubicBezTo>
                    <a:pt x="1334" y="427"/>
                    <a:pt x="1134" y="126"/>
                    <a:pt x="801" y="26"/>
                  </a:cubicBezTo>
                  <a:lnTo>
                    <a:pt x="867" y="26"/>
                  </a:lnTo>
                  <a:cubicBezTo>
                    <a:pt x="809" y="9"/>
                    <a:pt x="749"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4"/>
            <p:cNvSpPr/>
            <p:nvPr/>
          </p:nvSpPr>
          <p:spPr>
            <a:xfrm>
              <a:off x="2434336" y="4291562"/>
              <a:ext cx="320961" cy="28103"/>
            </a:xfrm>
            <a:custGeom>
              <a:rect b="b" l="l" r="r" t="t"/>
              <a:pathLst>
                <a:path extrusionOk="0" h="1402" w="16012">
                  <a:moveTo>
                    <a:pt x="16012" y="0"/>
                  </a:moveTo>
                  <a:lnTo>
                    <a:pt x="701" y="567"/>
                  </a:lnTo>
                  <a:cubicBezTo>
                    <a:pt x="701" y="567"/>
                    <a:pt x="0" y="868"/>
                    <a:pt x="67" y="1401"/>
                  </a:cubicBezTo>
                  <a:lnTo>
                    <a:pt x="16012" y="130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4"/>
            <p:cNvSpPr/>
            <p:nvPr/>
          </p:nvSpPr>
          <p:spPr>
            <a:xfrm>
              <a:off x="2595478" y="4220603"/>
              <a:ext cx="30769" cy="18882"/>
            </a:xfrm>
            <a:custGeom>
              <a:rect b="b" l="l" r="r" t="t"/>
              <a:pathLst>
                <a:path extrusionOk="0" h="942" w="1535">
                  <a:moveTo>
                    <a:pt x="268" y="0"/>
                  </a:moveTo>
                  <a:cubicBezTo>
                    <a:pt x="106" y="0"/>
                    <a:pt x="0" y="39"/>
                    <a:pt x="0" y="71"/>
                  </a:cubicBezTo>
                  <a:cubicBezTo>
                    <a:pt x="0" y="138"/>
                    <a:pt x="401" y="171"/>
                    <a:pt x="801" y="405"/>
                  </a:cubicBezTo>
                  <a:cubicBezTo>
                    <a:pt x="1181" y="658"/>
                    <a:pt x="1380" y="941"/>
                    <a:pt x="1457" y="941"/>
                  </a:cubicBezTo>
                  <a:cubicBezTo>
                    <a:pt x="1461" y="941"/>
                    <a:pt x="1465" y="940"/>
                    <a:pt x="1468" y="939"/>
                  </a:cubicBezTo>
                  <a:cubicBezTo>
                    <a:pt x="1535" y="905"/>
                    <a:pt x="1401" y="472"/>
                    <a:pt x="934" y="205"/>
                  </a:cubicBezTo>
                  <a:cubicBezTo>
                    <a:pt x="690" y="48"/>
                    <a:pt x="445" y="0"/>
                    <a:pt x="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4"/>
            <p:cNvSpPr/>
            <p:nvPr/>
          </p:nvSpPr>
          <p:spPr>
            <a:xfrm>
              <a:off x="2562705" y="4236198"/>
              <a:ext cx="22090" cy="24615"/>
            </a:xfrm>
            <a:custGeom>
              <a:rect b="b" l="l" r="r" t="t"/>
              <a:pathLst>
                <a:path extrusionOk="0" h="1228" w="1102">
                  <a:moveTo>
                    <a:pt x="74" y="0"/>
                  </a:moveTo>
                  <a:cubicBezTo>
                    <a:pt x="28" y="0"/>
                    <a:pt x="1" y="10"/>
                    <a:pt x="1" y="27"/>
                  </a:cubicBezTo>
                  <a:cubicBezTo>
                    <a:pt x="1" y="94"/>
                    <a:pt x="301" y="227"/>
                    <a:pt x="568" y="561"/>
                  </a:cubicBezTo>
                  <a:cubicBezTo>
                    <a:pt x="868" y="861"/>
                    <a:pt x="935" y="1228"/>
                    <a:pt x="1001" y="1228"/>
                  </a:cubicBezTo>
                  <a:cubicBezTo>
                    <a:pt x="1068" y="1228"/>
                    <a:pt x="1102" y="761"/>
                    <a:pt x="768" y="394"/>
                  </a:cubicBezTo>
                  <a:cubicBezTo>
                    <a:pt x="518" y="94"/>
                    <a:pt x="211" y="0"/>
                    <a:pt x="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4"/>
            <p:cNvSpPr/>
            <p:nvPr/>
          </p:nvSpPr>
          <p:spPr>
            <a:xfrm>
              <a:off x="2530612" y="4250490"/>
              <a:ext cx="17399" cy="27041"/>
            </a:xfrm>
            <a:custGeom>
              <a:rect b="b" l="l" r="r" t="t"/>
              <a:pathLst>
                <a:path extrusionOk="0" h="1349" w="868">
                  <a:moveTo>
                    <a:pt x="67" y="0"/>
                  </a:moveTo>
                  <a:cubicBezTo>
                    <a:pt x="50" y="0"/>
                    <a:pt x="39" y="5"/>
                    <a:pt x="34" y="15"/>
                  </a:cubicBezTo>
                  <a:cubicBezTo>
                    <a:pt x="1" y="81"/>
                    <a:pt x="234" y="315"/>
                    <a:pt x="401" y="648"/>
                  </a:cubicBezTo>
                  <a:cubicBezTo>
                    <a:pt x="568" y="1015"/>
                    <a:pt x="601" y="1316"/>
                    <a:pt x="668" y="1349"/>
                  </a:cubicBezTo>
                  <a:cubicBezTo>
                    <a:pt x="768" y="1349"/>
                    <a:pt x="868" y="949"/>
                    <a:pt x="634" y="548"/>
                  </a:cubicBezTo>
                  <a:cubicBezTo>
                    <a:pt x="463" y="176"/>
                    <a:pt x="168"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4"/>
            <p:cNvSpPr/>
            <p:nvPr/>
          </p:nvSpPr>
          <p:spPr>
            <a:xfrm>
              <a:off x="2596841" y="4178508"/>
              <a:ext cx="35420" cy="7216"/>
            </a:xfrm>
            <a:custGeom>
              <a:rect b="b" l="l" r="r" t="t"/>
              <a:pathLst>
                <a:path extrusionOk="0" h="360" w="1767">
                  <a:moveTo>
                    <a:pt x="775" y="0"/>
                  </a:moveTo>
                  <a:cubicBezTo>
                    <a:pt x="295" y="0"/>
                    <a:pt x="1" y="240"/>
                    <a:pt x="32" y="303"/>
                  </a:cubicBezTo>
                  <a:cubicBezTo>
                    <a:pt x="39" y="317"/>
                    <a:pt x="60" y="322"/>
                    <a:pt x="93" y="322"/>
                  </a:cubicBezTo>
                  <a:cubicBezTo>
                    <a:pt x="201" y="322"/>
                    <a:pt x="438" y="264"/>
                    <a:pt x="720" y="264"/>
                  </a:cubicBezTo>
                  <a:cubicBezTo>
                    <a:pt x="768" y="264"/>
                    <a:pt x="817" y="266"/>
                    <a:pt x="866" y="270"/>
                  </a:cubicBezTo>
                  <a:cubicBezTo>
                    <a:pt x="1196" y="295"/>
                    <a:pt x="1486" y="359"/>
                    <a:pt x="1622" y="359"/>
                  </a:cubicBezTo>
                  <a:cubicBezTo>
                    <a:pt x="1665" y="359"/>
                    <a:pt x="1692" y="353"/>
                    <a:pt x="1700" y="337"/>
                  </a:cubicBezTo>
                  <a:cubicBezTo>
                    <a:pt x="1767" y="270"/>
                    <a:pt x="1400" y="3"/>
                    <a:pt x="866" y="3"/>
                  </a:cubicBezTo>
                  <a:cubicBezTo>
                    <a:pt x="835" y="1"/>
                    <a:pt x="805" y="0"/>
                    <a:pt x="7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4"/>
            <p:cNvSpPr/>
            <p:nvPr/>
          </p:nvSpPr>
          <p:spPr>
            <a:xfrm>
              <a:off x="2596140" y="4125068"/>
              <a:ext cx="48830" cy="27502"/>
            </a:xfrm>
            <a:custGeom>
              <a:rect b="b" l="l" r="r" t="t"/>
              <a:pathLst>
                <a:path extrusionOk="0" h="1372" w="2436">
                  <a:moveTo>
                    <a:pt x="2002" y="251"/>
                  </a:moveTo>
                  <a:cubicBezTo>
                    <a:pt x="2069" y="251"/>
                    <a:pt x="2119" y="267"/>
                    <a:pt x="2135" y="301"/>
                  </a:cubicBezTo>
                  <a:cubicBezTo>
                    <a:pt x="2169" y="367"/>
                    <a:pt x="2135" y="367"/>
                    <a:pt x="2135" y="401"/>
                  </a:cubicBezTo>
                  <a:cubicBezTo>
                    <a:pt x="2102" y="467"/>
                    <a:pt x="2035" y="501"/>
                    <a:pt x="1969" y="534"/>
                  </a:cubicBezTo>
                  <a:cubicBezTo>
                    <a:pt x="1835" y="634"/>
                    <a:pt x="1702" y="734"/>
                    <a:pt x="1535" y="801"/>
                  </a:cubicBezTo>
                  <a:cubicBezTo>
                    <a:pt x="1302" y="934"/>
                    <a:pt x="1035" y="1035"/>
                    <a:pt x="768" y="1101"/>
                  </a:cubicBezTo>
                  <a:cubicBezTo>
                    <a:pt x="599" y="1149"/>
                    <a:pt x="413" y="1180"/>
                    <a:pt x="222" y="1231"/>
                  </a:cubicBezTo>
                  <a:lnTo>
                    <a:pt x="222" y="1231"/>
                  </a:lnTo>
                  <a:cubicBezTo>
                    <a:pt x="321" y="1140"/>
                    <a:pt x="459" y="1012"/>
                    <a:pt x="634" y="868"/>
                  </a:cubicBezTo>
                  <a:cubicBezTo>
                    <a:pt x="835" y="701"/>
                    <a:pt x="1068" y="568"/>
                    <a:pt x="1335" y="434"/>
                  </a:cubicBezTo>
                  <a:cubicBezTo>
                    <a:pt x="1468" y="367"/>
                    <a:pt x="1635" y="334"/>
                    <a:pt x="1769" y="301"/>
                  </a:cubicBezTo>
                  <a:cubicBezTo>
                    <a:pt x="1852" y="267"/>
                    <a:pt x="1935" y="251"/>
                    <a:pt x="2002" y="251"/>
                  </a:cubicBezTo>
                  <a:close/>
                  <a:moveTo>
                    <a:pt x="2002" y="0"/>
                  </a:moveTo>
                  <a:cubicBezTo>
                    <a:pt x="1902" y="0"/>
                    <a:pt x="1802" y="0"/>
                    <a:pt x="1702" y="34"/>
                  </a:cubicBezTo>
                  <a:cubicBezTo>
                    <a:pt x="1535" y="67"/>
                    <a:pt x="1368" y="134"/>
                    <a:pt x="1235" y="201"/>
                  </a:cubicBezTo>
                  <a:cubicBezTo>
                    <a:pt x="968" y="334"/>
                    <a:pt x="701" y="501"/>
                    <a:pt x="501" y="701"/>
                  </a:cubicBezTo>
                  <a:cubicBezTo>
                    <a:pt x="253" y="949"/>
                    <a:pt x="112" y="1166"/>
                    <a:pt x="56" y="1281"/>
                  </a:cubicBezTo>
                  <a:lnTo>
                    <a:pt x="56" y="1281"/>
                  </a:lnTo>
                  <a:cubicBezTo>
                    <a:pt x="38" y="1288"/>
                    <a:pt x="19" y="1294"/>
                    <a:pt x="1" y="1301"/>
                  </a:cubicBezTo>
                  <a:cubicBezTo>
                    <a:pt x="15" y="1305"/>
                    <a:pt x="29" y="1308"/>
                    <a:pt x="43" y="1311"/>
                  </a:cubicBezTo>
                  <a:lnTo>
                    <a:pt x="43" y="1311"/>
                  </a:lnTo>
                  <a:cubicBezTo>
                    <a:pt x="28" y="1348"/>
                    <a:pt x="25" y="1368"/>
                    <a:pt x="34" y="1368"/>
                  </a:cubicBezTo>
                  <a:cubicBezTo>
                    <a:pt x="36" y="1370"/>
                    <a:pt x="39" y="1371"/>
                    <a:pt x="42" y="1371"/>
                  </a:cubicBezTo>
                  <a:cubicBezTo>
                    <a:pt x="56" y="1371"/>
                    <a:pt x="81" y="1355"/>
                    <a:pt x="116" y="1326"/>
                  </a:cubicBezTo>
                  <a:lnTo>
                    <a:pt x="116" y="1326"/>
                  </a:lnTo>
                  <a:cubicBezTo>
                    <a:pt x="211" y="1343"/>
                    <a:pt x="306" y="1351"/>
                    <a:pt x="401" y="1351"/>
                  </a:cubicBezTo>
                  <a:cubicBezTo>
                    <a:pt x="534" y="1351"/>
                    <a:pt x="668" y="1335"/>
                    <a:pt x="801" y="1301"/>
                  </a:cubicBezTo>
                  <a:cubicBezTo>
                    <a:pt x="1101" y="1235"/>
                    <a:pt x="1368" y="1135"/>
                    <a:pt x="1635" y="1035"/>
                  </a:cubicBezTo>
                  <a:cubicBezTo>
                    <a:pt x="1802" y="934"/>
                    <a:pt x="1935" y="868"/>
                    <a:pt x="2102" y="768"/>
                  </a:cubicBezTo>
                  <a:cubicBezTo>
                    <a:pt x="2169" y="701"/>
                    <a:pt x="2269" y="634"/>
                    <a:pt x="2336" y="568"/>
                  </a:cubicBezTo>
                  <a:cubicBezTo>
                    <a:pt x="2436" y="467"/>
                    <a:pt x="2436" y="301"/>
                    <a:pt x="2369" y="167"/>
                  </a:cubicBezTo>
                  <a:cubicBezTo>
                    <a:pt x="2269" y="34"/>
                    <a:pt x="2135" y="0"/>
                    <a:pt x="2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4"/>
            <p:cNvSpPr/>
            <p:nvPr/>
          </p:nvSpPr>
          <p:spPr>
            <a:xfrm>
              <a:off x="2576756" y="4102999"/>
              <a:ext cx="26099" cy="50173"/>
            </a:xfrm>
            <a:custGeom>
              <a:rect b="b" l="l" r="r" t="t"/>
              <a:pathLst>
                <a:path extrusionOk="0" h="2503" w="1302">
                  <a:moveTo>
                    <a:pt x="434" y="1"/>
                  </a:moveTo>
                  <a:cubicBezTo>
                    <a:pt x="300" y="1"/>
                    <a:pt x="167" y="67"/>
                    <a:pt x="100" y="234"/>
                  </a:cubicBezTo>
                  <a:cubicBezTo>
                    <a:pt x="67" y="301"/>
                    <a:pt x="34" y="401"/>
                    <a:pt x="34" y="501"/>
                  </a:cubicBezTo>
                  <a:cubicBezTo>
                    <a:pt x="0" y="701"/>
                    <a:pt x="0" y="868"/>
                    <a:pt x="34" y="1068"/>
                  </a:cubicBezTo>
                  <a:cubicBezTo>
                    <a:pt x="67" y="1368"/>
                    <a:pt x="200" y="1635"/>
                    <a:pt x="367" y="1902"/>
                  </a:cubicBezTo>
                  <a:cubicBezTo>
                    <a:pt x="653" y="2245"/>
                    <a:pt x="939" y="2343"/>
                    <a:pt x="1015" y="2343"/>
                  </a:cubicBezTo>
                  <a:cubicBezTo>
                    <a:pt x="1028" y="2343"/>
                    <a:pt x="1034" y="2340"/>
                    <a:pt x="1034" y="2336"/>
                  </a:cubicBezTo>
                  <a:cubicBezTo>
                    <a:pt x="1034" y="2336"/>
                    <a:pt x="801" y="2169"/>
                    <a:pt x="534" y="1769"/>
                  </a:cubicBezTo>
                  <a:cubicBezTo>
                    <a:pt x="401" y="1535"/>
                    <a:pt x="300" y="1302"/>
                    <a:pt x="267" y="1035"/>
                  </a:cubicBezTo>
                  <a:cubicBezTo>
                    <a:pt x="234" y="868"/>
                    <a:pt x="234" y="735"/>
                    <a:pt x="267" y="568"/>
                  </a:cubicBezTo>
                  <a:cubicBezTo>
                    <a:pt x="300" y="401"/>
                    <a:pt x="367" y="268"/>
                    <a:pt x="401" y="268"/>
                  </a:cubicBezTo>
                  <a:cubicBezTo>
                    <a:pt x="467" y="301"/>
                    <a:pt x="634" y="401"/>
                    <a:pt x="701" y="534"/>
                  </a:cubicBezTo>
                  <a:cubicBezTo>
                    <a:pt x="767" y="668"/>
                    <a:pt x="868" y="801"/>
                    <a:pt x="901" y="968"/>
                  </a:cubicBezTo>
                  <a:cubicBezTo>
                    <a:pt x="1001" y="1202"/>
                    <a:pt x="1068" y="1468"/>
                    <a:pt x="1068" y="1735"/>
                  </a:cubicBezTo>
                  <a:cubicBezTo>
                    <a:pt x="1101" y="2202"/>
                    <a:pt x="1034" y="2502"/>
                    <a:pt x="1101" y="2502"/>
                  </a:cubicBezTo>
                  <a:cubicBezTo>
                    <a:pt x="1234" y="2269"/>
                    <a:pt x="1301" y="2002"/>
                    <a:pt x="1301" y="1735"/>
                  </a:cubicBezTo>
                  <a:cubicBezTo>
                    <a:pt x="1301" y="1435"/>
                    <a:pt x="1268" y="1135"/>
                    <a:pt x="1168" y="868"/>
                  </a:cubicBezTo>
                  <a:cubicBezTo>
                    <a:pt x="1101" y="701"/>
                    <a:pt x="1034" y="534"/>
                    <a:pt x="968" y="368"/>
                  </a:cubicBezTo>
                  <a:cubicBezTo>
                    <a:pt x="868" y="167"/>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4"/>
            <p:cNvSpPr/>
            <p:nvPr/>
          </p:nvSpPr>
          <p:spPr>
            <a:xfrm>
              <a:off x="2939831" y="4043485"/>
              <a:ext cx="331665" cy="280189"/>
            </a:xfrm>
            <a:custGeom>
              <a:rect b="b" l="l" r="r" t="t"/>
              <a:pathLst>
                <a:path extrusionOk="0" h="13978" w="16546">
                  <a:moveTo>
                    <a:pt x="15211" y="1"/>
                  </a:moveTo>
                  <a:lnTo>
                    <a:pt x="7806" y="334"/>
                  </a:lnTo>
                  <a:lnTo>
                    <a:pt x="8473" y="8874"/>
                  </a:lnTo>
                  <a:cubicBezTo>
                    <a:pt x="8473" y="8874"/>
                    <a:pt x="34" y="12376"/>
                    <a:pt x="0" y="13978"/>
                  </a:cubicBezTo>
                  <a:lnTo>
                    <a:pt x="16545" y="13310"/>
                  </a:lnTo>
                  <a:lnTo>
                    <a:pt x="1521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4"/>
            <p:cNvSpPr/>
            <p:nvPr/>
          </p:nvSpPr>
          <p:spPr>
            <a:xfrm>
              <a:off x="3195245" y="4202121"/>
              <a:ext cx="27442" cy="25497"/>
            </a:xfrm>
            <a:custGeom>
              <a:rect b="b" l="l" r="r" t="t"/>
              <a:pathLst>
                <a:path extrusionOk="0" h="1272" w="1369">
                  <a:moveTo>
                    <a:pt x="710" y="0"/>
                  </a:moveTo>
                  <a:cubicBezTo>
                    <a:pt x="414" y="0"/>
                    <a:pt x="150" y="184"/>
                    <a:pt x="67" y="460"/>
                  </a:cubicBezTo>
                  <a:cubicBezTo>
                    <a:pt x="1" y="826"/>
                    <a:pt x="234" y="1193"/>
                    <a:pt x="568" y="1260"/>
                  </a:cubicBezTo>
                  <a:cubicBezTo>
                    <a:pt x="606" y="1268"/>
                    <a:pt x="645" y="1272"/>
                    <a:pt x="683" y="1272"/>
                  </a:cubicBezTo>
                  <a:cubicBezTo>
                    <a:pt x="975" y="1272"/>
                    <a:pt x="1243" y="1055"/>
                    <a:pt x="1302" y="760"/>
                  </a:cubicBezTo>
                  <a:cubicBezTo>
                    <a:pt x="1368" y="426"/>
                    <a:pt x="1168" y="93"/>
                    <a:pt x="835" y="26"/>
                  </a:cubicBezTo>
                  <a:lnTo>
                    <a:pt x="901" y="26"/>
                  </a:lnTo>
                  <a:cubicBezTo>
                    <a:pt x="837" y="8"/>
                    <a:pt x="773"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4"/>
            <p:cNvSpPr/>
            <p:nvPr/>
          </p:nvSpPr>
          <p:spPr>
            <a:xfrm>
              <a:off x="2937827" y="4283544"/>
              <a:ext cx="333669" cy="40130"/>
            </a:xfrm>
            <a:custGeom>
              <a:rect b="b" l="l" r="r" t="t"/>
              <a:pathLst>
                <a:path extrusionOk="0" h="2002" w="16646">
                  <a:moveTo>
                    <a:pt x="16545" y="0"/>
                  </a:moveTo>
                  <a:lnTo>
                    <a:pt x="701" y="1134"/>
                  </a:lnTo>
                  <a:cubicBezTo>
                    <a:pt x="701" y="1134"/>
                    <a:pt x="0" y="1468"/>
                    <a:pt x="100" y="2002"/>
                  </a:cubicBezTo>
                  <a:lnTo>
                    <a:pt x="16645" y="1334"/>
                  </a:lnTo>
                  <a:lnTo>
                    <a:pt x="1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4"/>
            <p:cNvSpPr/>
            <p:nvPr/>
          </p:nvSpPr>
          <p:spPr>
            <a:xfrm>
              <a:off x="3103980" y="4217837"/>
              <a:ext cx="32453" cy="19624"/>
            </a:xfrm>
            <a:custGeom>
              <a:rect b="b" l="l" r="r" t="t"/>
              <a:pathLst>
                <a:path extrusionOk="0" h="979" w="1619">
                  <a:moveTo>
                    <a:pt x="301" y="1"/>
                  </a:moveTo>
                  <a:cubicBezTo>
                    <a:pt x="117" y="1"/>
                    <a:pt x="0" y="42"/>
                    <a:pt x="17" y="76"/>
                  </a:cubicBezTo>
                  <a:cubicBezTo>
                    <a:pt x="17" y="176"/>
                    <a:pt x="417" y="176"/>
                    <a:pt x="851" y="443"/>
                  </a:cubicBezTo>
                  <a:cubicBezTo>
                    <a:pt x="1233" y="665"/>
                    <a:pt x="1463" y="979"/>
                    <a:pt x="1541" y="979"/>
                  </a:cubicBezTo>
                  <a:cubicBezTo>
                    <a:pt x="1545" y="979"/>
                    <a:pt x="1548" y="978"/>
                    <a:pt x="1551" y="976"/>
                  </a:cubicBezTo>
                  <a:cubicBezTo>
                    <a:pt x="1618" y="943"/>
                    <a:pt x="1485" y="476"/>
                    <a:pt x="984" y="176"/>
                  </a:cubicBezTo>
                  <a:cubicBezTo>
                    <a:pt x="734" y="42"/>
                    <a:pt x="48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4"/>
            <p:cNvSpPr/>
            <p:nvPr/>
          </p:nvSpPr>
          <p:spPr>
            <a:xfrm>
              <a:off x="3069542" y="4234734"/>
              <a:ext cx="24094" cy="24796"/>
            </a:xfrm>
            <a:custGeom>
              <a:rect b="b" l="l" r="r" t="t"/>
              <a:pathLst>
                <a:path extrusionOk="0" h="1237" w="1202">
                  <a:moveTo>
                    <a:pt x="104" y="0"/>
                  </a:moveTo>
                  <a:cubicBezTo>
                    <a:pt x="40" y="0"/>
                    <a:pt x="0" y="14"/>
                    <a:pt x="0" y="33"/>
                  </a:cubicBezTo>
                  <a:cubicBezTo>
                    <a:pt x="0" y="100"/>
                    <a:pt x="367" y="234"/>
                    <a:pt x="634" y="567"/>
                  </a:cubicBezTo>
                  <a:cubicBezTo>
                    <a:pt x="922" y="886"/>
                    <a:pt x="1026" y="1236"/>
                    <a:pt x="1093" y="1236"/>
                  </a:cubicBezTo>
                  <a:cubicBezTo>
                    <a:pt x="1096" y="1236"/>
                    <a:pt x="1098" y="1236"/>
                    <a:pt x="1101" y="1234"/>
                  </a:cubicBezTo>
                  <a:cubicBezTo>
                    <a:pt x="1168" y="1234"/>
                    <a:pt x="1201" y="767"/>
                    <a:pt x="834" y="367"/>
                  </a:cubicBezTo>
                  <a:cubicBezTo>
                    <a:pt x="574" y="83"/>
                    <a:pt x="263"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4"/>
            <p:cNvSpPr/>
            <p:nvPr/>
          </p:nvSpPr>
          <p:spPr>
            <a:xfrm>
              <a:off x="3036769" y="4250450"/>
              <a:ext cx="18081" cy="27762"/>
            </a:xfrm>
            <a:custGeom>
              <a:rect b="b" l="l" r="r" t="t"/>
              <a:pathLst>
                <a:path extrusionOk="0" h="1385" w="902">
                  <a:moveTo>
                    <a:pt x="76" y="1"/>
                  </a:moveTo>
                  <a:cubicBezTo>
                    <a:pt x="54" y="1"/>
                    <a:pt x="40" y="6"/>
                    <a:pt x="34" y="17"/>
                  </a:cubicBezTo>
                  <a:cubicBezTo>
                    <a:pt x="1" y="83"/>
                    <a:pt x="268" y="317"/>
                    <a:pt x="435" y="650"/>
                  </a:cubicBezTo>
                  <a:cubicBezTo>
                    <a:pt x="601" y="1017"/>
                    <a:pt x="668" y="1351"/>
                    <a:pt x="735" y="1384"/>
                  </a:cubicBezTo>
                  <a:cubicBezTo>
                    <a:pt x="835" y="1384"/>
                    <a:pt x="902" y="984"/>
                    <a:pt x="701" y="550"/>
                  </a:cubicBezTo>
                  <a:cubicBezTo>
                    <a:pt x="505" y="157"/>
                    <a:pt x="190" y="1"/>
                    <a:pt x="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4"/>
            <p:cNvSpPr/>
            <p:nvPr/>
          </p:nvSpPr>
          <p:spPr>
            <a:xfrm>
              <a:off x="3104320" y="4173878"/>
              <a:ext cx="36121" cy="7156"/>
            </a:xfrm>
            <a:custGeom>
              <a:rect b="b" l="l" r="r" t="t"/>
              <a:pathLst>
                <a:path extrusionOk="0" h="357" w="1802">
                  <a:moveTo>
                    <a:pt x="934" y="1"/>
                  </a:moveTo>
                  <a:cubicBezTo>
                    <a:pt x="400" y="1"/>
                    <a:pt x="0" y="267"/>
                    <a:pt x="67" y="334"/>
                  </a:cubicBezTo>
                  <a:cubicBezTo>
                    <a:pt x="73" y="347"/>
                    <a:pt x="93" y="353"/>
                    <a:pt x="125" y="353"/>
                  </a:cubicBezTo>
                  <a:cubicBezTo>
                    <a:pt x="250" y="353"/>
                    <a:pt x="554" y="267"/>
                    <a:pt x="901" y="267"/>
                  </a:cubicBezTo>
                  <a:cubicBezTo>
                    <a:pt x="1255" y="293"/>
                    <a:pt x="1552" y="357"/>
                    <a:pt x="1689" y="357"/>
                  </a:cubicBezTo>
                  <a:cubicBezTo>
                    <a:pt x="1733" y="357"/>
                    <a:pt x="1760" y="350"/>
                    <a:pt x="1768" y="334"/>
                  </a:cubicBezTo>
                  <a:cubicBezTo>
                    <a:pt x="1801" y="267"/>
                    <a:pt x="1468"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4"/>
            <p:cNvSpPr/>
            <p:nvPr/>
          </p:nvSpPr>
          <p:spPr>
            <a:xfrm>
              <a:off x="3103639" y="4117551"/>
              <a:ext cx="50173" cy="29667"/>
            </a:xfrm>
            <a:custGeom>
              <a:rect b="b" l="l" r="r" t="t"/>
              <a:pathLst>
                <a:path extrusionOk="0" h="1480" w="2503">
                  <a:moveTo>
                    <a:pt x="2035" y="284"/>
                  </a:moveTo>
                  <a:cubicBezTo>
                    <a:pt x="2102" y="284"/>
                    <a:pt x="2152" y="292"/>
                    <a:pt x="2169" y="309"/>
                  </a:cubicBezTo>
                  <a:cubicBezTo>
                    <a:pt x="2236" y="375"/>
                    <a:pt x="2202" y="342"/>
                    <a:pt x="2169" y="409"/>
                  </a:cubicBezTo>
                  <a:cubicBezTo>
                    <a:pt x="2136" y="476"/>
                    <a:pt x="2069" y="509"/>
                    <a:pt x="2002" y="576"/>
                  </a:cubicBezTo>
                  <a:cubicBezTo>
                    <a:pt x="1869" y="676"/>
                    <a:pt x="1735" y="742"/>
                    <a:pt x="1568" y="842"/>
                  </a:cubicBezTo>
                  <a:cubicBezTo>
                    <a:pt x="1335" y="976"/>
                    <a:pt x="1068" y="1076"/>
                    <a:pt x="801" y="1176"/>
                  </a:cubicBezTo>
                  <a:cubicBezTo>
                    <a:pt x="595" y="1228"/>
                    <a:pt x="369" y="1279"/>
                    <a:pt x="169" y="1346"/>
                  </a:cubicBezTo>
                  <a:lnTo>
                    <a:pt x="169" y="1346"/>
                  </a:lnTo>
                  <a:cubicBezTo>
                    <a:pt x="265" y="1246"/>
                    <a:pt x="410" y="1099"/>
                    <a:pt x="601" y="943"/>
                  </a:cubicBezTo>
                  <a:cubicBezTo>
                    <a:pt x="835" y="742"/>
                    <a:pt x="1068" y="609"/>
                    <a:pt x="1335" y="476"/>
                  </a:cubicBezTo>
                  <a:cubicBezTo>
                    <a:pt x="1502" y="409"/>
                    <a:pt x="1635" y="375"/>
                    <a:pt x="1802" y="309"/>
                  </a:cubicBezTo>
                  <a:cubicBezTo>
                    <a:pt x="1885" y="292"/>
                    <a:pt x="1969" y="284"/>
                    <a:pt x="2035" y="284"/>
                  </a:cubicBezTo>
                  <a:close/>
                  <a:moveTo>
                    <a:pt x="2118" y="0"/>
                  </a:moveTo>
                  <a:cubicBezTo>
                    <a:pt x="2092" y="0"/>
                    <a:pt x="2064" y="3"/>
                    <a:pt x="2035" y="9"/>
                  </a:cubicBezTo>
                  <a:cubicBezTo>
                    <a:pt x="1935" y="9"/>
                    <a:pt x="1835" y="9"/>
                    <a:pt x="1735" y="42"/>
                  </a:cubicBezTo>
                  <a:cubicBezTo>
                    <a:pt x="1568" y="109"/>
                    <a:pt x="1402" y="175"/>
                    <a:pt x="1235" y="242"/>
                  </a:cubicBezTo>
                  <a:cubicBezTo>
                    <a:pt x="968" y="375"/>
                    <a:pt x="701" y="576"/>
                    <a:pt x="468" y="776"/>
                  </a:cubicBezTo>
                  <a:cubicBezTo>
                    <a:pt x="213" y="1031"/>
                    <a:pt x="87" y="1269"/>
                    <a:pt x="45" y="1391"/>
                  </a:cubicBezTo>
                  <a:lnTo>
                    <a:pt x="45" y="1391"/>
                  </a:lnTo>
                  <a:cubicBezTo>
                    <a:pt x="30" y="1397"/>
                    <a:pt x="15" y="1403"/>
                    <a:pt x="1" y="1410"/>
                  </a:cubicBezTo>
                  <a:cubicBezTo>
                    <a:pt x="13" y="1412"/>
                    <a:pt x="24" y="1415"/>
                    <a:pt x="36" y="1418"/>
                  </a:cubicBezTo>
                  <a:lnTo>
                    <a:pt x="36" y="1418"/>
                  </a:lnTo>
                  <a:cubicBezTo>
                    <a:pt x="26" y="1455"/>
                    <a:pt x="26" y="1476"/>
                    <a:pt x="34" y="1476"/>
                  </a:cubicBezTo>
                  <a:cubicBezTo>
                    <a:pt x="34" y="1478"/>
                    <a:pt x="35" y="1479"/>
                    <a:pt x="36" y="1479"/>
                  </a:cubicBezTo>
                  <a:cubicBezTo>
                    <a:pt x="42" y="1479"/>
                    <a:pt x="60" y="1461"/>
                    <a:pt x="91" y="1428"/>
                  </a:cubicBezTo>
                  <a:lnTo>
                    <a:pt x="91" y="1428"/>
                  </a:lnTo>
                  <a:cubicBezTo>
                    <a:pt x="165" y="1440"/>
                    <a:pt x="241" y="1446"/>
                    <a:pt x="317" y="1446"/>
                  </a:cubicBezTo>
                  <a:cubicBezTo>
                    <a:pt x="492" y="1446"/>
                    <a:pt x="670" y="1417"/>
                    <a:pt x="835" y="1376"/>
                  </a:cubicBezTo>
                  <a:cubicBezTo>
                    <a:pt x="1101" y="1309"/>
                    <a:pt x="1402" y="1209"/>
                    <a:pt x="1669" y="1076"/>
                  </a:cubicBezTo>
                  <a:cubicBezTo>
                    <a:pt x="1835" y="976"/>
                    <a:pt x="2002" y="909"/>
                    <a:pt x="2136" y="809"/>
                  </a:cubicBezTo>
                  <a:cubicBezTo>
                    <a:pt x="2236" y="742"/>
                    <a:pt x="2302" y="676"/>
                    <a:pt x="2402" y="576"/>
                  </a:cubicBezTo>
                  <a:cubicBezTo>
                    <a:pt x="2469" y="476"/>
                    <a:pt x="2502" y="309"/>
                    <a:pt x="2402" y="175"/>
                  </a:cubicBezTo>
                  <a:cubicBezTo>
                    <a:pt x="2347" y="65"/>
                    <a:pt x="2246" y="0"/>
                    <a:pt x="2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4"/>
            <p:cNvSpPr/>
            <p:nvPr/>
          </p:nvSpPr>
          <p:spPr>
            <a:xfrm>
              <a:off x="3082251" y="4095642"/>
              <a:ext cx="27422" cy="52177"/>
            </a:xfrm>
            <a:custGeom>
              <a:rect b="b" l="l" r="r" t="t"/>
              <a:pathLst>
                <a:path extrusionOk="0" h="2603" w="1368">
                  <a:moveTo>
                    <a:pt x="434" y="1"/>
                  </a:moveTo>
                  <a:cubicBezTo>
                    <a:pt x="267" y="1"/>
                    <a:pt x="134" y="101"/>
                    <a:pt x="100" y="234"/>
                  </a:cubicBezTo>
                  <a:cubicBezTo>
                    <a:pt x="34" y="334"/>
                    <a:pt x="34" y="434"/>
                    <a:pt x="0" y="534"/>
                  </a:cubicBezTo>
                  <a:cubicBezTo>
                    <a:pt x="0" y="735"/>
                    <a:pt x="0" y="901"/>
                    <a:pt x="34" y="1102"/>
                  </a:cubicBezTo>
                  <a:cubicBezTo>
                    <a:pt x="100" y="1402"/>
                    <a:pt x="234" y="1669"/>
                    <a:pt x="434" y="1935"/>
                  </a:cubicBezTo>
                  <a:cubicBezTo>
                    <a:pt x="729" y="2289"/>
                    <a:pt x="1023" y="2408"/>
                    <a:pt x="1088" y="2408"/>
                  </a:cubicBezTo>
                  <a:cubicBezTo>
                    <a:pt x="1097" y="2408"/>
                    <a:pt x="1101" y="2406"/>
                    <a:pt x="1101" y="2402"/>
                  </a:cubicBezTo>
                  <a:cubicBezTo>
                    <a:pt x="1134" y="2369"/>
                    <a:pt x="834" y="2202"/>
                    <a:pt x="601" y="1802"/>
                  </a:cubicBezTo>
                  <a:cubicBezTo>
                    <a:pt x="434" y="1569"/>
                    <a:pt x="334" y="1302"/>
                    <a:pt x="300" y="1035"/>
                  </a:cubicBezTo>
                  <a:cubicBezTo>
                    <a:pt x="267" y="868"/>
                    <a:pt x="267" y="735"/>
                    <a:pt x="300" y="568"/>
                  </a:cubicBezTo>
                  <a:cubicBezTo>
                    <a:pt x="300" y="388"/>
                    <a:pt x="354" y="262"/>
                    <a:pt x="413" y="262"/>
                  </a:cubicBezTo>
                  <a:cubicBezTo>
                    <a:pt x="420" y="262"/>
                    <a:pt x="427" y="264"/>
                    <a:pt x="434" y="268"/>
                  </a:cubicBezTo>
                  <a:cubicBezTo>
                    <a:pt x="501" y="268"/>
                    <a:pt x="667" y="368"/>
                    <a:pt x="734" y="501"/>
                  </a:cubicBezTo>
                  <a:cubicBezTo>
                    <a:pt x="834" y="668"/>
                    <a:pt x="901" y="801"/>
                    <a:pt x="968" y="968"/>
                  </a:cubicBezTo>
                  <a:cubicBezTo>
                    <a:pt x="1068" y="1235"/>
                    <a:pt x="1134" y="1502"/>
                    <a:pt x="1168" y="1802"/>
                  </a:cubicBezTo>
                  <a:cubicBezTo>
                    <a:pt x="1201" y="2302"/>
                    <a:pt x="1134" y="2603"/>
                    <a:pt x="1168" y="2603"/>
                  </a:cubicBezTo>
                  <a:cubicBezTo>
                    <a:pt x="1301" y="2369"/>
                    <a:pt x="1368" y="2069"/>
                    <a:pt x="1368" y="1802"/>
                  </a:cubicBezTo>
                  <a:cubicBezTo>
                    <a:pt x="1368" y="1502"/>
                    <a:pt x="1301" y="1202"/>
                    <a:pt x="1201" y="901"/>
                  </a:cubicBezTo>
                  <a:cubicBezTo>
                    <a:pt x="1134" y="735"/>
                    <a:pt x="1068" y="568"/>
                    <a:pt x="968" y="401"/>
                  </a:cubicBezTo>
                  <a:cubicBezTo>
                    <a:pt x="868" y="168"/>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4"/>
            <p:cNvSpPr/>
            <p:nvPr/>
          </p:nvSpPr>
          <p:spPr>
            <a:xfrm>
              <a:off x="2478455" y="2387267"/>
              <a:ext cx="796388" cy="1810705"/>
            </a:xfrm>
            <a:custGeom>
              <a:rect b="b" l="l" r="r" t="t"/>
              <a:pathLst>
                <a:path extrusionOk="0" h="90332" w="39730">
                  <a:moveTo>
                    <a:pt x="24685" y="0"/>
                  </a:moveTo>
                  <a:lnTo>
                    <a:pt x="1" y="967"/>
                  </a:lnTo>
                  <a:lnTo>
                    <a:pt x="3870" y="90331"/>
                  </a:lnTo>
                  <a:lnTo>
                    <a:pt x="15045" y="90331"/>
                  </a:lnTo>
                  <a:lnTo>
                    <a:pt x="12143" y="10174"/>
                  </a:lnTo>
                  <a:lnTo>
                    <a:pt x="28154" y="89564"/>
                  </a:lnTo>
                  <a:lnTo>
                    <a:pt x="39729" y="87896"/>
                  </a:lnTo>
                  <a:lnTo>
                    <a:pt x="246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4"/>
            <p:cNvSpPr/>
            <p:nvPr/>
          </p:nvSpPr>
          <p:spPr>
            <a:xfrm>
              <a:off x="2917762" y="2164607"/>
              <a:ext cx="361752" cy="631879"/>
            </a:xfrm>
            <a:custGeom>
              <a:rect b="b" l="l" r="r" t="t"/>
              <a:pathLst>
                <a:path extrusionOk="0" h="31523" w="18047">
                  <a:moveTo>
                    <a:pt x="0" y="0"/>
                  </a:moveTo>
                  <a:lnTo>
                    <a:pt x="7706" y="25552"/>
                  </a:lnTo>
                  <a:cubicBezTo>
                    <a:pt x="7773" y="25885"/>
                    <a:pt x="7839" y="26286"/>
                    <a:pt x="7939" y="26786"/>
                  </a:cubicBezTo>
                  <a:cubicBezTo>
                    <a:pt x="8006" y="27186"/>
                    <a:pt x="8006" y="27620"/>
                    <a:pt x="7939" y="28020"/>
                  </a:cubicBezTo>
                  <a:cubicBezTo>
                    <a:pt x="7873" y="28554"/>
                    <a:pt x="7706" y="29021"/>
                    <a:pt x="7506" y="29521"/>
                  </a:cubicBezTo>
                  <a:cubicBezTo>
                    <a:pt x="7309" y="29859"/>
                    <a:pt x="7563" y="30267"/>
                    <a:pt x="7887" y="30267"/>
                  </a:cubicBezTo>
                  <a:cubicBezTo>
                    <a:pt x="7947" y="30267"/>
                    <a:pt x="8010" y="30253"/>
                    <a:pt x="8073" y="30222"/>
                  </a:cubicBezTo>
                  <a:cubicBezTo>
                    <a:pt x="8440" y="30055"/>
                    <a:pt x="9140" y="28954"/>
                    <a:pt x="9274" y="27420"/>
                  </a:cubicBezTo>
                  <a:cubicBezTo>
                    <a:pt x="9309" y="27014"/>
                    <a:pt x="9431" y="26855"/>
                    <a:pt x="9600" y="26855"/>
                  </a:cubicBezTo>
                  <a:cubicBezTo>
                    <a:pt x="10070" y="26855"/>
                    <a:pt x="10907" y="28081"/>
                    <a:pt x="11275" y="28621"/>
                  </a:cubicBezTo>
                  <a:cubicBezTo>
                    <a:pt x="11775" y="29321"/>
                    <a:pt x="13410" y="31489"/>
                    <a:pt x="13777" y="31523"/>
                  </a:cubicBezTo>
                  <a:cubicBezTo>
                    <a:pt x="14277" y="31523"/>
                    <a:pt x="14411" y="30989"/>
                    <a:pt x="13877" y="30288"/>
                  </a:cubicBezTo>
                  <a:cubicBezTo>
                    <a:pt x="13343" y="29588"/>
                    <a:pt x="11942" y="27386"/>
                    <a:pt x="12343" y="27120"/>
                  </a:cubicBezTo>
                  <a:cubicBezTo>
                    <a:pt x="12356" y="27110"/>
                    <a:pt x="12373" y="27106"/>
                    <a:pt x="12392" y="27106"/>
                  </a:cubicBezTo>
                  <a:cubicBezTo>
                    <a:pt x="12914" y="27106"/>
                    <a:pt x="15245" y="30555"/>
                    <a:pt x="15245" y="30555"/>
                  </a:cubicBezTo>
                  <a:cubicBezTo>
                    <a:pt x="15245" y="30555"/>
                    <a:pt x="15548" y="31239"/>
                    <a:pt x="15935" y="31239"/>
                  </a:cubicBezTo>
                  <a:cubicBezTo>
                    <a:pt x="15993" y="31239"/>
                    <a:pt x="16052" y="31224"/>
                    <a:pt x="16112" y="31189"/>
                  </a:cubicBezTo>
                  <a:cubicBezTo>
                    <a:pt x="16946" y="30689"/>
                    <a:pt x="13977" y="26953"/>
                    <a:pt x="13710" y="26586"/>
                  </a:cubicBezTo>
                  <a:cubicBezTo>
                    <a:pt x="13566" y="26417"/>
                    <a:pt x="13734" y="26214"/>
                    <a:pt x="13914" y="26214"/>
                  </a:cubicBezTo>
                  <a:cubicBezTo>
                    <a:pt x="13983" y="26214"/>
                    <a:pt x="14055" y="26245"/>
                    <a:pt x="14110" y="26319"/>
                  </a:cubicBezTo>
                  <a:cubicBezTo>
                    <a:pt x="14297" y="26568"/>
                    <a:pt x="16257" y="29637"/>
                    <a:pt x="17196" y="29637"/>
                  </a:cubicBezTo>
                  <a:cubicBezTo>
                    <a:pt x="17262" y="29637"/>
                    <a:pt x="17324" y="29621"/>
                    <a:pt x="17379" y="29588"/>
                  </a:cubicBezTo>
                  <a:cubicBezTo>
                    <a:pt x="18047" y="29221"/>
                    <a:pt x="14978" y="26486"/>
                    <a:pt x="14911" y="25518"/>
                  </a:cubicBezTo>
                  <a:cubicBezTo>
                    <a:pt x="14907" y="25393"/>
                    <a:pt x="14940" y="25339"/>
                    <a:pt x="15001" y="25339"/>
                  </a:cubicBezTo>
                  <a:cubicBezTo>
                    <a:pt x="15387" y="25339"/>
                    <a:pt x="16901" y="27454"/>
                    <a:pt x="17526" y="27454"/>
                  </a:cubicBezTo>
                  <a:cubicBezTo>
                    <a:pt x="17571" y="27454"/>
                    <a:pt x="17611" y="27443"/>
                    <a:pt x="17646" y="27420"/>
                  </a:cubicBezTo>
                  <a:cubicBezTo>
                    <a:pt x="17880" y="27286"/>
                    <a:pt x="18047" y="27153"/>
                    <a:pt x="16512" y="25452"/>
                  </a:cubicBezTo>
                  <a:cubicBezTo>
                    <a:pt x="15778" y="24618"/>
                    <a:pt x="12910" y="22083"/>
                    <a:pt x="12910" y="22083"/>
                  </a:cubicBezTo>
                  <a:lnTo>
                    <a:pt x="8006" y="467"/>
                  </a:lnTo>
                  <a:lnTo>
                    <a:pt x="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4"/>
            <p:cNvSpPr/>
            <p:nvPr/>
          </p:nvSpPr>
          <p:spPr>
            <a:xfrm>
              <a:off x="2199629" y="1578872"/>
              <a:ext cx="915395" cy="849186"/>
            </a:xfrm>
            <a:custGeom>
              <a:rect b="b" l="l" r="r" t="t"/>
              <a:pathLst>
                <a:path extrusionOk="0" h="42364" w="45667">
                  <a:moveTo>
                    <a:pt x="26620" y="0"/>
                  </a:moveTo>
                  <a:lnTo>
                    <a:pt x="17013" y="2002"/>
                  </a:lnTo>
                  <a:cubicBezTo>
                    <a:pt x="16813" y="2068"/>
                    <a:pt x="11509" y="5237"/>
                    <a:pt x="11075" y="5904"/>
                  </a:cubicBezTo>
                  <a:cubicBezTo>
                    <a:pt x="11075" y="5904"/>
                    <a:pt x="9241" y="7239"/>
                    <a:pt x="8574" y="10775"/>
                  </a:cubicBezTo>
                  <a:cubicBezTo>
                    <a:pt x="7740" y="15011"/>
                    <a:pt x="5705" y="21682"/>
                    <a:pt x="5071" y="22116"/>
                  </a:cubicBezTo>
                  <a:cubicBezTo>
                    <a:pt x="4437" y="22583"/>
                    <a:pt x="1" y="24785"/>
                    <a:pt x="1" y="24785"/>
                  </a:cubicBezTo>
                  <a:lnTo>
                    <a:pt x="3804" y="32824"/>
                  </a:lnTo>
                  <a:cubicBezTo>
                    <a:pt x="3804" y="32824"/>
                    <a:pt x="9941" y="30956"/>
                    <a:pt x="13544" y="26986"/>
                  </a:cubicBezTo>
                  <a:lnTo>
                    <a:pt x="13677" y="42364"/>
                  </a:lnTo>
                  <a:lnTo>
                    <a:pt x="39329" y="41663"/>
                  </a:lnTo>
                  <a:lnTo>
                    <a:pt x="35926" y="29721"/>
                  </a:lnTo>
                  <a:lnTo>
                    <a:pt x="37761" y="35592"/>
                  </a:lnTo>
                  <a:lnTo>
                    <a:pt x="45667" y="34692"/>
                  </a:lnTo>
                  <a:cubicBezTo>
                    <a:pt x="45667" y="34692"/>
                    <a:pt x="41631" y="16579"/>
                    <a:pt x="40496" y="9807"/>
                  </a:cubicBezTo>
                  <a:cubicBezTo>
                    <a:pt x="40230" y="8373"/>
                    <a:pt x="39629" y="7039"/>
                    <a:pt x="38695" y="5904"/>
                  </a:cubicBezTo>
                  <a:cubicBezTo>
                    <a:pt x="37594" y="4637"/>
                    <a:pt x="36260" y="3569"/>
                    <a:pt x="34792" y="2735"/>
                  </a:cubicBezTo>
                  <a:cubicBezTo>
                    <a:pt x="31323" y="1001"/>
                    <a:pt x="26620" y="0"/>
                    <a:pt x="266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4"/>
            <p:cNvSpPr/>
            <p:nvPr/>
          </p:nvSpPr>
          <p:spPr>
            <a:xfrm>
              <a:off x="2435659" y="1891073"/>
              <a:ext cx="14733" cy="34838"/>
            </a:xfrm>
            <a:custGeom>
              <a:rect b="b" l="l" r="r" t="t"/>
              <a:pathLst>
                <a:path extrusionOk="0" h="1738" w="735">
                  <a:moveTo>
                    <a:pt x="10" y="1"/>
                  </a:moveTo>
                  <a:cubicBezTo>
                    <a:pt x="7" y="1"/>
                    <a:pt x="4" y="2"/>
                    <a:pt x="1" y="3"/>
                  </a:cubicBezTo>
                  <a:cubicBezTo>
                    <a:pt x="34" y="303"/>
                    <a:pt x="101" y="603"/>
                    <a:pt x="268" y="904"/>
                  </a:cubicBezTo>
                  <a:cubicBezTo>
                    <a:pt x="468" y="1371"/>
                    <a:pt x="668" y="1738"/>
                    <a:pt x="735" y="1738"/>
                  </a:cubicBezTo>
                  <a:cubicBezTo>
                    <a:pt x="701" y="1404"/>
                    <a:pt x="601" y="1104"/>
                    <a:pt x="468" y="837"/>
                  </a:cubicBezTo>
                  <a:cubicBezTo>
                    <a:pt x="276" y="358"/>
                    <a:pt x="8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4"/>
            <p:cNvSpPr/>
            <p:nvPr/>
          </p:nvSpPr>
          <p:spPr>
            <a:xfrm>
              <a:off x="2446363" y="1896465"/>
              <a:ext cx="26099" cy="408577"/>
            </a:xfrm>
            <a:custGeom>
              <a:rect b="b" l="l" r="r" t="t"/>
              <a:pathLst>
                <a:path extrusionOk="0" h="20383" w="1302">
                  <a:moveTo>
                    <a:pt x="1" y="1"/>
                  </a:moveTo>
                  <a:cubicBezTo>
                    <a:pt x="1" y="68"/>
                    <a:pt x="1" y="134"/>
                    <a:pt x="1" y="201"/>
                  </a:cubicBezTo>
                  <a:cubicBezTo>
                    <a:pt x="1" y="368"/>
                    <a:pt x="34" y="568"/>
                    <a:pt x="67" y="801"/>
                  </a:cubicBezTo>
                  <a:cubicBezTo>
                    <a:pt x="101" y="1335"/>
                    <a:pt x="201" y="2069"/>
                    <a:pt x="267" y="2970"/>
                  </a:cubicBezTo>
                  <a:cubicBezTo>
                    <a:pt x="468" y="4804"/>
                    <a:pt x="668" y="7339"/>
                    <a:pt x="801" y="10175"/>
                  </a:cubicBezTo>
                  <a:cubicBezTo>
                    <a:pt x="968" y="12977"/>
                    <a:pt x="1035" y="15545"/>
                    <a:pt x="1135" y="17380"/>
                  </a:cubicBezTo>
                  <a:cubicBezTo>
                    <a:pt x="1168" y="18281"/>
                    <a:pt x="1201" y="19014"/>
                    <a:pt x="1235" y="19582"/>
                  </a:cubicBezTo>
                  <a:cubicBezTo>
                    <a:pt x="1268" y="19815"/>
                    <a:pt x="1268" y="20015"/>
                    <a:pt x="1268" y="20149"/>
                  </a:cubicBezTo>
                  <a:cubicBezTo>
                    <a:pt x="1268" y="20215"/>
                    <a:pt x="1268" y="20282"/>
                    <a:pt x="1268" y="20382"/>
                  </a:cubicBezTo>
                  <a:cubicBezTo>
                    <a:pt x="1302" y="20282"/>
                    <a:pt x="1302" y="20215"/>
                    <a:pt x="1302" y="20149"/>
                  </a:cubicBezTo>
                  <a:lnTo>
                    <a:pt x="1302" y="19548"/>
                  </a:lnTo>
                  <a:cubicBezTo>
                    <a:pt x="1302" y="19014"/>
                    <a:pt x="1302" y="18281"/>
                    <a:pt x="1302" y="17380"/>
                  </a:cubicBezTo>
                  <a:cubicBezTo>
                    <a:pt x="1235" y="15512"/>
                    <a:pt x="1201" y="12977"/>
                    <a:pt x="1035" y="10141"/>
                  </a:cubicBezTo>
                  <a:cubicBezTo>
                    <a:pt x="901" y="7339"/>
                    <a:pt x="668" y="4804"/>
                    <a:pt x="434" y="2936"/>
                  </a:cubicBezTo>
                  <a:cubicBezTo>
                    <a:pt x="334" y="2036"/>
                    <a:pt x="234" y="1302"/>
                    <a:pt x="134" y="768"/>
                  </a:cubicBezTo>
                  <a:cubicBezTo>
                    <a:pt x="101" y="535"/>
                    <a:pt x="67" y="368"/>
                    <a:pt x="34" y="201"/>
                  </a:cubicBezTo>
                  <a:cubicBezTo>
                    <a:pt x="34" y="134"/>
                    <a:pt x="34" y="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4"/>
            <p:cNvSpPr/>
            <p:nvPr/>
          </p:nvSpPr>
          <p:spPr>
            <a:xfrm>
              <a:off x="2877632" y="1864954"/>
              <a:ext cx="20085" cy="16938"/>
            </a:xfrm>
            <a:custGeom>
              <a:rect b="b" l="l" r="r" t="t"/>
              <a:pathLst>
                <a:path extrusionOk="0" h="845" w="1002">
                  <a:moveTo>
                    <a:pt x="952" y="0"/>
                  </a:moveTo>
                  <a:cubicBezTo>
                    <a:pt x="887" y="0"/>
                    <a:pt x="674" y="129"/>
                    <a:pt x="435" y="339"/>
                  </a:cubicBezTo>
                  <a:cubicBezTo>
                    <a:pt x="201" y="572"/>
                    <a:pt x="1" y="772"/>
                    <a:pt x="68" y="839"/>
                  </a:cubicBezTo>
                  <a:cubicBezTo>
                    <a:pt x="71" y="842"/>
                    <a:pt x="77" y="844"/>
                    <a:pt x="84" y="844"/>
                  </a:cubicBezTo>
                  <a:cubicBezTo>
                    <a:pt x="149" y="844"/>
                    <a:pt x="362" y="715"/>
                    <a:pt x="601" y="505"/>
                  </a:cubicBezTo>
                  <a:cubicBezTo>
                    <a:pt x="835" y="272"/>
                    <a:pt x="1002" y="72"/>
                    <a:pt x="968" y="5"/>
                  </a:cubicBezTo>
                  <a:cubicBezTo>
                    <a:pt x="965" y="2"/>
                    <a:pt x="959"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4"/>
            <p:cNvSpPr/>
            <p:nvPr/>
          </p:nvSpPr>
          <p:spPr>
            <a:xfrm>
              <a:off x="2395549" y="1688659"/>
              <a:ext cx="576394" cy="47366"/>
            </a:xfrm>
            <a:custGeom>
              <a:rect b="b" l="l" r="r" t="t"/>
              <a:pathLst>
                <a:path extrusionOk="0" h="2363" w="28755">
                  <a:moveTo>
                    <a:pt x="26789" y="1"/>
                  </a:moveTo>
                  <a:cubicBezTo>
                    <a:pt x="26032" y="1"/>
                    <a:pt x="25275" y="63"/>
                    <a:pt x="24518" y="161"/>
                  </a:cubicBezTo>
                  <a:cubicBezTo>
                    <a:pt x="23217" y="294"/>
                    <a:pt x="21683" y="594"/>
                    <a:pt x="19981" y="928"/>
                  </a:cubicBezTo>
                  <a:cubicBezTo>
                    <a:pt x="18280" y="1228"/>
                    <a:pt x="16412" y="1528"/>
                    <a:pt x="14411" y="1762"/>
                  </a:cubicBezTo>
                  <a:cubicBezTo>
                    <a:pt x="12008" y="2023"/>
                    <a:pt x="9572" y="2166"/>
                    <a:pt x="7138" y="2166"/>
                  </a:cubicBezTo>
                  <a:cubicBezTo>
                    <a:pt x="6159" y="2166"/>
                    <a:pt x="5180" y="2143"/>
                    <a:pt x="4203" y="2095"/>
                  </a:cubicBezTo>
                  <a:cubicBezTo>
                    <a:pt x="2903" y="2062"/>
                    <a:pt x="1868" y="1962"/>
                    <a:pt x="1135" y="1928"/>
                  </a:cubicBezTo>
                  <a:lnTo>
                    <a:pt x="301" y="1862"/>
                  </a:lnTo>
                  <a:cubicBezTo>
                    <a:pt x="251" y="1845"/>
                    <a:pt x="201" y="1837"/>
                    <a:pt x="151" y="1837"/>
                  </a:cubicBezTo>
                  <a:cubicBezTo>
                    <a:pt x="101" y="1837"/>
                    <a:pt x="51" y="1845"/>
                    <a:pt x="0" y="1862"/>
                  </a:cubicBezTo>
                  <a:cubicBezTo>
                    <a:pt x="101" y="1862"/>
                    <a:pt x="201" y="1895"/>
                    <a:pt x="301" y="1895"/>
                  </a:cubicBezTo>
                  <a:lnTo>
                    <a:pt x="1135" y="1995"/>
                  </a:lnTo>
                  <a:cubicBezTo>
                    <a:pt x="1835" y="2095"/>
                    <a:pt x="2903" y="2195"/>
                    <a:pt x="4203" y="2262"/>
                  </a:cubicBezTo>
                  <a:cubicBezTo>
                    <a:pt x="5349" y="2329"/>
                    <a:pt x="6490" y="2362"/>
                    <a:pt x="7629" y="2362"/>
                  </a:cubicBezTo>
                  <a:cubicBezTo>
                    <a:pt x="9908" y="2362"/>
                    <a:pt x="12176" y="2229"/>
                    <a:pt x="14444" y="1962"/>
                  </a:cubicBezTo>
                  <a:cubicBezTo>
                    <a:pt x="16446" y="1762"/>
                    <a:pt x="18314" y="1461"/>
                    <a:pt x="20015" y="1128"/>
                  </a:cubicBezTo>
                  <a:cubicBezTo>
                    <a:pt x="21716" y="794"/>
                    <a:pt x="23250" y="494"/>
                    <a:pt x="24551" y="327"/>
                  </a:cubicBezTo>
                  <a:cubicBezTo>
                    <a:pt x="25380" y="217"/>
                    <a:pt x="26232" y="152"/>
                    <a:pt x="27088" y="152"/>
                  </a:cubicBezTo>
                  <a:cubicBezTo>
                    <a:pt x="27265" y="152"/>
                    <a:pt x="27443" y="155"/>
                    <a:pt x="27620" y="161"/>
                  </a:cubicBezTo>
                  <a:cubicBezTo>
                    <a:pt x="27987" y="161"/>
                    <a:pt x="28254" y="227"/>
                    <a:pt x="28454" y="227"/>
                  </a:cubicBezTo>
                  <a:lnTo>
                    <a:pt x="28754" y="227"/>
                  </a:lnTo>
                  <a:cubicBezTo>
                    <a:pt x="28654" y="194"/>
                    <a:pt x="28554" y="161"/>
                    <a:pt x="28454" y="127"/>
                  </a:cubicBezTo>
                  <a:cubicBezTo>
                    <a:pt x="28254" y="94"/>
                    <a:pt x="27987" y="60"/>
                    <a:pt x="27620" y="27"/>
                  </a:cubicBezTo>
                  <a:cubicBezTo>
                    <a:pt x="27343" y="9"/>
                    <a:pt x="27066" y="1"/>
                    <a:pt x="2678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4"/>
            <p:cNvSpPr/>
            <p:nvPr/>
          </p:nvSpPr>
          <p:spPr>
            <a:xfrm>
              <a:off x="2378832" y="1808588"/>
              <a:ext cx="633222" cy="58451"/>
            </a:xfrm>
            <a:custGeom>
              <a:rect b="b" l="l" r="r" t="t"/>
              <a:pathLst>
                <a:path extrusionOk="0" h="2916" w="31590">
                  <a:moveTo>
                    <a:pt x="31466" y="0"/>
                  </a:moveTo>
                  <a:cubicBezTo>
                    <a:pt x="31390" y="0"/>
                    <a:pt x="31323" y="15"/>
                    <a:pt x="31256" y="15"/>
                  </a:cubicBezTo>
                  <a:lnTo>
                    <a:pt x="30322" y="215"/>
                  </a:lnTo>
                  <a:lnTo>
                    <a:pt x="26986" y="916"/>
                  </a:lnTo>
                  <a:cubicBezTo>
                    <a:pt x="23351" y="1716"/>
                    <a:pt x="19615" y="2283"/>
                    <a:pt x="15879" y="2584"/>
                  </a:cubicBezTo>
                  <a:cubicBezTo>
                    <a:pt x="14609" y="2652"/>
                    <a:pt x="13336" y="2685"/>
                    <a:pt x="12062" y="2685"/>
                  </a:cubicBezTo>
                  <a:cubicBezTo>
                    <a:pt x="9585" y="2685"/>
                    <a:pt x="7104" y="2559"/>
                    <a:pt x="4637" y="2317"/>
                  </a:cubicBezTo>
                  <a:cubicBezTo>
                    <a:pt x="3203" y="2183"/>
                    <a:pt x="2069" y="2050"/>
                    <a:pt x="1268" y="1983"/>
                  </a:cubicBezTo>
                  <a:lnTo>
                    <a:pt x="334" y="1883"/>
                  </a:lnTo>
                  <a:lnTo>
                    <a:pt x="1" y="1883"/>
                  </a:lnTo>
                  <a:cubicBezTo>
                    <a:pt x="134" y="1916"/>
                    <a:pt x="234" y="1916"/>
                    <a:pt x="334" y="1950"/>
                  </a:cubicBezTo>
                  <a:lnTo>
                    <a:pt x="1268" y="2083"/>
                  </a:lnTo>
                  <a:cubicBezTo>
                    <a:pt x="2035" y="2217"/>
                    <a:pt x="3203" y="2350"/>
                    <a:pt x="4637" y="2484"/>
                  </a:cubicBezTo>
                  <a:cubicBezTo>
                    <a:pt x="7150" y="2775"/>
                    <a:pt x="9678" y="2916"/>
                    <a:pt x="12211" y="2916"/>
                  </a:cubicBezTo>
                  <a:cubicBezTo>
                    <a:pt x="13444" y="2916"/>
                    <a:pt x="14678" y="2883"/>
                    <a:pt x="15912" y="2817"/>
                  </a:cubicBezTo>
                  <a:cubicBezTo>
                    <a:pt x="19648" y="2517"/>
                    <a:pt x="23351" y="1950"/>
                    <a:pt x="27020" y="1083"/>
                  </a:cubicBezTo>
                  <a:cubicBezTo>
                    <a:pt x="28454" y="782"/>
                    <a:pt x="29588" y="515"/>
                    <a:pt x="30356" y="315"/>
                  </a:cubicBezTo>
                  <a:lnTo>
                    <a:pt x="31256" y="82"/>
                  </a:lnTo>
                  <a:cubicBezTo>
                    <a:pt x="31356" y="82"/>
                    <a:pt x="31490" y="48"/>
                    <a:pt x="31590" y="15"/>
                  </a:cubicBezTo>
                  <a:cubicBezTo>
                    <a:pt x="31545" y="4"/>
                    <a:pt x="31505" y="0"/>
                    <a:pt x="3146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4"/>
            <p:cNvSpPr/>
            <p:nvPr/>
          </p:nvSpPr>
          <p:spPr>
            <a:xfrm>
              <a:off x="2891683" y="1930582"/>
              <a:ext cx="145106" cy="14493"/>
            </a:xfrm>
            <a:custGeom>
              <a:rect b="b" l="l" r="r" t="t"/>
              <a:pathLst>
                <a:path extrusionOk="0" h="723" w="7239">
                  <a:moveTo>
                    <a:pt x="7239" y="0"/>
                  </a:moveTo>
                  <a:lnTo>
                    <a:pt x="7239" y="0"/>
                  </a:lnTo>
                  <a:cubicBezTo>
                    <a:pt x="6872" y="33"/>
                    <a:pt x="6505" y="67"/>
                    <a:pt x="6172" y="134"/>
                  </a:cubicBezTo>
                  <a:cubicBezTo>
                    <a:pt x="5504" y="234"/>
                    <a:pt x="4604" y="367"/>
                    <a:pt x="3603" y="434"/>
                  </a:cubicBezTo>
                  <a:cubicBezTo>
                    <a:pt x="2602" y="534"/>
                    <a:pt x="1702" y="567"/>
                    <a:pt x="1068" y="567"/>
                  </a:cubicBezTo>
                  <a:cubicBezTo>
                    <a:pt x="916" y="553"/>
                    <a:pt x="764" y="545"/>
                    <a:pt x="614" y="545"/>
                  </a:cubicBezTo>
                  <a:cubicBezTo>
                    <a:pt x="403" y="545"/>
                    <a:pt x="196" y="561"/>
                    <a:pt x="0" y="601"/>
                  </a:cubicBezTo>
                  <a:cubicBezTo>
                    <a:pt x="334" y="667"/>
                    <a:pt x="701" y="701"/>
                    <a:pt x="1068" y="701"/>
                  </a:cubicBezTo>
                  <a:cubicBezTo>
                    <a:pt x="1413" y="714"/>
                    <a:pt x="1764" y="722"/>
                    <a:pt x="2119" y="722"/>
                  </a:cubicBezTo>
                  <a:cubicBezTo>
                    <a:pt x="2620" y="722"/>
                    <a:pt x="3128" y="706"/>
                    <a:pt x="3636" y="667"/>
                  </a:cubicBezTo>
                  <a:cubicBezTo>
                    <a:pt x="4504" y="601"/>
                    <a:pt x="5338" y="467"/>
                    <a:pt x="6205" y="300"/>
                  </a:cubicBezTo>
                  <a:cubicBezTo>
                    <a:pt x="6538" y="234"/>
                    <a:pt x="6905" y="134"/>
                    <a:pt x="72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4"/>
            <p:cNvSpPr/>
            <p:nvPr/>
          </p:nvSpPr>
          <p:spPr>
            <a:xfrm>
              <a:off x="2459072" y="1998274"/>
              <a:ext cx="428622" cy="26099"/>
            </a:xfrm>
            <a:custGeom>
              <a:rect b="b" l="l" r="r" t="t"/>
              <a:pathLst>
                <a:path extrusionOk="0" h="1302" w="21383">
                  <a:moveTo>
                    <a:pt x="21282" y="0"/>
                  </a:moveTo>
                  <a:cubicBezTo>
                    <a:pt x="21249" y="0"/>
                    <a:pt x="21216" y="9"/>
                    <a:pt x="21182" y="26"/>
                  </a:cubicBezTo>
                  <a:lnTo>
                    <a:pt x="20548" y="92"/>
                  </a:lnTo>
                  <a:cubicBezTo>
                    <a:pt x="20015" y="159"/>
                    <a:pt x="19247" y="259"/>
                    <a:pt x="18280" y="392"/>
                  </a:cubicBezTo>
                  <a:cubicBezTo>
                    <a:pt x="16345" y="626"/>
                    <a:pt x="13677" y="893"/>
                    <a:pt x="10741" y="993"/>
                  </a:cubicBezTo>
                  <a:cubicBezTo>
                    <a:pt x="9257" y="1060"/>
                    <a:pt x="7848" y="1085"/>
                    <a:pt x="6563" y="1085"/>
                  </a:cubicBezTo>
                  <a:cubicBezTo>
                    <a:pt x="5279" y="1085"/>
                    <a:pt x="4120" y="1060"/>
                    <a:pt x="3136" y="1026"/>
                  </a:cubicBezTo>
                  <a:cubicBezTo>
                    <a:pt x="2169" y="993"/>
                    <a:pt x="1401" y="960"/>
                    <a:pt x="868" y="926"/>
                  </a:cubicBezTo>
                  <a:lnTo>
                    <a:pt x="0" y="926"/>
                  </a:lnTo>
                  <a:cubicBezTo>
                    <a:pt x="67" y="960"/>
                    <a:pt x="167" y="960"/>
                    <a:pt x="234" y="960"/>
                  </a:cubicBezTo>
                  <a:lnTo>
                    <a:pt x="868" y="1026"/>
                  </a:lnTo>
                  <a:cubicBezTo>
                    <a:pt x="1401" y="1093"/>
                    <a:pt x="2169" y="1160"/>
                    <a:pt x="3136" y="1193"/>
                  </a:cubicBezTo>
                  <a:cubicBezTo>
                    <a:pt x="4297" y="1253"/>
                    <a:pt x="5734" y="1301"/>
                    <a:pt x="7339" y="1301"/>
                  </a:cubicBezTo>
                  <a:cubicBezTo>
                    <a:pt x="8409" y="1301"/>
                    <a:pt x="9554" y="1280"/>
                    <a:pt x="10741" y="1226"/>
                  </a:cubicBezTo>
                  <a:cubicBezTo>
                    <a:pt x="13710" y="1093"/>
                    <a:pt x="16379" y="826"/>
                    <a:pt x="18280" y="559"/>
                  </a:cubicBezTo>
                  <a:cubicBezTo>
                    <a:pt x="19247" y="426"/>
                    <a:pt x="20048" y="292"/>
                    <a:pt x="20548" y="192"/>
                  </a:cubicBezTo>
                  <a:lnTo>
                    <a:pt x="21182" y="59"/>
                  </a:lnTo>
                  <a:cubicBezTo>
                    <a:pt x="21249" y="59"/>
                    <a:pt x="21316" y="59"/>
                    <a:pt x="21382" y="26"/>
                  </a:cubicBezTo>
                  <a:cubicBezTo>
                    <a:pt x="21349" y="9"/>
                    <a:pt x="21316" y="0"/>
                    <a:pt x="212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4"/>
            <p:cNvSpPr/>
            <p:nvPr/>
          </p:nvSpPr>
          <p:spPr>
            <a:xfrm>
              <a:off x="2907739" y="2053598"/>
              <a:ext cx="153124" cy="23673"/>
            </a:xfrm>
            <a:custGeom>
              <a:rect b="b" l="l" r="r" t="t"/>
              <a:pathLst>
                <a:path extrusionOk="0" h="1181" w="7639">
                  <a:moveTo>
                    <a:pt x="7639" y="1"/>
                  </a:moveTo>
                  <a:lnTo>
                    <a:pt x="7639" y="1"/>
                  </a:lnTo>
                  <a:cubicBezTo>
                    <a:pt x="7272" y="68"/>
                    <a:pt x="6872" y="168"/>
                    <a:pt x="6538" y="268"/>
                  </a:cubicBezTo>
                  <a:cubicBezTo>
                    <a:pt x="5637" y="501"/>
                    <a:pt x="4770" y="668"/>
                    <a:pt x="3869" y="801"/>
                  </a:cubicBezTo>
                  <a:cubicBezTo>
                    <a:pt x="2969" y="935"/>
                    <a:pt x="2068" y="1002"/>
                    <a:pt x="1134" y="1035"/>
                  </a:cubicBezTo>
                  <a:cubicBezTo>
                    <a:pt x="767" y="1035"/>
                    <a:pt x="400" y="1035"/>
                    <a:pt x="0" y="1068"/>
                  </a:cubicBezTo>
                  <a:cubicBezTo>
                    <a:pt x="300" y="1143"/>
                    <a:pt x="582" y="1181"/>
                    <a:pt x="858" y="1181"/>
                  </a:cubicBezTo>
                  <a:cubicBezTo>
                    <a:pt x="951" y="1181"/>
                    <a:pt x="1042" y="1177"/>
                    <a:pt x="1134" y="1168"/>
                  </a:cubicBezTo>
                  <a:cubicBezTo>
                    <a:pt x="1294" y="1174"/>
                    <a:pt x="1454" y="1177"/>
                    <a:pt x="1612" y="1177"/>
                  </a:cubicBezTo>
                  <a:cubicBezTo>
                    <a:pt x="2378" y="1177"/>
                    <a:pt x="3129" y="1112"/>
                    <a:pt x="3903" y="1002"/>
                  </a:cubicBezTo>
                  <a:cubicBezTo>
                    <a:pt x="4803" y="901"/>
                    <a:pt x="5704" y="701"/>
                    <a:pt x="6571" y="434"/>
                  </a:cubicBezTo>
                  <a:cubicBezTo>
                    <a:pt x="6938" y="334"/>
                    <a:pt x="7305" y="201"/>
                    <a:pt x="76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a:off x="2930470" y="2169939"/>
              <a:ext cx="161823" cy="28384"/>
            </a:xfrm>
            <a:custGeom>
              <a:rect b="b" l="l" r="r" t="t"/>
              <a:pathLst>
                <a:path extrusionOk="0" h="1416" w="8073">
                  <a:moveTo>
                    <a:pt x="8073" y="1"/>
                  </a:moveTo>
                  <a:lnTo>
                    <a:pt x="8073" y="1"/>
                  </a:lnTo>
                  <a:cubicBezTo>
                    <a:pt x="7672" y="68"/>
                    <a:pt x="7272" y="168"/>
                    <a:pt x="6905" y="268"/>
                  </a:cubicBezTo>
                  <a:cubicBezTo>
                    <a:pt x="6171" y="468"/>
                    <a:pt x="5171" y="701"/>
                    <a:pt x="4070" y="902"/>
                  </a:cubicBezTo>
                  <a:cubicBezTo>
                    <a:pt x="2969" y="1068"/>
                    <a:pt x="1935" y="1202"/>
                    <a:pt x="1201" y="1235"/>
                  </a:cubicBezTo>
                  <a:cubicBezTo>
                    <a:pt x="801" y="1269"/>
                    <a:pt x="400" y="1302"/>
                    <a:pt x="0" y="1369"/>
                  </a:cubicBezTo>
                  <a:cubicBezTo>
                    <a:pt x="283" y="1392"/>
                    <a:pt x="566" y="1416"/>
                    <a:pt x="849" y="1416"/>
                  </a:cubicBezTo>
                  <a:cubicBezTo>
                    <a:pt x="967" y="1416"/>
                    <a:pt x="1084" y="1412"/>
                    <a:pt x="1201" y="1402"/>
                  </a:cubicBezTo>
                  <a:cubicBezTo>
                    <a:pt x="2168" y="1369"/>
                    <a:pt x="3136" y="1269"/>
                    <a:pt x="4103" y="1102"/>
                  </a:cubicBezTo>
                  <a:cubicBezTo>
                    <a:pt x="5070" y="935"/>
                    <a:pt x="6004" y="701"/>
                    <a:pt x="6938" y="435"/>
                  </a:cubicBezTo>
                  <a:cubicBezTo>
                    <a:pt x="7305" y="335"/>
                    <a:pt x="7706" y="168"/>
                    <a:pt x="80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4"/>
            <p:cNvSpPr/>
            <p:nvPr/>
          </p:nvSpPr>
          <p:spPr>
            <a:xfrm>
              <a:off x="2474446" y="2174329"/>
              <a:ext cx="425275" cy="27742"/>
            </a:xfrm>
            <a:custGeom>
              <a:rect b="b" l="l" r="r" t="t"/>
              <a:pathLst>
                <a:path extrusionOk="0" h="1384" w="21216">
                  <a:moveTo>
                    <a:pt x="76" y="1"/>
                  </a:moveTo>
                  <a:cubicBezTo>
                    <a:pt x="49" y="1"/>
                    <a:pt x="23" y="4"/>
                    <a:pt x="1" y="15"/>
                  </a:cubicBezTo>
                  <a:cubicBezTo>
                    <a:pt x="67" y="15"/>
                    <a:pt x="134" y="49"/>
                    <a:pt x="201" y="82"/>
                  </a:cubicBezTo>
                  <a:lnTo>
                    <a:pt x="835" y="216"/>
                  </a:lnTo>
                  <a:cubicBezTo>
                    <a:pt x="1335" y="349"/>
                    <a:pt x="2102" y="516"/>
                    <a:pt x="3069" y="683"/>
                  </a:cubicBezTo>
                  <a:cubicBezTo>
                    <a:pt x="4003" y="883"/>
                    <a:pt x="5171" y="1050"/>
                    <a:pt x="6439" y="1150"/>
                  </a:cubicBezTo>
                  <a:cubicBezTo>
                    <a:pt x="7706" y="1283"/>
                    <a:pt x="9140" y="1383"/>
                    <a:pt x="10608" y="1383"/>
                  </a:cubicBezTo>
                  <a:cubicBezTo>
                    <a:pt x="12109" y="1383"/>
                    <a:pt x="13477" y="1316"/>
                    <a:pt x="14778" y="1183"/>
                  </a:cubicBezTo>
                  <a:cubicBezTo>
                    <a:pt x="16079" y="1050"/>
                    <a:pt x="17213" y="883"/>
                    <a:pt x="18147" y="716"/>
                  </a:cubicBezTo>
                  <a:cubicBezTo>
                    <a:pt x="19114" y="549"/>
                    <a:pt x="19881" y="382"/>
                    <a:pt x="20415" y="249"/>
                  </a:cubicBezTo>
                  <a:lnTo>
                    <a:pt x="21016" y="82"/>
                  </a:lnTo>
                  <a:cubicBezTo>
                    <a:pt x="21082" y="49"/>
                    <a:pt x="21149" y="49"/>
                    <a:pt x="21216" y="15"/>
                  </a:cubicBezTo>
                  <a:lnTo>
                    <a:pt x="21016" y="15"/>
                  </a:lnTo>
                  <a:lnTo>
                    <a:pt x="20415" y="149"/>
                  </a:lnTo>
                  <a:cubicBezTo>
                    <a:pt x="19881" y="282"/>
                    <a:pt x="19114" y="416"/>
                    <a:pt x="18147" y="549"/>
                  </a:cubicBezTo>
                  <a:cubicBezTo>
                    <a:pt x="17180" y="716"/>
                    <a:pt x="16079" y="883"/>
                    <a:pt x="14778" y="983"/>
                  </a:cubicBezTo>
                  <a:cubicBezTo>
                    <a:pt x="13651" y="1069"/>
                    <a:pt x="12450" y="1156"/>
                    <a:pt x="11194" y="1156"/>
                  </a:cubicBezTo>
                  <a:cubicBezTo>
                    <a:pt x="11000" y="1156"/>
                    <a:pt x="10805" y="1154"/>
                    <a:pt x="10608" y="1150"/>
                  </a:cubicBezTo>
                  <a:cubicBezTo>
                    <a:pt x="9140" y="1150"/>
                    <a:pt x="7739" y="1083"/>
                    <a:pt x="6472" y="983"/>
                  </a:cubicBezTo>
                  <a:cubicBezTo>
                    <a:pt x="5171" y="849"/>
                    <a:pt x="4037" y="716"/>
                    <a:pt x="3103" y="549"/>
                  </a:cubicBezTo>
                  <a:cubicBezTo>
                    <a:pt x="2135" y="382"/>
                    <a:pt x="1368" y="249"/>
                    <a:pt x="835" y="149"/>
                  </a:cubicBezTo>
                  <a:lnTo>
                    <a:pt x="234" y="15"/>
                  </a:lnTo>
                  <a:cubicBezTo>
                    <a:pt x="190" y="15"/>
                    <a:pt x="130" y="1"/>
                    <a:pt x="7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4"/>
            <p:cNvSpPr/>
            <p:nvPr/>
          </p:nvSpPr>
          <p:spPr>
            <a:xfrm>
              <a:off x="2327356" y="1956139"/>
              <a:ext cx="123718" cy="9000"/>
            </a:xfrm>
            <a:custGeom>
              <a:rect b="b" l="l" r="r" t="t"/>
              <a:pathLst>
                <a:path extrusionOk="0" h="449" w="6172">
                  <a:moveTo>
                    <a:pt x="3031" y="118"/>
                  </a:moveTo>
                  <a:cubicBezTo>
                    <a:pt x="3029" y="118"/>
                    <a:pt x="3026" y="120"/>
                    <a:pt x="3021" y="126"/>
                  </a:cubicBezTo>
                  <a:lnTo>
                    <a:pt x="3036" y="126"/>
                  </a:lnTo>
                  <a:cubicBezTo>
                    <a:pt x="3036" y="126"/>
                    <a:pt x="3036" y="118"/>
                    <a:pt x="3031" y="118"/>
                  </a:cubicBezTo>
                  <a:close/>
                  <a:moveTo>
                    <a:pt x="5721" y="1"/>
                  </a:moveTo>
                  <a:cubicBezTo>
                    <a:pt x="5571" y="1"/>
                    <a:pt x="5421" y="9"/>
                    <a:pt x="5270" y="26"/>
                  </a:cubicBezTo>
                  <a:lnTo>
                    <a:pt x="4270" y="59"/>
                  </a:lnTo>
                  <a:lnTo>
                    <a:pt x="3703" y="93"/>
                  </a:lnTo>
                  <a:lnTo>
                    <a:pt x="3069" y="93"/>
                  </a:lnTo>
                  <a:cubicBezTo>
                    <a:pt x="3061" y="101"/>
                    <a:pt x="3063" y="103"/>
                    <a:pt x="3068" y="103"/>
                  </a:cubicBezTo>
                  <a:cubicBezTo>
                    <a:pt x="3073" y="103"/>
                    <a:pt x="3081" y="101"/>
                    <a:pt x="3086" y="101"/>
                  </a:cubicBezTo>
                  <a:cubicBezTo>
                    <a:pt x="3094" y="101"/>
                    <a:pt x="3086" y="109"/>
                    <a:pt x="3002" y="159"/>
                  </a:cubicBezTo>
                  <a:cubicBezTo>
                    <a:pt x="3011" y="143"/>
                    <a:pt x="3017" y="132"/>
                    <a:pt x="3021" y="126"/>
                  </a:cubicBezTo>
                  <a:lnTo>
                    <a:pt x="2468" y="126"/>
                  </a:lnTo>
                  <a:lnTo>
                    <a:pt x="1868" y="193"/>
                  </a:lnTo>
                  <a:lnTo>
                    <a:pt x="901" y="260"/>
                  </a:lnTo>
                  <a:cubicBezTo>
                    <a:pt x="600" y="293"/>
                    <a:pt x="300" y="326"/>
                    <a:pt x="0" y="393"/>
                  </a:cubicBezTo>
                  <a:cubicBezTo>
                    <a:pt x="176" y="432"/>
                    <a:pt x="363" y="448"/>
                    <a:pt x="549" y="448"/>
                  </a:cubicBezTo>
                  <a:cubicBezTo>
                    <a:pt x="680" y="448"/>
                    <a:pt x="810" y="440"/>
                    <a:pt x="934" y="426"/>
                  </a:cubicBezTo>
                  <a:lnTo>
                    <a:pt x="1935" y="393"/>
                  </a:lnTo>
                  <a:lnTo>
                    <a:pt x="2502" y="360"/>
                  </a:lnTo>
                  <a:lnTo>
                    <a:pt x="2835" y="326"/>
                  </a:lnTo>
                  <a:lnTo>
                    <a:pt x="3121" y="326"/>
                  </a:lnTo>
                  <a:cubicBezTo>
                    <a:pt x="3117" y="330"/>
                    <a:pt x="3116" y="331"/>
                    <a:pt x="3117" y="331"/>
                  </a:cubicBezTo>
                  <a:cubicBezTo>
                    <a:pt x="3118" y="331"/>
                    <a:pt x="3122" y="329"/>
                    <a:pt x="3126" y="326"/>
                  </a:cubicBezTo>
                  <a:lnTo>
                    <a:pt x="3136" y="326"/>
                  </a:lnTo>
                  <a:cubicBezTo>
                    <a:pt x="3136" y="326"/>
                    <a:pt x="3136" y="332"/>
                    <a:pt x="3140" y="332"/>
                  </a:cubicBezTo>
                  <a:cubicBezTo>
                    <a:pt x="3142" y="332"/>
                    <a:pt x="3145" y="330"/>
                    <a:pt x="3150" y="326"/>
                  </a:cubicBezTo>
                  <a:lnTo>
                    <a:pt x="3402" y="326"/>
                  </a:lnTo>
                  <a:lnTo>
                    <a:pt x="3703" y="293"/>
                  </a:lnTo>
                  <a:lnTo>
                    <a:pt x="4303" y="260"/>
                  </a:lnTo>
                  <a:cubicBezTo>
                    <a:pt x="4670" y="226"/>
                    <a:pt x="5004" y="193"/>
                    <a:pt x="5270" y="159"/>
                  </a:cubicBezTo>
                  <a:cubicBezTo>
                    <a:pt x="5571" y="159"/>
                    <a:pt x="5871" y="126"/>
                    <a:pt x="6171" y="26"/>
                  </a:cubicBezTo>
                  <a:cubicBezTo>
                    <a:pt x="6021" y="9"/>
                    <a:pt x="5871" y="1"/>
                    <a:pt x="57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4"/>
            <p:cNvSpPr/>
            <p:nvPr/>
          </p:nvSpPr>
          <p:spPr>
            <a:xfrm>
              <a:off x="2303282" y="2020163"/>
              <a:ext cx="150458" cy="116401"/>
            </a:xfrm>
            <a:custGeom>
              <a:rect b="b" l="l" r="r" t="t"/>
              <a:pathLst>
                <a:path extrusionOk="0" h="5807" w="7506">
                  <a:moveTo>
                    <a:pt x="0" y="1"/>
                  </a:moveTo>
                  <a:lnTo>
                    <a:pt x="0" y="1"/>
                  </a:lnTo>
                  <a:cubicBezTo>
                    <a:pt x="400" y="268"/>
                    <a:pt x="801" y="501"/>
                    <a:pt x="1201" y="735"/>
                  </a:cubicBezTo>
                  <a:cubicBezTo>
                    <a:pt x="1935" y="1168"/>
                    <a:pt x="2936" y="1802"/>
                    <a:pt x="4003" y="2603"/>
                  </a:cubicBezTo>
                  <a:cubicBezTo>
                    <a:pt x="4937" y="3237"/>
                    <a:pt x="5771" y="3970"/>
                    <a:pt x="6572" y="4771"/>
                  </a:cubicBezTo>
                  <a:cubicBezTo>
                    <a:pt x="7150" y="5382"/>
                    <a:pt x="7450" y="5807"/>
                    <a:pt x="7501" y="5807"/>
                  </a:cubicBezTo>
                  <a:cubicBezTo>
                    <a:pt x="7503" y="5807"/>
                    <a:pt x="7504" y="5806"/>
                    <a:pt x="7506" y="5805"/>
                  </a:cubicBezTo>
                  <a:cubicBezTo>
                    <a:pt x="7472" y="5705"/>
                    <a:pt x="7405" y="5572"/>
                    <a:pt x="7339" y="5505"/>
                  </a:cubicBezTo>
                  <a:cubicBezTo>
                    <a:pt x="7139" y="5205"/>
                    <a:pt x="6905" y="4938"/>
                    <a:pt x="6672" y="4671"/>
                  </a:cubicBezTo>
                  <a:cubicBezTo>
                    <a:pt x="5904" y="3837"/>
                    <a:pt x="5070" y="3070"/>
                    <a:pt x="4136" y="2403"/>
                  </a:cubicBezTo>
                  <a:cubicBezTo>
                    <a:pt x="3236" y="1736"/>
                    <a:pt x="2268" y="1135"/>
                    <a:pt x="1268" y="601"/>
                  </a:cubicBezTo>
                  <a:cubicBezTo>
                    <a:pt x="901" y="401"/>
                    <a:pt x="567" y="234"/>
                    <a:pt x="367" y="134"/>
                  </a:cubicBezTo>
                  <a:cubicBezTo>
                    <a:pt x="134" y="34"/>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4"/>
            <p:cNvSpPr/>
            <p:nvPr/>
          </p:nvSpPr>
          <p:spPr>
            <a:xfrm>
              <a:off x="2245112" y="2052275"/>
              <a:ext cx="94953" cy="158476"/>
            </a:xfrm>
            <a:custGeom>
              <a:rect b="b" l="l" r="r" t="t"/>
              <a:pathLst>
                <a:path extrusionOk="0" h="7906" w="4737">
                  <a:moveTo>
                    <a:pt x="0" y="0"/>
                  </a:moveTo>
                  <a:lnTo>
                    <a:pt x="0" y="0"/>
                  </a:lnTo>
                  <a:cubicBezTo>
                    <a:pt x="33" y="134"/>
                    <a:pt x="67" y="234"/>
                    <a:pt x="134" y="367"/>
                  </a:cubicBezTo>
                  <a:cubicBezTo>
                    <a:pt x="234" y="567"/>
                    <a:pt x="367" y="867"/>
                    <a:pt x="567" y="1234"/>
                  </a:cubicBezTo>
                  <a:cubicBezTo>
                    <a:pt x="967" y="1968"/>
                    <a:pt x="1568" y="2936"/>
                    <a:pt x="2268" y="4036"/>
                  </a:cubicBezTo>
                  <a:cubicBezTo>
                    <a:pt x="2969" y="5104"/>
                    <a:pt x="3603" y="6071"/>
                    <a:pt x="4036" y="6772"/>
                  </a:cubicBezTo>
                  <a:cubicBezTo>
                    <a:pt x="4236" y="7172"/>
                    <a:pt x="4503" y="7539"/>
                    <a:pt x="4737" y="7906"/>
                  </a:cubicBezTo>
                  <a:cubicBezTo>
                    <a:pt x="4703" y="7806"/>
                    <a:pt x="4670" y="7672"/>
                    <a:pt x="4603" y="7572"/>
                  </a:cubicBezTo>
                  <a:cubicBezTo>
                    <a:pt x="4537" y="7372"/>
                    <a:pt x="4370" y="7072"/>
                    <a:pt x="4170" y="6705"/>
                  </a:cubicBezTo>
                  <a:cubicBezTo>
                    <a:pt x="3769" y="5971"/>
                    <a:pt x="3136" y="5004"/>
                    <a:pt x="2469" y="3903"/>
                  </a:cubicBezTo>
                  <a:cubicBezTo>
                    <a:pt x="1768" y="2835"/>
                    <a:pt x="1134" y="1868"/>
                    <a:pt x="701" y="1168"/>
                  </a:cubicBezTo>
                  <a:cubicBezTo>
                    <a:pt x="500" y="767"/>
                    <a:pt x="267" y="367"/>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4"/>
            <p:cNvSpPr/>
            <p:nvPr/>
          </p:nvSpPr>
          <p:spPr>
            <a:xfrm>
              <a:off x="2430989" y="1167689"/>
              <a:ext cx="307591" cy="526422"/>
            </a:xfrm>
            <a:custGeom>
              <a:rect b="b" l="l" r="r" t="t"/>
              <a:pathLst>
                <a:path extrusionOk="0" h="26262" w="15345">
                  <a:moveTo>
                    <a:pt x="7159" y="1"/>
                  </a:moveTo>
                  <a:cubicBezTo>
                    <a:pt x="6943" y="1"/>
                    <a:pt x="6725" y="11"/>
                    <a:pt x="6505" y="32"/>
                  </a:cubicBezTo>
                  <a:lnTo>
                    <a:pt x="6138" y="99"/>
                  </a:lnTo>
                  <a:cubicBezTo>
                    <a:pt x="2569" y="632"/>
                    <a:pt x="0" y="3835"/>
                    <a:pt x="267" y="7437"/>
                  </a:cubicBezTo>
                  <a:cubicBezTo>
                    <a:pt x="501" y="10806"/>
                    <a:pt x="801" y="14509"/>
                    <a:pt x="1101" y="16277"/>
                  </a:cubicBezTo>
                  <a:cubicBezTo>
                    <a:pt x="1702" y="19979"/>
                    <a:pt x="5471" y="19979"/>
                    <a:pt x="5471" y="19979"/>
                  </a:cubicBezTo>
                  <a:cubicBezTo>
                    <a:pt x="5471" y="19979"/>
                    <a:pt x="5638" y="21014"/>
                    <a:pt x="5838" y="22314"/>
                  </a:cubicBezTo>
                  <a:cubicBezTo>
                    <a:pt x="6220" y="24607"/>
                    <a:pt x="8183" y="26262"/>
                    <a:pt x="10479" y="26262"/>
                  </a:cubicBezTo>
                  <a:cubicBezTo>
                    <a:pt x="10588" y="26262"/>
                    <a:pt x="10698" y="26258"/>
                    <a:pt x="10808" y="26251"/>
                  </a:cubicBezTo>
                  <a:cubicBezTo>
                    <a:pt x="13410" y="26050"/>
                    <a:pt x="15345" y="23782"/>
                    <a:pt x="15145" y="21214"/>
                  </a:cubicBezTo>
                  <a:lnTo>
                    <a:pt x="14010" y="6470"/>
                  </a:lnTo>
                  <a:cubicBezTo>
                    <a:pt x="13759" y="2790"/>
                    <a:pt x="10720" y="1"/>
                    <a:pt x="715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4"/>
            <p:cNvSpPr/>
            <p:nvPr/>
          </p:nvSpPr>
          <p:spPr>
            <a:xfrm>
              <a:off x="2477794" y="1346771"/>
              <a:ext cx="22090" cy="20887"/>
            </a:xfrm>
            <a:custGeom>
              <a:rect b="b" l="l" r="r" t="t"/>
              <a:pathLst>
                <a:path extrusionOk="0" h="1042" w="1102">
                  <a:moveTo>
                    <a:pt x="559" y="1"/>
                  </a:moveTo>
                  <a:cubicBezTo>
                    <a:pt x="540" y="1"/>
                    <a:pt x="520" y="2"/>
                    <a:pt x="501" y="4"/>
                  </a:cubicBezTo>
                  <a:cubicBezTo>
                    <a:pt x="201" y="38"/>
                    <a:pt x="0" y="271"/>
                    <a:pt x="0" y="571"/>
                  </a:cubicBezTo>
                  <a:cubicBezTo>
                    <a:pt x="62" y="850"/>
                    <a:pt x="267" y="1042"/>
                    <a:pt x="536" y="1042"/>
                  </a:cubicBezTo>
                  <a:cubicBezTo>
                    <a:pt x="557" y="1042"/>
                    <a:pt x="579" y="1041"/>
                    <a:pt x="601" y="1038"/>
                  </a:cubicBezTo>
                  <a:cubicBezTo>
                    <a:pt x="901" y="1005"/>
                    <a:pt x="1101" y="738"/>
                    <a:pt x="1068"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4"/>
            <p:cNvSpPr/>
            <p:nvPr/>
          </p:nvSpPr>
          <p:spPr>
            <a:xfrm>
              <a:off x="2457067" y="1335907"/>
              <a:ext cx="42816" cy="15014"/>
            </a:xfrm>
            <a:custGeom>
              <a:rect b="b" l="l" r="r" t="t"/>
              <a:pathLst>
                <a:path extrusionOk="0" h="749" w="2136">
                  <a:moveTo>
                    <a:pt x="1166" y="0"/>
                  </a:moveTo>
                  <a:cubicBezTo>
                    <a:pt x="1097" y="0"/>
                    <a:pt x="1031" y="5"/>
                    <a:pt x="968" y="13"/>
                  </a:cubicBezTo>
                  <a:cubicBezTo>
                    <a:pt x="667" y="79"/>
                    <a:pt x="367" y="213"/>
                    <a:pt x="167" y="413"/>
                  </a:cubicBezTo>
                  <a:cubicBezTo>
                    <a:pt x="34" y="580"/>
                    <a:pt x="0" y="713"/>
                    <a:pt x="0" y="746"/>
                  </a:cubicBezTo>
                  <a:cubicBezTo>
                    <a:pt x="5" y="748"/>
                    <a:pt x="10" y="749"/>
                    <a:pt x="16" y="749"/>
                  </a:cubicBezTo>
                  <a:cubicBezTo>
                    <a:pt x="132" y="749"/>
                    <a:pt x="461" y="441"/>
                    <a:pt x="1001" y="346"/>
                  </a:cubicBezTo>
                  <a:cubicBezTo>
                    <a:pt x="1089" y="336"/>
                    <a:pt x="1173" y="332"/>
                    <a:pt x="1253" y="332"/>
                  </a:cubicBezTo>
                  <a:cubicBezTo>
                    <a:pt x="1640" y="332"/>
                    <a:pt x="1926" y="427"/>
                    <a:pt x="2029" y="427"/>
                  </a:cubicBezTo>
                  <a:cubicBezTo>
                    <a:pt x="2050" y="427"/>
                    <a:pt x="2064" y="423"/>
                    <a:pt x="2068" y="413"/>
                  </a:cubicBezTo>
                  <a:cubicBezTo>
                    <a:pt x="2135" y="313"/>
                    <a:pt x="2035" y="246"/>
                    <a:pt x="1835" y="146"/>
                  </a:cubicBezTo>
                  <a:cubicBezTo>
                    <a:pt x="1631" y="44"/>
                    <a:pt x="1388" y="0"/>
                    <a:pt x="1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4"/>
            <p:cNvSpPr/>
            <p:nvPr/>
          </p:nvSpPr>
          <p:spPr>
            <a:xfrm>
              <a:off x="2589465" y="1330054"/>
              <a:ext cx="22070" cy="20887"/>
            </a:xfrm>
            <a:custGeom>
              <a:rect b="b" l="l" r="r" t="t"/>
              <a:pathLst>
                <a:path extrusionOk="0" h="1042" w="1101">
                  <a:moveTo>
                    <a:pt x="559" y="1"/>
                  </a:moveTo>
                  <a:cubicBezTo>
                    <a:pt x="539" y="1"/>
                    <a:pt x="520" y="2"/>
                    <a:pt x="500" y="4"/>
                  </a:cubicBezTo>
                  <a:cubicBezTo>
                    <a:pt x="200" y="38"/>
                    <a:pt x="0" y="305"/>
                    <a:pt x="33" y="571"/>
                  </a:cubicBezTo>
                  <a:cubicBezTo>
                    <a:pt x="64" y="850"/>
                    <a:pt x="296" y="1042"/>
                    <a:pt x="542" y="1042"/>
                  </a:cubicBezTo>
                  <a:cubicBezTo>
                    <a:pt x="562" y="1042"/>
                    <a:pt x="581" y="1041"/>
                    <a:pt x="600" y="1038"/>
                  </a:cubicBezTo>
                  <a:cubicBezTo>
                    <a:pt x="901" y="1005"/>
                    <a:pt x="1101" y="772"/>
                    <a:pt x="1067"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4"/>
            <p:cNvSpPr/>
            <p:nvPr/>
          </p:nvSpPr>
          <p:spPr>
            <a:xfrm>
              <a:off x="2568718" y="1321194"/>
              <a:ext cx="42816" cy="14472"/>
            </a:xfrm>
            <a:custGeom>
              <a:rect b="b" l="l" r="r" t="t"/>
              <a:pathLst>
                <a:path extrusionOk="0" h="722" w="2136">
                  <a:moveTo>
                    <a:pt x="1181" y="1"/>
                  </a:moveTo>
                  <a:cubicBezTo>
                    <a:pt x="1110" y="1"/>
                    <a:pt x="1039" y="5"/>
                    <a:pt x="968" y="13"/>
                  </a:cubicBezTo>
                  <a:cubicBezTo>
                    <a:pt x="668" y="46"/>
                    <a:pt x="401" y="179"/>
                    <a:pt x="168" y="413"/>
                  </a:cubicBezTo>
                  <a:cubicBezTo>
                    <a:pt x="34" y="546"/>
                    <a:pt x="1" y="713"/>
                    <a:pt x="34" y="713"/>
                  </a:cubicBezTo>
                  <a:cubicBezTo>
                    <a:pt x="40" y="719"/>
                    <a:pt x="47" y="721"/>
                    <a:pt x="56" y="721"/>
                  </a:cubicBezTo>
                  <a:cubicBezTo>
                    <a:pt x="158" y="721"/>
                    <a:pt x="482" y="407"/>
                    <a:pt x="1002" y="346"/>
                  </a:cubicBezTo>
                  <a:cubicBezTo>
                    <a:pt x="1110" y="328"/>
                    <a:pt x="1214" y="321"/>
                    <a:pt x="1310" y="321"/>
                  </a:cubicBezTo>
                  <a:cubicBezTo>
                    <a:pt x="1679" y="321"/>
                    <a:pt x="1950" y="425"/>
                    <a:pt x="2059" y="425"/>
                  </a:cubicBezTo>
                  <a:cubicBezTo>
                    <a:pt x="2079" y="425"/>
                    <a:pt x="2094" y="422"/>
                    <a:pt x="2102" y="413"/>
                  </a:cubicBezTo>
                  <a:cubicBezTo>
                    <a:pt x="2136" y="313"/>
                    <a:pt x="2036" y="246"/>
                    <a:pt x="1836" y="146"/>
                  </a:cubicBezTo>
                  <a:cubicBezTo>
                    <a:pt x="1632" y="44"/>
                    <a:pt x="1408" y="1"/>
                    <a:pt x="11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4"/>
            <p:cNvSpPr/>
            <p:nvPr/>
          </p:nvSpPr>
          <p:spPr>
            <a:xfrm>
              <a:off x="2509886" y="1330795"/>
              <a:ext cx="30769" cy="98321"/>
            </a:xfrm>
            <a:custGeom>
              <a:rect b="b" l="l" r="r" t="t"/>
              <a:pathLst>
                <a:path extrusionOk="0" h="4905" w="1535">
                  <a:moveTo>
                    <a:pt x="1101" y="1"/>
                  </a:moveTo>
                  <a:cubicBezTo>
                    <a:pt x="734" y="968"/>
                    <a:pt x="501" y="1969"/>
                    <a:pt x="334" y="2969"/>
                  </a:cubicBezTo>
                  <a:lnTo>
                    <a:pt x="67" y="4137"/>
                  </a:lnTo>
                  <a:cubicBezTo>
                    <a:pt x="1" y="4337"/>
                    <a:pt x="1" y="4537"/>
                    <a:pt x="67" y="4737"/>
                  </a:cubicBezTo>
                  <a:cubicBezTo>
                    <a:pt x="134" y="4804"/>
                    <a:pt x="234" y="4871"/>
                    <a:pt x="367" y="4904"/>
                  </a:cubicBezTo>
                  <a:lnTo>
                    <a:pt x="601" y="4904"/>
                  </a:lnTo>
                  <a:cubicBezTo>
                    <a:pt x="935" y="4904"/>
                    <a:pt x="1235" y="4837"/>
                    <a:pt x="1535" y="4771"/>
                  </a:cubicBezTo>
                  <a:cubicBezTo>
                    <a:pt x="1359" y="4732"/>
                    <a:pt x="1172" y="4715"/>
                    <a:pt x="986" y="4715"/>
                  </a:cubicBezTo>
                  <a:cubicBezTo>
                    <a:pt x="855" y="4715"/>
                    <a:pt x="725" y="4724"/>
                    <a:pt x="601" y="4737"/>
                  </a:cubicBezTo>
                  <a:cubicBezTo>
                    <a:pt x="468" y="4737"/>
                    <a:pt x="301" y="4737"/>
                    <a:pt x="267" y="4637"/>
                  </a:cubicBezTo>
                  <a:cubicBezTo>
                    <a:pt x="234" y="4471"/>
                    <a:pt x="234" y="4337"/>
                    <a:pt x="301" y="4204"/>
                  </a:cubicBezTo>
                  <a:lnTo>
                    <a:pt x="568" y="3036"/>
                  </a:lnTo>
                  <a:cubicBezTo>
                    <a:pt x="801" y="2035"/>
                    <a:pt x="1001" y="1035"/>
                    <a:pt x="1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4"/>
            <p:cNvSpPr/>
            <p:nvPr/>
          </p:nvSpPr>
          <p:spPr>
            <a:xfrm>
              <a:off x="2558696" y="1270620"/>
              <a:ext cx="54182" cy="13891"/>
            </a:xfrm>
            <a:custGeom>
              <a:rect b="b" l="l" r="r" t="t"/>
              <a:pathLst>
                <a:path extrusionOk="0" h="693" w="2703">
                  <a:moveTo>
                    <a:pt x="1335" y="1"/>
                  </a:moveTo>
                  <a:cubicBezTo>
                    <a:pt x="968" y="34"/>
                    <a:pt x="634" y="101"/>
                    <a:pt x="334" y="267"/>
                  </a:cubicBezTo>
                  <a:cubicBezTo>
                    <a:pt x="101" y="401"/>
                    <a:pt x="1" y="568"/>
                    <a:pt x="34" y="634"/>
                  </a:cubicBezTo>
                  <a:cubicBezTo>
                    <a:pt x="66" y="677"/>
                    <a:pt x="143" y="692"/>
                    <a:pt x="254" y="692"/>
                  </a:cubicBezTo>
                  <a:cubicBezTo>
                    <a:pt x="490" y="692"/>
                    <a:pt x="882" y="624"/>
                    <a:pt x="1335" y="601"/>
                  </a:cubicBezTo>
                  <a:cubicBezTo>
                    <a:pt x="1452" y="595"/>
                    <a:pt x="1565" y="594"/>
                    <a:pt x="1672" y="594"/>
                  </a:cubicBezTo>
                  <a:cubicBezTo>
                    <a:pt x="1888" y="594"/>
                    <a:pt x="2081" y="601"/>
                    <a:pt x="2240" y="601"/>
                  </a:cubicBezTo>
                  <a:cubicBezTo>
                    <a:pt x="2477" y="601"/>
                    <a:pt x="2636" y="584"/>
                    <a:pt x="2669" y="501"/>
                  </a:cubicBezTo>
                  <a:cubicBezTo>
                    <a:pt x="2703" y="434"/>
                    <a:pt x="2569" y="301"/>
                    <a:pt x="2336" y="201"/>
                  </a:cubicBezTo>
                  <a:cubicBezTo>
                    <a:pt x="2002" y="67"/>
                    <a:pt x="1668" y="1"/>
                    <a:pt x="1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4"/>
            <p:cNvSpPr/>
            <p:nvPr/>
          </p:nvSpPr>
          <p:spPr>
            <a:xfrm>
              <a:off x="2455063" y="1302051"/>
              <a:ext cx="40812" cy="15956"/>
            </a:xfrm>
            <a:custGeom>
              <a:rect b="b" l="l" r="r" t="t"/>
              <a:pathLst>
                <a:path extrusionOk="0" h="796" w="2036">
                  <a:moveTo>
                    <a:pt x="1204" y="0"/>
                  </a:moveTo>
                  <a:cubicBezTo>
                    <a:pt x="838" y="0"/>
                    <a:pt x="467" y="134"/>
                    <a:pt x="200" y="401"/>
                  </a:cubicBezTo>
                  <a:cubicBezTo>
                    <a:pt x="67" y="567"/>
                    <a:pt x="0" y="701"/>
                    <a:pt x="100" y="768"/>
                  </a:cubicBezTo>
                  <a:cubicBezTo>
                    <a:pt x="120" y="787"/>
                    <a:pt x="149" y="795"/>
                    <a:pt x="187" y="795"/>
                  </a:cubicBezTo>
                  <a:cubicBezTo>
                    <a:pt x="346" y="795"/>
                    <a:pt x="658" y="655"/>
                    <a:pt x="1034" y="601"/>
                  </a:cubicBezTo>
                  <a:cubicBezTo>
                    <a:pt x="1501" y="501"/>
                    <a:pt x="1935" y="534"/>
                    <a:pt x="2002" y="401"/>
                  </a:cubicBezTo>
                  <a:cubicBezTo>
                    <a:pt x="2035" y="334"/>
                    <a:pt x="1935" y="200"/>
                    <a:pt x="1735" y="100"/>
                  </a:cubicBezTo>
                  <a:cubicBezTo>
                    <a:pt x="1568" y="34"/>
                    <a:pt x="1386" y="0"/>
                    <a:pt x="1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4"/>
            <p:cNvSpPr/>
            <p:nvPr/>
          </p:nvSpPr>
          <p:spPr>
            <a:xfrm>
              <a:off x="2618871" y="1175988"/>
              <a:ext cx="106339" cy="208207"/>
            </a:xfrm>
            <a:custGeom>
              <a:rect b="b" l="l" r="r" t="t"/>
              <a:pathLst>
                <a:path extrusionOk="0" h="10387" w="5305">
                  <a:moveTo>
                    <a:pt x="2348" y="1"/>
                  </a:moveTo>
                  <a:cubicBezTo>
                    <a:pt x="2131" y="1"/>
                    <a:pt x="1922" y="53"/>
                    <a:pt x="1735" y="185"/>
                  </a:cubicBezTo>
                  <a:cubicBezTo>
                    <a:pt x="1168" y="552"/>
                    <a:pt x="534" y="1853"/>
                    <a:pt x="134" y="2420"/>
                  </a:cubicBezTo>
                  <a:lnTo>
                    <a:pt x="1" y="2620"/>
                  </a:lnTo>
                  <a:lnTo>
                    <a:pt x="34" y="2620"/>
                  </a:lnTo>
                  <a:cubicBezTo>
                    <a:pt x="701" y="2987"/>
                    <a:pt x="1168" y="3587"/>
                    <a:pt x="1402" y="4321"/>
                  </a:cubicBezTo>
                  <a:lnTo>
                    <a:pt x="1435" y="4388"/>
                  </a:lnTo>
                  <a:cubicBezTo>
                    <a:pt x="1735" y="5422"/>
                    <a:pt x="1869" y="6489"/>
                    <a:pt x="2169" y="7524"/>
                  </a:cubicBezTo>
                  <a:cubicBezTo>
                    <a:pt x="2436" y="8558"/>
                    <a:pt x="3036" y="9492"/>
                    <a:pt x="3904" y="10159"/>
                  </a:cubicBezTo>
                  <a:cubicBezTo>
                    <a:pt x="4107" y="10288"/>
                    <a:pt x="4381" y="10387"/>
                    <a:pt x="4620" y="10387"/>
                  </a:cubicBezTo>
                  <a:cubicBezTo>
                    <a:pt x="4813" y="10387"/>
                    <a:pt x="4982" y="10323"/>
                    <a:pt x="5071" y="10159"/>
                  </a:cubicBezTo>
                  <a:cubicBezTo>
                    <a:pt x="5138" y="9992"/>
                    <a:pt x="5171" y="9825"/>
                    <a:pt x="5138" y="9658"/>
                  </a:cubicBezTo>
                  <a:cubicBezTo>
                    <a:pt x="4938" y="7090"/>
                    <a:pt x="5305" y="4755"/>
                    <a:pt x="4871" y="2086"/>
                  </a:cubicBezTo>
                  <a:cubicBezTo>
                    <a:pt x="4771" y="1386"/>
                    <a:pt x="4304" y="752"/>
                    <a:pt x="3670" y="418"/>
                  </a:cubicBezTo>
                  <a:cubicBezTo>
                    <a:pt x="3267" y="217"/>
                    <a:pt x="2790" y="1"/>
                    <a:pt x="23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4"/>
            <p:cNvSpPr/>
            <p:nvPr/>
          </p:nvSpPr>
          <p:spPr>
            <a:xfrm>
              <a:off x="2691754" y="1328811"/>
              <a:ext cx="59554" cy="78977"/>
            </a:xfrm>
            <a:custGeom>
              <a:rect b="b" l="l" r="r" t="t"/>
              <a:pathLst>
                <a:path extrusionOk="0" h="3940" w="2971">
                  <a:moveTo>
                    <a:pt x="1163" y="0"/>
                  </a:moveTo>
                  <a:cubicBezTo>
                    <a:pt x="570" y="0"/>
                    <a:pt x="32" y="251"/>
                    <a:pt x="1" y="266"/>
                  </a:cubicBezTo>
                  <a:cubicBezTo>
                    <a:pt x="1" y="266"/>
                    <a:pt x="401" y="3836"/>
                    <a:pt x="401" y="3902"/>
                  </a:cubicBezTo>
                  <a:cubicBezTo>
                    <a:pt x="408" y="3917"/>
                    <a:pt x="537" y="3939"/>
                    <a:pt x="732" y="3939"/>
                  </a:cubicBezTo>
                  <a:cubicBezTo>
                    <a:pt x="1431" y="3939"/>
                    <a:pt x="2971" y="3650"/>
                    <a:pt x="2736" y="1667"/>
                  </a:cubicBezTo>
                  <a:cubicBezTo>
                    <a:pt x="2577" y="321"/>
                    <a:pt x="1834" y="0"/>
                    <a:pt x="11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4"/>
            <p:cNvSpPr/>
            <p:nvPr/>
          </p:nvSpPr>
          <p:spPr>
            <a:xfrm>
              <a:off x="2712481" y="1344847"/>
              <a:ext cx="23433" cy="45141"/>
            </a:xfrm>
            <a:custGeom>
              <a:rect b="b" l="l" r="r" t="t"/>
              <a:pathLst>
                <a:path extrusionOk="0" h="2252" w="1169">
                  <a:moveTo>
                    <a:pt x="334" y="0"/>
                  </a:moveTo>
                  <a:cubicBezTo>
                    <a:pt x="234" y="0"/>
                    <a:pt x="168" y="34"/>
                    <a:pt x="101" y="100"/>
                  </a:cubicBezTo>
                  <a:cubicBezTo>
                    <a:pt x="34" y="134"/>
                    <a:pt x="34" y="200"/>
                    <a:pt x="1" y="267"/>
                  </a:cubicBezTo>
                  <a:cubicBezTo>
                    <a:pt x="1" y="367"/>
                    <a:pt x="67" y="400"/>
                    <a:pt x="67" y="400"/>
                  </a:cubicBezTo>
                  <a:cubicBezTo>
                    <a:pt x="67" y="400"/>
                    <a:pt x="34" y="334"/>
                    <a:pt x="67" y="267"/>
                  </a:cubicBezTo>
                  <a:cubicBezTo>
                    <a:pt x="95" y="185"/>
                    <a:pt x="168" y="125"/>
                    <a:pt x="248" y="125"/>
                  </a:cubicBezTo>
                  <a:cubicBezTo>
                    <a:pt x="266" y="125"/>
                    <a:pt x="283" y="128"/>
                    <a:pt x="301" y="134"/>
                  </a:cubicBezTo>
                  <a:cubicBezTo>
                    <a:pt x="468" y="167"/>
                    <a:pt x="601" y="267"/>
                    <a:pt x="668" y="434"/>
                  </a:cubicBezTo>
                  <a:cubicBezTo>
                    <a:pt x="801" y="601"/>
                    <a:pt x="868" y="801"/>
                    <a:pt x="868" y="1034"/>
                  </a:cubicBezTo>
                  <a:cubicBezTo>
                    <a:pt x="935" y="1435"/>
                    <a:pt x="801" y="1835"/>
                    <a:pt x="501" y="2068"/>
                  </a:cubicBezTo>
                  <a:cubicBezTo>
                    <a:pt x="443" y="2107"/>
                    <a:pt x="372" y="2124"/>
                    <a:pt x="304" y="2124"/>
                  </a:cubicBezTo>
                  <a:cubicBezTo>
                    <a:pt x="256" y="2124"/>
                    <a:pt x="209" y="2115"/>
                    <a:pt x="168" y="2102"/>
                  </a:cubicBezTo>
                  <a:cubicBezTo>
                    <a:pt x="101" y="2068"/>
                    <a:pt x="34" y="2068"/>
                    <a:pt x="34" y="2068"/>
                  </a:cubicBezTo>
                  <a:lnTo>
                    <a:pt x="34" y="2068"/>
                  </a:lnTo>
                  <a:cubicBezTo>
                    <a:pt x="34" y="2068"/>
                    <a:pt x="34" y="2102"/>
                    <a:pt x="134" y="2202"/>
                  </a:cubicBezTo>
                  <a:cubicBezTo>
                    <a:pt x="201" y="2235"/>
                    <a:pt x="276" y="2252"/>
                    <a:pt x="351" y="2252"/>
                  </a:cubicBezTo>
                  <a:cubicBezTo>
                    <a:pt x="426" y="2252"/>
                    <a:pt x="501" y="2235"/>
                    <a:pt x="568" y="2202"/>
                  </a:cubicBezTo>
                  <a:cubicBezTo>
                    <a:pt x="968" y="1935"/>
                    <a:pt x="1168" y="1468"/>
                    <a:pt x="1068" y="1034"/>
                  </a:cubicBezTo>
                  <a:cubicBezTo>
                    <a:pt x="1035" y="767"/>
                    <a:pt x="968" y="534"/>
                    <a:pt x="835" y="334"/>
                  </a:cubicBezTo>
                  <a:cubicBezTo>
                    <a:pt x="735" y="134"/>
                    <a:pt x="534" y="0"/>
                    <a:pt x="3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4"/>
            <p:cNvSpPr/>
            <p:nvPr/>
          </p:nvSpPr>
          <p:spPr>
            <a:xfrm>
              <a:off x="2366805" y="1136118"/>
              <a:ext cx="299573" cy="165552"/>
            </a:xfrm>
            <a:custGeom>
              <a:rect b="b" l="l" r="r" t="t"/>
              <a:pathLst>
                <a:path extrusionOk="0" h="8259" w="14945">
                  <a:moveTo>
                    <a:pt x="11255" y="0"/>
                  </a:moveTo>
                  <a:cubicBezTo>
                    <a:pt x="10062" y="0"/>
                    <a:pt x="8740" y="741"/>
                    <a:pt x="7706" y="1273"/>
                  </a:cubicBezTo>
                  <a:cubicBezTo>
                    <a:pt x="6938" y="1674"/>
                    <a:pt x="6238" y="2141"/>
                    <a:pt x="5404" y="2241"/>
                  </a:cubicBezTo>
                  <a:cubicBezTo>
                    <a:pt x="4837" y="2241"/>
                    <a:pt x="4270" y="2207"/>
                    <a:pt x="3736" y="2074"/>
                  </a:cubicBezTo>
                  <a:cubicBezTo>
                    <a:pt x="3413" y="1993"/>
                    <a:pt x="3078" y="1949"/>
                    <a:pt x="2737" y="1949"/>
                  </a:cubicBezTo>
                  <a:cubicBezTo>
                    <a:pt x="2516" y="1949"/>
                    <a:pt x="2292" y="1968"/>
                    <a:pt x="2068" y="2007"/>
                  </a:cubicBezTo>
                  <a:cubicBezTo>
                    <a:pt x="1501" y="2074"/>
                    <a:pt x="1034" y="2508"/>
                    <a:pt x="867" y="3041"/>
                  </a:cubicBezTo>
                  <a:cubicBezTo>
                    <a:pt x="759" y="3504"/>
                    <a:pt x="1005" y="3966"/>
                    <a:pt x="1407" y="4139"/>
                  </a:cubicBezTo>
                  <a:lnTo>
                    <a:pt x="1407" y="4139"/>
                  </a:lnTo>
                  <a:cubicBezTo>
                    <a:pt x="1357" y="4133"/>
                    <a:pt x="1307" y="4130"/>
                    <a:pt x="1258" y="4130"/>
                  </a:cubicBezTo>
                  <a:cubicBezTo>
                    <a:pt x="586" y="4130"/>
                    <a:pt x="0" y="4663"/>
                    <a:pt x="0" y="5376"/>
                  </a:cubicBezTo>
                  <a:cubicBezTo>
                    <a:pt x="0" y="6090"/>
                    <a:pt x="545" y="6615"/>
                    <a:pt x="1186" y="6636"/>
                  </a:cubicBezTo>
                  <a:lnTo>
                    <a:pt x="1186" y="6636"/>
                  </a:lnTo>
                  <a:cubicBezTo>
                    <a:pt x="999" y="6796"/>
                    <a:pt x="878" y="7069"/>
                    <a:pt x="934" y="7311"/>
                  </a:cubicBezTo>
                  <a:cubicBezTo>
                    <a:pt x="1101" y="7745"/>
                    <a:pt x="1468" y="8078"/>
                    <a:pt x="1935" y="8145"/>
                  </a:cubicBezTo>
                  <a:cubicBezTo>
                    <a:pt x="2230" y="8223"/>
                    <a:pt x="2529" y="8258"/>
                    <a:pt x="2828" y="8258"/>
                  </a:cubicBezTo>
                  <a:cubicBezTo>
                    <a:pt x="3680" y="8258"/>
                    <a:pt x="4530" y="7973"/>
                    <a:pt x="5271" y="7578"/>
                  </a:cubicBezTo>
                  <a:cubicBezTo>
                    <a:pt x="6305" y="7044"/>
                    <a:pt x="7239" y="6344"/>
                    <a:pt x="8239" y="5777"/>
                  </a:cubicBezTo>
                  <a:cubicBezTo>
                    <a:pt x="9179" y="5261"/>
                    <a:pt x="10669" y="4415"/>
                    <a:pt x="11785" y="4415"/>
                  </a:cubicBezTo>
                  <a:cubicBezTo>
                    <a:pt x="11897" y="4415"/>
                    <a:pt x="12005" y="4424"/>
                    <a:pt x="12109" y="4442"/>
                  </a:cubicBezTo>
                  <a:cubicBezTo>
                    <a:pt x="12833" y="4587"/>
                    <a:pt x="13456" y="5260"/>
                    <a:pt x="13870" y="5260"/>
                  </a:cubicBezTo>
                  <a:cubicBezTo>
                    <a:pt x="13933" y="5260"/>
                    <a:pt x="13991" y="5245"/>
                    <a:pt x="14043" y="5209"/>
                  </a:cubicBezTo>
                  <a:cubicBezTo>
                    <a:pt x="14444" y="4909"/>
                    <a:pt x="14677" y="4442"/>
                    <a:pt x="14677" y="3942"/>
                  </a:cubicBezTo>
                  <a:cubicBezTo>
                    <a:pt x="14677" y="3475"/>
                    <a:pt x="14577" y="2975"/>
                    <a:pt x="14410" y="2541"/>
                  </a:cubicBezTo>
                  <a:lnTo>
                    <a:pt x="14477" y="2541"/>
                  </a:lnTo>
                  <a:cubicBezTo>
                    <a:pt x="14944" y="1440"/>
                    <a:pt x="13009" y="239"/>
                    <a:pt x="11708" y="39"/>
                  </a:cubicBezTo>
                  <a:cubicBezTo>
                    <a:pt x="11560" y="12"/>
                    <a:pt x="11408" y="0"/>
                    <a:pt x="112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4"/>
            <p:cNvSpPr/>
            <p:nvPr/>
          </p:nvSpPr>
          <p:spPr>
            <a:xfrm>
              <a:off x="2422971" y="1321434"/>
              <a:ext cx="282173" cy="268242"/>
            </a:xfrm>
            <a:custGeom>
              <a:rect b="b" l="l" r="r" t="t"/>
              <a:pathLst>
                <a:path extrusionOk="0" h="13382" w="14077">
                  <a:moveTo>
                    <a:pt x="11875" y="1"/>
                  </a:moveTo>
                  <a:cubicBezTo>
                    <a:pt x="11875" y="701"/>
                    <a:pt x="12576" y="2736"/>
                    <a:pt x="12342" y="3403"/>
                  </a:cubicBezTo>
                  <a:cubicBezTo>
                    <a:pt x="12142" y="4070"/>
                    <a:pt x="11675" y="4637"/>
                    <a:pt x="11041" y="4938"/>
                  </a:cubicBezTo>
                  <a:cubicBezTo>
                    <a:pt x="10746" y="5056"/>
                    <a:pt x="10439" y="5097"/>
                    <a:pt x="10127" y="5097"/>
                  </a:cubicBezTo>
                  <a:cubicBezTo>
                    <a:pt x="9407" y="5097"/>
                    <a:pt x="8655" y="4877"/>
                    <a:pt x="7933" y="4877"/>
                  </a:cubicBezTo>
                  <a:cubicBezTo>
                    <a:pt x="7732" y="4877"/>
                    <a:pt x="7534" y="4894"/>
                    <a:pt x="7339" y="4938"/>
                  </a:cubicBezTo>
                  <a:cubicBezTo>
                    <a:pt x="6017" y="5228"/>
                    <a:pt x="5038" y="6577"/>
                    <a:pt x="3739" y="6577"/>
                  </a:cubicBezTo>
                  <a:cubicBezTo>
                    <a:pt x="3694" y="6577"/>
                    <a:pt x="3649" y="6575"/>
                    <a:pt x="3603" y="6572"/>
                  </a:cubicBezTo>
                  <a:cubicBezTo>
                    <a:pt x="3202" y="6539"/>
                    <a:pt x="2802" y="6405"/>
                    <a:pt x="2435" y="6238"/>
                  </a:cubicBezTo>
                  <a:cubicBezTo>
                    <a:pt x="2035" y="6038"/>
                    <a:pt x="1635" y="5972"/>
                    <a:pt x="1234" y="5938"/>
                  </a:cubicBezTo>
                  <a:cubicBezTo>
                    <a:pt x="801" y="5972"/>
                    <a:pt x="334" y="6205"/>
                    <a:pt x="267" y="6605"/>
                  </a:cubicBezTo>
                  <a:cubicBezTo>
                    <a:pt x="200" y="6972"/>
                    <a:pt x="0" y="7539"/>
                    <a:pt x="634" y="7806"/>
                  </a:cubicBezTo>
                  <a:cubicBezTo>
                    <a:pt x="267" y="8240"/>
                    <a:pt x="200" y="8840"/>
                    <a:pt x="400" y="9374"/>
                  </a:cubicBezTo>
                  <a:cubicBezTo>
                    <a:pt x="601" y="10041"/>
                    <a:pt x="1168" y="10542"/>
                    <a:pt x="1868" y="10675"/>
                  </a:cubicBezTo>
                  <a:cubicBezTo>
                    <a:pt x="1868" y="11576"/>
                    <a:pt x="2669" y="12576"/>
                    <a:pt x="3503" y="12910"/>
                  </a:cubicBezTo>
                  <a:cubicBezTo>
                    <a:pt x="4280" y="13233"/>
                    <a:pt x="5167" y="13381"/>
                    <a:pt x="6067" y="13381"/>
                  </a:cubicBezTo>
                  <a:cubicBezTo>
                    <a:pt x="7214" y="13381"/>
                    <a:pt x="8383" y="13140"/>
                    <a:pt x="9373" y="12710"/>
                  </a:cubicBezTo>
                  <a:cubicBezTo>
                    <a:pt x="11008" y="11976"/>
                    <a:pt x="12242" y="10441"/>
                    <a:pt x="13143" y="8907"/>
                  </a:cubicBezTo>
                  <a:cubicBezTo>
                    <a:pt x="13777" y="7740"/>
                    <a:pt x="14077" y="6405"/>
                    <a:pt x="14043" y="5038"/>
                  </a:cubicBezTo>
                  <a:cubicBezTo>
                    <a:pt x="13977" y="3703"/>
                    <a:pt x="13777" y="2369"/>
                    <a:pt x="13476" y="1068"/>
                  </a:cubicBezTo>
                  <a:lnTo>
                    <a:pt x="1187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4"/>
            <p:cNvSpPr/>
            <p:nvPr/>
          </p:nvSpPr>
          <p:spPr>
            <a:xfrm>
              <a:off x="2527946" y="1495104"/>
              <a:ext cx="40130" cy="10223"/>
            </a:xfrm>
            <a:custGeom>
              <a:rect b="b" l="l" r="r" t="t"/>
              <a:pathLst>
                <a:path extrusionOk="0" h="510" w="2002">
                  <a:moveTo>
                    <a:pt x="1109" y="1"/>
                  </a:moveTo>
                  <a:cubicBezTo>
                    <a:pt x="1062" y="1"/>
                    <a:pt x="1015" y="4"/>
                    <a:pt x="968" y="10"/>
                  </a:cubicBezTo>
                  <a:cubicBezTo>
                    <a:pt x="701" y="10"/>
                    <a:pt x="434" y="110"/>
                    <a:pt x="234" y="276"/>
                  </a:cubicBezTo>
                  <a:cubicBezTo>
                    <a:pt x="67" y="376"/>
                    <a:pt x="0" y="477"/>
                    <a:pt x="0" y="510"/>
                  </a:cubicBezTo>
                  <a:cubicBezTo>
                    <a:pt x="0" y="510"/>
                    <a:pt x="100" y="443"/>
                    <a:pt x="267" y="343"/>
                  </a:cubicBezTo>
                  <a:cubicBezTo>
                    <a:pt x="501" y="210"/>
                    <a:pt x="734" y="143"/>
                    <a:pt x="968" y="110"/>
                  </a:cubicBezTo>
                  <a:cubicBezTo>
                    <a:pt x="1234" y="110"/>
                    <a:pt x="1468" y="143"/>
                    <a:pt x="1701" y="243"/>
                  </a:cubicBezTo>
                  <a:cubicBezTo>
                    <a:pt x="1865" y="298"/>
                    <a:pt x="1962" y="352"/>
                    <a:pt x="1992" y="352"/>
                  </a:cubicBezTo>
                  <a:cubicBezTo>
                    <a:pt x="1998" y="352"/>
                    <a:pt x="2002" y="349"/>
                    <a:pt x="2002" y="343"/>
                  </a:cubicBezTo>
                  <a:cubicBezTo>
                    <a:pt x="2002" y="343"/>
                    <a:pt x="1935" y="243"/>
                    <a:pt x="1735" y="143"/>
                  </a:cubicBezTo>
                  <a:cubicBezTo>
                    <a:pt x="1543" y="61"/>
                    <a:pt x="1328" y="1"/>
                    <a:pt x="11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4"/>
            <p:cNvSpPr/>
            <p:nvPr/>
          </p:nvSpPr>
          <p:spPr>
            <a:xfrm>
              <a:off x="2425015" y="1441143"/>
              <a:ext cx="210593" cy="150698"/>
            </a:xfrm>
            <a:custGeom>
              <a:rect b="b" l="l" r="r" t="t"/>
              <a:pathLst>
                <a:path extrusionOk="0" h="7518" w="10506">
                  <a:moveTo>
                    <a:pt x="995" y="0"/>
                  </a:moveTo>
                  <a:lnTo>
                    <a:pt x="995" y="0"/>
                  </a:lnTo>
                  <a:cubicBezTo>
                    <a:pt x="830" y="34"/>
                    <a:pt x="664" y="100"/>
                    <a:pt x="499" y="200"/>
                  </a:cubicBezTo>
                  <a:cubicBezTo>
                    <a:pt x="265" y="333"/>
                    <a:pt x="98" y="600"/>
                    <a:pt x="65" y="900"/>
                  </a:cubicBezTo>
                  <a:cubicBezTo>
                    <a:pt x="0" y="1255"/>
                    <a:pt x="155" y="1642"/>
                    <a:pt x="437" y="1878"/>
                  </a:cubicBezTo>
                  <a:lnTo>
                    <a:pt x="437" y="1878"/>
                  </a:lnTo>
                  <a:cubicBezTo>
                    <a:pt x="126" y="2371"/>
                    <a:pt x="37" y="2984"/>
                    <a:pt x="232" y="3502"/>
                  </a:cubicBezTo>
                  <a:cubicBezTo>
                    <a:pt x="265" y="3669"/>
                    <a:pt x="365" y="3802"/>
                    <a:pt x="465" y="3936"/>
                  </a:cubicBezTo>
                  <a:cubicBezTo>
                    <a:pt x="565" y="4069"/>
                    <a:pt x="665" y="4169"/>
                    <a:pt x="799" y="4303"/>
                  </a:cubicBezTo>
                  <a:cubicBezTo>
                    <a:pt x="1083" y="4524"/>
                    <a:pt x="1367" y="4655"/>
                    <a:pt x="1708" y="4725"/>
                  </a:cubicBezTo>
                  <a:lnTo>
                    <a:pt x="1708" y="4725"/>
                  </a:lnTo>
                  <a:cubicBezTo>
                    <a:pt x="1817" y="5403"/>
                    <a:pt x="2147" y="6015"/>
                    <a:pt x="2667" y="6438"/>
                  </a:cubicBezTo>
                  <a:cubicBezTo>
                    <a:pt x="3100" y="6804"/>
                    <a:pt x="3634" y="7071"/>
                    <a:pt x="4168" y="7238"/>
                  </a:cubicBezTo>
                  <a:cubicBezTo>
                    <a:pt x="4668" y="7405"/>
                    <a:pt x="5202" y="7505"/>
                    <a:pt x="5736" y="7505"/>
                  </a:cubicBezTo>
                  <a:cubicBezTo>
                    <a:pt x="5852" y="7513"/>
                    <a:pt x="5969" y="7517"/>
                    <a:pt x="6086" y="7517"/>
                  </a:cubicBezTo>
                  <a:cubicBezTo>
                    <a:pt x="6438" y="7517"/>
                    <a:pt x="6795" y="7480"/>
                    <a:pt x="7170" y="7405"/>
                  </a:cubicBezTo>
                  <a:cubicBezTo>
                    <a:pt x="7570" y="7338"/>
                    <a:pt x="7971" y="7238"/>
                    <a:pt x="8371" y="7105"/>
                  </a:cubicBezTo>
                  <a:cubicBezTo>
                    <a:pt x="8938" y="6938"/>
                    <a:pt x="9472" y="6671"/>
                    <a:pt x="10005" y="6371"/>
                  </a:cubicBezTo>
                  <a:cubicBezTo>
                    <a:pt x="10139" y="6304"/>
                    <a:pt x="10272" y="6204"/>
                    <a:pt x="10406" y="6104"/>
                  </a:cubicBezTo>
                  <a:lnTo>
                    <a:pt x="10506" y="6004"/>
                  </a:lnTo>
                  <a:cubicBezTo>
                    <a:pt x="10439" y="6004"/>
                    <a:pt x="10406" y="6037"/>
                    <a:pt x="10372" y="6071"/>
                  </a:cubicBezTo>
                  <a:cubicBezTo>
                    <a:pt x="10272" y="6137"/>
                    <a:pt x="10139" y="6237"/>
                    <a:pt x="9939" y="6337"/>
                  </a:cubicBezTo>
                  <a:cubicBezTo>
                    <a:pt x="9438" y="6638"/>
                    <a:pt x="8871" y="6871"/>
                    <a:pt x="8304" y="7038"/>
                  </a:cubicBezTo>
                  <a:cubicBezTo>
                    <a:pt x="7904" y="7171"/>
                    <a:pt x="7504" y="7271"/>
                    <a:pt x="7103" y="7338"/>
                  </a:cubicBezTo>
                  <a:cubicBezTo>
                    <a:pt x="6636" y="7405"/>
                    <a:pt x="6169" y="7405"/>
                    <a:pt x="5702" y="7405"/>
                  </a:cubicBezTo>
                  <a:cubicBezTo>
                    <a:pt x="5202" y="7372"/>
                    <a:pt x="4668" y="7271"/>
                    <a:pt x="4201" y="7138"/>
                  </a:cubicBezTo>
                  <a:cubicBezTo>
                    <a:pt x="3667" y="6971"/>
                    <a:pt x="3167" y="6704"/>
                    <a:pt x="2733" y="6337"/>
                  </a:cubicBezTo>
                  <a:cubicBezTo>
                    <a:pt x="2200" y="5937"/>
                    <a:pt x="1900" y="5337"/>
                    <a:pt x="1799" y="4670"/>
                  </a:cubicBezTo>
                  <a:lnTo>
                    <a:pt x="1799" y="4636"/>
                  </a:lnTo>
                  <a:lnTo>
                    <a:pt x="1766" y="4636"/>
                  </a:lnTo>
                  <a:cubicBezTo>
                    <a:pt x="1433" y="4570"/>
                    <a:pt x="1132" y="4403"/>
                    <a:pt x="865" y="4203"/>
                  </a:cubicBezTo>
                  <a:cubicBezTo>
                    <a:pt x="732" y="4103"/>
                    <a:pt x="632" y="4002"/>
                    <a:pt x="532" y="3869"/>
                  </a:cubicBezTo>
                  <a:cubicBezTo>
                    <a:pt x="432" y="3736"/>
                    <a:pt x="365" y="3602"/>
                    <a:pt x="298" y="3469"/>
                  </a:cubicBezTo>
                  <a:cubicBezTo>
                    <a:pt x="132" y="2935"/>
                    <a:pt x="198" y="2335"/>
                    <a:pt x="532" y="1868"/>
                  </a:cubicBezTo>
                  <a:lnTo>
                    <a:pt x="532" y="1834"/>
                  </a:lnTo>
                  <a:lnTo>
                    <a:pt x="499" y="1801"/>
                  </a:lnTo>
                  <a:cubicBezTo>
                    <a:pt x="232" y="1567"/>
                    <a:pt x="65" y="1234"/>
                    <a:pt x="132" y="867"/>
                  </a:cubicBezTo>
                  <a:cubicBezTo>
                    <a:pt x="165" y="600"/>
                    <a:pt x="298" y="367"/>
                    <a:pt x="532" y="200"/>
                  </a:cubicBezTo>
                  <a:cubicBezTo>
                    <a:pt x="664" y="100"/>
                    <a:pt x="830" y="34"/>
                    <a:pt x="9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4"/>
            <p:cNvSpPr/>
            <p:nvPr/>
          </p:nvSpPr>
          <p:spPr>
            <a:xfrm>
              <a:off x="2536486" y="1459043"/>
              <a:ext cx="30929" cy="24695"/>
            </a:xfrm>
            <a:custGeom>
              <a:rect b="b" l="l" r="r" t="t"/>
              <a:pathLst>
                <a:path extrusionOk="0" h="1232" w="1543">
                  <a:moveTo>
                    <a:pt x="1019" y="1"/>
                  </a:moveTo>
                  <a:cubicBezTo>
                    <a:pt x="862" y="1"/>
                    <a:pt x="707" y="60"/>
                    <a:pt x="575" y="174"/>
                  </a:cubicBezTo>
                  <a:lnTo>
                    <a:pt x="542" y="174"/>
                  </a:lnTo>
                  <a:cubicBezTo>
                    <a:pt x="0" y="483"/>
                    <a:pt x="635" y="1231"/>
                    <a:pt x="1105" y="1231"/>
                  </a:cubicBezTo>
                  <a:cubicBezTo>
                    <a:pt x="1243" y="1231"/>
                    <a:pt x="1366" y="1167"/>
                    <a:pt x="1442" y="1008"/>
                  </a:cubicBezTo>
                  <a:cubicBezTo>
                    <a:pt x="1509" y="875"/>
                    <a:pt x="1542" y="708"/>
                    <a:pt x="1542" y="574"/>
                  </a:cubicBezTo>
                  <a:cubicBezTo>
                    <a:pt x="1542" y="408"/>
                    <a:pt x="1476" y="241"/>
                    <a:pt x="1375" y="107"/>
                  </a:cubicBezTo>
                  <a:cubicBezTo>
                    <a:pt x="1260" y="35"/>
                    <a:pt x="1139" y="1"/>
                    <a:pt x="101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4"/>
            <p:cNvSpPr/>
            <p:nvPr/>
          </p:nvSpPr>
          <p:spPr>
            <a:xfrm>
              <a:off x="2540635" y="1456477"/>
              <a:ext cx="28785" cy="31611"/>
            </a:xfrm>
            <a:custGeom>
              <a:rect b="b" l="l" r="r" t="t"/>
              <a:pathLst>
                <a:path extrusionOk="0" h="1577" w="1436">
                  <a:moveTo>
                    <a:pt x="679" y="0"/>
                  </a:moveTo>
                  <a:cubicBezTo>
                    <a:pt x="610" y="0"/>
                    <a:pt x="539" y="12"/>
                    <a:pt x="468" y="35"/>
                  </a:cubicBezTo>
                  <a:cubicBezTo>
                    <a:pt x="168" y="135"/>
                    <a:pt x="1" y="235"/>
                    <a:pt x="1" y="269"/>
                  </a:cubicBezTo>
                  <a:cubicBezTo>
                    <a:pt x="7" y="275"/>
                    <a:pt x="19" y="278"/>
                    <a:pt x="35" y="278"/>
                  </a:cubicBezTo>
                  <a:cubicBezTo>
                    <a:pt x="103" y="278"/>
                    <a:pt x="258" y="229"/>
                    <a:pt x="501" y="202"/>
                  </a:cubicBezTo>
                  <a:cubicBezTo>
                    <a:pt x="546" y="193"/>
                    <a:pt x="588" y="189"/>
                    <a:pt x="630" y="189"/>
                  </a:cubicBezTo>
                  <a:cubicBezTo>
                    <a:pt x="742" y="189"/>
                    <a:pt x="846" y="220"/>
                    <a:pt x="968" y="269"/>
                  </a:cubicBezTo>
                  <a:cubicBezTo>
                    <a:pt x="1102" y="369"/>
                    <a:pt x="1202" y="536"/>
                    <a:pt x="1202" y="736"/>
                  </a:cubicBezTo>
                  <a:cubicBezTo>
                    <a:pt x="1168" y="902"/>
                    <a:pt x="1102" y="1103"/>
                    <a:pt x="968" y="1236"/>
                  </a:cubicBezTo>
                  <a:cubicBezTo>
                    <a:pt x="868" y="1336"/>
                    <a:pt x="701" y="1403"/>
                    <a:pt x="568" y="1436"/>
                  </a:cubicBezTo>
                  <a:cubicBezTo>
                    <a:pt x="301" y="1436"/>
                    <a:pt x="140" y="1331"/>
                    <a:pt x="107" y="1331"/>
                  </a:cubicBezTo>
                  <a:cubicBezTo>
                    <a:pt x="103" y="1331"/>
                    <a:pt x="101" y="1332"/>
                    <a:pt x="101" y="1336"/>
                  </a:cubicBezTo>
                  <a:cubicBezTo>
                    <a:pt x="68" y="1336"/>
                    <a:pt x="201" y="1536"/>
                    <a:pt x="535" y="1570"/>
                  </a:cubicBezTo>
                  <a:cubicBezTo>
                    <a:pt x="561" y="1574"/>
                    <a:pt x="587" y="1576"/>
                    <a:pt x="614" y="1576"/>
                  </a:cubicBezTo>
                  <a:cubicBezTo>
                    <a:pt x="787" y="1576"/>
                    <a:pt x="957" y="1485"/>
                    <a:pt x="1102" y="1369"/>
                  </a:cubicBezTo>
                  <a:cubicBezTo>
                    <a:pt x="1302" y="1203"/>
                    <a:pt x="1402" y="969"/>
                    <a:pt x="1402" y="736"/>
                  </a:cubicBezTo>
                  <a:cubicBezTo>
                    <a:pt x="1435" y="469"/>
                    <a:pt x="1269" y="202"/>
                    <a:pt x="1035" y="102"/>
                  </a:cubicBezTo>
                  <a:cubicBezTo>
                    <a:pt x="927" y="37"/>
                    <a:pt x="806" y="0"/>
                    <a:pt x="6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4"/>
            <p:cNvSpPr/>
            <p:nvPr/>
          </p:nvSpPr>
          <p:spPr>
            <a:xfrm>
              <a:off x="2406253" y="1168571"/>
              <a:ext cx="234707" cy="104374"/>
            </a:xfrm>
            <a:custGeom>
              <a:rect b="b" l="l" r="r" t="t"/>
              <a:pathLst>
                <a:path extrusionOk="0" h="5207" w="11709">
                  <a:moveTo>
                    <a:pt x="9355" y="1"/>
                  </a:moveTo>
                  <a:cubicBezTo>
                    <a:pt x="8985" y="1"/>
                    <a:pt x="8625" y="102"/>
                    <a:pt x="8306" y="288"/>
                  </a:cubicBezTo>
                  <a:cubicBezTo>
                    <a:pt x="7839" y="555"/>
                    <a:pt x="7439" y="922"/>
                    <a:pt x="7105" y="1322"/>
                  </a:cubicBezTo>
                  <a:cubicBezTo>
                    <a:pt x="6405" y="2189"/>
                    <a:pt x="5971" y="3357"/>
                    <a:pt x="5037" y="4191"/>
                  </a:cubicBezTo>
                  <a:cubicBezTo>
                    <a:pt x="4406" y="4729"/>
                    <a:pt x="3610" y="5021"/>
                    <a:pt x="2800" y="5021"/>
                  </a:cubicBezTo>
                  <a:cubicBezTo>
                    <a:pt x="2455" y="5021"/>
                    <a:pt x="2107" y="4968"/>
                    <a:pt x="1768" y="4858"/>
                  </a:cubicBezTo>
                  <a:cubicBezTo>
                    <a:pt x="1301" y="4691"/>
                    <a:pt x="867" y="4391"/>
                    <a:pt x="534" y="4024"/>
                  </a:cubicBezTo>
                  <a:cubicBezTo>
                    <a:pt x="234" y="3691"/>
                    <a:pt x="134" y="3257"/>
                    <a:pt x="234" y="2823"/>
                  </a:cubicBezTo>
                  <a:cubicBezTo>
                    <a:pt x="367" y="2490"/>
                    <a:pt x="667" y="2256"/>
                    <a:pt x="1034" y="2256"/>
                  </a:cubicBezTo>
                  <a:cubicBezTo>
                    <a:pt x="1301" y="2256"/>
                    <a:pt x="1535" y="2423"/>
                    <a:pt x="1601" y="2690"/>
                  </a:cubicBezTo>
                  <a:cubicBezTo>
                    <a:pt x="1635" y="2823"/>
                    <a:pt x="1635" y="3023"/>
                    <a:pt x="1535" y="3157"/>
                  </a:cubicBezTo>
                  <a:cubicBezTo>
                    <a:pt x="1468" y="3257"/>
                    <a:pt x="1435" y="3324"/>
                    <a:pt x="1435" y="3324"/>
                  </a:cubicBezTo>
                  <a:cubicBezTo>
                    <a:pt x="1501" y="3290"/>
                    <a:pt x="1535" y="3257"/>
                    <a:pt x="1568" y="3190"/>
                  </a:cubicBezTo>
                  <a:cubicBezTo>
                    <a:pt x="1701" y="3023"/>
                    <a:pt x="1735" y="2823"/>
                    <a:pt x="1701" y="2656"/>
                  </a:cubicBezTo>
                  <a:cubicBezTo>
                    <a:pt x="1635" y="2356"/>
                    <a:pt x="1368" y="2123"/>
                    <a:pt x="1068" y="2123"/>
                  </a:cubicBezTo>
                  <a:cubicBezTo>
                    <a:pt x="1043" y="2121"/>
                    <a:pt x="1019" y="2120"/>
                    <a:pt x="995" y="2120"/>
                  </a:cubicBezTo>
                  <a:cubicBezTo>
                    <a:pt x="593" y="2120"/>
                    <a:pt x="260" y="2379"/>
                    <a:pt x="134" y="2757"/>
                  </a:cubicBezTo>
                  <a:cubicBezTo>
                    <a:pt x="0" y="3224"/>
                    <a:pt x="100" y="3724"/>
                    <a:pt x="400" y="4124"/>
                  </a:cubicBezTo>
                  <a:cubicBezTo>
                    <a:pt x="767" y="4524"/>
                    <a:pt x="1201" y="4825"/>
                    <a:pt x="1735" y="4991"/>
                  </a:cubicBezTo>
                  <a:cubicBezTo>
                    <a:pt x="2124" y="5136"/>
                    <a:pt x="2532" y="5206"/>
                    <a:pt x="2938" y="5206"/>
                  </a:cubicBezTo>
                  <a:cubicBezTo>
                    <a:pt x="3751" y="5206"/>
                    <a:pt x="4559" y="4925"/>
                    <a:pt x="5204" y="4391"/>
                  </a:cubicBezTo>
                  <a:cubicBezTo>
                    <a:pt x="6171" y="3490"/>
                    <a:pt x="6605" y="2290"/>
                    <a:pt x="7272" y="1456"/>
                  </a:cubicBezTo>
                  <a:cubicBezTo>
                    <a:pt x="7572" y="1055"/>
                    <a:pt x="7973" y="688"/>
                    <a:pt x="8406" y="455"/>
                  </a:cubicBezTo>
                  <a:cubicBezTo>
                    <a:pt x="8727" y="251"/>
                    <a:pt x="9099" y="148"/>
                    <a:pt x="9478" y="148"/>
                  </a:cubicBezTo>
                  <a:cubicBezTo>
                    <a:pt x="9532" y="148"/>
                    <a:pt x="9586" y="150"/>
                    <a:pt x="9640" y="155"/>
                  </a:cubicBezTo>
                  <a:cubicBezTo>
                    <a:pt x="10308" y="221"/>
                    <a:pt x="10908" y="522"/>
                    <a:pt x="11308" y="1022"/>
                  </a:cubicBezTo>
                  <a:cubicBezTo>
                    <a:pt x="11475" y="1222"/>
                    <a:pt x="11575" y="1422"/>
                    <a:pt x="11709" y="1656"/>
                  </a:cubicBezTo>
                  <a:cubicBezTo>
                    <a:pt x="11642" y="1389"/>
                    <a:pt x="11508" y="1189"/>
                    <a:pt x="11375" y="989"/>
                  </a:cubicBezTo>
                  <a:cubicBezTo>
                    <a:pt x="10941" y="422"/>
                    <a:pt x="10341" y="88"/>
                    <a:pt x="9640" y="21"/>
                  </a:cubicBezTo>
                  <a:cubicBezTo>
                    <a:pt x="9545" y="8"/>
                    <a:pt x="9450" y="1"/>
                    <a:pt x="93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4"/>
            <p:cNvSpPr/>
            <p:nvPr/>
          </p:nvSpPr>
          <p:spPr>
            <a:xfrm>
              <a:off x="2647635" y="1195331"/>
              <a:ext cx="69556" cy="52578"/>
            </a:xfrm>
            <a:custGeom>
              <a:rect b="b" l="l" r="r" t="t"/>
              <a:pathLst>
                <a:path extrusionOk="0" h="2623" w="3470">
                  <a:moveTo>
                    <a:pt x="1274" y="0"/>
                  </a:moveTo>
                  <a:cubicBezTo>
                    <a:pt x="1075" y="0"/>
                    <a:pt x="871" y="28"/>
                    <a:pt x="667" y="87"/>
                  </a:cubicBezTo>
                  <a:cubicBezTo>
                    <a:pt x="400" y="121"/>
                    <a:pt x="167" y="254"/>
                    <a:pt x="0" y="421"/>
                  </a:cubicBezTo>
                  <a:cubicBezTo>
                    <a:pt x="4" y="424"/>
                    <a:pt x="10" y="426"/>
                    <a:pt x="18" y="426"/>
                  </a:cubicBezTo>
                  <a:cubicBezTo>
                    <a:pt x="86" y="426"/>
                    <a:pt x="313" y="310"/>
                    <a:pt x="701" y="221"/>
                  </a:cubicBezTo>
                  <a:cubicBezTo>
                    <a:pt x="847" y="191"/>
                    <a:pt x="992" y="177"/>
                    <a:pt x="1135" y="177"/>
                  </a:cubicBezTo>
                  <a:cubicBezTo>
                    <a:pt x="2138" y="177"/>
                    <a:pt x="3036" y="867"/>
                    <a:pt x="3269" y="1889"/>
                  </a:cubicBezTo>
                  <a:cubicBezTo>
                    <a:pt x="3369" y="2322"/>
                    <a:pt x="3336" y="2622"/>
                    <a:pt x="3369" y="2622"/>
                  </a:cubicBezTo>
                  <a:cubicBezTo>
                    <a:pt x="3469" y="2356"/>
                    <a:pt x="3469" y="2122"/>
                    <a:pt x="3403" y="1855"/>
                  </a:cubicBezTo>
                  <a:cubicBezTo>
                    <a:pt x="3235" y="763"/>
                    <a:pt x="2315" y="0"/>
                    <a:pt x="12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a:off x="2477132" y="2323744"/>
              <a:ext cx="484107" cy="16738"/>
            </a:xfrm>
            <a:custGeom>
              <a:rect b="b" l="l" r="r" t="t"/>
              <a:pathLst>
                <a:path extrusionOk="0" h="835" w="24151">
                  <a:moveTo>
                    <a:pt x="7372" y="0"/>
                  </a:moveTo>
                  <a:cubicBezTo>
                    <a:pt x="5938" y="33"/>
                    <a:pt x="4637" y="33"/>
                    <a:pt x="3536" y="100"/>
                  </a:cubicBezTo>
                  <a:cubicBezTo>
                    <a:pt x="3002" y="134"/>
                    <a:pt x="2502" y="200"/>
                    <a:pt x="2068" y="234"/>
                  </a:cubicBezTo>
                  <a:cubicBezTo>
                    <a:pt x="1635" y="267"/>
                    <a:pt x="1268" y="300"/>
                    <a:pt x="934" y="334"/>
                  </a:cubicBezTo>
                  <a:lnTo>
                    <a:pt x="234" y="434"/>
                  </a:lnTo>
                  <a:cubicBezTo>
                    <a:pt x="167" y="434"/>
                    <a:pt x="100" y="467"/>
                    <a:pt x="0" y="500"/>
                  </a:cubicBezTo>
                  <a:lnTo>
                    <a:pt x="267" y="500"/>
                  </a:lnTo>
                  <a:lnTo>
                    <a:pt x="967" y="434"/>
                  </a:lnTo>
                  <a:cubicBezTo>
                    <a:pt x="1268" y="400"/>
                    <a:pt x="1635" y="367"/>
                    <a:pt x="2068" y="334"/>
                  </a:cubicBezTo>
                  <a:cubicBezTo>
                    <a:pt x="2502" y="334"/>
                    <a:pt x="3002" y="267"/>
                    <a:pt x="3536" y="267"/>
                  </a:cubicBezTo>
                  <a:cubicBezTo>
                    <a:pt x="4314" y="243"/>
                    <a:pt x="5193" y="220"/>
                    <a:pt x="6148" y="220"/>
                  </a:cubicBezTo>
                  <a:cubicBezTo>
                    <a:pt x="6543" y="220"/>
                    <a:pt x="6952" y="224"/>
                    <a:pt x="7372" y="234"/>
                  </a:cubicBezTo>
                  <a:cubicBezTo>
                    <a:pt x="8806" y="234"/>
                    <a:pt x="10407" y="300"/>
                    <a:pt x="12075" y="367"/>
                  </a:cubicBezTo>
                  <a:cubicBezTo>
                    <a:pt x="15411" y="534"/>
                    <a:pt x="18447" y="734"/>
                    <a:pt x="20615" y="801"/>
                  </a:cubicBezTo>
                  <a:cubicBezTo>
                    <a:pt x="21716" y="834"/>
                    <a:pt x="22616" y="834"/>
                    <a:pt x="23217" y="834"/>
                  </a:cubicBezTo>
                  <a:lnTo>
                    <a:pt x="24151" y="834"/>
                  </a:lnTo>
                  <a:cubicBezTo>
                    <a:pt x="24084" y="801"/>
                    <a:pt x="24017" y="767"/>
                    <a:pt x="23917" y="767"/>
                  </a:cubicBezTo>
                  <a:lnTo>
                    <a:pt x="23217" y="734"/>
                  </a:lnTo>
                  <a:cubicBezTo>
                    <a:pt x="22616" y="701"/>
                    <a:pt x="21716" y="667"/>
                    <a:pt x="20648" y="634"/>
                  </a:cubicBezTo>
                  <a:lnTo>
                    <a:pt x="12109" y="134"/>
                  </a:lnTo>
                  <a:cubicBezTo>
                    <a:pt x="10407" y="67"/>
                    <a:pt x="8840" y="0"/>
                    <a:pt x="737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4"/>
            <p:cNvSpPr/>
            <p:nvPr/>
          </p:nvSpPr>
          <p:spPr>
            <a:xfrm>
              <a:off x="2889679" y="1869064"/>
              <a:ext cx="60195" cy="424613"/>
            </a:xfrm>
            <a:custGeom>
              <a:rect b="b" l="l" r="r" t="t"/>
              <a:pathLst>
                <a:path extrusionOk="0" h="21183" w="3003">
                  <a:moveTo>
                    <a:pt x="0" y="0"/>
                  </a:moveTo>
                  <a:cubicBezTo>
                    <a:pt x="0" y="67"/>
                    <a:pt x="0" y="134"/>
                    <a:pt x="0" y="200"/>
                  </a:cubicBezTo>
                  <a:lnTo>
                    <a:pt x="0" y="834"/>
                  </a:lnTo>
                  <a:cubicBezTo>
                    <a:pt x="34" y="1368"/>
                    <a:pt x="67" y="2168"/>
                    <a:pt x="134" y="3136"/>
                  </a:cubicBezTo>
                  <a:cubicBezTo>
                    <a:pt x="234" y="5071"/>
                    <a:pt x="401" y="7739"/>
                    <a:pt x="734" y="10708"/>
                  </a:cubicBezTo>
                  <a:cubicBezTo>
                    <a:pt x="1001" y="13210"/>
                    <a:pt x="1468" y="15711"/>
                    <a:pt x="2135" y="18147"/>
                  </a:cubicBezTo>
                  <a:cubicBezTo>
                    <a:pt x="2402" y="19081"/>
                    <a:pt x="2602" y="19848"/>
                    <a:pt x="2736" y="20381"/>
                  </a:cubicBezTo>
                  <a:cubicBezTo>
                    <a:pt x="2836" y="20615"/>
                    <a:pt x="2869" y="20815"/>
                    <a:pt x="2936" y="20949"/>
                  </a:cubicBezTo>
                  <a:cubicBezTo>
                    <a:pt x="2936" y="21049"/>
                    <a:pt x="2969" y="21115"/>
                    <a:pt x="3003" y="21182"/>
                  </a:cubicBezTo>
                  <a:cubicBezTo>
                    <a:pt x="3003" y="21082"/>
                    <a:pt x="3003" y="21015"/>
                    <a:pt x="2969" y="20949"/>
                  </a:cubicBezTo>
                  <a:cubicBezTo>
                    <a:pt x="2936" y="20782"/>
                    <a:pt x="2902" y="20582"/>
                    <a:pt x="2836" y="20348"/>
                  </a:cubicBezTo>
                  <a:cubicBezTo>
                    <a:pt x="2702" y="19781"/>
                    <a:pt x="2502" y="19014"/>
                    <a:pt x="2302" y="18113"/>
                  </a:cubicBezTo>
                  <a:cubicBezTo>
                    <a:pt x="1668" y="15678"/>
                    <a:pt x="1235" y="13176"/>
                    <a:pt x="968" y="10675"/>
                  </a:cubicBezTo>
                  <a:cubicBezTo>
                    <a:pt x="634" y="7739"/>
                    <a:pt x="434" y="5071"/>
                    <a:pt x="267" y="3136"/>
                  </a:cubicBezTo>
                  <a:cubicBezTo>
                    <a:pt x="201" y="2168"/>
                    <a:pt x="134" y="1401"/>
                    <a:pt x="100" y="834"/>
                  </a:cubicBezTo>
                  <a:cubicBezTo>
                    <a:pt x="67" y="601"/>
                    <a:pt x="34" y="367"/>
                    <a:pt x="34" y="200"/>
                  </a:cubicBezTo>
                  <a:cubicBezTo>
                    <a:pt x="34" y="134"/>
                    <a:pt x="34"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p:nvPr/>
          </p:nvSpPr>
          <p:spPr>
            <a:xfrm>
              <a:off x="2690411" y="2424711"/>
              <a:ext cx="46164" cy="168518"/>
            </a:xfrm>
            <a:custGeom>
              <a:rect b="b" l="l" r="r" t="t"/>
              <a:pathLst>
                <a:path extrusionOk="0" h="8407" w="2303">
                  <a:moveTo>
                    <a:pt x="34" y="0"/>
                  </a:moveTo>
                  <a:lnTo>
                    <a:pt x="34" y="0"/>
                  </a:lnTo>
                  <a:cubicBezTo>
                    <a:pt x="1" y="434"/>
                    <a:pt x="1" y="901"/>
                    <a:pt x="68" y="1368"/>
                  </a:cubicBezTo>
                  <a:cubicBezTo>
                    <a:pt x="101" y="2235"/>
                    <a:pt x="201" y="3402"/>
                    <a:pt x="301" y="4703"/>
                  </a:cubicBezTo>
                  <a:cubicBezTo>
                    <a:pt x="368" y="5371"/>
                    <a:pt x="401" y="5971"/>
                    <a:pt x="468" y="6538"/>
                  </a:cubicBezTo>
                  <a:cubicBezTo>
                    <a:pt x="468" y="7072"/>
                    <a:pt x="668" y="7572"/>
                    <a:pt x="1002" y="7972"/>
                  </a:cubicBezTo>
                  <a:cubicBezTo>
                    <a:pt x="1235" y="8239"/>
                    <a:pt x="1569" y="8406"/>
                    <a:pt x="1936" y="8406"/>
                  </a:cubicBezTo>
                  <a:cubicBezTo>
                    <a:pt x="2169" y="8373"/>
                    <a:pt x="2303" y="8273"/>
                    <a:pt x="2303" y="8273"/>
                  </a:cubicBezTo>
                  <a:lnTo>
                    <a:pt x="2303" y="8273"/>
                  </a:lnTo>
                  <a:cubicBezTo>
                    <a:pt x="2169" y="8306"/>
                    <a:pt x="2069" y="8339"/>
                    <a:pt x="1936" y="8339"/>
                  </a:cubicBezTo>
                  <a:cubicBezTo>
                    <a:pt x="1602" y="8306"/>
                    <a:pt x="1302" y="8139"/>
                    <a:pt x="1102" y="7872"/>
                  </a:cubicBezTo>
                  <a:cubicBezTo>
                    <a:pt x="835" y="7472"/>
                    <a:pt x="668" y="7005"/>
                    <a:pt x="668" y="6538"/>
                  </a:cubicBezTo>
                  <a:cubicBezTo>
                    <a:pt x="601" y="5938"/>
                    <a:pt x="568" y="5337"/>
                    <a:pt x="501" y="4703"/>
                  </a:cubicBezTo>
                  <a:cubicBezTo>
                    <a:pt x="401" y="3402"/>
                    <a:pt x="301" y="2202"/>
                    <a:pt x="201" y="1368"/>
                  </a:cubicBezTo>
                  <a:cubicBezTo>
                    <a:pt x="201" y="901"/>
                    <a:pt x="134" y="434"/>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4"/>
            <p:cNvSpPr/>
            <p:nvPr/>
          </p:nvSpPr>
          <p:spPr>
            <a:xfrm>
              <a:off x="2862257" y="2425373"/>
              <a:ext cx="131074" cy="87396"/>
            </a:xfrm>
            <a:custGeom>
              <a:rect b="b" l="l" r="r" t="t"/>
              <a:pathLst>
                <a:path extrusionOk="0" h="4360" w="6539">
                  <a:moveTo>
                    <a:pt x="1" y="0"/>
                  </a:moveTo>
                  <a:cubicBezTo>
                    <a:pt x="1" y="134"/>
                    <a:pt x="1" y="234"/>
                    <a:pt x="67" y="367"/>
                  </a:cubicBezTo>
                  <a:cubicBezTo>
                    <a:pt x="134" y="668"/>
                    <a:pt x="201" y="968"/>
                    <a:pt x="334" y="1268"/>
                  </a:cubicBezTo>
                  <a:cubicBezTo>
                    <a:pt x="735" y="2269"/>
                    <a:pt x="1402" y="3136"/>
                    <a:pt x="2302" y="3736"/>
                  </a:cubicBezTo>
                  <a:cubicBezTo>
                    <a:pt x="2949" y="4152"/>
                    <a:pt x="3676" y="4360"/>
                    <a:pt x="4416" y="4360"/>
                  </a:cubicBezTo>
                  <a:cubicBezTo>
                    <a:pt x="4745" y="4360"/>
                    <a:pt x="5076" y="4319"/>
                    <a:pt x="5405" y="4237"/>
                  </a:cubicBezTo>
                  <a:cubicBezTo>
                    <a:pt x="5705" y="4137"/>
                    <a:pt x="6005" y="4003"/>
                    <a:pt x="6272" y="3803"/>
                  </a:cubicBezTo>
                  <a:cubicBezTo>
                    <a:pt x="6472" y="3670"/>
                    <a:pt x="6539" y="3570"/>
                    <a:pt x="6539" y="3570"/>
                  </a:cubicBezTo>
                  <a:lnTo>
                    <a:pt x="6539" y="3570"/>
                  </a:lnTo>
                  <a:cubicBezTo>
                    <a:pt x="6172" y="3803"/>
                    <a:pt x="5772" y="3970"/>
                    <a:pt x="5371" y="4103"/>
                  </a:cubicBezTo>
                  <a:cubicBezTo>
                    <a:pt x="5107" y="4154"/>
                    <a:pt x="4843" y="4179"/>
                    <a:pt x="4581" y="4179"/>
                  </a:cubicBezTo>
                  <a:cubicBezTo>
                    <a:pt x="3818" y="4179"/>
                    <a:pt x="3073" y="3967"/>
                    <a:pt x="2402" y="3570"/>
                  </a:cubicBezTo>
                  <a:cubicBezTo>
                    <a:pt x="1569" y="2969"/>
                    <a:pt x="901" y="2169"/>
                    <a:pt x="468" y="1201"/>
                  </a:cubicBezTo>
                  <a:cubicBezTo>
                    <a:pt x="168" y="467"/>
                    <a:pt x="34"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4"/>
            <p:cNvSpPr/>
            <p:nvPr/>
          </p:nvSpPr>
          <p:spPr>
            <a:xfrm>
              <a:off x="2723846" y="2429402"/>
              <a:ext cx="25437" cy="23513"/>
            </a:xfrm>
            <a:custGeom>
              <a:rect b="b" l="l" r="r" t="t"/>
              <a:pathLst>
                <a:path extrusionOk="0" h="1173" w="1269">
                  <a:moveTo>
                    <a:pt x="722" y="0"/>
                  </a:moveTo>
                  <a:cubicBezTo>
                    <a:pt x="668" y="0"/>
                    <a:pt x="635" y="19"/>
                    <a:pt x="635" y="33"/>
                  </a:cubicBezTo>
                  <a:cubicBezTo>
                    <a:pt x="601" y="66"/>
                    <a:pt x="801" y="66"/>
                    <a:pt x="968" y="300"/>
                  </a:cubicBezTo>
                  <a:cubicBezTo>
                    <a:pt x="1068" y="400"/>
                    <a:pt x="1068" y="567"/>
                    <a:pt x="1035" y="700"/>
                  </a:cubicBezTo>
                  <a:cubicBezTo>
                    <a:pt x="963" y="880"/>
                    <a:pt x="804" y="973"/>
                    <a:pt x="641" y="973"/>
                  </a:cubicBezTo>
                  <a:cubicBezTo>
                    <a:pt x="502" y="973"/>
                    <a:pt x="360" y="905"/>
                    <a:pt x="268" y="767"/>
                  </a:cubicBezTo>
                  <a:cubicBezTo>
                    <a:pt x="201" y="633"/>
                    <a:pt x="201" y="500"/>
                    <a:pt x="268" y="366"/>
                  </a:cubicBezTo>
                  <a:cubicBezTo>
                    <a:pt x="368" y="133"/>
                    <a:pt x="568" y="100"/>
                    <a:pt x="568" y="66"/>
                  </a:cubicBezTo>
                  <a:cubicBezTo>
                    <a:pt x="568" y="55"/>
                    <a:pt x="542" y="44"/>
                    <a:pt x="500" y="44"/>
                  </a:cubicBezTo>
                  <a:cubicBezTo>
                    <a:pt x="416" y="44"/>
                    <a:pt x="268" y="89"/>
                    <a:pt x="134" y="266"/>
                  </a:cubicBezTo>
                  <a:cubicBezTo>
                    <a:pt x="34" y="433"/>
                    <a:pt x="1" y="667"/>
                    <a:pt x="101" y="833"/>
                  </a:cubicBezTo>
                  <a:cubicBezTo>
                    <a:pt x="191" y="1043"/>
                    <a:pt x="415" y="1172"/>
                    <a:pt x="629" y="1172"/>
                  </a:cubicBezTo>
                  <a:cubicBezTo>
                    <a:pt x="653" y="1172"/>
                    <a:pt x="677" y="1170"/>
                    <a:pt x="701" y="1167"/>
                  </a:cubicBezTo>
                  <a:cubicBezTo>
                    <a:pt x="968" y="1167"/>
                    <a:pt x="1168" y="967"/>
                    <a:pt x="1235" y="733"/>
                  </a:cubicBezTo>
                  <a:cubicBezTo>
                    <a:pt x="1268" y="533"/>
                    <a:pt x="1202" y="333"/>
                    <a:pt x="1068" y="200"/>
                  </a:cubicBezTo>
                  <a:cubicBezTo>
                    <a:pt x="930" y="41"/>
                    <a:pt x="803" y="0"/>
                    <a:pt x="7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4"/>
            <p:cNvSpPr/>
            <p:nvPr/>
          </p:nvSpPr>
          <p:spPr>
            <a:xfrm>
              <a:off x="2490502" y="2427377"/>
              <a:ext cx="69556" cy="114357"/>
            </a:xfrm>
            <a:custGeom>
              <a:rect b="b" l="l" r="r" t="t"/>
              <a:pathLst>
                <a:path extrusionOk="0" h="5705" w="3470">
                  <a:moveTo>
                    <a:pt x="3102" y="0"/>
                  </a:moveTo>
                  <a:cubicBezTo>
                    <a:pt x="3036" y="0"/>
                    <a:pt x="3169" y="367"/>
                    <a:pt x="3169" y="1035"/>
                  </a:cubicBezTo>
                  <a:cubicBezTo>
                    <a:pt x="3236" y="2736"/>
                    <a:pt x="2369" y="4337"/>
                    <a:pt x="934" y="5204"/>
                  </a:cubicBezTo>
                  <a:cubicBezTo>
                    <a:pt x="400" y="5538"/>
                    <a:pt x="0" y="5671"/>
                    <a:pt x="0" y="5705"/>
                  </a:cubicBezTo>
                  <a:cubicBezTo>
                    <a:pt x="367" y="5671"/>
                    <a:pt x="701" y="5538"/>
                    <a:pt x="1001" y="5338"/>
                  </a:cubicBezTo>
                  <a:cubicBezTo>
                    <a:pt x="2569" y="4504"/>
                    <a:pt x="3469" y="2802"/>
                    <a:pt x="3336" y="1035"/>
                  </a:cubicBezTo>
                  <a:cubicBezTo>
                    <a:pt x="3336" y="668"/>
                    <a:pt x="3236" y="301"/>
                    <a:pt x="3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4"/>
            <p:cNvSpPr/>
            <p:nvPr/>
          </p:nvSpPr>
          <p:spPr>
            <a:xfrm>
              <a:off x="2334693" y="1509998"/>
              <a:ext cx="67572" cy="43478"/>
            </a:xfrm>
            <a:custGeom>
              <a:rect b="b" l="l" r="r" t="t"/>
              <a:pathLst>
                <a:path extrusionOk="0" h="2169" w="3371">
                  <a:moveTo>
                    <a:pt x="1" y="0"/>
                  </a:moveTo>
                  <a:cubicBezTo>
                    <a:pt x="468" y="434"/>
                    <a:pt x="1035" y="834"/>
                    <a:pt x="1602" y="1168"/>
                  </a:cubicBezTo>
                  <a:cubicBezTo>
                    <a:pt x="2169" y="1568"/>
                    <a:pt x="2736" y="1902"/>
                    <a:pt x="3370" y="2169"/>
                  </a:cubicBezTo>
                  <a:cubicBezTo>
                    <a:pt x="2303" y="1301"/>
                    <a:pt x="1168" y="6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4"/>
            <p:cNvSpPr/>
            <p:nvPr/>
          </p:nvSpPr>
          <p:spPr>
            <a:xfrm>
              <a:off x="2330684" y="1471211"/>
              <a:ext cx="74247" cy="12969"/>
            </a:xfrm>
            <a:custGeom>
              <a:rect b="b" l="l" r="r" t="t"/>
              <a:pathLst>
                <a:path extrusionOk="0" h="647" w="3704">
                  <a:moveTo>
                    <a:pt x="3703" y="1"/>
                  </a:moveTo>
                  <a:cubicBezTo>
                    <a:pt x="3070" y="34"/>
                    <a:pt x="2469" y="134"/>
                    <a:pt x="1835" y="268"/>
                  </a:cubicBezTo>
                  <a:cubicBezTo>
                    <a:pt x="1202" y="334"/>
                    <a:pt x="601" y="468"/>
                    <a:pt x="1" y="634"/>
                  </a:cubicBezTo>
                  <a:cubicBezTo>
                    <a:pt x="143" y="642"/>
                    <a:pt x="286" y="646"/>
                    <a:pt x="428" y="646"/>
                  </a:cubicBezTo>
                  <a:cubicBezTo>
                    <a:pt x="918" y="646"/>
                    <a:pt x="1403" y="597"/>
                    <a:pt x="1869" y="468"/>
                  </a:cubicBezTo>
                  <a:cubicBezTo>
                    <a:pt x="2503" y="401"/>
                    <a:pt x="3136" y="234"/>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4"/>
            <p:cNvSpPr/>
            <p:nvPr/>
          </p:nvSpPr>
          <p:spPr>
            <a:xfrm>
              <a:off x="2330684" y="1412338"/>
              <a:ext cx="50173" cy="50213"/>
            </a:xfrm>
            <a:custGeom>
              <a:rect b="b" l="l" r="r" t="t"/>
              <a:pathLst>
                <a:path extrusionOk="0" h="2505" w="2503">
                  <a:moveTo>
                    <a:pt x="2494" y="1"/>
                  </a:moveTo>
                  <a:cubicBezTo>
                    <a:pt x="2393" y="1"/>
                    <a:pt x="1780" y="459"/>
                    <a:pt x="1135" y="1136"/>
                  </a:cubicBezTo>
                  <a:cubicBezTo>
                    <a:pt x="668" y="1537"/>
                    <a:pt x="301" y="2004"/>
                    <a:pt x="1" y="2504"/>
                  </a:cubicBezTo>
                  <a:cubicBezTo>
                    <a:pt x="468" y="2170"/>
                    <a:pt x="901" y="1737"/>
                    <a:pt x="1268" y="1303"/>
                  </a:cubicBezTo>
                  <a:cubicBezTo>
                    <a:pt x="1702" y="903"/>
                    <a:pt x="2102" y="469"/>
                    <a:pt x="2503" y="2"/>
                  </a:cubicBezTo>
                  <a:cubicBezTo>
                    <a:pt x="2500" y="1"/>
                    <a:pt x="2497" y="1"/>
                    <a:pt x="24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4"/>
            <p:cNvSpPr/>
            <p:nvPr/>
          </p:nvSpPr>
          <p:spPr>
            <a:xfrm>
              <a:off x="1791052" y="1470549"/>
              <a:ext cx="271530" cy="545304"/>
            </a:xfrm>
            <a:custGeom>
              <a:rect b="b" l="l" r="r" t="t"/>
              <a:pathLst>
                <a:path extrusionOk="0" h="27204" w="13546">
                  <a:moveTo>
                    <a:pt x="12145" y="0"/>
                  </a:moveTo>
                  <a:lnTo>
                    <a:pt x="7375" y="2102"/>
                  </a:lnTo>
                  <a:cubicBezTo>
                    <a:pt x="7942" y="3036"/>
                    <a:pt x="8342" y="4070"/>
                    <a:pt x="8575" y="5171"/>
                  </a:cubicBezTo>
                  <a:cubicBezTo>
                    <a:pt x="8742" y="6271"/>
                    <a:pt x="8475" y="7506"/>
                    <a:pt x="7641" y="8206"/>
                  </a:cubicBezTo>
                  <a:cubicBezTo>
                    <a:pt x="6941" y="8807"/>
                    <a:pt x="5974" y="9007"/>
                    <a:pt x="5240" y="9540"/>
                  </a:cubicBezTo>
                  <a:cubicBezTo>
                    <a:pt x="4139" y="10341"/>
                    <a:pt x="3739" y="11742"/>
                    <a:pt x="3605" y="13110"/>
                  </a:cubicBezTo>
                  <a:cubicBezTo>
                    <a:pt x="3472" y="14444"/>
                    <a:pt x="3505" y="15812"/>
                    <a:pt x="3071" y="17079"/>
                  </a:cubicBezTo>
                  <a:cubicBezTo>
                    <a:pt x="2504" y="18747"/>
                    <a:pt x="1137" y="20048"/>
                    <a:pt x="736" y="21716"/>
                  </a:cubicBezTo>
                  <a:cubicBezTo>
                    <a:pt x="0" y="24688"/>
                    <a:pt x="2353" y="27203"/>
                    <a:pt x="5033" y="27203"/>
                  </a:cubicBezTo>
                  <a:cubicBezTo>
                    <a:pt x="5752" y="27203"/>
                    <a:pt x="6495" y="27022"/>
                    <a:pt x="7208" y="26619"/>
                  </a:cubicBezTo>
                  <a:cubicBezTo>
                    <a:pt x="9343" y="25385"/>
                    <a:pt x="10076" y="22717"/>
                    <a:pt x="10610" y="20315"/>
                  </a:cubicBezTo>
                  <a:cubicBezTo>
                    <a:pt x="12078" y="13643"/>
                    <a:pt x="13546" y="6672"/>
                    <a:pt x="121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4"/>
            <p:cNvSpPr/>
            <p:nvPr/>
          </p:nvSpPr>
          <p:spPr>
            <a:xfrm>
              <a:off x="2165533" y="1476563"/>
              <a:ext cx="158496" cy="251505"/>
            </a:xfrm>
            <a:custGeom>
              <a:rect b="b" l="l" r="r" t="t"/>
              <a:pathLst>
                <a:path extrusionOk="0" h="12547" w="7907">
                  <a:moveTo>
                    <a:pt x="3703" y="1"/>
                  </a:moveTo>
                  <a:lnTo>
                    <a:pt x="1" y="3937"/>
                  </a:lnTo>
                  <a:lnTo>
                    <a:pt x="734" y="11409"/>
                  </a:lnTo>
                  <a:lnTo>
                    <a:pt x="1035" y="11609"/>
                  </a:lnTo>
                  <a:cubicBezTo>
                    <a:pt x="1932" y="12228"/>
                    <a:pt x="2993" y="12547"/>
                    <a:pt x="4061" y="12547"/>
                  </a:cubicBezTo>
                  <a:cubicBezTo>
                    <a:pt x="4661" y="12547"/>
                    <a:pt x="5262" y="12447"/>
                    <a:pt x="5838" y="12243"/>
                  </a:cubicBezTo>
                  <a:cubicBezTo>
                    <a:pt x="6238" y="12109"/>
                    <a:pt x="6639" y="11876"/>
                    <a:pt x="6972" y="11542"/>
                  </a:cubicBezTo>
                  <a:cubicBezTo>
                    <a:pt x="7773" y="10608"/>
                    <a:pt x="7906" y="9274"/>
                    <a:pt x="7272" y="8206"/>
                  </a:cubicBezTo>
                  <a:cubicBezTo>
                    <a:pt x="6906" y="7573"/>
                    <a:pt x="6238" y="7072"/>
                    <a:pt x="5972" y="6338"/>
                  </a:cubicBezTo>
                  <a:cubicBezTo>
                    <a:pt x="5705" y="5638"/>
                    <a:pt x="5972" y="4704"/>
                    <a:pt x="6005" y="3870"/>
                  </a:cubicBezTo>
                  <a:cubicBezTo>
                    <a:pt x="6038" y="2269"/>
                    <a:pt x="5138" y="768"/>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4"/>
            <p:cNvSpPr/>
            <p:nvPr/>
          </p:nvSpPr>
          <p:spPr>
            <a:xfrm>
              <a:off x="1962277" y="1205815"/>
              <a:ext cx="353714" cy="423290"/>
            </a:xfrm>
            <a:custGeom>
              <a:rect b="b" l="l" r="r" t="t"/>
              <a:pathLst>
                <a:path extrusionOk="0" h="21117" w="17646">
                  <a:moveTo>
                    <a:pt x="12655" y="0"/>
                  </a:moveTo>
                  <a:cubicBezTo>
                    <a:pt x="10846" y="0"/>
                    <a:pt x="9037" y="1160"/>
                    <a:pt x="7605" y="2366"/>
                  </a:cubicBezTo>
                  <a:cubicBezTo>
                    <a:pt x="7099" y="1914"/>
                    <a:pt x="6427" y="1648"/>
                    <a:pt x="5651" y="1648"/>
                  </a:cubicBezTo>
                  <a:cubicBezTo>
                    <a:pt x="4995" y="1648"/>
                    <a:pt x="4266" y="1838"/>
                    <a:pt x="3503" y="2266"/>
                  </a:cubicBezTo>
                  <a:cubicBezTo>
                    <a:pt x="2402" y="2900"/>
                    <a:pt x="400" y="4001"/>
                    <a:pt x="0" y="5202"/>
                  </a:cubicBezTo>
                  <a:lnTo>
                    <a:pt x="1735" y="9305"/>
                  </a:lnTo>
                  <a:cubicBezTo>
                    <a:pt x="1868" y="11806"/>
                    <a:pt x="2235" y="14341"/>
                    <a:pt x="3402" y="16543"/>
                  </a:cubicBezTo>
                  <a:cubicBezTo>
                    <a:pt x="4570" y="18778"/>
                    <a:pt x="6638" y="20613"/>
                    <a:pt x="9107" y="21046"/>
                  </a:cubicBezTo>
                  <a:cubicBezTo>
                    <a:pt x="9398" y="21094"/>
                    <a:pt x="9694" y="21117"/>
                    <a:pt x="9991" y="21117"/>
                  </a:cubicBezTo>
                  <a:cubicBezTo>
                    <a:pt x="12202" y="21117"/>
                    <a:pt x="14442" y="19832"/>
                    <a:pt x="15178" y="17744"/>
                  </a:cubicBezTo>
                  <a:cubicBezTo>
                    <a:pt x="15378" y="17110"/>
                    <a:pt x="15444" y="16410"/>
                    <a:pt x="15811" y="15843"/>
                  </a:cubicBezTo>
                  <a:cubicBezTo>
                    <a:pt x="16212" y="15142"/>
                    <a:pt x="16979" y="14708"/>
                    <a:pt x="17312" y="13874"/>
                  </a:cubicBezTo>
                  <a:cubicBezTo>
                    <a:pt x="17646" y="13074"/>
                    <a:pt x="17346" y="12107"/>
                    <a:pt x="16979" y="11306"/>
                  </a:cubicBezTo>
                  <a:cubicBezTo>
                    <a:pt x="16612" y="10505"/>
                    <a:pt x="16145" y="9705"/>
                    <a:pt x="16112" y="8804"/>
                  </a:cubicBezTo>
                  <a:cubicBezTo>
                    <a:pt x="16045" y="7503"/>
                    <a:pt x="16945" y="6336"/>
                    <a:pt x="17179" y="5068"/>
                  </a:cubicBezTo>
                  <a:cubicBezTo>
                    <a:pt x="17579" y="2867"/>
                    <a:pt x="15811" y="698"/>
                    <a:pt x="13676" y="131"/>
                  </a:cubicBezTo>
                  <a:cubicBezTo>
                    <a:pt x="13338" y="41"/>
                    <a:pt x="12996" y="0"/>
                    <a:pt x="126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4"/>
            <p:cNvSpPr/>
            <p:nvPr/>
          </p:nvSpPr>
          <p:spPr>
            <a:xfrm>
              <a:off x="1999039" y="1292950"/>
              <a:ext cx="254772" cy="521070"/>
            </a:xfrm>
            <a:custGeom>
              <a:rect b="b" l="l" r="r" t="t"/>
              <a:pathLst>
                <a:path extrusionOk="0" h="25995" w="12710">
                  <a:moveTo>
                    <a:pt x="7967" y="1"/>
                  </a:moveTo>
                  <a:cubicBezTo>
                    <a:pt x="7749" y="1"/>
                    <a:pt x="7528" y="18"/>
                    <a:pt x="7306" y="54"/>
                  </a:cubicBezTo>
                  <a:lnTo>
                    <a:pt x="1" y="2556"/>
                  </a:lnTo>
                  <a:lnTo>
                    <a:pt x="501" y="22303"/>
                  </a:lnTo>
                  <a:cubicBezTo>
                    <a:pt x="657" y="24398"/>
                    <a:pt x="2513" y="25994"/>
                    <a:pt x="4723" y="25994"/>
                  </a:cubicBezTo>
                  <a:cubicBezTo>
                    <a:pt x="4871" y="25994"/>
                    <a:pt x="5020" y="25987"/>
                    <a:pt x="5171" y="25973"/>
                  </a:cubicBezTo>
                  <a:cubicBezTo>
                    <a:pt x="7606" y="25772"/>
                    <a:pt x="9474" y="23771"/>
                    <a:pt x="9341" y="21469"/>
                  </a:cubicBezTo>
                  <a:cubicBezTo>
                    <a:pt x="9207" y="19068"/>
                    <a:pt x="9074" y="16566"/>
                    <a:pt x="9074" y="16566"/>
                  </a:cubicBezTo>
                  <a:cubicBezTo>
                    <a:pt x="9074" y="16566"/>
                    <a:pt x="12143" y="15832"/>
                    <a:pt x="12510" y="11762"/>
                  </a:cubicBezTo>
                  <a:cubicBezTo>
                    <a:pt x="12710" y="9694"/>
                    <a:pt x="12376" y="6258"/>
                    <a:pt x="12009" y="3523"/>
                  </a:cubicBezTo>
                  <a:cubicBezTo>
                    <a:pt x="11738" y="1477"/>
                    <a:pt x="9975" y="1"/>
                    <a:pt x="7967"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4"/>
            <p:cNvSpPr/>
            <p:nvPr/>
          </p:nvSpPr>
          <p:spPr>
            <a:xfrm>
              <a:off x="2210995" y="1412960"/>
              <a:ext cx="21428" cy="19584"/>
            </a:xfrm>
            <a:custGeom>
              <a:rect b="b" l="l" r="r" t="t"/>
              <a:pathLst>
                <a:path extrusionOk="0" h="977" w="1069">
                  <a:moveTo>
                    <a:pt x="561" y="0"/>
                  </a:moveTo>
                  <a:cubicBezTo>
                    <a:pt x="541" y="0"/>
                    <a:pt x="521" y="2"/>
                    <a:pt x="501" y="5"/>
                  </a:cubicBezTo>
                  <a:cubicBezTo>
                    <a:pt x="201" y="38"/>
                    <a:pt x="1" y="271"/>
                    <a:pt x="34" y="572"/>
                  </a:cubicBezTo>
                  <a:cubicBezTo>
                    <a:pt x="65" y="816"/>
                    <a:pt x="263" y="976"/>
                    <a:pt x="526" y="976"/>
                  </a:cubicBezTo>
                  <a:cubicBezTo>
                    <a:pt x="551" y="976"/>
                    <a:pt x="576" y="975"/>
                    <a:pt x="601" y="972"/>
                  </a:cubicBezTo>
                  <a:cubicBezTo>
                    <a:pt x="868" y="939"/>
                    <a:pt x="1068" y="672"/>
                    <a:pt x="1035" y="405"/>
                  </a:cubicBezTo>
                  <a:cubicBezTo>
                    <a:pt x="1004" y="161"/>
                    <a:pt x="779" y="0"/>
                    <a:pt x="5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4"/>
            <p:cNvSpPr/>
            <p:nvPr/>
          </p:nvSpPr>
          <p:spPr>
            <a:xfrm>
              <a:off x="2189607" y="1400833"/>
              <a:ext cx="42816" cy="12428"/>
            </a:xfrm>
            <a:custGeom>
              <a:rect b="b" l="l" r="r" t="t"/>
              <a:pathLst>
                <a:path extrusionOk="0" h="620" w="2136">
                  <a:moveTo>
                    <a:pt x="1215" y="1"/>
                  </a:moveTo>
                  <a:cubicBezTo>
                    <a:pt x="1167" y="1"/>
                    <a:pt x="1118" y="4"/>
                    <a:pt x="1068" y="9"/>
                  </a:cubicBezTo>
                  <a:cubicBezTo>
                    <a:pt x="768" y="9"/>
                    <a:pt x="467" y="109"/>
                    <a:pt x="267" y="309"/>
                  </a:cubicBezTo>
                  <a:cubicBezTo>
                    <a:pt x="101" y="443"/>
                    <a:pt x="0" y="543"/>
                    <a:pt x="67" y="610"/>
                  </a:cubicBezTo>
                  <a:cubicBezTo>
                    <a:pt x="74" y="616"/>
                    <a:pt x="83" y="619"/>
                    <a:pt x="96" y="619"/>
                  </a:cubicBezTo>
                  <a:cubicBezTo>
                    <a:pt x="209" y="619"/>
                    <a:pt x="557" y="373"/>
                    <a:pt x="1068" y="343"/>
                  </a:cubicBezTo>
                  <a:cubicBezTo>
                    <a:pt x="1132" y="335"/>
                    <a:pt x="1194" y="332"/>
                    <a:pt x="1253" y="332"/>
                  </a:cubicBezTo>
                  <a:cubicBezTo>
                    <a:pt x="1662" y="332"/>
                    <a:pt x="1959" y="487"/>
                    <a:pt x="2067" y="487"/>
                  </a:cubicBezTo>
                  <a:cubicBezTo>
                    <a:pt x="2083" y="487"/>
                    <a:pt x="2094" y="484"/>
                    <a:pt x="2102" y="476"/>
                  </a:cubicBezTo>
                  <a:cubicBezTo>
                    <a:pt x="2135" y="443"/>
                    <a:pt x="2069" y="343"/>
                    <a:pt x="1902" y="209"/>
                  </a:cubicBezTo>
                  <a:cubicBezTo>
                    <a:pt x="1679" y="70"/>
                    <a:pt x="1457" y="1"/>
                    <a:pt x="1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4"/>
            <p:cNvSpPr/>
            <p:nvPr/>
          </p:nvSpPr>
          <p:spPr>
            <a:xfrm>
              <a:off x="2103353" y="1424145"/>
              <a:ext cx="21408" cy="19764"/>
            </a:xfrm>
            <a:custGeom>
              <a:rect b="b" l="l" r="r" t="t"/>
              <a:pathLst>
                <a:path extrusionOk="0" h="986" w="1068">
                  <a:moveTo>
                    <a:pt x="605" y="1"/>
                  </a:moveTo>
                  <a:cubicBezTo>
                    <a:pt x="570" y="1"/>
                    <a:pt x="536" y="5"/>
                    <a:pt x="501" y="14"/>
                  </a:cubicBezTo>
                  <a:cubicBezTo>
                    <a:pt x="201" y="14"/>
                    <a:pt x="0" y="281"/>
                    <a:pt x="34" y="581"/>
                  </a:cubicBezTo>
                  <a:cubicBezTo>
                    <a:pt x="64" y="825"/>
                    <a:pt x="290" y="985"/>
                    <a:pt x="533" y="985"/>
                  </a:cubicBezTo>
                  <a:cubicBezTo>
                    <a:pt x="555" y="985"/>
                    <a:pt x="578" y="984"/>
                    <a:pt x="601" y="981"/>
                  </a:cubicBezTo>
                  <a:cubicBezTo>
                    <a:pt x="868" y="948"/>
                    <a:pt x="1068" y="714"/>
                    <a:pt x="1068" y="447"/>
                  </a:cubicBezTo>
                  <a:cubicBezTo>
                    <a:pt x="1039" y="186"/>
                    <a:pt x="833" y="1"/>
                    <a:pt x="6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4"/>
            <p:cNvSpPr/>
            <p:nvPr/>
          </p:nvSpPr>
          <p:spPr>
            <a:xfrm>
              <a:off x="2080622" y="1410194"/>
              <a:ext cx="42135" cy="12288"/>
            </a:xfrm>
            <a:custGeom>
              <a:rect b="b" l="l" r="r" t="t"/>
              <a:pathLst>
                <a:path extrusionOk="0" h="613" w="2102">
                  <a:moveTo>
                    <a:pt x="1184" y="1"/>
                  </a:moveTo>
                  <a:cubicBezTo>
                    <a:pt x="1134" y="1"/>
                    <a:pt x="1084" y="4"/>
                    <a:pt x="1034" y="9"/>
                  </a:cubicBezTo>
                  <a:cubicBezTo>
                    <a:pt x="767" y="9"/>
                    <a:pt x="467" y="109"/>
                    <a:pt x="234" y="309"/>
                  </a:cubicBezTo>
                  <a:cubicBezTo>
                    <a:pt x="67" y="443"/>
                    <a:pt x="0" y="543"/>
                    <a:pt x="34" y="610"/>
                  </a:cubicBezTo>
                  <a:cubicBezTo>
                    <a:pt x="37" y="611"/>
                    <a:pt x="42" y="612"/>
                    <a:pt x="47" y="612"/>
                  </a:cubicBezTo>
                  <a:cubicBezTo>
                    <a:pt x="143" y="612"/>
                    <a:pt x="530" y="341"/>
                    <a:pt x="1068" y="309"/>
                  </a:cubicBezTo>
                  <a:cubicBezTo>
                    <a:pt x="1099" y="307"/>
                    <a:pt x="1131" y="306"/>
                    <a:pt x="1161" y="306"/>
                  </a:cubicBezTo>
                  <a:cubicBezTo>
                    <a:pt x="1593" y="306"/>
                    <a:pt x="1945" y="487"/>
                    <a:pt x="2066" y="487"/>
                  </a:cubicBezTo>
                  <a:cubicBezTo>
                    <a:pt x="2082" y="487"/>
                    <a:pt x="2094" y="484"/>
                    <a:pt x="2102" y="476"/>
                  </a:cubicBezTo>
                  <a:cubicBezTo>
                    <a:pt x="2102" y="443"/>
                    <a:pt x="2035" y="309"/>
                    <a:pt x="1868" y="209"/>
                  </a:cubicBezTo>
                  <a:cubicBezTo>
                    <a:pt x="1674" y="70"/>
                    <a:pt x="1433"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4"/>
            <p:cNvSpPr/>
            <p:nvPr/>
          </p:nvSpPr>
          <p:spPr>
            <a:xfrm>
              <a:off x="2156833" y="1407026"/>
              <a:ext cx="39489" cy="92969"/>
            </a:xfrm>
            <a:custGeom>
              <a:rect b="b" l="l" r="r" t="t"/>
              <a:pathLst>
                <a:path extrusionOk="0" h="4638" w="1970">
                  <a:moveTo>
                    <a:pt x="1" y="0"/>
                  </a:moveTo>
                  <a:lnTo>
                    <a:pt x="1" y="0"/>
                  </a:lnTo>
                  <a:cubicBezTo>
                    <a:pt x="301" y="968"/>
                    <a:pt x="668" y="1868"/>
                    <a:pt x="1135" y="2769"/>
                  </a:cubicBezTo>
                  <a:lnTo>
                    <a:pt x="1602" y="3836"/>
                  </a:lnTo>
                  <a:cubicBezTo>
                    <a:pt x="1702" y="3937"/>
                    <a:pt x="1736" y="4103"/>
                    <a:pt x="1736" y="4237"/>
                  </a:cubicBezTo>
                  <a:cubicBezTo>
                    <a:pt x="1736" y="4337"/>
                    <a:pt x="1602" y="4370"/>
                    <a:pt x="1435" y="4404"/>
                  </a:cubicBezTo>
                  <a:cubicBezTo>
                    <a:pt x="1135" y="4437"/>
                    <a:pt x="835" y="4504"/>
                    <a:pt x="568" y="4637"/>
                  </a:cubicBezTo>
                  <a:cubicBezTo>
                    <a:pt x="868" y="4637"/>
                    <a:pt x="1168" y="4637"/>
                    <a:pt x="1469" y="4570"/>
                  </a:cubicBezTo>
                  <a:cubicBezTo>
                    <a:pt x="1535" y="4570"/>
                    <a:pt x="1635" y="4537"/>
                    <a:pt x="1702" y="4504"/>
                  </a:cubicBezTo>
                  <a:cubicBezTo>
                    <a:pt x="1802" y="4470"/>
                    <a:pt x="1902" y="4404"/>
                    <a:pt x="1936" y="4303"/>
                  </a:cubicBezTo>
                  <a:cubicBezTo>
                    <a:pt x="1969" y="4103"/>
                    <a:pt x="1936" y="3903"/>
                    <a:pt x="1836" y="3736"/>
                  </a:cubicBezTo>
                  <a:lnTo>
                    <a:pt x="1335" y="2669"/>
                  </a:lnTo>
                  <a:cubicBezTo>
                    <a:pt x="968" y="1735"/>
                    <a:pt x="535" y="868"/>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4"/>
            <p:cNvSpPr/>
            <p:nvPr/>
          </p:nvSpPr>
          <p:spPr>
            <a:xfrm>
              <a:off x="2070580" y="1601603"/>
              <a:ext cx="111029" cy="43397"/>
            </a:xfrm>
            <a:custGeom>
              <a:rect b="b" l="l" r="r" t="t"/>
              <a:pathLst>
                <a:path extrusionOk="0" h="2165" w="5539">
                  <a:moveTo>
                    <a:pt x="1" y="0"/>
                  </a:moveTo>
                  <a:cubicBezTo>
                    <a:pt x="1" y="1"/>
                    <a:pt x="1230" y="2165"/>
                    <a:pt x="4358" y="2165"/>
                  </a:cubicBezTo>
                  <a:cubicBezTo>
                    <a:pt x="4725" y="2165"/>
                    <a:pt x="5118" y="2135"/>
                    <a:pt x="5538" y="2068"/>
                  </a:cubicBezTo>
                  <a:lnTo>
                    <a:pt x="5505" y="1101"/>
                  </a:lnTo>
                  <a:cubicBezTo>
                    <a:pt x="5251" y="1119"/>
                    <a:pt x="4998" y="1128"/>
                    <a:pt x="4745" y="1128"/>
                  </a:cubicBezTo>
                  <a:cubicBezTo>
                    <a:pt x="3100" y="1128"/>
                    <a:pt x="1475" y="752"/>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4"/>
            <p:cNvSpPr/>
            <p:nvPr/>
          </p:nvSpPr>
          <p:spPr>
            <a:xfrm>
              <a:off x="2071261" y="1368700"/>
              <a:ext cx="51496" cy="16497"/>
            </a:xfrm>
            <a:custGeom>
              <a:rect b="b" l="l" r="r" t="t"/>
              <a:pathLst>
                <a:path extrusionOk="0" h="823" w="2569">
                  <a:moveTo>
                    <a:pt x="1585" y="1"/>
                  </a:moveTo>
                  <a:cubicBezTo>
                    <a:pt x="1121" y="1"/>
                    <a:pt x="671" y="134"/>
                    <a:pt x="300" y="411"/>
                  </a:cubicBezTo>
                  <a:cubicBezTo>
                    <a:pt x="100" y="578"/>
                    <a:pt x="0" y="712"/>
                    <a:pt x="67" y="778"/>
                  </a:cubicBezTo>
                  <a:cubicBezTo>
                    <a:pt x="82" y="809"/>
                    <a:pt x="123" y="822"/>
                    <a:pt x="185" y="822"/>
                  </a:cubicBezTo>
                  <a:cubicBezTo>
                    <a:pt x="387" y="822"/>
                    <a:pt x="815" y="681"/>
                    <a:pt x="1301" y="578"/>
                  </a:cubicBezTo>
                  <a:cubicBezTo>
                    <a:pt x="1935" y="478"/>
                    <a:pt x="2502" y="511"/>
                    <a:pt x="2569" y="345"/>
                  </a:cubicBezTo>
                  <a:cubicBezTo>
                    <a:pt x="2569" y="278"/>
                    <a:pt x="2435" y="178"/>
                    <a:pt x="2202" y="78"/>
                  </a:cubicBezTo>
                  <a:cubicBezTo>
                    <a:pt x="1997" y="27"/>
                    <a:pt x="1790" y="1"/>
                    <a:pt x="1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4"/>
            <p:cNvSpPr/>
            <p:nvPr/>
          </p:nvSpPr>
          <p:spPr>
            <a:xfrm>
              <a:off x="2186941" y="1367818"/>
              <a:ext cx="39469" cy="13170"/>
            </a:xfrm>
            <a:custGeom>
              <a:rect b="b" l="l" r="r" t="t"/>
              <a:pathLst>
                <a:path extrusionOk="0" h="657" w="1969">
                  <a:moveTo>
                    <a:pt x="988" y="1"/>
                  </a:moveTo>
                  <a:cubicBezTo>
                    <a:pt x="715" y="1"/>
                    <a:pt x="440" y="84"/>
                    <a:pt x="200" y="255"/>
                  </a:cubicBezTo>
                  <a:cubicBezTo>
                    <a:pt x="33" y="389"/>
                    <a:pt x="0" y="522"/>
                    <a:pt x="33" y="589"/>
                  </a:cubicBezTo>
                  <a:cubicBezTo>
                    <a:pt x="71" y="639"/>
                    <a:pt x="152" y="656"/>
                    <a:pt x="260" y="656"/>
                  </a:cubicBezTo>
                  <a:cubicBezTo>
                    <a:pt x="440" y="656"/>
                    <a:pt x="697" y="610"/>
                    <a:pt x="967" y="589"/>
                  </a:cubicBezTo>
                  <a:cubicBezTo>
                    <a:pt x="1042" y="583"/>
                    <a:pt x="1115" y="581"/>
                    <a:pt x="1186" y="581"/>
                  </a:cubicBezTo>
                  <a:cubicBezTo>
                    <a:pt x="1365" y="581"/>
                    <a:pt x="1526" y="594"/>
                    <a:pt x="1655" y="594"/>
                  </a:cubicBezTo>
                  <a:cubicBezTo>
                    <a:pt x="1792" y="594"/>
                    <a:pt x="1891" y="580"/>
                    <a:pt x="1935" y="522"/>
                  </a:cubicBezTo>
                  <a:cubicBezTo>
                    <a:pt x="1968" y="455"/>
                    <a:pt x="1901" y="355"/>
                    <a:pt x="1735" y="222"/>
                  </a:cubicBezTo>
                  <a:cubicBezTo>
                    <a:pt x="1507" y="76"/>
                    <a:pt x="1248" y="1"/>
                    <a:pt x="9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4"/>
            <p:cNvSpPr/>
            <p:nvPr/>
          </p:nvSpPr>
          <p:spPr>
            <a:xfrm>
              <a:off x="2156172" y="1520702"/>
              <a:ext cx="38807" cy="32192"/>
            </a:xfrm>
            <a:custGeom>
              <a:rect b="b" l="l" r="r" t="t"/>
              <a:pathLst>
                <a:path extrusionOk="0" h="1606" w="1936">
                  <a:moveTo>
                    <a:pt x="568" y="0"/>
                  </a:moveTo>
                  <a:cubicBezTo>
                    <a:pt x="578" y="0"/>
                    <a:pt x="589" y="0"/>
                    <a:pt x="600" y="0"/>
                  </a:cubicBezTo>
                  <a:lnTo>
                    <a:pt x="600" y="0"/>
                  </a:lnTo>
                  <a:cubicBezTo>
                    <a:pt x="600" y="0"/>
                    <a:pt x="601" y="0"/>
                    <a:pt x="601" y="0"/>
                  </a:cubicBezTo>
                  <a:close/>
                  <a:moveTo>
                    <a:pt x="600" y="0"/>
                  </a:moveTo>
                  <a:cubicBezTo>
                    <a:pt x="400" y="67"/>
                    <a:pt x="234" y="234"/>
                    <a:pt x="167" y="400"/>
                  </a:cubicBezTo>
                  <a:cubicBezTo>
                    <a:pt x="1" y="834"/>
                    <a:pt x="167" y="1268"/>
                    <a:pt x="568" y="1501"/>
                  </a:cubicBezTo>
                  <a:cubicBezTo>
                    <a:pt x="699" y="1572"/>
                    <a:pt x="843" y="1606"/>
                    <a:pt x="986" y="1606"/>
                  </a:cubicBezTo>
                  <a:cubicBezTo>
                    <a:pt x="1314" y="1606"/>
                    <a:pt x="1639" y="1426"/>
                    <a:pt x="1802" y="1101"/>
                  </a:cubicBezTo>
                  <a:cubicBezTo>
                    <a:pt x="1902" y="967"/>
                    <a:pt x="1935" y="801"/>
                    <a:pt x="1869" y="634"/>
                  </a:cubicBezTo>
                  <a:cubicBezTo>
                    <a:pt x="1802" y="500"/>
                    <a:pt x="1702" y="434"/>
                    <a:pt x="1602" y="367"/>
                  </a:cubicBezTo>
                  <a:cubicBezTo>
                    <a:pt x="1310" y="140"/>
                    <a:pt x="956" y="8"/>
                    <a:pt x="600"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4"/>
            <p:cNvSpPr/>
            <p:nvPr/>
          </p:nvSpPr>
          <p:spPr>
            <a:xfrm>
              <a:off x="2122075" y="1463854"/>
              <a:ext cx="6034" cy="6034"/>
            </a:xfrm>
            <a:custGeom>
              <a:rect b="b" l="l" r="r" t="t"/>
              <a:pathLst>
                <a:path extrusionOk="0" h="301" w="301">
                  <a:moveTo>
                    <a:pt x="167" y="1"/>
                  </a:moveTo>
                  <a:cubicBezTo>
                    <a:pt x="67" y="1"/>
                    <a:pt x="0" y="67"/>
                    <a:pt x="0" y="168"/>
                  </a:cubicBezTo>
                  <a:cubicBezTo>
                    <a:pt x="0" y="234"/>
                    <a:pt x="67" y="301"/>
                    <a:pt x="167" y="301"/>
                  </a:cubicBezTo>
                  <a:cubicBezTo>
                    <a:pt x="234" y="301"/>
                    <a:pt x="301" y="234"/>
                    <a:pt x="301" y="168"/>
                  </a:cubicBezTo>
                  <a:cubicBezTo>
                    <a:pt x="301" y="67"/>
                    <a:pt x="234" y="1"/>
                    <a:pt x="1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4"/>
            <p:cNvSpPr/>
            <p:nvPr/>
          </p:nvSpPr>
          <p:spPr>
            <a:xfrm>
              <a:off x="2205382" y="1449141"/>
              <a:ext cx="6314" cy="4831"/>
            </a:xfrm>
            <a:custGeom>
              <a:rect b="b" l="l" r="r" t="t"/>
              <a:pathLst>
                <a:path extrusionOk="0" h="241" w="315">
                  <a:moveTo>
                    <a:pt x="181" y="1"/>
                  </a:moveTo>
                  <a:cubicBezTo>
                    <a:pt x="0" y="1"/>
                    <a:pt x="179" y="241"/>
                    <a:pt x="269" y="241"/>
                  </a:cubicBezTo>
                  <a:cubicBezTo>
                    <a:pt x="296" y="241"/>
                    <a:pt x="314" y="220"/>
                    <a:pt x="314" y="168"/>
                  </a:cubicBezTo>
                  <a:cubicBezTo>
                    <a:pt x="314" y="68"/>
                    <a:pt x="248" y="1"/>
                    <a:pt x="18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4"/>
            <p:cNvSpPr/>
            <p:nvPr/>
          </p:nvSpPr>
          <p:spPr>
            <a:xfrm>
              <a:off x="2221499" y="1457179"/>
              <a:ext cx="6916" cy="4250"/>
            </a:xfrm>
            <a:custGeom>
              <a:rect b="b" l="l" r="r" t="t"/>
              <a:pathLst>
                <a:path extrusionOk="0" h="212" w="345">
                  <a:moveTo>
                    <a:pt x="177" y="0"/>
                  </a:moveTo>
                  <a:cubicBezTo>
                    <a:pt x="0" y="0"/>
                    <a:pt x="188" y="211"/>
                    <a:pt x="289" y="211"/>
                  </a:cubicBezTo>
                  <a:cubicBezTo>
                    <a:pt x="321" y="211"/>
                    <a:pt x="344" y="190"/>
                    <a:pt x="344" y="134"/>
                  </a:cubicBezTo>
                  <a:cubicBezTo>
                    <a:pt x="344" y="67"/>
                    <a:pt x="277" y="0"/>
                    <a:pt x="1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4"/>
            <p:cNvSpPr/>
            <p:nvPr/>
          </p:nvSpPr>
          <p:spPr>
            <a:xfrm>
              <a:off x="2227051" y="1445312"/>
              <a:ext cx="6374" cy="5031"/>
            </a:xfrm>
            <a:custGeom>
              <a:rect b="b" l="l" r="r" t="t"/>
              <a:pathLst>
                <a:path extrusionOk="0" h="251" w="318">
                  <a:moveTo>
                    <a:pt x="151" y="0"/>
                  </a:moveTo>
                  <a:cubicBezTo>
                    <a:pt x="84" y="0"/>
                    <a:pt x="17" y="42"/>
                    <a:pt x="0" y="125"/>
                  </a:cubicBezTo>
                  <a:cubicBezTo>
                    <a:pt x="0" y="209"/>
                    <a:pt x="84" y="250"/>
                    <a:pt x="163" y="250"/>
                  </a:cubicBezTo>
                  <a:cubicBezTo>
                    <a:pt x="242" y="250"/>
                    <a:pt x="317" y="209"/>
                    <a:pt x="301" y="125"/>
                  </a:cubicBezTo>
                  <a:cubicBezTo>
                    <a:pt x="284" y="42"/>
                    <a:pt x="217" y="0"/>
                    <a:pt x="15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4"/>
            <p:cNvSpPr/>
            <p:nvPr/>
          </p:nvSpPr>
          <p:spPr>
            <a:xfrm>
              <a:off x="2108365" y="1477404"/>
              <a:ext cx="6715" cy="5031"/>
            </a:xfrm>
            <a:custGeom>
              <a:rect b="b" l="l" r="r" t="t"/>
              <a:pathLst>
                <a:path extrusionOk="0" h="251" w="335">
                  <a:moveTo>
                    <a:pt x="167" y="0"/>
                  </a:moveTo>
                  <a:cubicBezTo>
                    <a:pt x="101" y="0"/>
                    <a:pt x="34" y="42"/>
                    <a:pt x="17" y="125"/>
                  </a:cubicBezTo>
                  <a:cubicBezTo>
                    <a:pt x="1" y="209"/>
                    <a:pt x="84" y="250"/>
                    <a:pt x="167" y="250"/>
                  </a:cubicBezTo>
                  <a:cubicBezTo>
                    <a:pt x="251" y="250"/>
                    <a:pt x="334" y="209"/>
                    <a:pt x="317" y="125"/>
                  </a:cubicBezTo>
                  <a:cubicBezTo>
                    <a:pt x="301" y="42"/>
                    <a:pt x="234" y="0"/>
                    <a:pt x="16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4"/>
            <p:cNvSpPr/>
            <p:nvPr/>
          </p:nvSpPr>
          <p:spPr>
            <a:xfrm>
              <a:off x="2097119" y="1465197"/>
              <a:ext cx="6254" cy="4250"/>
            </a:xfrm>
            <a:custGeom>
              <a:rect b="b" l="l" r="r" t="t"/>
              <a:pathLst>
                <a:path extrusionOk="0" h="212" w="312">
                  <a:moveTo>
                    <a:pt x="178" y="0"/>
                  </a:moveTo>
                  <a:cubicBezTo>
                    <a:pt x="1" y="0"/>
                    <a:pt x="169" y="212"/>
                    <a:pt x="261" y="212"/>
                  </a:cubicBezTo>
                  <a:cubicBezTo>
                    <a:pt x="290" y="212"/>
                    <a:pt x="311" y="190"/>
                    <a:pt x="311" y="134"/>
                  </a:cubicBezTo>
                  <a:cubicBezTo>
                    <a:pt x="311" y="67"/>
                    <a:pt x="245" y="0"/>
                    <a:pt x="178"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4"/>
            <p:cNvSpPr/>
            <p:nvPr/>
          </p:nvSpPr>
          <p:spPr>
            <a:xfrm>
              <a:off x="1912785" y="1258393"/>
              <a:ext cx="233384" cy="370973"/>
            </a:xfrm>
            <a:custGeom>
              <a:rect b="b" l="l" r="r" t="t"/>
              <a:pathLst>
                <a:path extrusionOk="0" h="18507" w="11643">
                  <a:moveTo>
                    <a:pt x="7542" y="0"/>
                  </a:moveTo>
                  <a:cubicBezTo>
                    <a:pt x="6218" y="0"/>
                    <a:pt x="4894" y="335"/>
                    <a:pt x="3703" y="1011"/>
                  </a:cubicBezTo>
                  <a:cubicBezTo>
                    <a:pt x="1302" y="2512"/>
                    <a:pt x="1" y="5314"/>
                    <a:pt x="434" y="8116"/>
                  </a:cubicBezTo>
                  <a:cubicBezTo>
                    <a:pt x="568" y="8716"/>
                    <a:pt x="668" y="9350"/>
                    <a:pt x="701" y="9984"/>
                  </a:cubicBezTo>
                  <a:cubicBezTo>
                    <a:pt x="668" y="10518"/>
                    <a:pt x="434" y="11085"/>
                    <a:pt x="401" y="11652"/>
                  </a:cubicBezTo>
                  <a:cubicBezTo>
                    <a:pt x="368" y="12853"/>
                    <a:pt x="1168" y="13920"/>
                    <a:pt x="2002" y="14787"/>
                  </a:cubicBezTo>
                  <a:cubicBezTo>
                    <a:pt x="2802" y="15619"/>
                    <a:pt x="3448" y="18506"/>
                    <a:pt x="4500" y="18506"/>
                  </a:cubicBezTo>
                  <a:cubicBezTo>
                    <a:pt x="4545" y="18506"/>
                    <a:pt x="4591" y="18501"/>
                    <a:pt x="4637" y="18490"/>
                  </a:cubicBezTo>
                  <a:cubicBezTo>
                    <a:pt x="6005" y="17389"/>
                    <a:pt x="6005" y="16789"/>
                    <a:pt x="5972" y="14687"/>
                  </a:cubicBezTo>
                  <a:cubicBezTo>
                    <a:pt x="5938" y="12419"/>
                    <a:pt x="6572" y="9684"/>
                    <a:pt x="5571" y="8249"/>
                  </a:cubicBezTo>
                  <a:cubicBezTo>
                    <a:pt x="8740" y="7182"/>
                    <a:pt x="11008" y="4447"/>
                    <a:pt x="11409" y="1144"/>
                  </a:cubicBezTo>
                  <a:lnTo>
                    <a:pt x="11642" y="1144"/>
                  </a:lnTo>
                  <a:cubicBezTo>
                    <a:pt x="10382" y="385"/>
                    <a:pt x="8962" y="0"/>
                    <a:pt x="7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4"/>
            <p:cNvSpPr/>
            <p:nvPr/>
          </p:nvSpPr>
          <p:spPr>
            <a:xfrm>
              <a:off x="1920803" y="1275311"/>
              <a:ext cx="215323" cy="176536"/>
            </a:xfrm>
            <a:custGeom>
              <a:rect b="b" l="l" r="r" t="t"/>
              <a:pathLst>
                <a:path extrusionOk="0" h="8807" w="10742">
                  <a:moveTo>
                    <a:pt x="10742" y="0"/>
                  </a:moveTo>
                  <a:lnTo>
                    <a:pt x="10742" y="0"/>
                  </a:lnTo>
                  <a:cubicBezTo>
                    <a:pt x="10725" y="17"/>
                    <a:pt x="10709" y="42"/>
                    <a:pt x="10692" y="67"/>
                  </a:cubicBezTo>
                  <a:lnTo>
                    <a:pt x="10692" y="67"/>
                  </a:lnTo>
                  <a:lnTo>
                    <a:pt x="10742" y="0"/>
                  </a:lnTo>
                  <a:close/>
                  <a:moveTo>
                    <a:pt x="10692" y="67"/>
                  </a:moveTo>
                  <a:lnTo>
                    <a:pt x="10642" y="133"/>
                  </a:lnTo>
                  <a:cubicBezTo>
                    <a:pt x="10659" y="117"/>
                    <a:pt x="10675" y="92"/>
                    <a:pt x="10692" y="67"/>
                  </a:cubicBezTo>
                  <a:close/>
                  <a:moveTo>
                    <a:pt x="10642" y="133"/>
                  </a:moveTo>
                  <a:lnTo>
                    <a:pt x="10375" y="467"/>
                  </a:lnTo>
                  <a:cubicBezTo>
                    <a:pt x="10041" y="901"/>
                    <a:pt x="9674" y="1268"/>
                    <a:pt x="9308" y="1635"/>
                  </a:cubicBezTo>
                  <a:cubicBezTo>
                    <a:pt x="8707" y="2168"/>
                    <a:pt x="8073" y="2635"/>
                    <a:pt x="7373" y="3002"/>
                  </a:cubicBezTo>
                  <a:cubicBezTo>
                    <a:pt x="6973" y="3202"/>
                    <a:pt x="6539" y="3402"/>
                    <a:pt x="6105" y="3536"/>
                  </a:cubicBezTo>
                  <a:cubicBezTo>
                    <a:pt x="5638" y="3703"/>
                    <a:pt x="5138" y="3836"/>
                    <a:pt x="4671" y="3970"/>
                  </a:cubicBezTo>
                  <a:cubicBezTo>
                    <a:pt x="4171" y="4103"/>
                    <a:pt x="3670" y="4236"/>
                    <a:pt x="3203" y="4370"/>
                  </a:cubicBezTo>
                  <a:cubicBezTo>
                    <a:pt x="2770" y="4537"/>
                    <a:pt x="2336" y="4737"/>
                    <a:pt x="1969" y="5004"/>
                  </a:cubicBezTo>
                  <a:cubicBezTo>
                    <a:pt x="1602" y="5237"/>
                    <a:pt x="1268" y="5537"/>
                    <a:pt x="968" y="5838"/>
                  </a:cubicBezTo>
                  <a:cubicBezTo>
                    <a:pt x="701" y="6104"/>
                    <a:pt x="501" y="6405"/>
                    <a:pt x="334" y="6738"/>
                  </a:cubicBezTo>
                  <a:cubicBezTo>
                    <a:pt x="68" y="7205"/>
                    <a:pt x="1" y="7772"/>
                    <a:pt x="101" y="8306"/>
                  </a:cubicBezTo>
                  <a:cubicBezTo>
                    <a:pt x="134" y="8439"/>
                    <a:pt x="201" y="8573"/>
                    <a:pt x="301" y="8706"/>
                  </a:cubicBezTo>
                  <a:cubicBezTo>
                    <a:pt x="334" y="8740"/>
                    <a:pt x="368" y="8773"/>
                    <a:pt x="401" y="8806"/>
                  </a:cubicBezTo>
                  <a:cubicBezTo>
                    <a:pt x="268" y="8673"/>
                    <a:pt x="168" y="8473"/>
                    <a:pt x="134" y="8273"/>
                  </a:cubicBezTo>
                  <a:cubicBezTo>
                    <a:pt x="34" y="7772"/>
                    <a:pt x="134" y="7239"/>
                    <a:pt x="368" y="6772"/>
                  </a:cubicBezTo>
                  <a:cubicBezTo>
                    <a:pt x="535" y="6438"/>
                    <a:pt x="768" y="6138"/>
                    <a:pt x="1035" y="5871"/>
                  </a:cubicBezTo>
                  <a:cubicBezTo>
                    <a:pt x="1302" y="5571"/>
                    <a:pt x="1635" y="5304"/>
                    <a:pt x="1969" y="5070"/>
                  </a:cubicBezTo>
                  <a:cubicBezTo>
                    <a:pt x="2369" y="4803"/>
                    <a:pt x="2803" y="4603"/>
                    <a:pt x="3237" y="4470"/>
                  </a:cubicBezTo>
                  <a:cubicBezTo>
                    <a:pt x="3704" y="4303"/>
                    <a:pt x="4171" y="4170"/>
                    <a:pt x="4671" y="4036"/>
                  </a:cubicBezTo>
                  <a:cubicBezTo>
                    <a:pt x="5171" y="3903"/>
                    <a:pt x="5672" y="3803"/>
                    <a:pt x="6105" y="3636"/>
                  </a:cubicBezTo>
                  <a:cubicBezTo>
                    <a:pt x="6572" y="3469"/>
                    <a:pt x="7006" y="3269"/>
                    <a:pt x="7406" y="3069"/>
                  </a:cubicBezTo>
                  <a:cubicBezTo>
                    <a:pt x="8107" y="2702"/>
                    <a:pt x="8740" y="2235"/>
                    <a:pt x="9341" y="1701"/>
                  </a:cubicBezTo>
                  <a:cubicBezTo>
                    <a:pt x="9741" y="1334"/>
                    <a:pt x="10075" y="934"/>
                    <a:pt x="10408" y="500"/>
                  </a:cubicBezTo>
                  <a:cubicBezTo>
                    <a:pt x="10508" y="334"/>
                    <a:pt x="10608" y="234"/>
                    <a:pt x="10642" y="13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4"/>
            <p:cNvSpPr/>
            <p:nvPr/>
          </p:nvSpPr>
          <p:spPr>
            <a:xfrm>
              <a:off x="1918138" y="1277977"/>
              <a:ext cx="215985" cy="117023"/>
            </a:xfrm>
            <a:custGeom>
              <a:rect b="b" l="l" r="r" t="t"/>
              <a:pathLst>
                <a:path extrusionOk="0" h="5838" w="10775">
                  <a:moveTo>
                    <a:pt x="10775" y="0"/>
                  </a:moveTo>
                  <a:lnTo>
                    <a:pt x="10508" y="267"/>
                  </a:lnTo>
                  <a:cubicBezTo>
                    <a:pt x="10241" y="467"/>
                    <a:pt x="9908" y="801"/>
                    <a:pt x="9441" y="1168"/>
                  </a:cubicBezTo>
                  <a:cubicBezTo>
                    <a:pt x="8907" y="1602"/>
                    <a:pt x="8340" y="1935"/>
                    <a:pt x="7706" y="2202"/>
                  </a:cubicBezTo>
                  <a:cubicBezTo>
                    <a:pt x="7306" y="2335"/>
                    <a:pt x="6939" y="2436"/>
                    <a:pt x="6538" y="2502"/>
                  </a:cubicBezTo>
                  <a:cubicBezTo>
                    <a:pt x="6105" y="2602"/>
                    <a:pt x="5705" y="2669"/>
                    <a:pt x="5238" y="2736"/>
                  </a:cubicBezTo>
                  <a:cubicBezTo>
                    <a:pt x="4404" y="2836"/>
                    <a:pt x="3570" y="3003"/>
                    <a:pt x="2769" y="3236"/>
                  </a:cubicBezTo>
                  <a:cubicBezTo>
                    <a:pt x="2135" y="3470"/>
                    <a:pt x="1502" y="3803"/>
                    <a:pt x="1001" y="4270"/>
                  </a:cubicBezTo>
                  <a:cubicBezTo>
                    <a:pt x="634" y="4570"/>
                    <a:pt x="367" y="4937"/>
                    <a:pt x="167" y="5371"/>
                  </a:cubicBezTo>
                  <a:cubicBezTo>
                    <a:pt x="101" y="5471"/>
                    <a:pt x="67" y="5604"/>
                    <a:pt x="34" y="5705"/>
                  </a:cubicBezTo>
                  <a:cubicBezTo>
                    <a:pt x="0" y="5771"/>
                    <a:pt x="0" y="5805"/>
                    <a:pt x="0" y="5838"/>
                  </a:cubicBezTo>
                  <a:cubicBezTo>
                    <a:pt x="0" y="5838"/>
                    <a:pt x="0" y="5805"/>
                    <a:pt x="34" y="5738"/>
                  </a:cubicBezTo>
                  <a:cubicBezTo>
                    <a:pt x="67" y="5604"/>
                    <a:pt x="134" y="5504"/>
                    <a:pt x="201" y="5371"/>
                  </a:cubicBezTo>
                  <a:cubicBezTo>
                    <a:pt x="401" y="4971"/>
                    <a:pt x="701" y="4604"/>
                    <a:pt x="1035" y="4304"/>
                  </a:cubicBezTo>
                  <a:cubicBezTo>
                    <a:pt x="1568" y="3870"/>
                    <a:pt x="2169" y="3536"/>
                    <a:pt x="2836" y="3336"/>
                  </a:cubicBezTo>
                  <a:cubicBezTo>
                    <a:pt x="3636" y="3069"/>
                    <a:pt x="4437" y="2903"/>
                    <a:pt x="5271" y="2802"/>
                  </a:cubicBezTo>
                  <a:cubicBezTo>
                    <a:pt x="5738" y="2736"/>
                    <a:pt x="6138" y="2669"/>
                    <a:pt x="6572" y="2602"/>
                  </a:cubicBezTo>
                  <a:cubicBezTo>
                    <a:pt x="6972" y="2536"/>
                    <a:pt x="7339" y="2436"/>
                    <a:pt x="7739" y="2269"/>
                  </a:cubicBezTo>
                  <a:cubicBezTo>
                    <a:pt x="8373" y="2002"/>
                    <a:pt x="8974" y="1668"/>
                    <a:pt x="9507" y="1201"/>
                  </a:cubicBezTo>
                  <a:cubicBezTo>
                    <a:pt x="9874" y="934"/>
                    <a:pt x="10208" y="601"/>
                    <a:pt x="10541" y="267"/>
                  </a:cubicBezTo>
                  <a:cubicBezTo>
                    <a:pt x="10641" y="167"/>
                    <a:pt x="10741" y="67"/>
                    <a:pt x="10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4"/>
            <p:cNvSpPr/>
            <p:nvPr/>
          </p:nvSpPr>
          <p:spPr>
            <a:xfrm>
              <a:off x="2135445" y="1205474"/>
              <a:ext cx="90964" cy="72523"/>
            </a:xfrm>
            <a:custGeom>
              <a:rect b="b" l="l" r="r" t="t"/>
              <a:pathLst>
                <a:path extrusionOk="0" h="3618" w="4538">
                  <a:moveTo>
                    <a:pt x="4469" y="0"/>
                  </a:moveTo>
                  <a:cubicBezTo>
                    <a:pt x="4422" y="0"/>
                    <a:pt x="4370" y="15"/>
                    <a:pt x="4304" y="15"/>
                  </a:cubicBezTo>
                  <a:cubicBezTo>
                    <a:pt x="4204" y="15"/>
                    <a:pt x="4137" y="15"/>
                    <a:pt x="4037" y="48"/>
                  </a:cubicBezTo>
                  <a:cubicBezTo>
                    <a:pt x="3903" y="48"/>
                    <a:pt x="3770" y="82"/>
                    <a:pt x="3670" y="115"/>
                  </a:cubicBezTo>
                  <a:cubicBezTo>
                    <a:pt x="3503" y="148"/>
                    <a:pt x="3370" y="182"/>
                    <a:pt x="3203" y="248"/>
                  </a:cubicBezTo>
                  <a:cubicBezTo>
                    <a:pt x="3036" y="315"/>
                    <a:pt x="2869" y="382"/>
                    <a:pt x="2736" y="449"/>
                  </a:cubicBezTo>
                  <a:cubicBezTo>
                    <a:pt x="2002" y="782"/>
                    <a:pt x="1335" y="1316"/>
                    <a:pt x="834" y="1950"/>
                  </a:cubicBezTo>
                  <a:cubicBezTo>
                    <a:pt x="734" y="2083"/>
                    <a:pt x="634" y="2216"/>
                    <a:pt x="534" y="2350"/>
                  </a:cubicBezTo>
                  <a:cubicBezTo>
                    <a:pt x="434" y="2483"/>
                    <a:pt x="367" y="2617"/>
                    <a:pt x="301" y="2784"/>
                  </a:cubicBezTo>
                  <a:cubicBezTo>
                    <a:pt x="234" y="2917"/>
                    <a:pt x="201" y="3017"/>
                    <a:pt x="167" y="3117"/>
                  </a:cubicBezTo>
                  <a:cubicBezTo>
                    <a:pt x="101" y="3217"/>
                    <a:pt x="67" y="3284"/>
                    <a:pt x="67" y="3384"/>
                  </a:cubicBezTo>
                  <a:cubicBezTo>
                    <a:pt x="34" y="3484"/>
                    <a:pt x="1" y="3551"/>
                    <a:pt x="1" y="3617"/>
                  </a:cubicBezTo>
                  <a:cubicBezTo>
                    <a:pt x="1" y="3617"/>
                    <a:pt x="101" y="3284"/>
                    <a:pt x="367" y="2784"/>
                  </a:cubicBezTo>
                  <a:cubicBezTo>
                    <a:pt x="434" y="2683"/>
                    <a:pt x="501" y="2550"/>
                    <a:pt x="601" y="2417"/>
                  </a:cubicBezTo>
                  <a:cubicBezTo>
                    <a:pt x="701" y="2250"/>
                    <a:pt x="801" y="2116"/>
                    <a:pt x="901" y="1983"/>
                  </a:cubicBezTo>
                  <a:cubicBezTo>
                    <a:pt x="1402" y="1383"/>
                    <a:pt x="2035" y="849"/>
                    <a:pt x="2769" y="515"/>
                  </a:cubicBezTo>
                  <a:cubicBezTo>
                    <a:pt x="2903" y="449"/>
                    <a:pt x="3069" y="382"/>
                    <a:pt x="3236" y="315"/>
                  </a:cubicBezTo>
                  <a:cubicBezTo>
                    <a:pt x="3370" y="248"/>
                    <a:pt x="3503" y="215"/>
                    <a:pt x="3670" y="182"/>
                  </a:cubicBezTo>
                  <a:cubicBezTo>
                    <a:pt x="4204" y="48"/>
                    <a:pt x="4537" y="15"/>
                    <a:pt x="4537" y="15"/>
                  </a:cubicBezTo>
                  <a:cubicBezTo>
                    <a:pt x="4515" y="4"/>
                    <a:pt x="4493" y="0"/>
                    <a:pt x="44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4"/>
            <p:cNvSpPr/>
            <p:nvPr/>
          </p:nvSpPr>
          <p:spPr>
            <a:xfrm>
              <a:off x="2143463" y="1273186"/>
              <a:ext cx="159157" cy="240179"/>
            </a:xfrm>
            <a:custGeom>
              <a:rect b="b" l="l" r="r" t="t"/>
              <a:pathLst>
                <a:path extrusionOk="0" h="11982" w="7940">
                  <a:moveTo>
                    <a:pt x="36" y="772"/>
                  </a:moveTo>
                  <a:lnTo>
                    <a:pt x="34" y="773"/>
                  </a:lnTo>
                  <a:lnTo>
                    <a:pt x="1" y="807"/>
                  </a:lnTo>
                  <a:cubicBezTo>
                    <a:pt x="12" y="795"/>
                    <a:pt x="24" y="783"/>
                    <a:pt x="36" y="772"/>
                  </a:cubicBezTo>
                  <a:close/>
                  <a:moveTo>
                    <a:pt x="2147" y="1"/>
                  </a:moveTo>
                  <a:cubicBezTo>
                    <a:pt x="1583" y="1"/>
                    <a:pt x="1048" y="136"/>
                    <a:pt x="568" y="406"/>
                  </a:cubicBezTo>
                  <a:cubicBezTo>
                    <a:pt x="351" y="499"/>
                    <a:pt x="191" y="621"/>
                    <a:pt x="36" y="772"/>
                  </a:cubicBezTo>
                  <a:lnTo>
                    <a:pt x="36" y="772"/>
                  </a:lnTo>
                  <a:lnTo>
                    <a:pt x="134" y="706"/>
                  </a:lnTo>
                  <a:cubicBezTo>
                    <a:pt x="268" y="606"/>
                    <a:pt x="401" y="506"/>
                    <a:pt x="568" y="440"/>
                  </a:cubicBezTo>
                  <a:cubicBezTo>
                    <a:pt x="1102" y="173"/>
                    <a:pt x="1702" y="39"/>
                    <a:pt x="2336" y="39"/>
                  </a:cubicBezTo>
                  <a:cubicBezTo>
                    <a:pt x="2736" y="73"/>
                    <a:pt x="3170" y="173"/>
                    <a:pt x="3537" y="340"/>
                  </a:cubicBezTo>
                  <a:cubicBezTo>
                    <a:pt x="4471" y="740"/>
                    <a:pt x="5171" y="1574"/>
                    <a:pt x="5438" y="2541"/>
                  </a:cubicBezTo>
                  <a:cubicBezTo>
                    <a:pt x="5571" y="3108"/>
                    <a:pt x="5638" y="3675"/>
                    <a:pt x="5605" y="4242"/>
                  </a:cubicBezTo>
                  <a:cubicBezTo>
                    <a:pt x="5571" y="4843"/>
                    <a:pt x="5605" y="5410"/>
                    <a:pt x="5638" y="5977"/>
                  </a:cubicBezTo>
                  <a:cubicBezTo>
                    <a:pt x="5772" y="7011"/>
                    <a:pt x="6205" y="7978"/>
                    <a:pt x="6839" y="8812"/>
                  </a:cubicBezTo>
                  <a:cubicBezTo>
                    <a:pt x="7139" y="9112"/>
                    <a:pt x="7406" y="9446"/>
                    <a:pt x="7640" y="9780"/>
                  </a:cubicBezTo>
                  <a:cubicBezTo>
                    <a:pt x="7740" y="9946"/>
                    <a:pt x="7806" y="10113"/>
                    <a:pt x="7840" y="10280"/>
                  </a:cubicBezTo>
                  <a:cubicBezTo>
                    <a:pt x="7840" y="10447"/>
                    <a:pt x="7840" y="10614"/>
                    <a:pt x="7806" y="10780"/>
                  </a:cubicBezTo>
                  <a:cubicBezTo>
                    <a:pt x="7706" y="11014"/>
                    <a:pt x="7606" y="11247"/>
                    <a:pt x="7439" y="11447"/>
                  </a:cubicBezTo>
                  <a:cubicBezTo>
                    <a:pt x="7306" y="11648"/>
                    <a:pt x="7206" y="11748"/>
                    <a:pt x="7106" y="11848"/>
                  </a:cubicBezTo>
                  <a:lnTo>
                    <a:pt x="7039" y="11948"/>
                  </a:lnTo>
                  <a:lnTo>
                    <a:pt x="7006" y="11981"/>
                  </a:lnTo>
                  <a:lnTo>
                    <a:pt x="7073" y="11981"/>
                  </a:lnTo>
                  <a:lnTo>
                    <a:pt x="7173" y="11881"/>
                  </a:lnTo>
                  <a:cubicBezTo>
                    <a:pt x="7273" y="11748"/>
                    <a:pt x="7373" y="11614"/>
                    <a:pt x="7473" y="11481"/>
                  </a:cubicBezTo>
                  <a:cubicBezTo>
                    <a:pt x="7640" y="11281"/>
                    <a:pt x="7773" y="11047"/>
                    <a:pt x="7873" y="10780"/>
                  </a:cubicBezTo>
                  <a:cubicBezTo>
                    <a:pt x="7906" y="10647"/>
                    <a:pt x="7940" y="10447"/>
                    <a:pt x="7906" y="10280"/>
                  </a:cubicBezTo>
                  <a:cubicBezTo>
                    <a:pt x="7873" y="10113"/>
                    <a:pt x="7806" y="9913"/>
                    <a:pt x="7740" y="9780"/>
                  </a:cubicBezTo>
                  <a:cubicBezTo>
                    <a:pt x="7473" y="9413"/>
                    <a:pt x="7206" y="9079"/>
                    <a:pt x="6939" y="8779"/>
                  </a:cubicBezTo>
                  <a:cubicBezTo>
                    <a:pt x="6639" y="8379"/>
                    <a:pt x="6372" y="7978"/>
                    <a:pt x="6205" y="7511"/>
                  </a:cubicBezTo>
                  <a:cubicBezTo>
                    <a:pt x="5972" y="7011"/>
                    <a:pt x="5838" y="6511"/>
                    <a:pt x="5772" y="5977"/>
                  </a:cubicBezTo>
                  <a:cubicBezTo>
                    <a:pt x="5705" y="5410"/>
                    <a:pt x="5705" y="4843"/>
                    <a:pt x="5738" y="4276"/>
                  </a:cubicBezTo>
                  <a:cubicBezTo>
                    <a:pt x="5772" y="3675"/>
                    <a:pt x="5705" y="3108"/>
                    <a:pt x="5571" y="2541"/>
                  </a:cubicBezTo>
                  <a:cubicBezTo>
                    <a:pt x="5405" y="2007"/>
                    <a:pt x="5138" y="1507"/>
                    <a:pt x="4771" y="1107"/>
                  </a:cubicBezTo>
                  <a:cubicBezTo>
                    <a:pt x="4437" y="740"/>
                    <a:pt x="4037" y="473"/>
                    <a:pt x="3570" y="273"/>
                  </a:cubicBezTo>
                  <a:cubicBezTo>
                    <a:pt x="3203" y="106"/>
                    <a:pt x="2769" y="6"/>
                    <a:pt x="2336" y="6"/>
                  </a:cubicBezTo>
                  <a:cubicBezTo>
                    <a:pt x="2272" y="3"/>
                    <a:pt x="2209" y="1"/>
                    <a:pt x="214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4"/>
            <p:cNvSpPr/>
            <p:nvPr/>
          </p:nvSpPr>
          <p:spPr>
            <a:xfrm>
              <a:off x="1890716" y="1264607"/>
              <a:ext cx="236050" cy="191911"/>
            </a:xfrm>
            <a:custGeom>
              <a:rect b="b" l="l" r="r" t="t"/>
              <a:pathLst>
                <a:path extrusionOk="0" h="9574" w="11776">
                  <a:moveTo>
                    <a:pt x="11776" y="0"/>
                  </a:moveTo>
                  <a:cubicBezTo>
                    <a:pt x="11764" y="23"/>
                    <a:pt x="11752" y="47"/>
                    <a:pt x="11740" y="70"/>
                  </a:cubicBezTo>
                  <a:lnTo>
                    <a:pt x="11740" y="70"/>
                  </a:lnTo>
                  <a:lnTo>
                    <a:pt x="11776" y="34"/>
                  </a:lnTo>
                  <a:lnTo>
                    <a:pt x="11776" y="0"/>
                  </a:lnTo>
                  <a:close/>
                  <a:moveTo>
                    <a:pt x="11740" y="70"/>
                  </a:moveTo>
                  <a:lnTo>
                    <a:pt x="11676" y="134"/>
                  </a:lnTo>
                  <a:cubicBezTo>
                    <a:pt x="11576" y="301"/>
                    <a:pt x="11476" y="434"/>
                    <a:pt x="11342" y="567"/>
                  </a:cubicBezTo>
                  <a:cubicBezTo>
                    <a:pt x="10875" y="1001"/>
                    <a:pt x="10308" y="1368"/>
                    <a:pt x="9674" y="1601"/>
                  </a:cubicBezTo>
                  <a:cubicBezTo>
                    <a:pt x="9241" y="1735"/>
                    <a:pt x="8807" y="1868"/>
                    <a:pt x="8373" y="1935"/>
                  </a:cubicBezTo>
                  <a:cubicBezTo>
                    <a:pt x="7873" y="2035"/>
                    <a:pt x="7373" y="2068"/>
                    <a:pt x="6806" y="2102"/>
                  </a:cubicBezTo>
                  <a:cubicBezTo>
                    <a:pt x="6272" y="2169"/>
                    <a:pt x="5705" y="2169"/>
                    <a:pt x="5104" y="2235"/>
                  </a:cubicBezTo>
                  <a:cubicBezTo>
                    <a:pt x="4471" y="2302"/>
                    <a:pt x="3870" y="2402"/>
                    <a:pt x="3270" y="2569"/>
                  </a:cubicBezTo>
                  <a:cubicBezTo>
                    <a:pt x="2669" y="2736"/>
                    <a:pt x="2102" y="3036"/>
                    <a:pt x="1602" y="3403"/>
                  </a:cubicBezTo>
                  <a:cubicBezTo>
                    <a:pt x="1135" y="3770"/>
                    <a:pt x="768" y="4203"/>
                    <a:pt x="501" y="4737"/>
                  </a:cubicBezTo>
                  <a:cubicBezTo>
                    <a:pt x="68" y="5638"/>
                    <a:pt x="1" y="6672"/>
                    <a:pt x="334" y="7606"/>
                  </a:cubicBezTo>
                  <a:cubicBezTo>
                    <a:pt x="568" y="8240"/>
                    <a:pt x="968" y="8773"/>
                    <a:pt x="1502" y="9207"/>
                  </a:cubicBezTo>
                  <a:cubicBezTo>
                    <a:pt x="1635" y="9307"/>
                    <a:pt x="1769" y="9407"/>
                    <a:pt x="1936" y="9507"/>
                  </a:cubicBezTo>
                  <a:lnTo>
                    <a:pt x="2069" y="9574"/>
                  </a:lnTo>
                  <a:lnTo>
                    <a:pt x="2102" y="9574"/>
                  </a:lnTo>
                  <a:lnTo>
                    <a:pt x="2069" y="9540"/>
                  </a:lnTo>
                  <a:lnTo>
                    <a:pt x="1936" y="9474"/>
                  </a:lnTo>
                  <a:cubicBezTo>
                    <a:pt x="1802" y="9374"/>
                    <a:pt x="1669" y="9274"/>
                    <a:pt x="1535" y="9140"/>
                  </a:cubicBezTo>
                  <a:cubicBezTo>
                    <a:pt x="1035" y="8740"/>
                    <a:pt x="635" y="8173"/>
                    <a:pt x="434" y="7572"/>
                  </a:cubicBezTo>
                  <a:cubicBezTo>
                    <a:pt x="101" y="6638"/>
                    <a:pt x="168" y="5638"/>
                    <a:pt x="601" y="4737"/>
                  </a:cubicBezTo>
                  <a:cubicBezTo>
                    <a:pt x="835" y="4237"/>
                    <a:pt x="1202" y="3803"/>
                    <a:pt x="1669" y="3436"/>
                  </a:cubicBezTo>
                  <a:cubicBezTo>
                    <a:pt x="2169" y="3103"/>
                    <a:pt x="2703" y="2802"/>
                    <a:pt x="3303" y="2636"/>
                  </a:cubicBezTo>
                  <a:cubicBezTo>
                    <a:pt x="4471" y="2369"/>
                    <a:pt x="5638" y="2202"/>
                    <a:pt x="6839" y="2202"/>
                  </a:cubicBezTo>
                  <a:cubicBezTo>
                    <a:pt x="7373" y="2169"/>
                    <a:pt x="7873" y="2102"/>
                    <a:pt x="8407" y="2002"/>
                  </a:cubicBezTo>
                  <a:cubicBezTo>
                    <a:pt x="8840" y="1935"/>
                    <a:pt x="9274" y="1802"/>
                    <a:pt x="9708" y="1635"/>
                  </a:cubicBezTo>
                  <a:cubicBezTo>
                    <a:pt x="10342" y="1401"/>
                    <a:pt x="10909" y="1034"/>
                    <a:pt x="11376" y="567"/>
                  </a:cubicBezTo>
                  <a:cubicBezTo>
                    <a:pt x="11523" y="420"/>
                    <a:pt x="11644" y="246"/>
                    <a:pt x="11740" y="7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4"/>
            <p:cNvSpPr/>
            <p:nvPr/>
          </p:nvSpPr>
          <p:spPr>
            <a:xfrm>
              <a:off x="2155510" y="1518918"/>
              <a:ext cx="31451" cy="32774"/>
            </a:xfrm>
            <a:custGeom>
              <a:rect b="b" l="l" r="r" t="t"/>
              <a:pathLst>
                <a:path extrusionOk="0" h="1635" w="1569">
                  <a:moveTo>
                    <a:pt x="839" y="0"/>
                  </a:moveTo>
                  <a:cubicBezTo>
                    <a:pt x="772" y="0"/>
                    <a:pt x="703" y="9"/>
                    <a:pt x="634" y="22"/>
                  </a:cubicBezTo>
                  <a:cubicBezTo>
                    <a:pt x="434" y="22"/>
                    <a:pt x="267" y="156"/>
                    <a:pt x="167" y="323"/>
                  </a:cubicBezTo>
                  <a:cubicBezTo>
                    <a:pt x="34" y="523"/>
                    <a:pt x="0" y="756"/>
                    <a:pt x="67" y="990"/>
                  </a:cubicBezTo>
                  <a:cubicBezTo>
                    <a:pt x="134" y="1157"/>
                    <a:pt x="234" y="1290"/>
                    <a:pt x="367" y="1423"/>
                  </a:cubicBezTo>
                  <a:cubicBezTo>
                    <a:pt x="550" y="1580"/>
                    <a:pt x="713" y="1635"/>
                    <a:pt x="775" y="1635"/>
                  </a:cubicBezTo>
                  <a:cubicBezTo>
                    <a:pt x="792" y="1635"/>
                    <a:pt x="801" y="1631"/>
                    <a:pt x="801" y="1624"/>
                  </a:cubicBezTo>
                  <a:cubicBezTo>
                    <a:pt x="801" y="1590"/>
                    <a:pt x="634" y="1523"/>
                    <a:pt x="467" y="1257"/>
                  </a:cubicBezTo>
                  <a:cubicBezTo>
                    <a:pt x="367" y="1157"/>
                    <a:pt x="300" y="1023"/>
                    <a:pt x="267" y="890"/>
                  </a:cubicBezTo>
                  <a:cubicBezTo>
                    <a:pt x="200" y="723"/>
                    <a:pt x="234" y="523"/>
                    <a:pt x="334" y="389"/>
                  </a:cubicBezTo>
                  <a:cubicBezTo>
                    <a:pt x="451" y="226"/>
                    <a:pt x="616" y="144"/>
                    <a:pt x="797" y="144"/>
                  </a:cubicBezTo>
                  <a:cubicBezTo>
                    <a:pt x="874" y="144"/>
                    <a:pt x="954" y="159"/>
                    <a:pt x="1034" y="189"/>
                  </a:cubicBezTo>
                  <a:cubicBezTo>
                    <a:pt x="1268" y="256"/>
                    <a:pt x="1435" y="323"/>
                    <a:pt x="1535" y="356"/>
                  </a:cubicBezTo>
                  <a:cubicBezTo>
                    <a:pt x="1535" y="423"/>
                    <a:pt x="1568" y="423"/>
                    <a:pt x="1568" y="423"/>
                  </a:cubicBezTo>
                  <a:lnTo>
                    <a:pt x="1568" y="356"/>
                  </a:lnTo>
                  <a:cubicBezTo>
                    <a:pt x="1435" y="223"/>
                    <a:pt x="1268" y="122"/>
                    <a:pt x="1101" y="56"/>
                  </a:cubicBezTo>
                  <a:cubicBezTo>
                    <a:pt x="1023" y="17"/>
                    <a:pt x="933" y="0"/>
                    <a:pt x="8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4"/>
            <p:cNvSpPr/>
            <p:nvPr/>
          </p:nvSpPr>
          <p:spPr>
            <a:xfrm>
              <a:off x="1902081" y="1287999"/>
              <a:ext cx="234045" cy="458710"/>
            </a:xfrm>
            <a:custGeom>
              <a:rect b="b" l="l" r="r" t="t"/>
              <a:pathLst>
                <a:path extrusionOk="0" h="22884" w="11676">
                  <a:moveTo>
                    <a:pt x="11676" y="1"/>
                  </a:moveTo>
                  <a:cubicBezTo>
                    <a:pt x="11643" y="1"/>
                    <a:pt x="11576" y="434"/>
                    <a:pt x="11342" y="1135"/>
                  </a:cubicBezTo>
                  <a:cubicBezTo>
                    <a:pt x="10975" y="2136"/>
                    <a:pt x="10442" y="3036"/>
                    <a:pt x="9775" y="3870"/>
                  </a:cubicBezTo>
                  <a:cubicBezTo>
                    <a:pt x="8774" y="5071"/>
                    <a:pt x="7473" y="6038"/>
                    <a:pt x="6005" y="6606"/>
                  </a:cubicBezTo>
                  <a:cubicBezTo>
                    <a:pt x="5205" y="6939"/>
                    <a:pt x="4271" y="7073"/>
                    <a:pt x="3337" y="7406"/>
                  </a:cubicBezTo>
                  <a:cubicBezTo>
                    <a:pt x="2336" y="7706"/>
                    <a:pt x="1502" y="8340"/>
                    <a:pt x="902" y="9207"/>
                  </a:cubicBezTo>
                  <a:cubicBezTo>
                    <a:pt x="301" y="10041"/>
                    <a:pt x="1" y="11042"/>
                    <a:pt x="68" y="12076"/>
                  </a:cubicBezTo>
                  <a:cubicBezTo>
                    <a:pt x="101" y="13043"/>
                    <a:pt x="435" y="13977"/>
                    <a:pt x="1002" y="14745"/>
                  </a:cubicBezTo>
                  <a:cubicBezTo>
                    <a:pt x="1135" y="14911"/>
                    <a:pt x="1268" y="15078"/>
                    <a:pt x="1435" y="15245"/>
                  </a:cubicBezTo>
                  <a:cubicBezTo>
                    <a:pt x="1602" y="15412"/>
                    <a:pt x="1735" y="15545"/>
                    <a:pt x="1869" y="15745"/>
                  </a:cubicBezTo>
                  <a:cubicBezTo>
                    <a:pt x="2102" y="16046"/>
                    <a:pt x="2303" y="16413"/>
                    <a:pt x="2436" y="16779"/>
                  </a:cubicBezTo>
                  <a:cubicBezTo>
                    <a:pt x="2703" y="17447"/>
                    <a:pt x="2736" y="18180"/>
                    <a:pt x="2536" y="18881"/>
                  </a:cubicBezTo>
                  <a:cubicBezTo>
                    <a:pt x="2069" y="20149"/>
                    <a:pt x="1569" y="21116"/>
                    <a:pt x="1268" y="21816"/>
                  </a:cubicBezTo>
                  <a:lnTo>
                    <a:pt x="902" y="22584"/>
                  </a:lnTo>
                  <a:cubicBezTo>
                    <a:pt x="868" y="22684"/>
                    <a:pt x="801" y="22784"/>
                    <a:pt x="801" y="22884"/>
                  </a:cubicBezTo>
                  <a:cubicBezTo>
                    <a:pt x="835" y="22784"/>
                    <a:pt x="868" y="22717"/>
                    <a:pt x="902" y="22650"/>
                  </a:cubicBezTo>
                  <a:cubicBezTo>
                    <a:pt x="1002" y="22484"/>
                    <a:pt x="1168" y="22217"/>
                    <a:pt x="1335" y="21883"/>
                  </a:cubicBezTo>
                  <a:cubicBezTo>
                    <a:pt x="1669" y="21183"/>
                    <a:pt x="2136" y="20215"/>
                    <a:pt x="2669" y="18948"/>
                  </a:cubicBezTo>
                  <a:cubicBezTo>
                    <a:pt x="2903" y="18247"/>
                    <a:pt x="2870" y="17447"/>
                    <a:pt x="2603" y="16746"/>
                  </a:cubicBezTo>
                  <a:cubicBezTo>
                    <a:pt x="2436" y="16346"/>
                    <a:pt x="2236" y="15979"/>
                    <a:pt x="2002" y="15645"/>
                  </a:cubicBezTo>
                  <a:cubicBezTo>
                    <a:pt x="1869" y="15479"/>
                    <a:pt x="1735" y="15312"/>
                    <a:pt x="1569" y="15145"/>
                  </a:cubicBezTo>
                  <a:cubicBezTo>
                    <a:pt x="1435" y="14978"/>
                    <a:pt x="1302" y="14811"/>
                    <a:pt x="1168" y="14645"/>
                  </a:cubicBezTo>
                  <a:cubicBezTo>
                    <a:pt x="635" y="13911"/>
                    <a:pt x="301" y="13043"/>
                    <a:pt x="268" y="12109"/>
                  </a:cubicBezTo>
                  <a:cubicBezTo>
                    <a:pt x="234" y="11109"/>
                    <a:pt x="535" y="10141"/>
                    <a:pt x="1102" y="9341"/>
                  </a:cubicBezTo>
                  <a:cubicBezTo>
                    <a:pt x="1669" y="8540"/>
                    <a:pt x="2469" y="7940"/>
                    <a:pt x="3437" y="7640"/>
                  </a:cubicBezTo>
                  <a:cubicBezTo>
                    <a:pt x="4337" y="7273"/>
                    <a:pt x="5271" y="7139"/>
                    <a:pt x="6105" y="6806"/>
                  </a:cubicBezTo>
                  <a:cubicBezTo>
                    <a:pt x="8607" y="5772"/>
                    <a:pt x="10542" y="3703"/>
                    <a:pt x="11409" y="1135"/>
                  </a:cubicBezTo>
                  <a:cubicBezTo>
                    <a:pt x="11509" y="868"/>
                    <a:pt x="11576" y="601"/>
                    <a:pt x="11643" y="301"/>
                  </a:cubicBezTo>
                  <a:cubicBezTo>
                    <a:pt x="11643" y="201"/>
                    <a:pt x="11676" y="101"/>
                    <a:pt x="116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4"/>
            <p:cNvSpPr/>
            <p:nvPr/>
          </p:nvSpPr>
          <p:spPr>
            <a:xfrm>
              <a:off x="1833888" y="1666449"/>
              <a:ext cx="465405" cy="651964"/>
            </a:xfrm>
            <a:custGeom>
              <a:rect b="b" l="l" r="r" t="t"/>
              <a:pathLst>
                <a:path extrusionOk="0" h="32525" w="23218">
                  <a:moveTo>
                    <a:pt x="10408" y="1"/>
                  </a:moveTo>
                  <a:cubicBezTo>
                    <a:pt x="10408" y="1"/>
                    <a:pt x="6305" y="2136"/>
                    <a:pt x="4737" y="3103"/>
                  </a:cubicBezTo>
                  <a:cubicBezTo>
                    <a:pt x="0" y="6039"/>
                    <a:pt x="1201" y="12510"/>
                    <a:pt x="1602" y="14178"/>
                  </a:cubicBezTo>
                  <a:cubicBezTo>
                    <a:pt x="2035" y="15846"/>
                    <a:pt x="4237" y="26887"/>
                    <a:pt x="4237" y="26887"/>
                  </a:cubicBezTo>
                  <a:lnTo>
                    <a:pt x="3136" y="31824"/>
                  </a:lnTo>
                  <a:lnTo>
                    <a:pt x="22650" y="32524"/>
                  </a:lnTo>
                  <a:cubicBezTo>
                    <a:pt x="22650" y="32524"/>
                    <a:pt x="23217" y="10142"/>
                    <a:pt x="22250" y="6739"/>
                  </a:cubicBezTo>
                  <a:cubicBezTo>
                    <a:pt x="21316" y="3303"/>
                    <a:pt x="17480" y="735"/>
                    <a:pt x="17480" y="735"/>
                  </a:cubicBezTo>
                  <a:cubicBezTo>
                    <a:pt x="16991" y="1630"/>
                    <a:pt x="15851" y="2208"/>
                    <a:pt x="14541" y="2208"/>
                  </a:cubicBezTo>
                  <a:cubicBezTo>
                    <a:pt x="13166" y="2208"/>
                    <a:pt x="11603" y="1572"/>
                    <a:pt x="1040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4"/>
            <p:cNvSpPr/>
            <p:nvPr/>
          </p:nvSpPr>
          <p:spPr>
            <a:xfrm>
              <a:off x="2112714" y="2266897"/>
              <a:ext cx="55525" cy="43478"/>
            </a:xfrm>
            <a:custGeom>
              <a:rect b="b" l="l" r="r" t="t"/>
              <a:pathLst>
                <a:path extrusionOk="0" h="2169" w="2770">
                  <a:moveTo>
                    <a:pt x="0" y="1"/>
                  </a:moveTo>
                  <a:cubicBezTo>
                    <a:pt x="434" y="935"/>
                    <a:pt x="1802" y="1902"/>
                    <a:pt x="2769" y="2169"/>
                  </a:cubicBezTo>
                  <a:cubicBezTo>
                    <a:pt x="1968" y="1302"/>
                    <a:pt x="1034" y="534"/>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4"/>
            <p:cNvSpPr/>
            <p:nvPr/>
          </p:nvSpPr>
          <p:spPr>
            <a:xfrm>
              <a:off x="2024456" y="2139190"/>
              <a:ext cx="54843" cy="44159"/>
            </a:xfrm>
            <a:custGeom>
              <a:rect b="b" l="l" r="r" t="t"/>
              <a:pathLst>
                <a:path extrusionOk="0" h="2203" w="2736">
                  <a:moveTo>
                    <a:pt x="0" y="1"/>
                  </a:moveTo>
                  <a:lnTo>
                    <a:pt x="0" y="1"/>
                  </a:lnTo>
                  <a:cubicBezTo>
                    <a:pt x="401" y="968"/>
                    <a:pt x="1768" y="1902"/>
                    <a:pt x="2736" y="2202"/>
                  </a:cubicBezTo>
                  <a:cubicBezTo>
                    <a:pt x="1968" y="1301"/>
                    <a:pt x="1034" y="568"/>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4"/>
            <p:cNvSpPr/>
            <p:nvPr/>
          </p:nvSpPr>
          <p:spPr>
            <a:xfrm>
              <a:off x="2233746" y="2229453"/>
              <a:ext cx="14052" cy="70238"/>
            </a:xfrm>
            <a:custGeom>
              <a:rect b="b" l="l" r="r" t="t"/>
              <a:pathLst>
                <a:path extrusionOk="0" h="3504" w="701">
                  <a:moveTo>
                    <a:pt x="467" y="1"/>
                  </a:moveTo>
                  <a:lnTo>
                    <a:pt x="467" y="1"/>
                  </a:lnTo>
                  <a:cubicBezTo>
                    <a:pt x="0" y="901"/>
                    <a:pt x="133" y="2569"/>
                    <a:pt x="500" y="3503"/>
                  </a:cubicBezTo>
                  <a:cubicBezTo>
                    <a:pt x="701" y="2336"/>
                    <a:pt x="701" y="1135"/>
                    <a:pt x="4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4"/>
            <p:cNvSpPr/>
            <p:nvPr/>
          </p:nvSpPr>
          <p:spPr>
            <a:xfrm>
              <a:off x="2041174" y="2225444"/>
              <a:ext cx="15395" cy="74247"/>
            </a:xfrm>
            <a:custGeom>
              <a:rect b="b" l="l" r="r" t="t"/>
              <a:pathLst>
                <a:path extrusionOk="0" h="3704" w="768">
                  <a:moveTo>
                    <a:pt x="501" y="1"/>
                  </a:moveTo>
                  <a:cubicBezTo>
                    <a:pt x="0" y="968"/>
                    <a:pt x="167" y="2736"/>
                    <a:pt x="567" y="3703"/>
                  </a:cubicBezTo>
                  <a:cubicBezTo>
                    <a:pt x="767" y="2469"/>
                    <a:pt x="767" y="1201"/>
                    <a:pt x="5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4"/>
            <p:cNvSpPr/>
            <p:nvPr/>
          </p:nvSpPr>
          <p:spPr>
            <a:xfrm>
              <a:off x="2210333" y="1703231"/>
              <a:ext cx="14733" cy="70238"/>
            </a:xfrm>
            <a:custGeom>
              <a:rect b="b" l="l" r="r" t="t"/>
              <a:pathLst>
                <a:path extrusionOk="0" h="3504" w="735">
                  <a:moveTo>
                    <a:pt x="634" y="1"/>
                  </a:moveTo>
                  <a:lnTo>
                    <a:pt x="634" y="1"/>
                  </a:lnTo>
                  <a:cubicBezTo>
                    <a:pt x="67" y="868"/>
                    <a:pt x="1" y="2536"/>
                    <a:pt x="301" y="3503"/>
                  </a:cubicBezTo>
                  <a:cubicBezTo>
                    <a:pt x="634" y="2369"/>
                    <a:pt x="734" y="1168"/>
                    <a:pt x="6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4"/>
            <p:cNvSpPr/>
            <p:nvPr/>
          </p:nvSpPr>
          <p:spPr>
            <a:xfrm>
              <a:off x="2176237" y="1780806"/>
              <a:ext cx="26760" cy="66870"/>
            </a:xfrm>
            <a:custGeom>
              <a:rect b="b" l="l" r="r" t="t"/>
              <a:pathLst>
                <a:path extrusionOk="0" h="3336" w="1335">
                  <a:moveTo>
                    <a:pt x="167" y="0"/>
                  </a:moveTo>
                  <a:lnTo>
                    <a:pt x="167" y="0"/>
                  </a:lnTo>
                  <a:cubicBezTo>
                    <a:pt x="0" y="1034"/>
                    <a:pt x="667" y="2569"/>
                    <a:pt x="1335"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4"/>
            <p:cNvSpPr/>
            <p:nvPr/>
          </p:nvSpPr>
          <p:spPr>
            <a:xfrm>
              <a:off x="2105358" y="1723296"/>
              <a:ext cx="17399" cy="69556"/>
            </a:xfrm>
            <a:custGeom>
              <a:rect b="b" l="l" r="r" t="t"/>
              <a:pathLst>
                <a:path extrusionOk="0" h="3470" w="868">
                  <a:moveTo>
                    <a:pt x="868" y="0"/>
                  </a:moveTo>
                  <a:lnTo>
                    <a:pt x="868" y="0"/>
                  </a:lnTo>
                  <a:cubicBezTo>
                    <a:pt x="201" y="834"/>
                    <a:pt x="0" y="2469"/>
                    <a:pt x="201" y="3469"/>
                  </a:cubicBezTo>
                  <a:cubicBezTo>
                    <a:pt x="634" y="2369"/>
                    <a:pt x="868" y="1201"/>
                    <a:pt x="8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4"/>
            <p:cNvSpPr/>
            <p:nvPr/>
          </p:nvSpPr>
          <p:spPr>
            <a:xfrm>
              <a:off x="2143463" y="2171964"/>
              <a:ext cx="26780" cy="66870"/>
            </a:xfrm>
            <a:custGeom>
              <a:rect b="b" l="l" r="r" t="t"/>
              <a:pathLst>
                <a:path extrusionOk="0" h="3336" w="1336">
                  <a:moveTo>
                    <a:pt x="168" y="0"/>
                  </a:moveTo>
                  <a:cubicBezTo>
                    <a:pt x="1" y="1034"/>
                    <a:pt x="668" y="2569"/>
                    <a:pt x="1335" y="3336"/>
                  </a:cubicBezTo>
                  <a:cubicBezTo>
                    <a:pt x="1135" y="2168"/>
                    <a:pt x="735" y="1034"/>
                    <a:pt x="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4"/>
            <p:cNvSpPr/>
            <p:nvPr/>
          </p:nvSpPr>
          <p:spPr>
            <a:xfrm>
              <a:off x="1938203" y="2073001"/>
              <a:ext cx="26760" cy="66870"/>
            </a:xfrm>
            <a:custGeom>
              <a:rect b="b" l="l" r="r" t="t"/>
              <a:pathLst>
                <a:path extrusionOk="0" h="3336" w="1335">
                  <a:moveTo>
                    <a:pt x="167" y="0"/>
                  </a:moveTo>
                  <a:lnTo>
                    <a:pt x="167" y="0"/>
                  </a:lnTo>
                  <a:cubicBezTo>
                    <a:pt x="0" y="1034"/>
                    <a:pt x="634" y="2569"/>
                    <a:pt x="1334"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4"/>
            <p:cNvSpPr/>
            <p:nvPr/>
          </p:nvSpPr>
          <p:spPr>
            <a:xfrm>
              <a:off x="2165533" y="1905165"/>
              <a:ext cx="68233" cy="19764"/>
            </a:xfrm>
            <a:custGeom>
              <a:rect b="b" l="l" r="r" t="t"/>
              <a:pathLst>
                <a:path extrusionOk="0" h="986" w="3404">
                  <a:moveTo>
                    <a:pt x="1" y="1"/>
                  </a:moveTo>
                  <a:lnTo>
                    <a:pt x="1" y="1"/>
                  </a:lnTo>
                  <a:cubicBezTo>
                    <a:pt x="679" y="649"/>
                    <a:pt x="2009" y="985"/>
                    <a:pt x="3023" y="985"/>
                  </a:cubicBezTo>
                  <a:cubicBezTo>
                    <a:pt x="3156" y="985"/>
                    <a:pt x="3283" y="979"/>
                    <a:pt x="3403" y="968"/>
                  </a:cubicBezTo>
                  <a:cubicBezTo>
                    <a:pt x="2336" y="434"/>
                    <a:pt x="1168"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4"/>
            <p:cNvSpPr/>
            <p:nvPr/>
          </p:nvSpPr>
          <p:spPr>
            <a:xfrm>
              <a:off x="1926156" y="2221355"/>
              <a:ext cx="73585" cy="14673"/>
            </a:xfrm>
            <a:custGeom>
              <a:rect b="b" l="l" r="r" t="t"/>
              <a:pathLst>
                <a:path extrusionOk="0" h="732" w="3671">
                  <a:moveTo>
                    <a:pt x="3399" y="1"/>
                  </a:moveTo>
                  <a:cubicBezTo>
                    <a:pt x="2226" y="1"/>
                    <a:pt x="1085" y="202"/>
                    <a:pt x="1" y="605"/>
                  </a:cubicBezTo>
                  <a:cubicBezTo>
                    <a:pt x="272" y="693"/>
                    <a:pt x="590" y="732"/>
                    <a:pt x="928" y="732"/>
                  </a:cubicBezTo>
                  <a:cubicBezTo>
                    <a:pt x="1876" y="732"/>
                    <a:pt x="2981" y="423"/>
                    <a:pt x="3670" y="4"/>
                  </a:cubicBezTo>
                  <a:cubicBezTo>
                    <a:pt x="3579" y="2"/>
                    <a:pt x="3489" y="1"/>
                    <a:pt x="3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4"/>
            <p:cNvSpPr/>
            <p:nvPr/>
          </p:nvSpPr>
          <p:spPr>
            <a:xfrm>
              <a:off x="2056548" y="1728528"/>
              <a:ext cx="12729" cy="19524"/>
            </a:xfrm>
            <a:custGeom>
              <a:rect b="b" l="l" r="r" t="t"/>
              <a:pathLst>
                <a:path extrusionOk="0" h="974" w="635">
                  <a:moveTo>
                    <a:pt x="579" y="0"/>
                  </a:moveTo>
                  <a:cubicBezTo>
                    <a:pt x="506" y="0"/>
                    <a:pt x="285" y="113"/>
                    <a:pt x="167" y="406"/>
                  </a:cubicBezTo>
                  <a:cubicBezTo>
                    <a:pt x="0" y="707"/>
                    <a:pt x="67" y="974"/>
                    <a:pt x="134" y="974"/>
                  </a:cubicBezTo>
                  <a:cubicBezTo>
                    <a:pt x="201" y="974"/>
                    <a:pt x="234" y="740"/>
                    <a:pt x="367" y="507"/>
                  </a:cubicBezTo>
                  <a:cubicBezTo>
                    <a:pt x="467" y="240"/>
                    <a:pt x="634" y="40"/>
                    <a:pt x="601" y="6"/>
                  </a:cubicBezTo>
                  <a:cubicBezTo>
                    <a:pt x="597" y="2"/>
                    <a:pt x="590" y="0"/>
                    <a:pt x="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2009082" y="1712773"/>
              <a:ext cx="20065" cy="16637"/>
            </a:xfrm>
            <a:custGeom>
              <a:rect b="b" l="l" r="r" t="t"/>
              <a:pathLst>
                <a:path extrusionOk="0" h="830" w="1001">
                  <a:moveTo>
                    <a:pt x="934" y="0"/>
                  </a:moveTo>
                  <a:cubicBezTo>
                    <a:pt x="824" y="0"/>
                    <a:pt x="602" y="82"/>
                    <a:pt x="400" y="258"/>
                  </a:cubicBezTo>
                  <a:cubicBezTo>
                    <a:pt x="100" y="525"/>
                    <a:pt x="0" y="792"/>
                    <a:pt x="67" y="826"/>
                  </a:cubicBezTo>
                  <a:cubicBezTo>
                    <a:pt x="69" y="828"/>
                    <a:pt x="73" y="829"/>
                    <a:pt x="77" y="829"/>
                  </a:cubicBezTo>
                  <a:cubicBezTo>
                    <a:pt x="130" y="829"/>
                    <a:pt x="318" y="644"/>
                    <a:pt x="534" y="459"/>
                  </a:cubicBezTo>
                  <a:cubicBezTo>
                    <a:pt x="767" y="225"/>
                    <a:pt x="1001" y="92"/>
                    <a:pt x="1001" y="25"/>
                  </a:cubicBezTo>
                  <a:cubicBezTo>
                    <a:pt x="993" y="9"/>
                    <a:pt x="969" y="0"/>
                    <a:pt x="9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4"/>
            <p:cNvSpPr/>
            <p:nvPr/>
          </p:nvSpPr>
          <p:spPr>
            <a:xfrm>
              <a:off x="1989678" y="1696677"/>
              <a:ext cx="22751" cy="12007"/>
            </a:xfrm>
            <a:custGeom>
              <a:rect b="b" l="l" r="r" t="t"/>
              <a:pathLst>
                <a:path extrusionOk="0" h="599" w="1135">
                  <a:moveTo>
                    <a:pt x="868" y="0"/>
                  </a:moveTo>
                  <a:cubicBezTo>
                    <a:pt x="752" y="0"/>
                    <a:pt x="610" y="23"/>
                    <a:pt x="468" y="94"/>
                  </a:cubicBezTo>
                  <a:cubicBezTo>
                    <a:pt x="134" y="261"/>
                    <a:pt x="1" y="594"/>
                    <a:pt x="67" y="594"/>
                  </a:cubicBezTo>
                  <a:cubicBezTo>
                    <a:pt x="70" y="597"/>
                    <a:pt x="73" y="598"/>
                    <a:pt x="78" y="598"/>
                  </a:cubicBezTo>
                  <a:cubicBezTo>
                    <a:pt x="131" y="598"/>
                    <a:pt x="321" y="418"/>
                    <a:pt x="568" y="294"/>
                  </a:cubicBezTo>
                  <a:cubicBezTo>
                    <a:pt x="835" y="161"/>
                    <a:pt x="1101" y="127"/>
                    <a:pt x="1135" y="61"/>
                  </a:cubicBezTo>
                  <a:cubicBezTo>
                    <a:pt x="1135" y="42"/>
                    <a:pt x="1025"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4"/>
            <p:cNvSpPr/>
            <p:nvPr/>
          </p:nvSpPr>
          <p:spPr>
            <a:xfrm>
              <a:off x="1970956" y="1510659"/>
              <a:ext cx="177218" cy="385465"/>
            </a:xfrm>
            <a:custGeom>
              <a:rect b="b" l="l" r="r" t="t"/>
              <a:pathLst>
                <a:path extrusionOk="0" h="19230" w="8841">
                  <a:moveTo>
                    <a:pt x="2969" y="1"/>
                  </a:moveTo>
                  <a:lnTo>
                    <a:pt x="1769" y="1335"/>
                  </a:lnTo>
                  <a:cubicBezTo>
                    <a:pt x="701" y="3070"/>
                    <a:pt x="268" y="5138"/>
                    <a:pt x="568" y="7173"/>
                  </a:cubicBezTo>
                  <a:cubicBezTo>
                    <a:pt x="701" y="7873"/>
                    <a:pt x="868" y="8607"/>
                    <a:pt x="735" y="9274"/>
                  </a:cubicBezTo>
                  <a:cubicBezTo>
                    <a:pt x="601" y="9908"/>
                    <a:pt x="167" y="10442"/>
                    <a:pt x="101" y="11109"/>
                  </a:cubicBezTo>
                  <a:cubicBezTo>
                    <a:pt x="1" y="12076"/>
                    <a:pt x="768" y="12877"/>
                    <a:pt x="1468" y="13544"/>
                  </a:cubicBezTo>
                  <a:cubicBezTo>
                    <a:pt x="3403" y="15378"/>
                    <a:pt x="5605" y="17480"/>
                    <a:pt x="7673" y="19148"/>
                  </a:cubicBezTo>
                  <a:cubicBezTo>
                    <a:pt x="7759" y="19209"/>
                    <a:pt x="7827" y="19230"/>
                    <a:pt x="7891" y="19230"/>
                  </a:cubicBezTo>
                  <a:cubicBezTo>
                    <a:pt x="8003" y="19230"/>
                    <a:pt x="8105" y="19169"/>
                    <a:pt x="8273" y="19148"/>
                  </a:cubicBezTo>
                  <a:cubicBezTo>
                    <a:pt x="8740" y="19048"/>
                    <a:pt x="8840" y="18414"/>
                    <a:pt x="8774" y="17947"/>
                  </a:cubicBezTo>
                  <a:cubicBezTo>
                    <a:pt x="8707" y="17013"/>
                    <a:pt x="8573" y="15979"/>
                    <a:pt x="7806" y="15445"/>
                  </a:cubicBezTo>
                  <a:cubicBezTo>
                    <a:pt x="7306" y="15112"/>
                    <a:pt x="6572" y="15045"/>
                    <a:pt x="6138" y="14611"/>
                  </a:cubicBezTo>
                  <a:cubicBezTo>
                    <a:pt x="5705" y="14178"/>
                    <a:pt x="5705" y="13477"/>
                    <a:pt x="5771" y="12843"/>
                  </a:cubicBezTo>
                  <a:cubicBezTo>
                    <a:pt x="5905" y="12243"/>
                    <a:pt x="5905" y="11609"/>
                    <a:pt x="5771" y="11009"/>
                  </a:cubicBezTo>
                  <a:cubicBezTo>
                    <a:pt x="5405" y="10008"/>
                    <a:pt x="4237" y="9541"/>
                    <a:pt x="3770" y="8607"/>
                  </a:cubicBezTo>
                  <a:cubicBezTo>
                    <a:pt x="3436" y="7906"/>
                    <a:pt x="3603" y="7039"/>
                    <a:pt x="3803" y="6272"/>
                  </a:cubicBezTo>
                  <a:cubicBezTo>
                    <a:pt x="4004" y="5538"/>
                    <a:pt x="4304" y="4737"/>
                    <a:pt x="4237" y="3970"/>
                  </a:cubicBezTo>
                  <a:cubicBezTo>
                    <a:pt x="4070" y="2569"/>
                    <a:pt x="2803" y="1368"/>
                    <a:pt x="29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a:off x="1926156" y="1972035"/>
              <a:ext cx="336355" cy="208628"/>
            </a:xfrm>
            <a:custGeom>
              <a:rect b="b" l="l" r="r" t="t"/>
              <a:pathLst>
                <a:path extrusionOk="0" h="10408" w="16780">
                  <a:moveTo>
                    <a:pt x="1835" y="0"/>
                  </a:moveTo>
                  <a:lnTo>
                    <a:pt x="1" y="1601"/>
                  </a:lnTo>
                  <a:cubicBezTo>
                    <a:pt x="197" y="1732"/>
                    <a:pt x="5192" y="8079"/>
                    <a:pt x="7328" y="8079"/>
                  </a:cubicBezTo>
                  <a:cubicBezTo>
                    <a:pt x="7366" y="8079"/>
                    <a:pt x="7403" y="8077"/>
                    <a:pt x="7439" y="8073"/>
                  </a:cubicBezTo>
                  <a:cubicBezTo>
                    <a:pt x="8169" y="7959"/>
                    <a:pt x="8914" y="7907"/>
                    <a:pt x="9664" y="7907"/>
                  </a:cubicBezTo>
                  <a:cubicBezTo>
                    <a:pt x="10011" y="7907"/>
                    <a:pt x="10360" y="7918"/>
                    <a:pt x="10708" y="7939"/>
                  </a:cubicBezTo>
                  <a:cubicBezTo>
                    <a:pt x="10708" y="7939"/>
                    <a:pt x="14211" y="10408"/>
                    <a:pt x="16779" y="10408"/>
                  </a:cubicBez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4"/>
            <p:cNvSpPr/>
            <p:nvPr/>
          </p:nvSpPr>
          <p:spPr>
            <a:xfrm>
              <a:off x="2028465" y="1681843"/>
              <a:ext cx="393443" cy="502187"/>
            </a:xfrm>
            <a:custGeom>
              <a:rect b="b" l="l" r="r" t="t"/>
              <a:pathLst>
                <a:path extrusionOk="0" h="25053" w="19628">
                  <a:moveTo>
                    <a:pt x="13877" y="0"/>
                  </a:moveTo>
                  <a:lnTo>
                    <a:pt x="9340" y="1601"/>
                  </a:lnTo>
                  <a:lnTo>
                    <a:pt x="11509" y="16078"/>
                  </a:lnTo>
                  <a:lnTo>
                    <a:pt x="11509" y="16078"/>
                  </a:lnTo>
                  <a:lnTo>
                    <a:pt x="3770" y="11775"/>
                  </a:lnTo>
                  <a:lnTo>
                    <a:pt x="0" y="19014"/>
                  </a:lnTo>
                  <a:lnTo>
                    <a:pt x="11308" y="24818"/>
                  </a:lnTo>
                  <a:cubicBezTo>
                    <a:pt x="11868" y="24977"/>
                    <a:pt x="12424" y="25052"/>
                    <a:pt x="12966" y="25052"/>
                  </a:cubicBezTo>
                  <a:cubicBezTo>
                    <a:pt x="16620" y="25052"/>
                    <a:pt x="19627" y="21648"/>
                    <a:pt x="18814" y="17813"/>
                  </a:cubicBezTo>
                  <a:lnTo>
                    <a:pt x="13877"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a:off x="2132779" y="1479810"/>
              <a:ext cx="175875" cy="234146"/>
            </a:xfrm>
            <a:custGeom>
              <a:rect b="b" l="l" r="r" t="t"/>
              <a:pathLst>
                <a:path extrusionOk="0" h="11681" w="8774">
                  <a:moveTo>
                    <a:pt x="4321" y="1"/>
                  </a:moveTo>
                  <a:cubicBezTo>
                    <a:pt x="4304" y="1"/>
                    <a:pt x="4287" y="2"/>
                    <a:pt x="4270" y="5"/>
                  </a:cubicBezTo>
                  <a:cubicBezTo>
                    <a:pt x="3736" y="139"/>
                    <a:pt x="3903" y="5142"/>
                    <a:pt x="3903" y="5142"/>
                  </a:cubicBezTo>
                  <a:cubicBezTo>
                    <a:pt x="3903" y="5142"/>
                    <a:pt x="3503" y="873"/>
                    <a:pt x="3236" y="839"/>
                  </a:cubicBezTo>
                  <a:cubicBezTo>
                    <a:pt x="3138" y="825"/>
                    <a:pt x="3040" y="794"/>
                    <a:pt x="2945" y="794"/>
                  </a:cubicBezTo>
                  <a:cubicBezTo>
                    <a:pt x="2812" y="794"/>
                    <a:pt x="2685" y="854"/>
                    <a:pt x="2569" y="1106"/>
                  </a:cubicBezTo>
                  <a:cubicBezTo>
                    <a:pt x="2368" y="1506"/>
                    <a:pt x="2268" y="7044"/>
                    <a:pt x="2268" y="7044"/>
                  </a:cubicBezTo>
                  <a:lnTo>
                    <a:pt x="1401" y="5843"/>
                  </a:lnTo>
                  <a:cubicBezTo>
                    <a:pt x="1401" y="5843"/>
                    <a:pt x="1196" y="5410"/>
                    <a:pt x="504" y="5410"/>
                  </a:cubicBezTo>
                  <a:cubicBezTo>
                    <a:pt x="359" y="5410"/>
                    <a:pt x="192" y="5429"/>
                    <a:pt x="0" y="5476"/>
                  </a:cubicBezTo>
                  <a:cubicBezTo>
                    <a:pt x="0" y="5476"/>
                    <a:pt x="1168" y="8178"/>
                    <a:pt x="1268" y="8611"/>
                  </a:cubicBezTo>
                  <a:cubicBezTo>
                    <a:pt x="1401" y="9045"/>
                    <a:pt x="4170" y="11680"/>
                    <a:pt x="4170" y="11680"/>
                  </a:cubicBezTo>
                  <a:lnTo>
                    <a:pt x="8773" y="10846"/>
                  </a:lnTo>
                  <a:cubicBezTo>
                    <a:pt x="8773" y="10846"/>
                    <a:pt x="8473" y="7711"/>
                    <a:pt x="8139" y="6844"/>
                  </a:cubicBezTo>
                  <a:cubicBezTo>
                    <a:pt x="7839" y="5976"/>
                    <a:pt x="7205" y="1940"/>
                    <a:pt x="6872" y="1940"/>
                  </a:cubicBezTo>
                  <a:cubicBezTo>
                    <a:pt x="6776" y="1940"/>
                    <a:pt x="6692" y="1935"/>
                    <a:pt x="6618" y="1935"/>
                  </a:cubicBezTo>
                  <a:cubicBezTo>
                    <a:pt x="6432" y="1935"/>
                    <a:pt x="6309" y="1969"/>
                    <a:pt x="6238" y="2207"/>
                  </a:cubicBezTo>
                  <a:cubicBezTo>
                    <a:pt x="6172" y="2602"/>
                    <a:pt x="6171" y="2997"/>
                    <a:pt x="6203" y="3360"/>
                  </a:cubicBezTo>
                  <a:lnTo>
                    <a:pt x="6203" y="3360"/>
                  </a:lnTo>
                  <a:cubicBezTo>
                    <a:pt x="6181" y="3118"/>
                    <a:pt x="5888" y="4"/>
                    <a:pt x="5354" y="4"/>
                  </a:cubicBezTo>
                  <a:cubicBezTo>
                    <a:pt x="5348" y="4"/>
                    <a:pt x="5343" y="5"/>
                    <a:pt x="5337" y="5"/>
                  </a:cubicBezTo>
                  <a:cubicBezTo>
                    <a:pt x="4737" y="105"/>
                    <a:pt x="4870" y="706"/>
                    <a:pt x="4770" y="1106"/>
                  </a:cubicBezTo>
                  <a:cubicBezTo>
                    <a:pt x="4763" y="1145"/>
                    <a:pt x="4758" y="1162"/>
                    <a:pt x="4755" y="1162"/>
                  </a:cubicBezTo>
                  <a:cubicBezTo>
                    <a:pt x="4725" y="1162"/>
                    <a:pt x="4774" y="1"/>
                    <a:pt x="4321"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a:off x="2130775" y="1477906"/>
              <a:ext cx="177198" cy="236050"/>
            </a:xfrm>
            <a:custGeom>
              <a:rect b="b" l="l" r="r" t="t"/>
              <a:pathLst>
                <a:path extrusionOk="0" h="11776" w="8840">
                  <a:moveTo>
                    <a:pt x="4303" y="0"/>
                  </a:moveTo>
                  <a:cubicBezTo>
                    <a:pt x="4270" y="34"/>
                    <a:pt x="4203" y="67"/>
                    <a:pt x="4203" y="100"/>
                  </a:cubicBezTo>
                  <a:cubicBezTo>
                    <a:pt x="4136" y="167"/>
                    <a:pt x="4103" y="234"/>
                    <a:pt x="4103" y="300"/>
                  </a:cubicBezTo>
                  <a:cubicBezTo>
                    <a:pt x="3970" y="767"/>
                    <a:pt x="3903" y="1268"/>
                    <a:pt x="3903" y="1735"/>
                  </a:cubicBezTo>
                  <a:cubicBezTo>
                    <a:pt x="3867" y="2266"/>
                    <a:pt x="3851" y="2797"/>
                    <a:pt x="3848" y="3329"/>
                  </a:cubicBezTo>
                  <a:lnTo>
                    <a:pt x="3848" y="3329"/>
                  </a:lnTo>
                  <a:cubicBezTo>
                    <a:pt x="3801" y="2965"/>
                    <a:pt x="3752" y="2603"/>
                    <a:pt x="3703" y="2235"/>
                  </a:cubicBezTo>
                  <a:cubicBezTo>
                    <a:pt x="3669" y="2002"/>
                    <a:pt x="3636" y="1768"/>
                    <a:pt x="3569" y="1535"/>
                  </a:cubicBezTo>
                  <a:cubicBezTo>
                    <a:pt x="3569" y="1401"/>
                    <a:pt x="3536" y="1268"/>
                    <a:pt x="3503" y="1168"/>
                  </a:cubicBezTo>
                  <a:cubicBezTo>
                    <a:pt x="3469" y="1068"/>
                    <a:pt x="3436" y="1001"/>
                    <a:pt x="3402" y="934"/>
                  </a:cubicBezTo>
                  <a:cubicBezTo>
                    <a:pt x="3336" y="901"/>
                    <a:pt x="3269" y="868"/>
                    <a:pt x="3202" y="834"/>
                  </a:cubicBezTo>
                  <a:cubicBezTo>
                    <a:pt x="3151" y="809"/>
                    <a:pt x="3096" y="798"/>
                    <a:pt x="3039" y="798"/>
                  </a:cubicBezTo>
                  <a:cubicBezTo>
                    <a:pt x="2946" y="798"/>
                    <a:pt x="2851" y="826"/>
                    <a:pt x="2769" y="868"/>
                  </a:cubicBezTo>
                  <a:cubicBezTo>
                    <a:pt x="2635" y="968"/>
                    <a:pt x="2569" y="1068"/>
                    <a:pt x="2535" y="1201"/>
                  </a:cubicBezTo>
                  <a:cubicBezTo>
                    <a:pt x="2468" y="1435"/>
                    <a:pt x="2435" y="1701"/>
                    <a:pt x="2435" y="1935"/>
                  </a:cubicBezTo>
                  <a:cubicBezTo>
                    <a:pt x="2310" y="3723"/>
                    <a:pt x="2273" y="5335"/>
                    <a:pt x="2269" y="6880"/>
                  </a:cubicBezTo>
                  <a:lnTo>
                    <a:pt x="2269" y="6880"/>
                  </a:lnTo>
                  <a:cubicBezTo>
                    <a:pt x="2008" y="6513"/>
                    <a:pt x="1777" y="6136"/>
                    <a:pt x="1501" y="5804"/>
                  </a:cubicBezTo>
                  <a:cubicBezTo>
                    <a:pt x="1301" y="5604"/>
                    <a:pt x="1067" y="5471"/>
                    <a:pt x="801" y="5404"/>
                  </a:cubicBezTo>
                  <a:cubicBezTo>
                    <a:pt x="742" y="5396"/>
                    <a:pt x="682" y="5392"/>
                    <a:pt x="620" y="5392"/>
                  </a:cubicBezTo>
                  <a:cubicBezTo>
                    <a:pt x="436" y="5392"/>
                    <a:pt x="242" y="5429"/>
                    <a:pt x="67" y="5504"/>
                  </a:cubicBezTo>
                  <a:lnTo>
                    <a:pt x="0" y="5538"/>
                  </a:lnTo>
                  <a:lnTo>
                    <a:pt x="33" y="5604"/>
                  </a:lnTo>
                  <a:cubicBezTo>
                    <a:pt x="467" y="6672"/>
                    <a:pt x="867" y="7639"/>
                    <a:pt x="1201" y="8540"/>
                  </a:cubicBezTo>
                  <a:cubicBezTo>
                    <a:pt x="1234" y="8640"/>
                    <a:pt x="1301" y="8740"/>
                    <a:pt x="1334" y="8840"/>
                  </a:cubicBezTo>
                  <a:cubicBezTo>
                    <a:pt x="1401" y="8940"/>
                    <a:pt x="1468" y="9040"/>
                    <a:pt x="1534" y="9107"/>
                  </a:cubicBezTo>
                  <a:cubicBezTo>
                    <a:pt x="1701" y="9307"/>
                    <a:pt x="1835" y="9440"/>
                    <a:pt x="1968" y="9607"/>
                  </a:cubicBezTo>
                  <a:cubicBezTo>
                    <a:pt x="2235" y="9874"/>
                    <a:pt x="2502" y="10141"/>
                    <a:pt x="2735" y="10374"/>
                  </a:cubicBezTo>
                  <a:cubicBezTo>
                    <a:pt x="3202" y="10841"/>
                    <a:pt x="3569" y="11175"/>
                    <a:pt x="3836" y="11442"/>
                  </a:cubicBezTo>
                  <a:lnTo>
                    <a:pt x="4103" y="11709"/>
                  </a:lnTo>
                  <a:cubicBezTo>
                    <a:pt x="4170" y="11742"/>
                    <a:pt x="4236" y="11775"/>
                    <a:pt x="4236" y="11775"/>
                  </a:cubicBezTo>
                  <a:cubicBezTo>
                    <a:pt x="4203" y="11742"/>
                    <a:pt x="4203" y="11742"/>
                    <a:pt x="4203" y="11742"/>
                  </a:cubicBezTo>
                  <a:lnTo>
                    <a:pt x="3936" y="11442"/>
                  </a:lnTo>
                  <a:lnTo>
                    <a:pt x="2869" y="10374"/>
                  </a:lnTo>
                  <a:cubicBezTo>
                    <a:pt x="2635" y="10141"/>
                    <a:pt x="2402" y="9874"/>
                    <a:pt x="2135" y="9574"/>
                  </a:cubicBezTo>
                  <a:cubicBezTo>
                    <a:pt x="1968" y="9407"/>
                    <a:pt x="1835" y="9274"/>
                    <a:pt x="1701" y="9107"/>
                  </a:cubicBezTo>
                  <a:cubicBezTo>
                    <a:pt x="1635" y="9007"/>
                    <a:pt x="1568" y="8940"/>
                    <a:pt x="1501" y="8840"/>
                  </a:cubicBezTo>
                  <a:cubicBezTo>
                    <a:pt x="1468" y="8740"/>
                    <a:pt x="1434" y="8640"/>
                    <a:pt x="1401" y="8540"/>
                  </a:cubicBezTo>
                  <a:cubicBezTo>
                    <a:pt x="1076" y="7693"/>
                    <a:pt x="687" y="6720"/>
                    <a:pt x="265" y="5651"/>
                  </a:cubicBezTo>
                  <a:lnTo>
                    <a:pt x="265" y="5651"/>
                  </a:lnTo>
                  <a:cubicBezTo>
                    <a:pt x="394" y="5614"/>
                    <a:pt x="534" y="5591"/>
                    <a:pt x="667" y="5591"/>
                  </a:cubicBezTo>
                  <a:cubicBezTo>
                    <a:pt x="724" y="5591"/>
                    <a:pt x="780" y="5595"/>
                    <a:pt x="834" y="5604"/>
                  </a:cubicBezTo>
                  <a:cubicBezTo>
                    <a:pt x="1067" y="5671"/>
                    <a:pt x="1268" y="5771"/>
                    <a:pt x="1434" y="5971"/>
                  </a:cubicBezTo>
                  <a:cubicBezTo>
                    <a:pt x="1712" y="6311"/>
                    <a:pt x="1990" y="6736"/>
                    <a:pt x="2268" y="7142"/>
                  </a:cubicBezTo>
                  <a:lnTo>
                    <a:pt x="2268" y="7142"/>
                  </a:lnTo>
                  <a:cubicBezTo>
                    <a:pt x="2268" y="7152"/>
                    <a:pt x="2268" y="7162"/>
                    <a:pt x="2268" y="7172"/>
                  </a:cubicBezTo>
                  <a:lnTo>
                    <a:pt x="2285" y="7166"/>
                  </a:lnTo>
                  <a:lnTo>
                    <a:pt x="2285" y="7166"/>
                  </a:lnTo>
                  <a:cubicBezTo>
                    <a:pt x="2301" y="7190"/>
                    <a:pt x="2318" y="7214"/>
                    <a:pt x="2335" y="7239"/>
                  </a:cubicBezTo>
                  <a:lnTo>
                    <a:pt x="2502" y="7472"/>
                  </a:lnTo>
                  <a:lnTo>
                    <a:pt x="2502" y="7205"/>
                  </a:lnTo>
                  <a:cubicBezTo>
                    <a:pt x="2535" y="5604"/>
                    <a:pt x="2569" y="3836"/>
                    <a:pt x="2702" y="2002"/>
                  </a:cubicBezTo>
                  <a:cubicBezTo>
                    <a:pt x="2702" y="1768"/>
                    <a:pt x="2735" y="1535"/>
                    <a:pt x="2769" y="1335"/>
                  </a:cubicBezTo>
                  <a:cubicBezTo>
                    <a:pt x="2824" y="1170"/>
                    <a:pt x="2969" y="1050"/>
                    <a:pt x="3111" y="1050"/>
                  </a:cubicBezTo>
                  <a:cubicBezTo>
                    <a:pt x="3142" y="1050"/>
                    <a:pt x="3173" y="1056"/>
                    <a:pt x="3202" y="1068"/>
                  </a:cubicBezTo>
                  <a:cubicBezTo>
                    <a:pt x="3236" y="1101"/>
                    <a:pt x="3269" y="1101"/>
                    <a:pt x="3302" y="1134"/>
                  </a:cubicBezTo>
                  <a:cubicBezTo>
                    <a:pt x="3294" y="1151"/>
                    <a:pt x="3294" y="1157"/>
                    <a:pt x="3299" y="1157"/>
                  </a:cubicBezTo>
                  <a:cubicBezTo>
                    <a:pt x="3313" y="1157"/>
                    <a:pt x="3368" y="1102"/>
                    <a:pt x="3369" y="1101"/>
                  </a:cubicBezTo>
                  <a:lnTo>
                    <a:pt x="3369" y="1101"/>
                  </a:lnTo>
                  <a:lnTo>
                    <a:pt x="3336" y="1134"/>
                  </a:lnTo>
                  <a:cubicBezTo>
                    <a:pt x="3336" y="1168"/>
                    <a:pt x="3336" y="1168"/>
                    <a:pt x="3336" y="1201"/>
                  </a:cubicBezTo>
                  <a:cubicBezTo>
                    <a:pt x="3369" y="1301"/>
                    <a:pt x="3436" y="1435"/>
                    <a:pt x="3436" y="1535"/>
                  </a:cubicBezTo>
                  <a:cubicBezTo>
                    <a:pt x="3469" y="1768"/>
                    <a:pt x="3503" y="2035"/>
                    <a:pt x="3536" y="2269"/>
                  </a:cubicBezTo>
                  <a:cubicBezTo>
                    <a:pt x="3655" y="3132"/>
                    <a:pt x="3774" y="4022"/>
                    <a:pt x="3869" y="4915"/>
                  </a:cubicBezTo>
                  <a:lnTo>
                    <a:pt x="3869" y="4915"/>
                  </a:lnTo>
                  <a:lnTo>
                    <a:pt x="3869" y="5237"/>
                  </a:lnTo>
                  <a:lnTo>
                    <a:pt x="4136" y="5237"/>
                  </a:lnTo>
                  <a:lnTo>
                    <a:pt x="4136" y="4737"/>
                  </a:lnTo>
                  <a:cubicBezTo>
                    <a:pt x="4103" y="3736"/>
                    <a:pt x="4103" y="2736"/>
                    <a:pt x="4170" y="1768"/>
                  </a:cubicBezTo>
                  <a:cubicBezTo>
                    <a:pt x="4170" y="1301"/>
                    <a:pt x="4236" y="834"/>
                    <a:pt x="4336" y="367"/>
                  </a:cubicBezTo>
                  <a:cubicBezTo>
                    <a:pt x="4370" y="334"/>
                    <a:pt x="4370" y="300"/>
                    <a:pt x="4403" y="267"/>
                  </a:cubicBezTo>
                  <a:lnTo>
                    <a:pt x="4437" y="234"/>
                  </a:lnTo>
                  <a:lnTo>
                    <a:pt x="4470" y="234"/>
                  </a:lnTo>
                  <a:cubicBezTo>
                    <a:pt x="4537" y="234"/>
                    <a:pt x="4603" y="300"/>
                    <a:pt x="4637" y="401"/>
                  </a:cubicBezTo>
                  <a:cubicBezTo>
                    <a:pt x="4703" y="601"/>
                    <a:pt x="4737" y="834"/>
                    <a:pt x="4770" y="1034"/>
                  </a:cubicBezTo>
                  <a:lnTo>
                    <a:pt x="4770" y="1179"/>
                  </a:lnTo>
                  <a:lnTo>
                    <a:pt x="4770" y="1179"/>
                  </a:lnTo>
                  <a:cubicBezTo>
                    <a:pt x="4758" y="1189"/>
                    <a:pt x="4770" y="1201"/>
                    <a:pt x="4770" y="1201"/>
                  </a:cubicBezTo>
                  <a:lnTo>
                    <a:pt x="4770" y="1234"/>
                  </a:lnTo>
                  <a:cubicBezTo>
                    <a:pt x="4737" y="1234"/>
                    <a:pt x="4737" y="1268"/>
                    <a:pt x="4770" y="1268"/>
                  </a:cubicBezTo>
                  <a:cubicBezTo>
                    <a:pt x="4737" y="1301"/>
                    <a:pt x="4737" y="1301"/>
                    <a:pt x="4770" y="1301"/>
                  </a:cubicBezTo>
                  <a:cubicBezTo>
                    <a:pt x="4770" y="1335"/>
                    <a:pt x="4803" y="1335"/>
                    <a:pt x="4837" y="1368"/>
                  </a:cubicBezTo>
                  <a:cubicBezTo>
                    <a:pt x="4937" y="1335"/>
                    <a:pt x="4937" y="1301"/>
                    <a:pt x="4937" y="1301"/>
                  </a:cubicBezTo>
                  <a:cubicBezTo>
                    <a:pt x="4937" y="1301"/>
                    <a:pt x="4937" y="1268"/>
                    <a:pt x="4937" y="1268"/>
                  </a:cubicBezTo>
                  <a:lnTo>
                    <a:pt x="4937" y="1168"/>
                  </a:lnTo>
                  <a:cubicBezTo>
                    <a:pt x="4970" y="1034"/>
                    <a:pt x="4970" y="934"/>
                    <a:pt x="4970" y="801"/>
                  </a:cubicBezTo>
                  <a:cubicBezTo>
                    <a:pt x="4970" y="601"/>
                    <a:pt x="5037" y="434"/>
                    <a:pt x="5204" y="300"/>
                  </a:cubicBezTo>
                  <a:cubicBezTo>
                    <a:pt x="5237" y="267"/>
                    <a:pt x="5270" y="234"/>
                    <a:pt x="5337" y="234"/>
                  </a:cubicBezTo>
                  <a:lnTo>
                    <a:pt x="5437" y="234"/>
                  </a:lnTo>
                  <a:cubicBezTo>
                    <a:pt x="5504" y="300"/>
                    <a:pt x="5537" y="367"/>
                    <a:pt x="5571" y="467"/>
                  </a:cubicBezTo>
                  <a:cubicBezTo>
                    <a:pt x="5637" y="667"/>
                    <a:pt x="5704" y="868"/>
                    <a:pt x="5771" y="1068"/>
                  </a:cubicBezTo>
                  <a:cubicBezTo>
                    <a:pt x="5938" y="1868"/>
                    <a:pt x="6071" y="2702"/>
                    <a:pt x="6138" y="3536"/>
                  </a:cubicBezTo>
                  <a:lnTo>
                    <a:pt x="6371" y="3536"/>
                  </a:lnTo>
                  <a:cubicBezTo>
                    <a:pt x="6356" y="3342"/>
                    <a:pt x="6338" y="3149"/>
                    <a:pt x="6317" y="2957"/>
                  </a:cubicBezTo>
                  <a:lnTo>
                    <a:pt x="6317" y="2957"/>
                  </a:lnTo>
                  <a:cubicBezTo>
                    <a:pt x="6320" y="2750"/>
                    <a:pt x="6337" y="2543"/>
                    <a:pt x="6371" y="2335"/>
                  </a:cubicBezTo>
                  <a:cubicBezTo>
                    <a:pt x="6429" y="2190"/>
                    <a:pt x="6538" y="2095"/>
                    <a:pt x="6675" y="2095"/>
                  </a:cubicBezTo>
                  <a:cubicBezTo>
                    <a:pt x="6696" y="2095"/>
                    <a:pt x="6717" y="2097"/>
                    <a:pt x="6738" y="2102"/>
                  </a:cubicBezTo>
                  <a:lnTo>
                    <a:pt x="6872" y="2102"/>
                  </a:lnTo>
                  <a:cubicBezTo>
                    <a:pt x="6872" y="2102"/>
                    <a:pt x="6938" y="2135"/>
                    <a:pt x="6938" y="2168"/>
                  </a:cubicBezTo>
                  <a:cubicBezTo>
                    <a:pt x="6972" y="2235"/>
                    <a:pt x="7005" y="2302"/>
                    <a:pt x="7038" y="2402"/>
                  </a:cubicBezTo>
                  <a:cubicBezTo>
                    <a:pt x="7239" y="3102"/>
                    <a:pt x="7405" y="3770"/>
                    <a:pt x="7539" y="4503"/>
                  </a:cubicBezTo>
                  <a:cubicBezTo>
                    <a:pt x="7706" y="5171"/>
                    <a:pt x="7839" y="5771"/>
                    <a:pt x="7972" y="6371"/>
                  </a:cubicBezTo>
                  <a:cubicBezTo>
                    <a:pt x="8039" y="6638"/>
                    <a:pt x="8106" y="6905"/>
                    <a:pt x="8206" y="7205"/>
                  </a:cubicBezTo>
                  <a:cubicBezTo>
                    <a:pt x="8273" y="7439"/>
                    <a:pt x="8339" y="7706"/>
                    <a:pt x="8373" y="7939"/>
                  </a:cubicBezTo>
                  <a:cubicBezTo>
                    <a:pt x="8573" y="8907"/>
                    <a:pt x="8640" y="9674"/>
                    <a:pt x="8740" y="10208"/>
                  </a:cubicBezTo>
                  <a:cubicBezTo>
                    <a:pt x="8773" y="10441"/>
                    <a:pt x="8773" y="10641"/>
                    <a:pt x="8806" y="10775"/>
                  </a:cubicBezTo>
                  <a:cubicBezTo>
                    <a:pt x="8806" y="10841"/>
                    <a:pt x="8840" y="10908"/>
                    <a:pt x="8840" y="10975"/>
                  </a:cubicBezTo>
                  <a:cubicBezTo>
                    <a:pt x="8840" y="10908"/>
                    <a:pt x="8840" y="10841"/>
                    <a:pt x="8840" y="10775"/>
                  </a:cubicBezTo>
                  <a:cubicBezTo>
                    <a:pt x="8840" y="10641"/>
                    <a:pt x="8806" y="10441"/>
                    <a:pt x="8806" y="10174"/>
                  </a:cubicBezTo>
                  <a:cubicBezTo>
                    <a:pt x="8740" y="9674"/>
                    <a:pt x="8673" y="8907"/>
                    <a:pt x="8506" y="7939"/>
                  </a:cubicBezTo>
                  <a:cubicBezTo>
                    <a:pt x="8439" y="7672"/>
                    <a:pt x="8406" y="7439"/>
                    <a:pt x="8339" y="7172"/>
                  </a:cubicBezTo>
                  <a:cubicBezTo>
                    <a:pt x="8239" y="6872"/>
                    <a:pt x="8173" y="6638"/>
                    <a:pt x="8106" y="6338"/>
                  </a:cubicBezTo>
                  <a:cubicBezTo>
                    <a:pt x="7972" y="5738"/>
                    <a:pt x="7872" y="5137"/>
                    <a:pt x="7739" y="4470"/>
                  </a:cubicBezTo>
                  <a:cubicBezTo>
                    <a:pt x="7605" y="3736"/>
                    <a:pt x="7439" y="3036"/>
                    <a:pt x="7239" y="2335"/>
                  </a:cubicBezTo>
                  <a:cubicBezTo>
                    <a:pt x="7205" y="2235"/>
                    <a:pt x="7172" y="2135"/>
                    <a:pt x="7105" y="2035"/>
                  </a:cubicBezTo>
                  <a:cubicBezTo>
                    <a:pt x="7072" y="1968"/>
                    <a:pt x="7005" y="1935"/>
                    <a:pt x="6938" y="1902"/>
                  </a:cubicBezTo>
                  <a:lnTo>
                    <a:pt x="6772" y="1902"/>
                  </a:lnTo>
                  <a:cubicBezTo>
                    <a:pt x="6671" y="1902"/>
                    <a:pt x="6538" y="1902"/>
                    <a:pt x="6438" y="1968"/>
                  </a:cubicBezTo>
                  <a:cubicBezTo>
                    <a:pt x="6338" y="2035"/>
                    <a:pt x="6271" y="2135"/>
                    <a:pt x="6238" y="2269"/>
                  </a:cubicBezTo>
                  <a:cubicBezTo>
                    <a:pt x="6236" y="2281"/>
                    <a:pt x="6234" y="2293"/>
                    <a:pt x="6232" y="2305"/>
                  </a:cubicBezTo>
                  <a:lnTo>
                    <a:pt x="6232" y="2305"/>
                  </a:lnTo>
                  <a:cubicBezTo>
                    <a:pt x="6168" y="1872"/>
                    <a:pt x="6091" y="1449"/>
                    <a:pt x="6004" y="1034"/>
                  </a:cubicBezTo>
                  <a:cubicBezTo>
                    <a:pt x="5938" y="801"/>
                    <a:pt x="5871" y="567"/>
                    <a:pt x="5771" y="367"/>
                  </a:cubicBezTo>
                  <a:cubicBezTo>
                    <a:pt x="5737" y="234"/>
                    <a:pt x="5637" y="134"/>
                    <a:pt x="5504" y="67"/>
                  </a:cubicBezTo>
                  <a:cubicBezTo>
                    <a:pt x="5482" y="67"/>
                    <a:pt x="5459" y="52"/>
                    <a:pt x="5427" y="52"/>
                  </a:cubicBezTo>
                  <a:cubicBezTo>
                    <a:pt x="5411" y="52"/>
                    <a:pt x="5393" y="56"/>
                    <a:pt x="5371" y="67"/>
                  </a:cubicBezTo>
                  <a:lnTo>
                    <a:pt x="5270" y="67"/>
                  </a:lnTo>
                  <a:cubicBezTo>
                    <a:pt x="5237" y="67"/>
                    <a:pt x="5170" y="100"/>
                    <a:pt x="5104" y="134"/>
                  </a:cubicBezTo>
                  <a:cubicBezTo>
                    <a:pt x="4985" y="233"/>
                    <a:pt x="4889" y="356"/>
                    <a:pt x="4839" y="495"/>
                  </a:cubicBezTo>
                  <a:lnTo>
                    <a:pt x="4839" y="495"/>
                  </a:lnTo>
                  <a:cubicBezTo>
                    <a:pt x="4820" y="430"/>
                    <a:pt x="4798" y="365"/>
                    <a:pt x="4770" y="300"/>
                  </a:cubicBezTo>
                  <a:cubicBezTo>
                    <a:pt x="4737" y="134"/>
                    <a:pt x="4603" y="34"/>
                    <a:pt x="443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4"/>
            <p:cNvSpPr/>
            <p:nvPr/>
          </p:nvSpPr>
          <p:spPr>
            <a:xfrm>
              <a:off x="2227051" y="1499294"/>
              <a:ext cx="12047" cy="89621"/>
            </a:xfrm>
            <a:custGeom>
              <a:rect b="b" l="l" r="r" t="t"/>
              <a:pathLst>
                <a:path extrusionOk="0" h="4471" w="601">
                  <a:moveTo>
                    <a:pt x="34" y="1"/>
                  </a:moveTo>
                  <a:cubicBezTo>
                    <a:pt x="0" y="768"/>
                    <a:pt x="67" y="1502"/>
                    <a:pt x="201" y="2269"/>
                  </a:cubicBezTo>
                  <a:cubicBezTo>
                    <a:pt x="267" y="3003"/>
                    <a:pt x="367" y="3737"/>
                    <a:pt x="568" y="4471"/>
                  </a:cubicBezTo>
                  <a:cubicBezTo>
                    <a:pt x="601" y="3737"/>
                    <a:pt x="534" y="2969"/>
                    <a:pt x="401" y="2236"/>
                  </a:cubicBezTo>
                  <a:cubicBezTo>
                    <a:pt x="367" y="1468"/>
                    <a:pt x="234" y="735"/>
                    <a:pt x="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2255796" y="1535395"/>
              <a:ext cx="8720" cy="56868"/>
            </a:xfrm>
            <a:custGeom>
              <a:rect b="b" l="l" r="r" t="t"/>
              <a:pathLst>
                <a:path extrusionOk="0" h="2837" w="435">
                  <a:moveTo>
                    <a:pt x="68" y="1"/>
                  </a:moveTo>
                  <a:lnTo>
                    <a:pt x="68" y="1"/>
                  </a:lnTo>
                  <a:cubicBezTo>
                    <a:pt x="1" y="468"/>
                    <a:pt x="34" y="935"/>
                    <a:pt x="101" y="1435"/>
                  </a:cubicBezTo>
                  <a:cubicBezTo>
                    <a:pt x="134" y="1902"/>
                    <a:pt x="234" y="2369"/>
                    <a:pt x="368" y="2836"/>
                  </a:cubicBezTo>
                  <a:cubicBezTo>
                    <a:pt x="434" y="2369"/>
                    <a:pt x="434" y="1869"/>
                    <a:pt x="334" y="1402"/>
                  </a:cubicBezTo>
                  <a:cubicBezTo>
                    <a:pt x="301" y="902"/>
                    <a:pt x="234" y="435"/>
                    <a:pt x="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2175555" y="1610283"/>
              <a:ext cx="6054" cy="46825"/>
            </a:xfrm>
            <a:custGeom>
              <a:rect b="b" l="l" r="r" t="t"/>
              <a:pathLst>
                <a:path extrusionOk="0" h="2336" w="302">
                  <a:moveTo>
                    <a:pt x="134" y="1"/>
                  </a:moveTo>
                  <a:cubicBezTo>
                    <a:pt x="34" y="368"/>
                    <a:pt x="1" y="768"/>
                    <a:pt x="34" y="1168"/>
                  </a:cubicBezTo>
                  <a:cubicBezTo>
                    <a:pt x="1" y="1569"/>
                    <a:pt x="68" y="1936"/>
                    <a:pt x="168" y="2336"/>
                  </a:cubicBezTo>
                  <a:cubicBezTo>
                    <a:pt x="268" y="1936"/>
                    <a:pt x="301" y="1535"/>
                    <a:pt x="268" y="1168"/>
                  </a:cubicBezTo>
                  <a:cubicBezTo>
                    <a:pt x="301" y="768"/>
                    <a:pt x="268" y="368"/>
                    <a:pt x="1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1846597" y="1778079"/>
              <a:ext cx="339021" cy="339562"/>
            </a:xfrm>
            <a:custGeom>
              <a:rect b="b" l="l" r="r" t="t"/>
              <a:pathLst>
                <a:path extrusionOk="0" h="16940" w="16913">
                  <a:moveTo>
                    <a:pt x="4507" y="0"/>
                  </a:moveTo>
                  <a:cubicBezTo>
                    <a:pt x="4472" y="0"/>
                    <a:pt x="4438" y="1"/>
                    <a:pt x="4403" y="3"/>
                  </a:cubicBezTo>
                  <a:cubicBezTo>
                    <a:pt x="0" y="169"/>
                    <a:pt x="934" y="8242"/>
                    <a:pt x="1868" y="9876"/>
                  </a:cubicBezTo>
                  <a:cubicBezTo>
                    <a:pt x="2480" y="11003"/>
                    <a:pt x="10664" y="16939"/>
                    <a:pt x="11572" y="16939"/>
                  </a:cubicBezTo>
                  <a:cubicBezTo>
                    <a:pt x="11605" y="16939"/>
                    <a:pt x="11629" y="16931"/>
                    <a:pt x="11642" y="16915"/>
                  </a:cubicBezTo>
                  <a:lnTo>
                    <a:pt x="16912" y="8375"/>
                  </a:lnTo>
                  <a:cubicBezTo>
                    <a:pt x="16912" y="8375"/>
                    <a:pt x="8112" y="0"/>
                    <a:pt x="45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4"/>
            <p:cNvSpPr/>
            <p:nvPr/>
          </p:nvSpPr>
          <p:spPr>
            <a:xfrm>
              <a:off x="1955582" y="1781467"/>
              <a:ext cx="230698" cy="184574"/>
            </a:xfrm>
            <a:custGeom>
              <a:rect b="b" l="l" r="r" t="t"/>
              <a:pathLst>
                <a:path extrusionOk="0" h="9208" w="11509">
                  <a:moveTo>
                    <a:pt x="0" y="0"/>
                  </a:moveTo>
                  <a:cubicBezTo>
                    <a:pt x="734" y="134"/>
                    <a:pt x="1435" y="334"/>
                    <a:pt x="2135" y="634"/>
                  </a:cubicBezTo>
                  <a:cubicBezTo>
                    <a:pt x="2869" y="1001"/>
                    <a:pt x="3570" y="1435"/>
                    <a:pt x="4203" y="1935"/>
                  </a:cubicBezTo>
                  <a:cubicBezTo>
                    <a:pt x="4971" y="2569"/>
                    <a:pt x="5705" y="3236"/>
                    <a:pt x="6405" y="3970"/>
                  </a:cubicBezTo>
                  <a:cubicBezTo>
                    <a:pt x="8423" y="5888"/>
                    <a:pt x="10309" y="7381"/>
                    <a:pt x="11382" y="8219"/>
                  </a:cubicBezTo>
                  <a:lnTo>
                    <a:pt x="11382" y="8219"/>
                  </a:lnTo>
                  <a:lnTo>
                    <a:pt x="10975" y="8907"/>
                  </a:lnTo>
                  <a:cubicBezTo>
                    <a:pt x="10942" y="9007"/>
                    <a:pt x="10875" y="9107"/>
                    <a:pt x="10842" y="9207"/>
                  </a:cubicBezTo>
                  <a:cubicBezTo>
                    <a:pt x="10908" y="9107"/>
                    <a:pt x="10975" y="9040"/>
                    <a:pt x="11008" y="8940"/>
                  </a:cubicBezTo>
                  <a:lnTo>
                    <a:pt x="11509" y="8240"/>
                  </a:lnTo>
                  <a:lnTo>
                    <a:pt x="11509" y="8206"/>
                  </a:lnTo>
                  <a:lnTo>
                    <a:pt x="11475" y="8173"/>
                  </a:lnTo>
                  <a:cubicBezTo>
                    <a:pt x="10475" y="7272"/>
                    <a:pt x="8573" y="5738"/>
                    <a:pt x="6538" y="3837"/>
                  </a:cubicBezTo>
                  <a:cubicBezTo>
                    <a:pt x="5838" y="3103"/>
                    <a:pt x="5104" y="2402"/>
                    <a:pt x="4304" y="1802"/>
                  </a:cubicBezTo>
                  <a:cubicBezTo>
                    <a:pt x="3670" y="1268"/>
                    <a:pt x="2969" y="834"/>
                    <a:pt x="2202" y="501"/>
                  </a:cubicBezTo>
                  <a:cubicBezTo>
                    <a:pt x="1702" y="301"/>
                    <a:pt x="1135" y="134"/>
                    <a:pt x="601" y="34"/>
                  </a:cubicBezTo>
                  <a:cubicBezTo>
                    <a:pt x="434" y="34"/>
                    <a:pt x="301"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4"/>
            <p:cNvSpPr/>
            <p:nvPr/>
          </p:nvSpPr>
          <p:spPr>
            <a:xfrm>
              <a:off x="1865980" y="1923887"/>
              <a:ext cx="212657" cy="191249"/>
            </a:xfrm>
            <a:custGeom>
              <a:rect b="b" l="l" r="r" t="t"/>
              <a:pathLst>
                <a:path extrusionOk="0" h="9541" w="10609">
                  <a:moveTo>
                    <a:pt x="1" y="1"/>
                  </a:moveTo>
                  <a:cubicBezTo>
                    <a:pt x="67" y="167"/>
                    <a:pt x="134" y="334"/>
                    <a:pt x="234" y="501"/>
                  </a:cubicBezTo>
                  <a:cubicBezTo>
                    <a:pt x="434" y="834"/>
                    <a:pt x="701" y="1268"/>
                    <a:pt x="1068" y="1835"/>
                  </a:cubicBezTo>
                  <a:cubicBezTo>
                    <a:pt x="1502" y="2469"/>
                    <a:pt x="1969" y="3069"/>
                    <a:pt x="2469" y="3670"/>
                  </a:cubicBezTo>
                  <a:cubicBezTo>
                    <a:pt x="3103" y="4370"/>
                    <a:pt x="3770" y="5037"/>
                    <a:pt x="4470" y="5671"/>
                  </a:cubicBezTo>
                  <a:cubicBezTo>
                    <a:pt x="5738" y="6839"/>
                    <a:pt x="7172" y="7806"/>
                    <a:pt x="8673" y="8640"/>
                  </a:cubicBezTo>
                  <a:cubicBezTo>
                    <a:pt x="9140" y="8907"/>
                    <a:pt x="9607" y="9107"/>
                    <a:pt x="10074" y="9341"/>
                  </a:cubicBezTo>
                  <a:cubicBezTo>
                    <a:pt x="10241" y="9407"/>
                    <a:pt x="10441" y="9474"/>
                    <a:pt x="10608" y="9541"/>
                  </a:cubicBezTo>
                  <a:cubicBezTo>
                    <a:pt x="10441" y="9407"/>
                    <a:pt x="10275" y="9341"/>
                    <a:pt x="10108" y="9240"/>
                  </a:cubicBezTo>
                  <a:cubicBezTo>
                    <a:pt x="9774" y="9074"/>
                    <a:pt x="9307" y="8840"/>
                    <a:pt x="8740" y="8507"/>
                  </a:cubicBezTo>
                  <a:cubicBezTo>
                    <a:pt x="7272" y="7639"/>
                    <a:pt x="5871" y="6639"/>
                    <a:pt x="4604" y="5504"/>
                  </a:cubicBezTo>
                  <a:cubicBezTo>
                    <a:pt x="3903" y="4904"/>
                    <a:pt x="3270" y="4237"/>
                    <a:pt x="2636" y="3536"/>
                  </a:cubicBezTo>
                  <a:cubicBezTo>
                    <a:pt x="2069" y="2869"/>
                    <a:pt x="1568" y="2269"/>
                    <a:pt x="1201" y="1735"/>
                  </a:cubicBezTo>
                  <a:cubicBezTo>
                    <a:pt x="801" y="1201"/>
                    <a:pt x="501" y="768"/>
                    <a:pt x="301" y="468"/>
                  </a:cubicBezTo>
                  <a:cubicBezTo>
                    <a:pt x="234" y="301"/>
                    <a:pt x="101" y="1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4"/>
            <p:cNvSpPr/>
            <p:nvPr/>
          </p:nvSpPr>
          <p:spPr>
            <a:xfrm>
              <a:off x="1964281" y="1928577"/>
              <a:ext cx="55505" cy="43478"/>
            </a:xfrm>
            <a:custGeom>
              <a:rect b="b" l="l" r="r" t="t"/>
              <a:pathLst>
                <a:path extrusionOk="0" h="2169" w="2769">
                  <a:moveTo>
                    <a:pt x="0" y="0"/>
                  </a:moveTo>
                  <a:cubicBezTo>
                    <a:pt x="400" y="934"/>
                    <a:pt x="1768" y="1901"/>
                    <a:pt x="2769" y="2168"/>
                  </a:cubicBezTo>
                  <a:cubicBezTo>
                    <a:pt x="1968" y="1301"/>
                    <a:pt x="1034" y="5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4"/>
            <p:cNvSpPr/>
            <p:nvPr/>
          </p:nvSpPr>
          <p:spPr>
            <a:xfrm>
              <a:off x="1904086" y="1877082"/>
              <a:ext cx="14733" cy="70899"/>
            </a:xfrm>
            <a:custGeom>
              <a:rect b="b" l="l" r="r" t="t"/>
              <a:pathLst>
                <a:path extrusionOk="0" h="3537" w="735">
                  <a:moveTo>
                    <a:pt x="468" y="1"/>
                  </a:moveTo>
                  <a:cubicBezTo>
                    <a:pt x="1" y="935"/>
                    <a:pt x="134" y="2569"/>
                    <a:pt x="535" y="3536"/>
                  </a:cubicBezTo>
                  <a:cubicBezTo>
                    <a:pt x="735" y="2336"/>
                    <a:pt x="701" y="1168"/>
                    <a:pt x="4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4"/>
            <p:cNvSpPr/>
            <p:nvPr/>
          </p:nvSpPr>
          <p:spPr>
            <a:xfrm>
              <a:off x="2071261" y="1907831"/>
              <a:ext cx="26760" cy="66890"/>
            </a:xfrm>
            <a:custGeom>
              <a:rect b="b" l="l" r="r" t="t"/>
              <a:pathLst>
                <a:path extrusionOk="0" h="3337" w="1335">
                  <a:moveTo>
                    <a:pt x="167" y="1"/>
                  </a:moveTo>
                  <a:cubicBezTo>
                    <a:pt x="0" y="1035"/>
                    <a:pt x="667" y="2569"/>
                    <a:pt x="1335" y="3337"/>
                  </a:cubicBezTo>
                  <a:cubicBezTo>
                    <a:pt x="1134" y="2169"/>
                    <a:pt x="767" y="1035"/>
                    <a:pt x="1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4"/>
            <p:cNvSpPr/>
            <p:nvPr/>
          </p:nvSpPr>
          <p:spPr>
            <a:xfrm>
              <a:off x="1944878" y="1832281"/>
              <a:ext cx="68233" cy="19764"/>
            </a:xfrm>
            <a:custGeom>
              <a:rect b="b" l="l" r="r" t="t"/>
              <a:pathLst>
                <a:path extrusionOk="0" h="986" w="3404">
                  <a:moveTo>
                    <a:pt x="1" y="1"/>
                  </a:moveTo>
                  <a:lnTo>
                    <a:pt x="1" y="1"/>
                  </a:lnTo>
                  <a:cubicBezTo>
                    <a:pt x="679" y="649"/>
                    <a:pt x="2035" y="985"/>
                    <a:pt x="3032" y="985"/>
                  </a:cubicBezTo>
                  <a:cubicBezTo>
                    <a:pt x="3163" y="985"/>
                    <a:pt x="3287" y="980"/>
                    <a:pt x="3403" y="968"/>
                  </a:cubicBezTo>
                  <a:cubicBezTo>
                    <a:pt x="2336" y="434"/>
                    <a:pt x="1202"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4"/>
            <p:cNvSpPr/>
            <p:nvPr/>
          </p:nvSpPr>
          <p:spPr>
            <a:xfrm>
              <a:off x="1905429" y="1746689"/>
              <a:ext cx="41473" cy="56868"/>
            </a:xfrm>
            <a:custGeom>
              <a:rect b="b" l="l" r="r" t="t"/>
              <a:pathLst>
                <a:path extrusionOk="0" h="2837" w="2069">
                  <a:moveTo>
                    <a:pt x="2069" y="1"/>
                  </a:moveTo>
                  <a:lnTo>
                    <a:pt x="2069" y="1"/>
                  </a:lnTo>
                  <a:cubicBezTo>
                    <a:pt x="1202" y="801"/>
                    <a:pt x="501" y="1769"/>
                    <a:pt x="1" y="2836"/>
                  </a:cubicBezTo>
                  <a:lnTo>
                    <a:pt x="1" y="2836"/>
                  </a:lnTo>
                  <a:cubicBezTo>
                    <a:pt x="901" y="2369"/>
                    <a:pt x="1802" y="968"/>
                    <a:pt x="206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4"/>
            <p:cNvSpPr/>
            <p:nvPr/>
          </p:nvSpPr>
          <p:spPr>
            <a:xfrm>
              <a:off x="2011086" y="2032130"/>
              <a:ext cx="69556" cy="14011"/>
            </a:xfrm>
            <a:custGeom>
              <a:rect b="b" l="l" r="r" t="t"/>
              <a:pathLst>
                <a:path extrusionOk="0" h="699" w="3470">
                  <a:moveTo>
                    <a:pt x="3211" y="1"/>
                  </a:moveTo>
                  <a:cubicBezTo>
                    <a:pt x="2101" y="1"/>
                    <a:pt x="1022" y="200"/>
                    <a:pt x="0" y="571"/>
                  </a:cubicBezTo>
                  <a:cubicBezTo>
                    <a:pt x="256" y="660"/>
                    <a:pt x="559" y="699"/>
                    <a:pt x="882" y="699"/>
                  </a:cubicBezTo>
                  <a:cubicBezTo>
                    <a:pt x="1779" y="699"/>
                    <a:pt x="2832" y="397"/>
                    <a:pt x="3469" y="4"/>
                  </a:cubicBezTo>
                  <a:cubicBezTo>
                    <a:pt x="3383" y="2"/>
                    <a:pt x="3297" y="1"/>
                    <a:pt x="32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4"/>
            <p:cNvSpPr/>
            <p:nvPr/>
          </p:nvSpPr>
          <p:spPr>
            <a:xfrm>
              <a:off x="1433369" y="3998685"/>
              <a:ext cx="274837" cy="380414"/>
            </a:xfrm>
            <a:custGeom>
              <a:rect b="b" l="l" r="r" t="t"/>
              <a:pathLst>
                <a:path extrusionOk="0" h="18978" w="13711">
                  <a:moveTo>
                    <a:pt x="6572" y="1"/>
                  </a:moveTo>
                  <a:lnTo>
                    <a:pt x="4370" y="10008"/>
                  </a:lnTo>
                  <a:lnTo>
                    <a:pt x="301" y="17413"/>
                  </a:lnTo>
                  <a:cubicBezTo>
                    <a:pt x="1" y="17947"/>
                    <a:pt x="234" y="18614"/>
                    <a:pt x="801" y="18881"/>
                  </a:cubicBezTo>
                  <a:cubicBezTo>
                    <a:pt x="943" y="18944"/>
                    <a:pt x="1099" y="18977"/>
                    <a:pt x="1257" y="18977"/>
                  </a:cubicBezTo>
                  <a:cubicBezTo>
                    <a:pt x="1433" y="18977"/>
                    <a:pt x="1610" y="18936"/>
                    <a:pt x="1768" y="18848"/>
                  </a:cubicBezTo>
                  <a:cubicBezTo>
                    <a:pt x="3636" y="17747"/>
                    <a:pt x="10541" y="13711"/>
                    <a:pt x="10675" y="12977"/>
                  </a:cubicBezTo>
                  <a:cubicBezTo>
                    <a:pt x="10808" y="12110"/>
                    <a:pt x="13710" y="2536"/>
                    <a:pt x="13710" y="2536"/>
                  </a:cubicBezTo>
                  <a:lnTo>
                    <a:pt x="6572"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4"/>
            <p:cNvSpPr/>
            <p:nvPr/>
          </p:nvSpPr>
          <p:spPr>
            <a:xfrm>
              <a:off x="1449425" y="4245418"/>
              <a:ext cx="201272" cy="134181"/>
            </a:xfrm>
            <a:custGeom>
              <a:rect b="b" l="l" r="r" t="t"/>
              <a:pathLst>
                <a:path extrusionOk="0" h="6694" w="10041">
                  <a:moveTo>
                    <a:pt x="10041" y="1"/>
                  </a:moveTo>
                  <a:lnTo>
                    <a:pt x="28" y="6587"/>
                  </a:lnTo>
                  <a:lnTo>
                    <a:pt x="28" y="6587"/>
                  </a:lnTo>
                  <a:cubicBezTo>
                    <a:pt x="19" y="6582"/>
                    <a:pt x="9" y="6577"/>
                    <a:pt x="0" y="6572"/>
                  </a:cubicBezTo>
                  <a:lnTo>
                    <a:pt x="0" y="6605"/>
                  </a:lnTo>
                  <a:lnTo>
                    <a:pt x="28" y="6587"/>
                  </a:lnTo>
                  <a:lnTo>
                    <a:pt x="28" y="6587"/>
                  </a:lnTo>
                  <a:cubicBezTo>
                    <a:pt x="164" y="6657"/>
                    <a:pt x="312" y="6693"/>
                    <a:pt x="461" y="6693"/>
                  </a:cubicBezTo>
                  <a:cubicBezTo>
                    <a:pt x="635" y="6693"/>
                    <a:pt x="811" y="6643"/>
                    <a:pt x="967" y="6539"/>
                  </a:cubicBezTo>
                  <a:cubicBezTo>
                    <a:pt x="6205" y="3503"/>
                    <a:pt x="8473" y="1935"/>
                    <a:pt x="9307" y="1335"/>
                  </a:cubicBezTo>
                  <a:cubicBezTo>
                    <a:pt x="9607" y="1102"/>
                    <a:pt x="9840" y="801"/>
                    <a:pt x="9941" y="434"/>
                  </a:cubicBezTo>
                  <a:lnTo>
                    <a:pt x="100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4"/>
            <p:cNvSpPr/>
            <p:nvPr/>
          </p:nvSpPr>
          <p:spPr>
            <a:xfrm>
              <a:off x="1615919" y="4170170"/>
              <a:ext cx="26760" cy="24375"/>
            </a:xfrm>
            <a:custGeom>
              <a:rect b="b" l="l" r="r" t="t"/>
              <a:pathLst>
                <a:path extrusionOk="0" h="1216" w="1335">
                  <a:moveTo>
                    <a:pt x="651" y="0"/>
                  </a:moveTo>
                  <a:cubicBezTo>
                    <a:pt x="565" y="0"/>
                    <a:pt x="479" y="17"/>
                    <a:pt x="400" y="52"/>
                  </a:cubicBezTo>
                  <a:lnTo>
                    <a:pt x="467" y="52"/>
                  </a:lnTo>
                  <a:cubicBezTo>
                    <a:pt x="167" y="152"/>
                    <a:pt x="0" y="486"/>
                    <a:pt x="100" y="819"/>
                  </a:cubicBezTo>
                  <a:cubicBezTo>
                    <a:pt x="180" y="1060"/>
                    <a:pt x="411" y="1215"/>
                    <a:pt x="672" y="1215"/>
                  </a:cubicBezTo>
                  <a:cubicBezTo>
                    <a:pt x="736" y="1215"/>
                    <a:pt x="802" y="1206"/>
                    <a:pt x="867" y="1186"/>
                  </a:cubicBezTo>
                  <a:cubicBezTo>
                    <a:pt x="1168" y="1053"/>
                    <a:pt x="1334" y="686"/>
                    <a:pt x="1234" y="352"/>
                  </a:cubicBezTo>
                  <a:cubicBezTo>
                    <a:pt x="1136" y="131"/>
                    <a:pt x="893"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4"/>
            <p:cNvSpPr/>
            <p:nvPr/>
          </p:nvSpPr>
          <p:spPr>
            <a:xfrm>
              <a:off x="1480836" y="4270154"/>
              <a:ext cx="36803" cy="31451"/>
            </a:xfrm>
            <a:custGeom>
              <a:rect b="b" l="l" r="r" t="t"/>
              <a:pathLst>
                <a:path extrusionOk="0" h="1569" w="1836">
                  <a:moveTo>
                    <a:pt x="368" y="1"/>
                  </a:moveTo>
                  <a:cubicBezTo>
                    <a:pt x="134" y="1"/>
                    <a:pt x="1" y="34"/>
                    <a:pt x="1" y="68"/>
                  </a:cubicBezTo>
                  <a:cubicBezTo>
                    <a:pt x="401" y="168"/>
                    <a:pt x="768" y="335"/>
                    <a:pt x="1102" y="568"/>
                  </a:cubicBezTo>
                  <a:cubicBezTo>
                    <a:pt x="1369" y="835"/>
                    <a:pt x="1602" y="1168"/>
                    <a:pt x="1769" y="1569"/>
                  </a:cubicBezTo>
                  <a:cubicBezTo>
                    <a:pt x="1802" y="1569"/>
                    <a:pt x="1836" y="1402"/>
                    <a:pt x="1769" y="1168"/>
                  </a:cubicBezTo>
                  <a:cubicBezTo>
                    <a:pt x="1669" y="868"/>
                    <a:pt x="1469" y="601"/>
                    <a:pt x="1235" y="401"/>
                  </a:cubicBezTo>
                  <a:cubicBezTo>
                    <a:pt x="1002" y="168"/>
                    <a:pt x="701" y="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4"/>
            <p:cNvSpPr/>
            <p:nvPr/>
          </p:nvSpPr>
          <p:spPr>
            <a:xfrm>
              <a:off x="1460791" y="4302908"/>
              <a:ext cx="36121" cy="21468"/>
            </a:xfrm>
            <a:custGeom>
              <a:rect b="b" l="l" r="r" t="t"/>
              <a:pathLst>
                <a:path extrusionOk="0" h="1071" w="1802">
                  <a:moveTo>
                    <a:pt x="384" y="0"/>
                  </a:moveTo>
                  <a:cubicBezTo>
                    <a:pt x="256" y="0"/>
                    <a:pt x="126" y="22"/>
                    <a:pt x="0" y="68"/>
                  </a:cubicBezTo>
                  <a:cubicBezTo>
                    <a:pt x="334" y="168"/>
                    <a:pt x="634" y="268"/>
                    <a:pt x="968" y="435"/>
                  </a:cubicBezTo>
                  <a:cubicBezTo>
                    <a:pt x="1416" y="691"/>
                    <a:pt x="1649" y="1071"/>
                    <a:pt x="1726" y="1071"/>
                  </a:cubicBezTo>
                  <a:cubicBezTo>
                    <a:pt x="1729" y="1071"/>
                    <a:pt x="1732" y="1070"/>
                    <a:pt x="1735" y="1069"/>
                  </a:cubicBezTo>
                  <a:cubicBezTo>
                    <a:pt x="1801" y="1069"/>
                    <a:pt x="1635" y="569"/>
                    <a:pt x="1068" y="235"/>
                  </a:cubicBezTo>
                  <a:cubicBezTo>
                    <a:pt x="870" y="82"/>
                    <a:pt x="630" y="0"/>
                    <a:pt x="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4"/>
            <p:cNvSpPr/>
            <p:nvPr/>
          </p:nvSpPr>
          <p:spPr>
            <a:xfrm>
              <a:off x="1500901" y="4237400"/>
              <a:ext cx="50834" cy="36121"/>
            </a:xfrm>
            <a:custGeom>
              <a:rect b="b" l="l" r="r" t="t"/>
              <a:pathLst>
                <a:path extrusionOk="0" h="1802" w="2536">
                  <a:moveTo>
                    <a:pt x="1" y="0"/>
                  </a:moveTo>
                  <a:lnTo>
                    <a:pt x="1" y="0"/>
                  </a:lnTo>
                  <a:cubicBezTo>
                    <a:pt x="468" y="201"/>
                    <a:pt x="935" y="467"/>
                    <a:pt x="1402" y="734"/>
                  </a:cubicBezTo>
                  <a:cubicBezTo>
                    <a:pt x="1802" y="1068"/>
                    <a:pt x="2169" y="1401"/>
                    <a:pt x="2536" y="1802"/>
                  </a:cubicBezTo>
                  <a:cubicBezTo>
                    <a:pt x="2102" y="768"/>
                    <a:pt x="1101"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4"/>
            <p:cNvSpPr/>
            <p:nvPr/>
          </p:nvSpPr>
          <p:spPr>
            <a:xfrm>
              <a:off x="1518280" y="4196689"/>
              <a:ext cx="51516" cy="16818"/>
            </a:xfrm>
            <a:custGeom>
              <a:rect b="b" l="l" r="r" t="t"/>
              <a:pathLst>
                <a:path extrusionOk="0" h="839" w="2570">
                  <a:moveTo>
                    <a:pt x="690" y="0"/>
                  </a:moveTo>
                  <a:cubicBezTo>
                    <a:pt x="461" y="0"/>
                    <a:pt x="229" y="32"/>
                    <a:pt x="1" y="97"/>
                  </a:cubicBezTo>
                  <a:cubicBezTo>
                    <a:pt x="1" y="163"/>
                    <a:pt x="635" y="130"/>
                    <a:pt x="1335" y="330"/>
                  </a:cubicBezTo>
                  <a:cubicBezTo>
                    <a:pt x="1979" y="514"/>
                    <a:pt x="2453" y="839"/>
                    <a:pt x="2552" y="839"/>
                  </a:cubicBezTo>
                  <a:cubicBezTo>
                    <a:pt x="2561" y="839"/>
                    <a:pt x="2567" y="836"/>
                    <a:pt x="2569" y="831"/>
                  </a:cubicBezTo>
                  <a:cubicBezTo>
                    <a:pt x="2090" y="301"/>
                    <a:pt x="1401" y="0"/>
                    <a:pt x="6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4"/>
            <p:cNvSpPr/>
            <p:nvPr/>
          </p:nvSpPr>
          <p:spPr>
            <a:xfrm>
              <a:off x="1530988" y="4137737"/>
              <a:ext cx="54182" cy="16778"/>
            </a:xfrm>
            <a:custGeom>
              <a:rect b="b" l="l" r="r" t="t"/>
              <a:pathLst>
                <a:path extrusionOk="0" h="837" w="2703">
                  <a:moveTo>
                    <a:pt x="952" y="0"/>
                  </a:moveTo>
                  <a:cubicBezTo>
                    <a:pt x="756" y="0"/>
                    <a:pt x="559" y="23"/>
                    <a:pt x="368" y="69"/>
                  </a:cubicBezTo>
                  <a:cubicBezTo>
                    <a:pt x="101" y="169"/>
                    <a:pt x="1" y="269"/>
                    <a:pt x="1" y="269"/>
                  </a:cubicBezTo>
                  <a:cubicBezTo>
                    <a:pt x="234" y="236"/>
                    <a:pt x="468" y="219"/>
                    <a:pt x="701" y="219"/>
                  </a:cubicBezTo>
                  <a:cubicBezTo>
                    <a:pt x="935" y="219"/>
                    <a:pt x="1168" y="236"/>
                    <a:pt x="1402" y="269"/>
                  </a:cubicBezTo>
                  <a:cubicBezTo>
                    <a:pt x="1835" y="403"/>
                    <a:pt x="2269" y="603"/>
                    <a:pt x="2669" y="836"/>
                  </a:cubicBezTo>
                  <a:cubicBezTo>
                    <a:pt x="2703" y="836"/>
                    <a:pt x="2603" y="669"/>
                    <a:pt x="2402" y="503"/>
                  </a:cubicBezTo>
                  <a:cubicBezTo>
                    <a:pt x="1990" y="163"/>
                    <a:pt x="1473"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4"/>
            <p:cNvSpPr/>
            <p:nvPr/>
          </p:nvSpPr>
          <p:spPr>
            <a:xfrm>
              <a:off x="1535679" y="4093778"/>
              <a:ext cx="62861" cy="38807"/>
            </a:xfrm>
            <a:custGeom>
              <a:rect b="b" l="l" r="r" t="t"/>
              <a:pathLst>
                <a:path extrusionOk="0" h="1936" w="3136">
                  <a:moveTo>
                    <a:pt x="459" y="207"/>
                  </a:moveTo>
                  <a:cubicBezTo>
                    <a:pt x="494" y="207"/>
                    <a:pt x="531" y="215"/>
                    <a:pt x="567" y="227"/>
                  </a:cubicBezTo>
                  <a:cubicBezTo>
                    <a:pt x="767" y="327"/>
                    <a:pt x="934" y="461"/>
                    <a:pt x="1068" y="661"/>
                  </a:cubicBezTo>
                  <a:cubicBezTo>
                    <a:pt x="1236" y="867"/>
                    <a:pt x="1373" y="1083"/>
                    <a:pt x="1496" y="1310"/>
                  </a:cubicBezTo>
                  <a:lnTo>
                    <a:pt x="1496" y="1310"/>
                  </a:lnTo>
                  <a:cubicBezTo>
                    <a:pt x="1462" y="1381"/>
                    <a:pt x="1431" y="1454"/>
                    <a:pt x="1401" y="1528"/>
                  </a:cubicBezTo>
                  <a:cubicBezTo>
                    <a:pt x="1389" y="1577"/>
                    <a:pt x="1377" y="1625"/>
                    <a:pt x="1366" y="1673"/>
                  </a:cubicBezTo>
                  <a:lnTo>
                    <a:pt x="1366" y="1673"/>
                  </a:lnTo>
                  <a:cubicBezTo>
                    <a:pt x="831" y="1561"/>
                    <a:pt x="421" y="1149"/>
                    <a:pt x="267" y="594"/>
                  </a:cubicBezTo>
                  <a:cubicBezTo>
                    <a:pt x="234" y="494"/>
                    <a:pt x="234" y="394"/>
                    <a:pt x="300" y="294"/>
                  </a:cubicBezTo>
                  <a:cubicBezTo>
                    <a:pt x="343" y="230"/>
                    <a:pt x="398" y="207"/>
                    <a:pt x="459" y="207"/>
                  </a:cubicBezTo>
                  <a:close/>
                  <a:moveTo>
                    <a:pt x="2657" y="418"/>
                  </a:moveTo>
                  <a:cubicBezTo>
                    <a:pt x="2738" y="418"/>
                    <a:pt x="2814" y="473"/>
                    <a:pt x="2869" y="527"/>
                  </a:cubicBezTo>
                  <a:cubicBezTo>
                    <a:pt x="2902" y="627"/>
                    <a:pt x="2902" y="761"/>
                    <a:pt x="2869" y="861"/>
                  </a:cubicBezTo>
                  <a:cubicBezTo>
                    <a:pt x="2697" y="1348"/>
                    <a:pt x="2254" y="1663"/>
                    <a:pt x="1751" y="1700"/>
                  </a:cubicBezTo>
                  <a:lnTo>
                    <a:pt x="1751" y="1700"/>
                  </a:lnTo>
                  <a:cubicBezTo>
                    <a:pt x="1735" y="1624"/>
                    <a:pt x="1707" y="1554"/>
                    <a:pt x="1668" y="1495"/>
                  </a:cubicBezTo>
                  <a:cubicBezTo>
                    <a:pt x="1654" y="1448"/>
                    <a:pt x="1639" y="1401"/>
                    <a:pt x="1622" y="1354"/>
                  </a:cubicBezTo>
                  <a:lnTo>
                    <a:pt x="1622" y="1354"/>
                  </a:lnTo>
                  <a:cubicBezTo>
                    <a:pt x="1754" y="1140"/>
                    <a:pt x="1906" y="941"/>
                    <a:pt x="2068" y="761"/>
                  </a:cubicBezTo>
                  <a:cubicBezTo>
                    <a:pt x="2202" y="594"/>
                    <a:pt x="2402" y="461"/>
                    <a:pt x="2602" y="427"/>
                  </a:cubicBezTo>
                  <a:cubicBezTo>
                    <a:pt x="2620" y="421"/>
                    <a:pt x="2639" y="418"/>
                    <a:pt x="2657" y="418"/>
                  </a:cubicBezTo>
                  <a:close/>
                  <a:moveTo>
                    <a:pt x="1567" y="1445"/>
                  </a:moveTo>
                  <a:cubicBezTo>
                    <a:pt x="1611" y="1530"/>
                    <a:pt x="1652" y="1615"/>
                    <a:pt x="1694" y="1703"/>
                  </a:cubicBezTo>
                  <a:lnTo>
                    <a:pt x="1694" y="1703"/>
                  </a:lnTo>
                  <a:cubicBezTo>
                    <a:pt x="1680" y="1703"/>
                    <a:pt x="1667" y="1703"/>
                    <a:pt x="1653" y="1703"/>
                  </a:cubicBezTo>
                  <a:cubicBezTo>
                    <a:pt x="1603" y="1703"/>
                    <a:pt x="1552" y="1701"/>
                    <a:pt x="1501" y="1695"/>
                  </a:cubicBezTo>
                  <a:cubicBezTo>
                    <a:pt x="1480" y="1693"/>
                    <a:pt x="1460" y="1690"/>
                    <a:pt x="1439" y="1687"/>
                  </a:cubicBezTo>
                  <a:lnTo>
                    <a:pt x="1439" y="1687"/>
                  </a:lnTo>
                  <a:cubicBezTo>
                    <a:pt x="1479" y="1605"/>
                    <a:pt x="1522" y="1524"/>
                    <a:pt x="1567" y="1445"/>
                  </a:cubicBezTo>
                  <a:close/>
                  <a:moveTo>
                    <a:pt x="495" y="1"/>
                  </a:moveTo>
                  <a:cubicBezTo>
                    <a:pt x="365" y="1"/>
                    <a:pt x="231" y="63"/>
                    <a:pt x="134" y="160"/>
                  </a:cubicBezTo>
                  <a:cubicBezTo>
                    <a:pt x="34" y="294"/>
                    <a:pt x="0" y="461"/>
                    <a:pt x="67" y="627"/>
                  </a:cubicBezTo>
                  <a:cubicBezTo>
                    <a:pt x="220" y="1272"/>
                    <a:pt x="712" y="1747"/>
                    <a:pt x="1335" y="1897"/>
                  </a:cubicBezTo>
                  <a:lnTo>
                    <a:pt x="1335" y="1897"/>
                  </a:lnTo>
                  <a:cubicBezTo>
                    <a:pt x="1335" y="1907"/>
                    <a:pt x="1334" y="1918"/>
                    <a:pt x="1334" y="1928"/>
                  </a:cubicBezTo>
                  <a:cubicBezTo>
                    <a:pt x="1338" y="1919"/>
                    <a:pt x="1342" y="1909"/>
                    <a:pt x="1346" y="1899"/>
                  </a:cubicBezTo>
                  <a:lnTo>
                    <a:pt x="1346" y="1899"/>
                  </a:lnTo>
                  <a:cubicBezTo>
                    <a:pt x="1397" y="1911"/>
                    <a:pt x="1449" y="1921"/>
                    <a:pt x="1501" y="1928"/>
                  </a:cubicBezTo>
                  <a:cubicBezTo>
                    <a:pt x="1549" y="1933"/>
                    <a:pt x="1596" y="1935"/>
                    <a:pt x="1643" y="1935"/>
                  </a:cubicBezTo>
                  <a:cubicBezTo>
                    <a:pt x="2290" y="1935"/>
                    <a:pt x="2882" y="1516"/>
                    <a:pt x="3069" y="894"/>
                  </a:cubicBezTo>
                  <a:cubicBezTo>
                    <a:pt x="3136" y="728"/>
                    <a:pt x="3102" y="561"/>
                    <a:pt x="3036" y="394"/>
                  </a:cubicBezTo>
                  <a:cubicBezTo>
                    <a:pt x="2949" y="278"/>
                    <a:pt x="2812" y="187"/>
                    <a:pt x="2668" y="187"/>
                  </a:cubicBezTo>
                  <a:cubicBezTo>
                    <a:pt x="2646" y="187"/>
                    <a:pt x="2624" y="189"/>
                    <a:pt x="2602" y="194"/>
                  </a:cubicBezTo>
                  <a:cubicBezTo>
                    <a:pt x="2335" y="261"/>
                    <a:pt x="2102" y="427"/>
                    <a:pt x="1968" y="627"/>
                  </a:cubicBezTo>
                  <a:cubicBezTo>
                    <a:pt x="1795" y="800"/>
                    <a:pt x="1664" y="987"/>
                    <a:pt x="1557" y="1188"/>
                  </a:cubicBezTo>
                  <a:lnTo>
                    <a:pt x="1557" y="1188"/>
                  </a:lnTo>
                  <a:cubicBezTo>
                    <a:pt x="1462" y="962"/>
                    <a:pt x="1339" y="745"/>
                    <a:pt x="1201" y="561"/>
                  </a:cubicBezTo>
                  <a:cubicBezTo>
                    <a:pt x="1034" y="327"/>
                    <a:pt x="834" y="160"/>
                    <a:pt x="634" y="27"/>
                  </a:cubicBezTo>
                  <a:cubicBezTo>
                    <a:pt x="589" y="9"/>
                    <a:pt x="542" y="1"/>
                    <a:pt x="4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4"/>
            <p:cNvSpPr/>
            <p:nvPr/>
          </p:nvSpPr>
          <p:spPr>
            <a:xfrm>
              <a:off x="2035822" y="4071568"/>
              <a:ext cx="313604" cy="252106"/>
            </a:xfrm>
            <a:custGeom>
              <a:rect b="b" l="l" r="r" t="t"/>
              <a:pathLst>
                <a:path extrusionOk="0" h="12577" w="15645">
                  <a:moveTo>
                    <a:pt x="0" y="1"/>
                  </a:moveTo>
                  <a:lnTo>
                    <a:pt x="67" y="12543"/>
                  </a:lnTo>
                  <a:lnTo>
                    <a:pt x="15645" y="12577"/>
                  </a:lnTo>
                  <a:cubicBezTo>
                    <a:pt x="15578" y="11075"/>
                    <a:pt x="7506" y="8073"/>
                    <a:pt x="7506" y="8073"/>
                  </a:cubicBezTo>
                  <a:lnTo>
                    <a:pt x="7806" y="34"/>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4"/>
            <p:cNvSpPr/>
            <p:nvPr/>
          </p:nvSpPr>
          <p:spPr>
            <a:xfrm>
              <a:off x="2079279" y="4219340"/>
              <a:ext cx="26099" cy="23693"/>
            </a:xfrm>
            <a:custGeom>
              <a:rect b="b" l="l" r="r" t="t"/>
              <a:pathLst>
                <a:path extrusionOk="0" h="1182" w="1302">
                  <a:moveTo>
                    <a:pt x="501" y="1"/>
                  </a:moveTo>
                  <a:lnTo>
                    <a:pt x="501" y="1"/>
                  </a:lnTo>
                  <a:cubicBezTo>
                    <a:pt x="201" y="101"/>
                    <a:pt x="1" y="401"/>
                    <a:pt x="67" y="735"/>
                  </a:cubicBezTo>
                  <a:cubicBezTo>
                    <a:pt x="125" y="996"/>
                    <a:pt x="385" y="1181"/>
                    <a:pt x="671" y="1181"/>
                  </a:cubicBezTo>
                  <a:cubicBezTo>
                    <a:pt x="714" y="1181"/>
                    <a:pt x="758" y="1177"/>
                    <a:pt x="801" y="1168"/>
                  </a:cubicBezTo>
                  <a:cubicBezTo>
                    <a:pt x="1101" y="1068"/>
                    <a:pt x="1301" y="735"/>
                    <a:pt x="1235" y="401"/>
                  </a:cubicBezTo>
                  <a:cubicBezTo>
                    <a:pt x="1154" y="160"/>
                    <a:pt x="902" y="5"/>
                    <a:pt x="650" y="5"/>
                  </a:cubicBezTo>
                  <a:cubicBezTo>
                    <a:pt x="589" y="5"/>
                    <a:pt x="527" y="14"/>
                    <a:pt x="468" y="34"/>
                  </a:cubicBezTo>
                  <a:lnTo>
                    <a:pt x="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4"/>
            <p:cNvSpPr/>
            <p:nvPr/>
          </p:nvSpPr>
          <p:spPr>
            <a:xfrm>
              <a:off x="2037165" y="4297576"/>
              <a:ext cx="314266" cy="26099"/>
            </a:xfrm>
            <a:custGeom>
              <a:rect b="b" l="l" r="r" t="t"/>
              <a:pathLst>
                <a:path extrusionOk="0" h="1302" w="15678">
                  <a:moveTo>
                    <a:pt x="33" y="1"/>
                  </a:moveTo>
                  <a:lnTo>
                    <a:pt x="0" y="1268"/>
                  </a:lnTo>
                  <a:lnTo>
                    <a:pt x="15578" y="1302"/>
                  </a:lnTo>
                  <a:cubicBezTo>
                    <a:pt x="15678" y="801"/>
                    <a:pt x="14977" y="501"/>
                    <a:pt x="14977" y="501"/>
                  </a:cubicBezTo>
                  <a:lnTo>
                    <a:pt x="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4"/>
            <p:cNvSpPr/>
            <p:nvPr/>
          </p:nvSpPr>
          <p:spPr>
            <a:xfrm>
              <a:off x="2161524" y="4230284"/>
              <a:ext cx="29767" cy="19223"/>
            </a:xfrm>
            <a:custGeom>
              <a:rect b="b" l="l" r="r" t="t"/>
              <a:pathLst>
                <a:path extrusionOk="0" h="959" w="1485">
                  <a:moveTo>
                    <a:pt x="1229" y="1"/>
                  </a:moveTo>
                  <a:cubicBezTo>
                    <a:pt x="1056" y="1"/>
                    <a:pt x="812" y="49"/>
                    <a:pt x="568" y="189"/>
                  </a:cubicBezTo>
                  <a:cubicBezTo>
                    <a:pt x="134" y="489"/>
                    <a:pt x="0" y="923"/>
                    <a:pt x="67" y="956"/>
                  </a:cubicBezTo>
                  <a:cubicBezTo>
                    <a:pt x="71" y="958"/>
                    <a:pt x="74" y="958"/>
                    <a:pt x="79" y="958"/>
                  </a:cubicBezTo>
                  <a:cubicBezTo>
                    <a:pt x="155" y="958"/>
                    <a:pt x="355" y="675"/>
                    <a:pt x="734" y="422"/>
                  </a:cubicBezTo>
                  <a:cubicBezTo>
                    <a:pt x="1101" y="189"/>
                    <a:pt x="1468" y="155"/>
                    <a:pt x="1468" y="89"/>
                  </a:cubicBezTo>
                  <a:cubicBezTo>
                    <a:pt x="1484" y="41"/>
                    <a:pt x="1386" y="1"/>
                    <a:pt x="1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4"/>
            <p:cNvSpPr/>
            <p:nvPr/>
          </p:nvSpPr>
          <p:spPr>
            <a:xfrm>
              <a:off x="2201634" y="4244877"/>
              <a:ext cx="22090" cy="23974"/>
            </a:xfrm>
            <a:custGeom>
              <a:rect b="b" l="l" r="r" t="t"/>
              <a:pathLst>
                <a:path extrusionOk="0" h="1196" w="1102">
                  <a:moveTo>
                    <a:pt x="1025" y="0"/>
                  </a:moveTo>
                  <a:cubicBezTo>
                    <a:pt x="886" y="0"/>
                    <a:pt x="582" y="89"/>
                    <a:pt x="334" y="361"/>
                  </a:cubicBezTo>
                  <a:cubicBezTo>
                    <a:pt x="1" y="762"/>
                    <a:pt x="34" y="1195"/>
                    <a:pt x="134" y="1195"/>
                  </a:cubicBezTo>
                  <a:cubicBezTo>
                    <a:pt x="201" y="1195"/>
                    <a:pt x="268" y="862"/>
                    <a:pt x="535" y="561"/>
                  </a:cubicBezTo>
                  <a:cubicBezTo>
                    <a:pt x="801" y="228"/>
                    <a:pt x="1102" y="94"/>
                    <a:pt x="1102" y="28"/>
                  </a:cubicBezTo>
                  <a:cubicBezTo>
                    <a:pt x="1102" y="11"/>
                    <a:pt x="1073" y="0"/>
                    <a:pt x="10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4"/>
            <p:cNvSpPr/>
            <p:nvPr/>
          </p:nvSpPr>
          <p:spPr>
            <a:xfrm>
              <a:off x="2239078" y="4258508"/>
              <a:ext cx="16076" cy="26379"/>
            </a:xfrm>
            <a:custGeom>
              <a:rect b="b" l="l" r="r" t="t"/>
              <a:pathLst>
                <a:path extrusionOk="0" h="1316" w="802">
                  <a:moveTo>
                    <a:pt x="733" y="1"/>
                  </a:moveTo>
                  <a:cubicBezTo>
                    <a:pt x="625" y="1"/>
                    <a:pt x="311" y="172"/>
                    <a:pt x="168" y="515"/>
                  </a:cubicBezTo>
                  <a:cubicBezTo>
                    <a:pt x="1" y="949"/>
                    <a:pt x="101" y="1316"/>
                    <a:pt x="168" y="1316"/>
                  </a:cubicBezTo>
                  <a:cubicBezTo>
                    <a:pt x="234" y="1282"/>
                    <a:pt x="234" y="982"/>
                    <a:pt x="401" y="649"/>
                  </a:cubicBezTo>
                  <a:cubicBezTo>
                    <a:pt x="568" y="282"/>
                    <a:pt x="801" y="82"/>
                    <a:pt x="768" y="15"/>
                  </a:cubicBezTo>
                  <a:cubicBezTo>
                    <a:pt x="763" y="5"/>
                    <a:pt x="751" y="1"/>
                    <a:pt x="7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4"/>
            <p:cNvSpPr/>
            <p:nvPr/>
          </p:nvSpPr>
          <p:spPr>
            <a:xfrm>
              <a:off x="2155510" y="4189252"/>
              <a:ext cx="34117" cy="7818"/>
            </a:xfrm>
            <a:custGeom>
              <a:rect b="b" l="l" r="r" t="t"/>
              <a:pathLst>
                <a:path extrusionOk="0" h="390" w="1702">
                  <a:moveTo>
                    <a:pt x="834" y="1"/>
                  </a:moveTo>
                  <a:cubicBezTo>
                    <a:pt x="300" y="34"/>
                    <a:pt x="0" y="301"/>
                    <a:pt x="34" y="368"/>
                  </a:cubicBezTo>
                  <a:cubicBezTo>
                    <a:pt x="41" y="383"/>
                    <a:pt x="65" y="390"/>
                    <a:pt x="103" y="390"/>
                  </a:cubicBezTo>
                  <a:cubicBezTo>
                    <a:pt x="227" y="390"/>
                    <a:pt x="501" y="319"/>
                    <a:pt x="834" y="268"/>
                  </a:cubicBezTo>
                  <a:cubicBezTo>
                    <a:pt x="899" y="263"/>
                    <a:pt x="962" y="261"/>
                    <a:pt x="1022" y="261"/>
                  </a:cubicBezTo>
                  <a:cubicBezTo>
                    <a:pt x="1257" y="261"/>
                    <a:pt x="1447" y="291"/>
                    <a:pt x="1551" y="291"/>
                  </a:cubicBezTo>
                  <a:cubicBezTo>
                    <a:pt x="1597" y="291"/>
                    <a:pt x="1626" y="285"/>
                    <a:pt x="1635" y="268"/>
                  </a:cubicBezTo>
                  <a:cubicBezTo>
                    <a:pt x="1701" y="234"/>
                    <a:pt x="1335" y="1"/>
                    <a:pt x="8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4"/>
            <p:cNvSpPr/>
            <p:nvPr/>
          </p:nvSpPr>
          <p:spPr>
            <a:xfrm>
              <a:off x="2035822" y="4104342"/>
              <a:ext cx="155148" cy="28765"/>
            </a:xfrm>
            <a:custGeom>
              <a:rect b="b" l="l" r="r" t="t"/>
              <a:pathLst>
                <a:path extrusionOk="0" h="1435" w="7740">
                  <a:moveTo>
                    <a:pt x="7739" y="0"/>
                  </a:moveTo>
                  <a:lnTo>
                    <a:pt x="0" y="34"/>
                  </a:lnTo>
                  <a:lnTo>
                    <a:pt x="34" y="1335"/>
                  </a:lnTo>
                  <a:lnTo>
                    <a:pt x="7672" y="1435"/>
                  </a:lnTo>
                  <a:lnTo>
                    <a:pt x="77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4"/>
            <p:cNvSpPr/>
            <p:nvPr/>
          </p:nvSpPr>
          <p:spPr>
            <a:xfrm>
              <a:off x="2140797" y="4137095"/>
              <a:ext cx="48830" cy="26439"/>
            </a:xfrm>
            <a:custGeom>
              <a:rect b="b" l="l" r="r" t="t"/>
              <a:pathLst>
                <a:path extrusionOk="0" h="1319" w="2436">
                  <a:moveTo>
                    <a:pt x="434" y="251"/>
                  </a:moveTo>
                  <a:cubicBezTo>
                    <a:pt x="501" y="251"/>
                    <a:pt x="584" y="268"/>
                    <a:pt x="668" y="301"/>
                  </a:cubicBezTo>
                  <a:cubicBezTo>
                    <a:pt x="801" y="334"/>
                    <a:pt x="968" y="368"/>
                    <a:pt x="1101" y="435"/>
                  </a:cubicBezTo>
                  <a:cubicBezTo>
                    <a:pt x="1335" y="535"/>
                    <a:pt x="1568" y="668"/>
                    <a:pt x="1802" y="835"/>
                  </a:cubicBezTo>
                  <a:cubicBezTo>
                    <a:pt x="1997" y="977"/>
                    <a:pt x="2135" y="1109"/>
                    <a:pt x="2227" y="1197"/>
                  </a:cubicBezTo>
                  <a:lnTo>
                    <a:pt x="2227" y="1197"/>
                  </a:lnTo>
                  <a:cubicBezTo>
                    <a:pt x="2030" y="1136"/>
                    <a:pt x="1832" y="1093"/>
                    <a:pt x="1635" y="1068"/>
                  </a:cubicBezTo>
                  <a:cubicBezTo>
                    <a:pt x="1401" y="1002"/>
                    <a:pt x="1135" y="902"/>
                    <a:pt x="901" y="768"/>
                  </a:cubicBezTo>
                  <a:cubicBezTo>
                    <a:pt x="768" y="701"/>
                    <a:pt x="601" y="635"/>
                    <a:pt x="467" y="535"/>
                  </a:cubicBezTo>
                  <a:cubicBezTo>
                    <a:pt x="401" y="501"/>
                    <a:pt x="367" y="468"/>
                    <a:pt x="301" y="401"/>
                  </a:cubicBezTo>
                  <a:cubicBezTo>
                    <a:pt x="301" y="368"/>
                    <a:pt x="267" y="401"/>
                    <a:pt x="301" y="301"/>
                  </a:cubicBezTo>
                  <a:cubicBezTo>
                    <a:pt x="317" y="268"/>
                    <a:pt x="367" y="251"/>
                    <a:pt x="434" y="251"/>
                  </a:cubicBezTo>
                  <a:close/>
                  <a:moveTo>
                    <a:pt x="434" y="1"/>
                  </a:moveTo>
                  <a:cubicBezTo>
                    <a:pt x="301" y="1"/>
                    <a:pt x="167" y="68"/>
                    <a:pt x="100" y="168"/>
                  </a:cubicBezTo>
                  <a:cubicBezTo>
                    <a:pt x="0" y="301"/>
                    <a:pt x="0" y="468"/>
                    <a:pt x="134" y="601"/>
                  </a:cubicBezTo>
                  <a:cubicBezTo>
                    <a:pt x="201" y="668"/>
                    <a:pt x="267" y="735"/>
                    <a:pt x="367" y="768"/>
                  </a:cubicBezTo>
                  <a:cubicBezTo>
                    <a:pt x="501" y="868"/>
                    <a:pt x="634" y="935"/>
                    <a:pt x="801" y="1002"/>
                  </a:cubicBezTo>
                  <a:cubicBezTo>
                    <a:pt x="1068" y="1135"/>
                    <a:pt x="1368" y="1202"/>
                    <a:pt x="1635" y="1268"/>
                  </a:cubicBezTo>
                  <a:cubicBezTo>
                    <a:pt x="1768" y="1302"/>
                    <a:pt x="1902" y="1318"/>
                    <a:pt x="2035" y="1318"/>
                  </a:cubicBezTo>
                  <a:cubicBezTo>
                    <a:pt x="2134" y="1318"/>
                    <a:pt x="2233" y="1309"/>
                    <a:pt x="2331" y="1291"/>
                  </a:cubicBezTo>
                  <a:lnTo>
                    <a:pt x="2331" y="1291"/>
                  </a:lnTo>
                  <a:cubicBezTo>
                    <a:pt x="2344" y="1300"/>
                    <a:pt x="2354" y="1305"/>
                    <a:pt x="2361" y="1305"/>
                  </a:cubicBezTo>
                  <a:cubicBezTo>
                    <a:pt x="2364" y="1305"/>
                    <a:pt x="2367" y="1304"/>
                    <a:pt x="2369" y="1302"/>
                  </a:cubicBezTo>
                  <a:cubicBezTo>
                    <a:pt x="2374" y="1302"/>
                    <a:pt x="2375" y="1295"/>
                    <a:pt x="2372" y="1283"/>
                  </a:cubicBezTo>
                  <a:lnTo>
                    <a:pt x="2372" y="1283"/>
                  </a:lnTo>
                  <a:cubicBezTo>
                    <a:pt x="2393" y="1279"/>
                    <a:pt x="2414" y="1274"/>
                    <a:pt x="2435" y="1268"/>
                  </a:cubicBezTo>
                  <a:cubicBezTo>
                    <a:pt x="2409" y="1259"/>
                    <a:pt x="2383" y="1249"/>
                    <a:pt x="2357" y="1240"/>
                  </a:cubicBezTo>
                  <a:lnTo>
                    <a:pt x="2357" y="1240"/>
                  </a:lnTo>
                  <a:cubicBezTo>
                    <a:pt x="2312" y="1135"/>
                    <a:pt x="2169" y="911"/>
                    <a:pt x="1902" y="668"/>
                  </a:cubicBezTo>
                  <a:cubicBezTo>
                    <a:pt x="1702" y="468"/>
                    <a:pt x="1468" y="334"/>
                    <a:pt x="1201" y="201"/>
                  </a:cubicBezTo>
                  <a:cubicBezTo>
                    <a:pt x="1034" y="134"/>
                    <a:pt x="868" y="68"/>
                    <a:pt x="701" y="34"/>
                  </a:cubicBezTo>
                  <a:cubicBezTo>
                    <a:pt x="634" y="1"/>
                    <a:pt x="534"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4"/>
            <p:cNvSpPr/>
            <p:nvPr/>
          </p:nvSpPr>
          <p:spPr>
            <a:xfrm>
              <a:off x="2182912" y="4115046"/>
              <a:ext cx="24776" cy="49491"/>
            </a:xfrm>
            <a:custGeom>
              <a:rect b="b" l="l" r="r" t="t"/>
              <a:pathLst>
                <a:path extrusionOk="0" h="2469" w="1236">
                  <a:moveTo>
                    <a:pt x="801" y="0"/>
                  </a:moveTo>
                  <a:cubicBezTo>
                    <a:pt x="601" y="33"/>
                    <a:pt x="401" y="167"/>
                    <a:pt x="301" y="400"/>
                  </a:cubicBezTo>
                  <a:cubicBezTo>
                    <a:pt x="234" y="534"/>
                    <a:pt x="168" y="701"/>
                    <a:pt x="101" y="867"/>
                  </a:cubicBezTo>
                  <a:cubicBezTo>
                    <a:pt x="34" y="1134"/>
                    <a:pt x="1" y="1434"/>
                    <a:pt x="1" y="1701"/>
                  </a:cubicBezTo>
                  <a:cubicBezTo>
                    <a:pt x="1" y="1968"/>
                    <a:pt x="68" y="2235"/>
                    <a:pt x="201" y="2469"/>
                  </a:cubicBezTo>
                  <a:cubicBezTo>
                    <a:pt x="268" y="2469"/>
                    <a:pt x="168" y="2168"/>
                    <a:pt x="201" y="1701"/>
                  </a:cubicBezTo>
                  <a:cubicBezTo>
                    <a:pt x="201" y="1434"/>
                    <a:pt x="268" y="1168"/>
                    <a:pt x="334" y="934"/>
                  </a:cubicBezTo>
                  <a:cubicBezTo>
                    <a:pt x="401" y="767"/>
                    <a:pt x="468" y="634"/>
                    <a:pt x="535" y="500"/>
                  </a:cubicBezTo>
                  <a:cubicBezTo>
                    <a:pt x="601" y="367"/>
                    <a:pt x="735" y="267"/>
                    <a:pt x="801" y="267"/>
                  </a:cubicBezTo>
                  <a:cubicBezTo>
                    <a:pt x="808" y="263"/>
                    <a:pt x="815" y="262"/>
                    <a:pt x="822" y="262"/>
                  </a:cubicBezTo>
                  <a:cubicBezTo>
                    <a:pt x="882" y="262"/>
                    <a:pt x="938" y="384"/>
                    <a:pt x="968" y="534"/>
                  </a:cubicBezTo>
                  <a:cubicBezTo>
                    <a:pt x="1035" y="934"/>
                    <a:pt x="935" y="1368"/>
                    <a:pt x="735" y="1735"/>
                  </a:cubicBezTo>
                  <a:cubicBezTo>
                    <a:pt x="501" y="2102"/>
                    <a:pt x="234" y="2268"/>
                    <a:pt x="234" y="2302"/>
                  </a:cubicBezTo>
                  <a:cubicBezTo>
                    <a:pt x="238" y="2306"/>
                    <a:pt x="246" y="2308"/>
                    <a:pt x="257" y="2308"/>
                  </a:cubicBezTo>
                  <a:cubicBezTo>
                    <a:pt x="338" y="2308"/>
                    <a:pt x="603" y="2188"/>
                    <a:pt x="868" y="1835"/>
                  </a:cubicBezTo>
                  <a:cubicBezTo>
                    <a:pt x="1068" y="1601"/>
                    <a:pt x="1168" y="1301"/>
                    <a:pt x="1202" y="1034"/>
                  </a:cubicBezTo>
                  <a:cubicBezTo>
                    <a:pt x="1235" y="834"/>
                    <a:pt x="1235" y="667"/>
                    <a:pt x="1202" y="500"/>
                  </a:cubicBezTo>
                  <a:cubicBezTo>
                    <a:pt x="1202" y="400"/>
                    <a:pt x="1168" y="300"/>
                    <a:pt x="1135" y="200"/>
                  </a:cubicBezTo>
                  <a:cubicBezTo>
                    <a:pt x="1068" y="67"/>
                    <a:pt x="968" y="0"/>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4"/>
            <p:cNvSpPr/>
            <p:nvPr/>
          </p:nvSpPr>
          <p:spPr>
            <a:xfrm>
              <a:off x="1492201" y="2304341"/>
              <a:ext cx="807092" cy="1821409"/>
            </a:xfrm>
            <a:custGeom>
              <a:rect b="b" l="l" r="r" t="t"/>
              <a:pathLst>
                <a:path extrusionOk="0" h="90866" w="40264">
                  <a:moveTo>
                    <a:pt x="20182" y="1"/>
                  </a:moveTo>
                  <a:cubicBezTo>
                    <a:pt x="17313" y="2936"/>
                    <a:pt x="15412" y="6672"/>
                    <a:pt x="14711" y="10708"/>
                  </a:cubicBezTo>
                  <a:cubicBezTo>
                    <a:pt x="14244" y="13744"/>
                    <a:pt x="1" y="88164"/>
                    <a:pt x="1" y="88164"/>
                  </a:cubicBezTo>
                  <a:lnTo>
                    <a:pt x="14144" y="90866"/>
                  </a:lnTo>
                  <a:lnTo>
                    <a:pt x="29022" y="19715"/>
                  </a:lnTo>
                  <a:lnTo>
                    <a:pt x="26787" y="30489"/>
                  </a:lnTo>
                  <a:lnTo>
                    <a:pt x="21783" y="90365"/>
                  </a:lnTo>
                  <a:lnTo>
                    <a:pt x="38595" y="90499"/>
                  </a:lnTo>
                  <a:cubicBezTo>
                    <a:pt x="38962" y="84828"/>
                    <a:pt x="40230" y="11609"/>
                    <a:pt x="40230" y="9407"/>
                  </a:cubicBezTo>
                  <a:cubicBezTo>
                    <a:pt x="40263" y="5805"/>
                    <a:pt x="39696" y="735"/>
                    <a:pt x="39696" y="735"/>
                  </a:cubicBezTo>
                  <a:lnTo>
                    <a:pt x="201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4"/>
            <p:cNvSpPr/>
            <p:nvPr/>
          </p:nvSpPr>
          <p:spPr>
            <a:xfrm>
              <a:off x="1775718" y="2501604"/>
              <a:ext cx="342369" cy="1623485"/>
            </a:xfrm>
            <a:custGeom>
              <a:rect b="b" l="l" r="r" t="t"/>
              <a:pathLst>
                <a:path extrusionOk="0" h="80992" w="17080">
                  <a:moveTo>
                    <a:pt x="17079" y="0"/>
                  </a:moveTo>
                  <a:cubicBezTo>
                    <a:pt x="17067" y="61"/>
                    <a:pt x="17046" y="164"/>
                    <a:pt x="17016" y="309"/>
                  </a:cubicBezTo>
                  <a:lnTo>
                    <a:pt x="17016" y="309"/>
                  </a:lnTo>
                  <a:cubicBezTo>
                    <a:pt x="17028" y="269"/>
                    <a:pt x="17038" y="233"/>
                    <a:pt x="17046" y="200"/>
                  </a:cubicBezTo>
                  <a:cubicBezTo>
                    <a:pt x="17079" y="67"/>
                    <a:pt x="17079" y="0"/>
                    <a:pt x="17079" y="0"/>
                  </a:cubicBezTo>
                  <a:close/>
                  <a:moveTo>
                    <a:pt x="17016" y="309"/>
                  </a:moveTo>
                  <a:cubicBezTo>
                    <a:pt x="16980" y="435"/>
                    <a:pt x="16930" y="598"/>
                    <a:pt x="16879" y="801"/>
                  </a:cubicBezTo>
                  <a:cubicBezTo>
                    <a:pt x="16779" y="1368"/>
                    <a:pt x="16579" y="2135"/>
                    <a:pt x="16345" y="3169"/>
                  </a:cubicBezTo>
                  <a:cubicBezTo>
                    <a:pt x="15912" y="5204"/>
                    <a:pt x="15278" y="8173"/>
                    <a:pt x="14477" y="11842"/>
                  </a:cubicBezTo>
                  <a:cubicBezTo>
                    <a:pt x="12943" y="19181"/>
                    <a:pt x="10808" y="29288"/>
                    <a:pt x="8440" y="40462"/>
                  </a:cubicBezTo>
                  <a:cubicBezTo>
                    <a:pt x="3902" y="62302"/>
                    <a:pt x="387" y="79093"/>
                    <a:pt x="20" y="80895"/>
                  </a:cubicBezTo>
                  <a:lnTo>
                    <a:pt x="20" y="80895"/>
                  </a:lnTo>
                  <a:cubicBezTo>
                    <a:pt x="33" y="80860"/>
                    <a:pt x="50" y="80826"/>
                    <a:pt x="67" y="80791"/>
                  </a:cubicBezTo>
                  <a:cubicBezTo>
                    <a:pt x="100" y="80658"/>
                    <a:pt x="134" y="80458"/>
                    <a:pt x="201" y="80191"/>
                  </a:cubicBezTo>
                  <a:cubicBezTo>
                    <a:pt x="301" y="79657"/>
                    <a:pt x="501" y="78857"/>
                    <a:pt x="734" y="77823"/>
                  </a:cubicBezTo>
                  <a:cubicBezTo>
                    <a:pt x="1168" y="75788"/>
                    <a:pt x="1802" y="72819"/>
                    <a:pt x="2602" y="69183"/>
                  </a:cubicBezTo>
                  <a:lnTo>
                    <a:pt x="8640" y="40529"/>
                  </a:lnTo>
                  <a:cubicBezTo>
                    <a:pt x="13036" y="19403"/>
                    <a:pt x="16472" y="2954"/>
                    <a:pt x="17016" y="309"/>
                  </a:cubicBezTo>
                  <a:close/>
                  <a:moveTo>
                    <a:pt x="20" y="80895"/>
                  </a:moveTo>
                  <a:cubicBezTo>
                    <a:pt x="8" y="80927"/>
                    <a:pt x="0" y="80959"/>
                    <a:pt x="0" y="80991"/>
                  </a:cubicBezTo>
                  <a:cubicBezTo>
                    <a:pt x="5" y="80967"/>
                    <a:pt x="12" y="80934"/>
                    <a:pt x="20" y="8089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4"/>
            <p:cNvSpPr/>
            <p:nvPr/>
          </p:nvSpPr>
          <p:spPr>
            <a:xfrm>
              <a:off x="2111672" y="2333226"/>
              <a:ext cx="25798" cy="21949"/>
            </a:xfrm>
            <a:custGeom>
              <a:rect b="b" l="l" r="r" t="t"/>
              <a:pathLst>
                <a:path extrusionOk="0" h="1095" w="1287">
                  <a:moveTo>
                    <a:pt x="625" y="1"/>
                  </a:moveTo>
                  <a:cubicBezTo>
                    <a:pt x="579" y="1"/>
                    <a:pt x="533" y="9"/>
                    <a:pt x="486" y="27"/>
                  </a:cubicBezTo>
                  <a:cubicBezTo>
                    <a:pt x="186" y="94"/>
                    <a:pt x="152" y="261"/>
                    <a:pt x="186" y="294"/>
                  </a:cubicBezTo>
                  <a:cubicBezTo>
                    <a:pt x="189" y="297"/>
                    <a:pt x="192" y="299"/>
                    <a:pt x="196" y="299"/>
                  </a:cubicBezTo>
                  <a:cubicBezTo>
                    <a:pt x="233" y="299"/>
                    <a:pt x="307" y="161"/>
                    <a:pt x="519" y="161"/>
                  </a:cubicBezTo>
                  <a:cubicBezTo>
                    <a:pt x="619" y="161"/>
                    <a:pt x="753" y="194"/>
                    <a:pt x="820" y="261"/>
                  </a:cubicBezTo>
                  <a:cubicBezTo>
                    <a:pt x="1020" y="494"/>
                    <a:pt x="886" y="828"/>
                    <a:pt x="619" y="895"/>
                  </a:cubicBezTo>
                  <a:cubicBezTo>
                    <a:pt x="486" y="895"/>
                    <a:pt x="386" y="828"/>
                    <a:pt x="286" y="761"/>
                  </a:cubicBezTo>
                  <a:cubicBezTo>
                    <a:pt x="119" y="628"/>
                    <a:pt x="152" y="461"/>
                    <a:pt x="119" y="461"/>
                  </a:cubicBezTo>
                  <a:cubicBezTo>
                    <a:pt x="117" y="459"/>
                    <a:pt x="114" y="457"/>
                    <a:pt x="111" y="457"/>
                  </a:cubicBezTo>
                  <a:cubicBezTo>
                    <a:pt x="73" y="457"/>
                    <a:pt x="0" y="645"/>
                    <a:pt x="186" y="861"/>
                  </a:cubicBezTo>
                  <a:cubicBezTo>
                    <a:pt x="286" y="995"/>
                    <a:pt x="453" y="1062"/>
                    <a:pt x="619" y="1095"/>
                  </a:cubicBezTo>
                  <a:cubicBezTo>
                    <a:pt x="1086" y="1028"/>
                    <a:pt x="1287" y="461"/>
                    <a:pt x="953" y="128"/>
                  </a:cubicBezTo>
                  <a:cubicBezTo>
                    <a:pt x="857" y="55"/>
                    <a:pt x="743" y="1"/>
                    <a:pt x="6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4"/>
            <p:cNvSpPr/>
            <p:nvPr/>
          </p:nvSpPr>
          <p:spPr>
            <a:xfrm>
              <a:off x="1908776" y="2305684"/>
              <a:ext cx="92969" cy="116702"/>
            </a:xfrm>
            <a:custGeom>
              <a:rect b="b" l="l" r="r" t="t"/>
              <a:pathLst>
                <a:path extrusionOk="0" h="5822" w="4638">
                  <a:moveTo>
                    <a:pt x="4637" y="0"/>
                  </a:moveTo>
                  <a:lnTo>
                    <a:pt x="4637" y="0"/>
                  </a:lnTo>
                  <a:cubicBezTo>
                    <a:pt x="4504" y="367"/>
                    <a:pt x="4437" y="768"/>
                    <a:pt x="4370" y="1168"/>
                  </a:cubicBezTo>
                  <a:cubicBezTo>
                    <a:pt x="4237" y="2135"/>
                    <a:pt x="3903" y="3069"/>
                    <a:pt x="3436" y="3903"/>
                  </a:cubicBezTo>
                  <a:cubicBezTo>
                    <a:pt x="3136" y="4370"/>
                    <a:pt x="2802" y="4771"/>
                    <a:pt x="2369" y="5071"/>
                  </a:cubicBezTo>
                  <a:cubicBezTo>
                    <a:pt x="2002" y="5338"/>
                    <a:pt x="1602" y="5504"/>
                    <a:pt x="1201" y="5604"/>
                  </a:cubicBezTo>
                  <a:cubicBezTo>
                    <a:pt x="948" y="5668"/>
                    <a:pt x="694" y="5691"/>
                    <a:pt x="440" y="5691"/>
                  </a:cubicBezTo>
                  <a:cubicBezTo>
                    <a:pt x="293" y="5691"/>
                    <a:pt x="147" y="5683"/>
                    <a:pt x="0" y="5671"/>
                  </a:cubicBezTo>
                  <a:lnTo>
                    <a:pt x="0" y="5671"/>
                  </a:lnTo>
                  <a:cubicBezTo>
                    <a:pt x="101" y="5738"/>
                    <a:pt x="201" y="5771"/>
                    <a:pt x="334" y="5771"/>
                  </a:cubicBezTo>
                  <a:cubicBezTo>
                    <a:pt x="484" y="5805"/>
                    <a:pt x="634" y="5821"/>
                    <a:pt x="784" y="5821"/>
                  </a:cubicBezTo>
                  <a:cubicBezTo>
                    <a:pt x="934" y="5821"/>
                    <a:pt x="1085" y="5805"/>
                    <a:pt x="1235" y="5771"/>
                  </a:cubicBezTo>
                  <a:cubicBezTo>
                    <a:pt x="1668" y="5705"/>
                    <a:pt x="2102" y="5504"/>
                    <a:pt x="2469" y="5271"/>
                  </a:cubicBezTo>
                  <a:cubicBezTo>
                    <a:pt x="2936" y="4937"/>
                    <a:pt x="3336" y="4504"/>
                    <a:pt x="3603" y="4037"/>
                  </a:cubicBezTo>
                  <a:cubicBezTo>
                    <a:pt x="4103" y="3169"/>
                    <a:pt x="4437" y="2202"/>
                    <a:pt x="4537" y="1201"/>
                  </a:cubicBezTo>
                  <a:cubicBezTo>
                    <a:pt x="4604" y="801"/>
                    <a:pt x="4637" y="401"/>
                    <a:pt x="46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4"/>
            <p:cNvSpPr/>
            <p:nvPr/>
          </p:nvSpPr>
          <p:spPr>
            <a:xfrm>
              <a:off x="2242426" y="2317711"/>
              <a:ext cx="51516" cy="119709"/>
            </a:xfrm>
            <a:custGeom>
              <a:rect b="b" l="l" r="r" t="t"/>
              <a:pathLst>
                <a:path extrusionOk="0" h="5972" w="2570">
                  <a:moveTo>
                    <a:pt x="434" y="1"/>
                  </a:moveTo>
                  <a:lnTo>
                    <a:pt x="434" y="1"/>
                  </a:lnTo>
                  <a:cubicBezTo>
                    <a:pt x="301" y="334"/>
                    <a:pt x="201" y="668"/>
                    <a:pt x="167" y="1035"/>
                  </a:cubicBezTo>
                  <a:cubicBezTo>
                    <a:pt x="1" y="1869"/>
                    <a:pt x="1" y="2736"/>
                    <a:pt x="167" y="3570"/>
                  </a:cubicBezTo>
                  <a:cubicBezTo>
                    <a:pt x="334" y="4437"/>
                    <a:pt x="868" y="5171"/>
                    <a:pt x="1568" y="5672"/>
                  </a:cubicBezTo>
                  <a:cubicBezTo>
                    <a:pt x="1802" y="5838"/>
                    <a:pt x="2035" y="5938"/>
                    <a:pt x="2302" y="5972"/>
                  </a:cubicBezTo>
                  <a:lnTo>
                    <a:pt x="2569" y="5972"/>
                  </a:lnTo>
                  <a:cubicBezTo>
                    <a:pt x="2269" y="5872"/>
                    <a:pt x="1935" y="5738"/>
                    <a:pt x="1635" y="5572"/>
                  </a:cubicBezTo>
                  <a:cubicBezTo>
                    <a:pt x="1001" y="5038"/>
                    <a:pt x="534" y="4337"/>
                    <a:pt x="368" y="3537"/>
                  </a:cubicBezTo>
                  <a:cubicBezTo>
                    <a:pt x="201" y="2703"/>
                    <a:pt x="201" y="1869"/>
                    <a:pt x="334" y="1035"/>
                  </a:cubicBezTo>
                  <a:cubicBezTo>
                    <a:pt x="368" y="701"/>
                    <a:pt x="401" y="368"/>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4" name="Google Shape;1374;p54"/>
            <p:cNvGrpSpPr/>
            <p:nvPr/>
          </p:nvGrpSpPr>
          <p:grpSpPr>
            <a:xfrm>
              <a:off x="731955" y="2811840"/>
              <a:ext cx="564367" cy="1507164"/>
              <a:chOff x="731955" y="2811840"/>
              <a:chExt cx="564367" cy="1507164"/>
            </a:xfrm>
          </p:grpSpPr>
          <p:sp>
            <p:nvSpPr>
              <p:cNvPr id="1375" name="Google Shape;1375;p54"/>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4"/>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4"/>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4"/>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4"/>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4"/>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4"/>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4"/>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4"/>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4"/>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4"/>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4"/>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4"/>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4"/>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4"/>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4"/>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4"/>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4"/>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4"/>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4"/>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4"/>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4"/>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4"/>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4"/>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4"/>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4"/>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4"/>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4"/>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4"/>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4"/>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4"/>
              <p:cNvSpPr/>
              <p:nvPr/>
            </p:nvSpPr>
            <p:spPr>
              <a:xfrm>
                <a:off x="923865" y="4086963"/>
                <a:ext cx="224023" cy="232041"/>
              </a:xfrm>
              <a:custGeom>
                <a:rect b="b" l="l" r="r" t="t"/>
                <a:pathLst>
                  <a:path extrusionOk="0" h="11576" w="11176">
                    <a:moveTo>
                      <a:pt x="0" y="0"/>
                    </a:moveTo>
                    <a:lnTo>
                      <a:pt x="2369" y="11575"/>
                    </a:lnTo>
                    <a:lnTo>
                      <a:pt x="9407" y="11575"/>
                    </a:lnTo>
                    <a:lnTo>
                      <a:pt x="1117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4"/>
              <p:cNvSpPr/>
              <p:nvPr/>
            </p:nvSpPr>
            <p:spPr>
              <a:xfrm>
                <a:off x="944592" y="4119816"/>
                <a:ext cx="186579" cy="113595"/>
              </a:xfrm>
              <a:custGeom>
                <a:rect b="b" l="l" r="r" t="t"/>
                <a:pathLst>
                  <a:path extrusionOk="0" h="5667" w="9308">
                    <a:moveTo>
                      <a:pt x="3042" y="158"/>
                    </a:moveTo>
                    <a:cubicBezTo>
                      <a:pt x="3186" y="158"/>
                      <a:pt x="3331" y="193"/>
                      <a:pt x="3470" y="262"/>
                    </a:cubicBezTo>
                    <a:cubicBezTo>
                      <a:pt x="3770" y="429"/>
                      <a:pt x="3903" y="763"/>
                      <a:pt x="3903" y="1096"/>
                    </a:cubicBezTo>
                    <a:cubicBezTo>
                      <a:pt x="3870" y="1397"/>
                      <a:pt x="3770" y="1730"/>
                      <a:pt x="3603" y="1997"/>
                    </a:cubicBezTo>
                    <a:cubicBezTo>
                      <a:pt x="3269" y="2464"/>
                      <a:pt x="2802" y="2798"/>
                      <a:pt x="2269" y="2964"/>
                    </a:cubicBezTo>
                    <a:cubicBezTo>
                      <a:pt x="2134" y="3021"/>
                      <a:pt x="1999" y="3062"/>
                      <a:pt x="1863" y="3090"/>
                    </a:cubicBezTo>
                    <a:lnTo>
                      <a:pt x="1863" y="3090"/>
                    </a:lnTo>
                    <a:cubicBezTo>
                      <a:pt x="1834" y="2915"/>
                      <a:pt x="1815" y="2739"/>
                      <a:pt x="1802" y="2564"/>
                    </a:cubicBezTo>
                    <a:cubicBezTo>
                      <a:pt x="1768" y="2164"/>
                      <a:pt x="1802" y="1730"/>
                      <a:pt x="1868" y="1330"/>
                    </a:cubicBezTo>
                    <a:cubicBezTo>
                      <a:pt x="1935" y="930"/>
                      <a:pt x="2169" y="596"/>
                      <a:pt x="2469" y="363"/>
                    </a:cubicBezTo>
                    <a:cubicBezTo>
                      <a:pt x="2644" y="226"/>
                      <a:pt x="2842" y="158"/>
                      <a:pt x="3042" y="158"/>
                    </a:cubicBezTo>
                    <a:close/>
                    <a:moveTo>
                      <a:pt x="5872" y="1732"/>
                    </a:moveTo>
                    <a:cubicBezTo>
                      <a:pt x="6073" y="1732"/>
                      <a:pt x="6271" y="1800"/>
                      <a:pt x="6438" y="1930"/>
                    </a:cubicBezTo>
                    <a:cubicBezTo>
                      <a:pt x="6739" y="2197"/>
                      <a:pt x="6905" y="2597"/>
                      <a:pt x="6872" y="2998"/>
                    </a:cubicBezTo>
                    <a:cubicBezTo>
                      <a:pt x="6805" y="3431"/>
                      <a:pt x="6639" y="3832"/>
                      <a:pt x="6372" y="4165"/>
                    </a:cubicBezTo>
                    <a:cubicBezTo>
                      <a:pt x="6269" y="4306"/>
                      <a:pt x="6156" y="4438"/>
                      <a:pt x="6036" y="4559"/>
                    </a:cubicBezTo>
                    <a:lnTo>
                      <a:pt x="6036" y="4559"/>
                    </a:lnTo>
                    <a:cubicBezTo>
                      <a:pt x="5876" y="4510"/>
                      <a:pt x="5721" y="4445"/>
                      <a:pt x="5571" y="4365"/>
                    </a:cubicBezTo>
                    <a:cubicBezTo>
                      <a:pt x="5004" y="3998"/>
                      <a:pt x="4670" y="3365"/>
                      <a:pt x="4771" y="2698"/>
                    </a:cubicBezTo>
                    <a:cubicBezTo>
                      <a:pt x="4837" y="2331"/>
                      <a:pt x="5071" y="2030"/>
                      <a:pt x="5404" y="1864"/>
                    </a:cubicBezTo>
                    <a:cubicBezTo>
                      <a:pt x="5552" y="1775"/>
                      <a:pt x="5713" y="1732"/>
                      <a:pt x="5872" y="1732"/>
                    </a:cubicBezTo>
                    <a:close/>
                    <a:moveTo>
                      <a:pt x="3047" y="0"/>
                    </a:moveTo>
                    <a:cubicBezTo>
                      <a:pt x="2816" y="0"/>
                      <a:pt x="2593" y="77"/>
                      <a:pt x="2402" y="229"/>
                    </a:cubicBezTo>
                    <a:cubicBezTo>
                      <a:pt x="2035" y="463"/>
                      <a:pt x="1802" y="863"/>
                      <a:pt x="1702" y="1297"/>
                    </a:cubicBezTo>
                    <a:cubicBezTo>
                      <a:pt x="1635" y="1697"/>
                      <a:pt x="1602" y="2164"/>
                      <a:pt x="1635" y="2597"/>
                    </a:cubicBezTo>
                    <a:cubicBezTo>
                      <a:pt x="1635" y="2768"/>
                      <a:pt x="1650" y="2944"/>
                      <a:pt x="1679" y="3121"/>
                    </a:cubicBezTo>
                    <a:lnTo>
                      <a:pt x="1679" y="3121"/>
                    </a:lnTo>
                    <a:cubicBezTo>
                      <a:pt x="1562" y="3136"/>
                      <a:pt x="1443" y="3143"/>
                      <a:pt x="1322" y="3143"/>
                    </a:cubicBezTo>
                    <a:cubicBezTo>
                      <a:pt x="1228" y="3143"/>
                      <a:pt x="1132" y="3139"/>
                      <a:pt x="1035" y="3131"/>
                    </a:cubicBezTo>
                    <a:cubicBezTo>
                      <a:pt x="668" y="3064"/>
                      <a:pt x="334" y="2964"/>
                      <a:pt x="0" y="2831"/>
                    </a:cubicBezTo>
                    <a:lnTo>
                      <a:pt x="0" y="2831"/>
                    </a:lnTo>
                    <a:lnTo>
                      <a:pt x="67" y="2864"/>
                    </a:lnTo>
                    <a:cubicBezTo>
                      <a:pt x="101" y="2898"/>
                      <a:pt x="167" y="2931"/>
                      <a:pt x="234" y="2964"/>
                    </a:cubicBezTo>
                    <a:cubicBezTo>
                      <a:pt x="501" y="3064"/>
                      <a:pt x="768" y="3165"/>
                      <a:pt x="1035" y="3198"/>
                    </a:cubicBezTo>
                    <a:cubicBezTo>
                      <a:pt x="1151" y="3216"/>
                      <a:pt x="1267" y="3224"/>
                      <a:pt x="1383" y="3224"/>
                    </a:cubicBezTo>
                    <a:cubicBezTo>
                      <a:pt x="1487" y="3224"/>
                      <a:pt x="1591" y="3217"/>
                      <a:pt x="1694" y="3205"/>
                    </a:cubicBezTo>
                    <a:lnTo>
                      <a:pt x="1694" y="3205"/>
                    </a:lnTo>
                    <a:cubicBezTo>
                      <a:pt x="1740" y="3450"/>
                      <a:pt x="1811" y="3696"/>
                      <a:pt x="1902" y="3932"/>
                    </a:cubicBezTo>
                    <a:cubicBezTo>
                      <a:pt x="2102" y="4365"/>
                      <a:pt x="2369" y="4766"/>
                      <a:pt x="2736" y="5099"/>
                    </a:cubicBezTo>
                    <a:cubicBezTo>
                      <a:pt x="3136" y="5433"/>
                      <a:pt x="3603" y="5633"/>
                      <a:pt x="4103" y="5666"/>
                    </a:cubicBezTo>
                    <a:cubicBezTo>
                      <a:pt x="4604" y="5666"/>
                      <a:pt x="5104" y="5500"/>
                      <a:pt x="5504" y="5233"/>
                    </a:cubicBezTo>
                    <a:cubicBezTo>
                      <a:pt x="5729" y="5083"/>
                      <a:pt x="5944" y="4922"/>
                      <a:pt x="6142" y="4745"/>
                    </a:cubicBezTo>
                    <a:lnTo>
                      <a:pt x="6142" y="4745"/>
                    </a:lnTo>
                    <a:cubicBezTo>
                      <a:pt x="6332" y="4788"/>
                      <a:pt x="6525" y="4809"/>
                      <a:pt x="6717" y="4809"/>
                    </a:cubicBezTo>
                    <a:cubicBezTo>
                      <a:pt x="6881" y="4809"/>
                      <a:pt x="7045" y="4794"/>
                      <a:pt x="7206" y="4766"/>
                    </a:cubicBezTo>
                    <a:cubicBezTo>
                      <a:pt x="7639" y="4666"/>
                      <a:pt x="8040" y="4499"/>
                      <a:pt x="8406" y="4265"/>
                    </a:cubicBezTo>
                    <a:cubicBezTo>
                      <a:pt x="8640" y="4132"/>
                      <a:pt x="8873" y="3998"/>
                      <a:pt x="9107" y="3832"/>
                    </a:cubicBezTo>
                    <a:cubicBezTo>
                      <a:pt x="9174" y="3765"/>
                      <a:pt x="9240" y="3698"/>
                      <a:pt x="9307" y="3632"/>
                    </a:cubicBezTo>
                    <a:lnTo>
                      <a:pt x="9307" y="3632"/>
                    </a:lnTo>
                    <a:cubicBezTo>
                      <a:pt x="9240" y="3665"/>
                      <a:pt x="9140" y="3732"/>
                      <a:pt x="9074" y="3798"/>
                    </a:cubicBezTo>
                    <a:cubicBezTo>
                      <a:pt x="8907" y="3898"/>
                      <a:pt x="8707" y="4032"/>
                      <a:pt x="8373" y="4199"/>
                    </a:cubicBezTo>
                    <a:cubicBezTo>
                      <a:pt x="8006" y="4399"/>
                      <a:pt x="7606" y="4532"/>
                      <a:pt x="7206" y="4632"/>
                    </a:cubicBezTo>
                    <a:cubicBezTo>
                      <a:pt x="7061" y="4658"/>
                      <a:pt x="6916" y="4670"/>
                      <a:pt x="6772" y="4670"/>
                    </a:cubicBezTo>
                    <a:cubicBezTo>
                      <a:pt x="6605" y="4670"/>
                      <a:pt x="6439" y="4653"/>
                      <a:pt x="6276" y="4620"/>
                    </a:cubicBezTo>
                    <a:lnTo>
                      <a:pt x="6276" y="4620"/>
                    </a:lnTo>
                    <a:cubicBezTo>
                      <a:pt x="6380" y="4519"/>
                      <a:pt x="6479" y="4412"/>
                      <a:pt x="6572" y="4299"/>
                    </a:cubicBezTo>
                    <a:cubicBezTo>
                      <a:pt x="6872" y="3932"/>
                      <a:pt x="7039" y="3498"/>
                      <a:pt x="7106" y="3031"/>
                    </a:cubicBezTo>
                    <a:cubicBezTo>
                      <a:pt x="7139" y="2564"/>
                      <a:pt x="6939" y="2097"/>
                      <a:pt x="6605" y="1797"/>
                    </a:cubicBezTo>
                    <a:cubicBezTo>
                      <a:pt x="6403" y="1650"/>
                      <a:pt x="6161" y="1574"/>
                      <a:pt x="5918" y="1574"/>
                    </a:cubicBezTo>
                    <a:cubicBezTo>
                      <a:pt x="5718" y="1574"/>
                      <a:pt x="5518" y="1625"/>
                      <a:pt x="5338" y="1730"/>
                    </a:cubicBezTo>
                    <a:cubicBezTo>
                      <a:pt x="4971" y="1930"/>
                      <a:pt x="4704" y="2264"/>
                      <a:pt x="4637" y="2664"/>
                    </a:cubicBezTo>
                    <a:cubicBezTo>
                      <a:pt x="4504" y="3398"/>
                      <a:pt x="4871" y="4132"/>
                      <a:pt x="5504" y="4499"/>
                    </a:cubicBezTo>
                    <a:cubicBezTo>
                      <a:pt x="5636" y="4573"/>
                      <a:pt x="5772" y="4633"/>
                      <a:pt x="5910" y="4679"/>
                    </a:cubicBezTo>
                    <a:lnTo>
                      <a:pt x="5910" y="4679"/>
                    </a:lnTo>
                    <a:cubicBezTo>
                      <a:pt x="5752" y="4824"/>
                      <a:pt x="5582" y="4953"/>
                      <a:pt x="5404" y="5066"/>
                    </a:cubicBezTo>
                    <a:cubicBezTo>
                      <a:pt x="5004" y="5333"/>
                      <a:pt x="4537" y="5466"/>
                      <a:pt x="4103" y="5466"/>
                    </a:cubicBezTo>
                    <a:cubicBezTo>
                      <a:pt x="3636" y="5433"/>
                      <a:pt x="3203" y="5233"/>
                      <a:pt x="2836" y="4932"/>
                    </a:cubicBezTo>
                    <a:cubicBezTo>
                      <a:pt x="2502" y="4632"/>
                      <a:pt x="2235" y="4265"/>
                      <a:pt x="2069" y="3865"/>
                    </a:cubicBezTo>
                    <a:cubicBezTo>
                      <a:pt x="1980" y="3636"/>
                      <a:pt x="1920" y="3407"/>
                      <a:pt x="1878" y="3178"/>
                    </a:cubicBezTo>
                    <a:lnTo>
                      <a:pt x="1878" y="3178"/>
                    </a:lnTo>
                    <a:cubicBezTo>
                      <a:pt x="2031" y="3150"/>
                      <a:pt x="2183" y="3111"/>
                      <a:pt x="2335" y="3064"/>
                    </a:cubicBezTo>
                    <a:cubicBezTo>
                      <a:pt x="2869" y="2898"/>
                      <a:pt x="3370" y="2564"/>
                      <a:pt x="3736" y="2097"/>
                    </a:cubicBezTo>
                    <a:cubicBezTo>
                      <a:pt x="3903" y="1797"/>
                      <a:pt x="4037" y="1463"/>
                      <a:pt x="4037" y="1130"/>
                    </a:cubicBezTo>
                    <a:cubicBezTo>
                      <a:pt x="4070" y="729"/>
                      <a:pt x="3903" y="329"/>
                      <a:pt x="3570" y="129"/>
                    </a:cubicBezTo>
                    <a:cubicBezTo>
                      <a:pt x="3398" y="43"/>
                      <a:pt x="3220" y="0"/>
                      <a:pt x="30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7" name="Google Shape;1407;p54"/>
            <p:cNvSpPr/>
            <p:nvPr/>
          </p:nvSpPr>
          <p:spPr>
            <a:xfrm>
              <a:off x="1785079" y="1219806"/>
              <a:ext cx="90283" cy="90944"/>
            </a:xfrm>
            <a:custGeom>
              <a:rect b="b" l="l" r="r" t="t"/>
              <a:pathLst>
                <a:path extrusionOk="0" h="4537" w="4504">
                  <a:moveTo>
                    <a:pt x="3203" y="0"/>
                  </a:moveTo>
                  <a:lnTo>
                    <a:pt x="0" y="2902"/>
                  </a:lnTo>
                  <a:lnTo>
                    <a:pt x="4504" y="4537"/>
                  </a:lnTo>
                  <a:lnTo>
                    <a:pt x="320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4"/>
            <p:cNvSpPr/>
            <p:nvPr/>
          </p:nvSpPr>
          <p:spPr>
            <a:xfrm>
              <a:off x="1412643" y="853223"/>
              <a:ext cx="508862" cy="463561"/>
            </a:xfrm>
            <a:custGeom>
              <a:rect b="b" l="l" r="r" t="t"/>
              <a:pathLst>
                <a:path extrusionOk="0" h="23126" w="25386">
                  <a:moveTo>
                    <a:pt x="12697" y="0"/>
                  </a:moveTo>
                  <a:cubicBezTo>
                    <a:pt x="9741" y="0"/>
                    <a:pt x="6789" y="1126"/>
                    <a:pt x="4537" y="3378"/>
                  </a:cubicBezTo>
                  <a:cubicBezTo>
                    <a:pt x="0" y="7914"/>
                    <a:pt x="0" y="15220"/>
                    <a:pt x="4537" y="19723"/>
                  </a:cubicBezTo>
                  <a:cubicBezTo>
                    <a:pt x="6789" y="21991"/>
                    <a:pt x="9741" y="23125"/>
                    <a:pt x="12697" y="23125"/>
                  </a:cubicBezTo>
                  <a:cubicBezTo>
                    <a:pt x="15653" y="23125"/>
                    <a:pt x="18614" y="21991"/>
                    <a:pt x="20882" y="19723"/>
                  </a:cubicBezTo>
                  <a:cubicBezTo>
                    <a:pt x="25385" y="15220"/>
                    <a:pt x="25385" y="7914"/>
                    <a:pt x="20882" y="3378"/>
                  </a:cubicBezTo>
                  <a:cubicBezTo>
                    <a:pt x="18614" y="1126"/>
                    <a:pt x="15653" y="0"/>
                    <a:pt x="126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4"/>
            <p:cNvSpPr/>
            <p:nvPr/>
          </p:nvSpPr>
          <p:spPr>
            <a:xfrm>
              <a:off x="1728913" y="1065339"/>
              <a:ext cx="40130" cy="40150"/>
            </a:xfrm>
            <a:custGeom>
              <a:rect b="b" l="l" r="r" t="t"/>
              <a:pathLst>
                <a:path extrusionOk="0" h="2003" w="2002">
                  <a:moveTo>
                    <a:pt x="1001" y="1"/>
                  </a:moveTo>
                  <a:cubicBezTo>
                    <a:pt x="434" y="1"/>
                    <a:pt x="0" y="434"/>
                    <a:pt x="0" y="1002"/>
                  </a:cubicBezTo>
                  <a:cubicBezTo>
                    <a:pt x="0" y="1535"/>
                    <a:pt x="434" y="2002"/>
                    <a:pt x="1001" y="2002"/>
                  </a:cubicBezTo>
                  <a:cubicBezTo>
                    <a:pt x="1535" y="2002"/>
                    <a:pt x="2002" y="1535"/>
                    <a:pt x="2002" y="1002"/>
                  </a:cubicBezTo>
                  <a:cubicBezTo>
                    <a:pt x="2002" y="434"/>
                    <a:pt x="1535" y="1"/>
                    <a:pt x="1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4"/>
            <p:cNvSpPr/>
            <p:nvPr/>
          </p:nvSpPr>
          <p:spPr>
            <a:xfrm>
              <a:off x="1648011" y="1064678"/>
              <a:ext cx="47487" cy="40671"/>
            </a:xfrm>
            <a:custGeom>
              <a:rect b="b" l="l" r="r" t="t"/>
              <a:pathLst>
                <a:path extrusionOk="0" h="2029" w="2369">
                  <a:moveTo>
                    <a:pt x="1034" y="0"/>
                  </a:moveTo>
                  <a:cubicBezTo>
                    <a:pt x="467" y="0"/>
                    <a:pt x="0" y="467"/>
                    <a:pt x="0" y="1035"/>
                  </a:cubicBezTo>
                  <a:cubicBezTo>
                    <a:pt x="0" y="1624"/>
                    <a:pt x="508" y="2028"/>
                    <a:pt x="1033" y="2028"/>
                  </a:cubicBezTo>
                  <a:cubicBezTo>
                    <a:pt x="1280" y="2028"/>
                    <a:pt x="1532" y="1938"/>
                    <a:pt x="1735" y="1735"/>
                  </a:cubicBezTo>
                  <a:cubicBezTo>
                    <a:pt x="2369" y="1101"/>
                    <a:pt x="1902" y="34"/>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4"/>
            <p:cNvSpPr/>
            <p:nvPr/>
          </p:nvSpPr>
          <p:spPr>
            <a:xfrm>
              <a:off x="1560094" y="1064999"/>
              <a:ext cx="51155" cy="39910"/>
            </a:xfrm>
            <a:custGeom>
              <a:rect b="b" l="l" r="r" t="t"/>
              <a:pathLst>
                <a:path extrusionOk="0" h="1991" w="2552">
                  <a:moveTo>
                    <a:pt x="1253" y="0"/>
                  </a:moveTo>
                  <a:cubicBezTo>
                    <a:pt x="912" y="0"/>
                    <a:pt x="592" y="178"/>
                    <a:pt x="417" y="485"/>
                  </a:cubicBezTo>
                  <a:cubicBezTo>
                    <a:pt x="1" y="1198"/>
                    <a:pt x="537" y="1990"/>
                    <a:pt x="1249" y="1990"/>
                  </a:cubicBezTo>
                  <a:cubicBezTo>
                    <a:pt x="1336" y="1990"/>
                    <a:pt x="1426" y="1978"/>
                    <a:pt x="1517" y="1953"/>
                  </a:cubicBezTo>
                  <a:cubicBezTo>
                    <a:pt x="2385" y="1752"/>
                    <a:pt x="2552" y="585"/>
                    <a:pt x="1784" y="151"/>
                  </a:cubicBezTo>
                  <a:cubicBezTo>
                    <a:pt x="1613" y="48"/>
                    <a:pt x="1430" y="0"/>
                    <a:pt x="12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4"/>
            <p:cNvSpPr/>
            <p:nvPr/>
          </p:nvSpPr>
          <p:spPr>
            <a:xfrm>
              <a:off x="1430022" y="850718"/>
              <a:ext cx="474084" cy="471238"/>
            </a:xfrm>
            <a:custGeom>
              <a:rect b="b" l="l" r="r" t="t"/>
              <a:pathLst>
                <a:path extrusionOk="0" h="23509" w="23651">
                  <a:moveTo>
                    <a:pt x="10575" y="0"/>
                  </a:moveTo>
                  <a:lnTo>
                    <a:pt x="10041" y="67"/>
                  </a:lnTo>
                  <a:lnTo>
                    <a:pt x="9441" y="167"/>
                  </a:lnTo>
                  <a:lnTo>
                    <a:pt x="8740" y="334"/>
                  </a:lnTo>
                  <a:cubicBezTo>
                    <a:pt x="7573" y="634"/>
                    <a:pt x="6472" y="1101"/>
                    <a:pt x="5438" y="1768"/>
                  </a:cubicBezTo>
                  <a:cubicBezTo>
                    <a:pt x="2369" y="3703"/>
                    <a:pt x="401" y="6972"/>
                    <a:pt x="67" y="10574"/>
                  </a:cubicBezTo>
                  <a:cubicBezTo>
                    <a:pt x="1" y="11108"/>
                    <a:pt x="1" y="11642"/>
                    <a:pt x="34" y="12176"/>
                  </a:cubicBezTo>
                  <a:cubicBezTo>
                    <a:pt x="34" y="12442"/>
                    <a:pt x="34" y="12709"/>
                    <a:pt x="67" y="13009"/>
                  </a:cubicBezTo>
                  <a:lnTo>
                    <a:pt x="201" y="13843"/>
                  </a:lnTo>
                  <a:cubicBezTo>
                    <a:pt x="401" y="14978"/>
                    <a:pt x="801" y="16078"/>
                    <a:pt x="1335" y="17112"/>
                  </a:cubicBezTo>
                  <a:cubicBezTo>
                    <a:pt x="2469" y="19347"/>
                    <a:pt x="4270" y="21149"/>
                    <a:pt x="6539" y="22249"/>
                  </a:cubicBezTo>
                  <a:cubicBezTo>
                    <a:pt x="7706" y="22850"/>
                    <a:pt x="8974" y="23250"/>
                    <a:pt x="10275" y="23384"/>
                  </a:cubicBezTo>
                  <a:cubicBezTo>
                    <a:pt x="10608" y="23450"/>
                    <a:pt x="10942" y="23484"/>
                    <a:pt x="11275" y="23484"/>
                  </a:cubicBezTo>
                  <a:cubicBezTo>
                    <a:pt x="11442" y="23500"/>
                    <a:pt x="11609" y="23509"/>
                    <a:pt x="11776" y="23509"/>
                  </a:cubicBezTo>
                  <a:cubicBezTo>
                    <a:pt x="11943" y="23509"/>
                    <a:pt x="12109" y="23500"/>
                    <a:pt x="12276" y="23484"/>
                  </a:cubicBezTo>
                  <a:cubicBezTo>
                    <a:pt x="12977" y="23450"/>
                    <a:pt x="13644" y="23384"/>
                    <a:pt x="14311" y="23217"/>
                  </a:cubicBezTo>
                  <a:cubicBezTo>
                    <a:pt x="15725" y="22921"/>
                    <a:pt x="17075" y="22365"/>
                    <a:pt x="18296" y="21582"/>
                  </a:cubicBezTo>
                  <a:lnTo>
                    <a:pt x="18296" y="21582"/>
                  </a:lnTo>
                  <a:lnTo>
                    <a:pt x="22317" y="23217"/>
                  </a:lnTo>
                  <a:lnTo>
                    <a:pt x="22550" y="23284"/>
                  </a:lnTo>
                  <a:lnTo>
                    <a:pt x="22550" y="23284"/>
                  </a:lnTo>
                  <a:lnTo>
                    <a:pt x="22483" y="23050"/>
                  </a:lnTo>
                  <a:cubicBezTo>
                    <a:pt x="22087" y="21564"/>
                    <a:pt x="21691" y="20110"/>
                    <a:pt x="21294" y="18721"/>
                  </a:cubicBezTo>
                  <a:lnTo>
                    <a:pt x="21294" y="18721"/>
                  </a:lnTo>
                  <a:cubicBezTo>
                    <a:pt x="22403" y="17266"/>
                    <a:pt x="23122" y="15554"/>
                    <a:pt x="23451" y="13777"/>
                  </a:cubicBezTo>
                  <a:cubicBezTo>
                    <a:pt x="23618" y="12909"/>
                    <a:pt x="23651" y="12075"/>
                    <a:pt x="23618" y="11208"/>
                  </a:cubicBezTo>
                  <a:cubicBezTo>
                    <a:pt x="23584" y="10775"/>
                    <a:pt x="23551" y="10374"/>
                    <a:pt x="23484" y="9941"/>
                  </a:cubicBezTo>
                  <a:cubicBezTo>
                    <a:pt x="23451" y="9740"/>
                    <a:pt x="23417" y="9540"/>
                    <a:pt x="23384" y="9340"/>
                  </a:cubicBezTo>
                  <a:cubicBezTo>
                    <a:pt x="23351" y="9173"/>
                    <a:pt x="23317" y="8973"/>
                    <a:pt x="23251" y="8773"/>
                  </a:cubicBezTo>
                  <a:cubicBezTo>
                    <a:pt x="22584" y="6071"/>
                    <a:pt x="20949" y="3703"/>
                    <a:pt x="18681" y="2102"/>
                  </a:cubicBezTo>
                  <a:cubicBezTo>
                    <a:pt x="17847" y="1501"/>
                    <a:pt x="16913" y="1001"/>
                    <a:pt x="15945" y="667"/>
                  </a:cubicBezTo>
                  <a:lnTo>
                    <a:pt x="15378" y="467"/>
                  </a:lnTo>
                  <a:lnTo>
                    <a:pt x="14778" y="334"/>
                  </a:lnTo>
                  <a:lnTo>
                    <a:pt x="14244" y="200"/>
                  </a:lnTo>
                  <a:cubicBezTo>
                    <a:pt x="14077" y="167"/>
                    <a:pt x="13911" y="167"/>
                    <a:pt x="13744" y="134"/>
                  </a:cubicBezTo>
                  <a:cubicBezTo>
                    <a:pt x="13444" y="67"/>
                    <a:pt x="13177" y="34"/>
                    <a:pt x="12910" y="34"/>
                  </a:cubicBezTo>
                  <a:lnTo>
                    <a:pt x="12310" y="0"/>
                  </a:lnTo>
                  <a:lnTo>
                    <a:pt x="11943" y="0"/>
                  </a:lnTo>
                  <a:lnTo>
                    <a:pt x="12310" y="34"/>
                  </a:lnTo>
                  <a:lnTo>
                    <a:pt x="12910" y="67"/>
                  </a:lnTo>
                  <a:cubicBezTo>
                    <a:pt x="13143" y="67"/>
                    <a:pt x="13410" y="134"/>
                    <a:pt x="13744" y="200"/>
                  </a:cubicBezTo>
                  <a:cubicBezTo>
                    <a:pt x="18280" y="968"/>
                    <a:pt x="21950" y="4370"/>
                    <a:pt x="23084" y="8840"/>
                  </a:cubicBezTo>
                  <a:cubicBezTo>
                    <a:pt x="23117" y="9040"/>
                    <a:pt x="23184" y="9207"/>
                    <a:pt x="23217" y="9407"/>
                  </a:cubicBezTo>
                  <a:lnTo>
                    <a:pt x="23317" y="10007"/>
                  </a:lnTo>
                  <a:cubicBezTo>
                    <a:pt x="23351" y="10408"/>
                    <a:pt x="23417" y="10808"/>
                    <a:pt x="23417" y="11208"/>
                  </a:cubicBezTo>
                  <a:cubicBezTo>
                    <a:pt x="23451" y="12042"/>
                    <a:pt x="23384" y="12876"/>
                    <a:pt x="23251" y="13710"/>
                  </a:cubicBezTo>
                  <a:cubicBezTo>
                    <a:pt x="22917" y="15478"/>
                    <a:pt x="22183" y="17179"/>
                    <a:pt x="21082" y="18614"/>
                  </a:cubicBezTo>
                  <a:lnTo>
                    <a:pt x="21049" y="18680"/>
                  </a:lnTo>
                  <a:lnTo>
                    <a:pt x="21049" y="18714"/>
                  </a:lnTo>
                  <a:cubicBezTo>
                    <a:pt x="21426" y="20065"/>
                    <a:pt x="21774" y="21417"/>
                    <a:pt x="22175" y="22852"/>
                  </a:cubicBezTo>
                  <a:lnTo>
                    <a:pt x="22175" y="22852"/>
                  </a:lnTo>
                  <a:lnTo>
                    <a:pt x="18314" y="21282"/>
                  </a:lnTo>
                  <a:lnTo>
                    <a:pt x="18247" y="21249"/>
                  </a:lnTo>
                  <a:lnTo>
                    <a:pt x="18214" y="21282"/>
                  </a:lnTo>
                  <a:cubicBezTo>
                    <a:pt x="17013" y="22083"/>
                    <a:pt x="15679" y="22650"/>
                    <a:pt x="14278" y="22950"/>
                  </a:cubicBezTo>
                  <a:cubicBezTo>
                    <a:pt x="13610" y="23117"/>
                    <a:pt x="12943" y="23183"/>
                    <a:pt x="12276" y="23217"/>
                  </a:cubicBezTo>
                  <a:lnTo>
                    <a:pt x="11309" y="23217"/>
                  </a:lnTo>
                  <a:cubicBezTo>
                    <a:pt x="10975" y="23217"/>
                    <a:pt x="10642" y="23183"/>
                    <a:pt x="10341" y="23117"/>
                  </a:cubicBezTo>
                  <a:cubicBezTo>
                    <a:pt x="9041" y="22983"/>
                    <a:pt x="7806" y="22583"/>
                    <a:pt x="6672" y="22016"/>
                  </a:cubicBezTo>
                  <a:cubicBezTo>
                    <a:pt x="5571" y="21449"/>
                    <a:pt x="4537" y="20715"/>
                    <a:pt x="3637" y="19848"/>
                  </a:cubicBezTo>
                  <a:cubicBezTo>
                    <a:pt x="2836" y="19014"/>
                    <a:pt x="2136" y="18046"/>
                    <a:pt x="1569" y="16979"/>
                  </a:cubicBezTo>
                  <a:cubicBezTo>
                    <a:pt x="1035" y="15978"/>
                    <a:pt x="668" y="14911"/>
                    <a:pt x="468" y="13810"/>
                  </a:cubicBezTo>
                  <a:lnTo>
                    <a:pt x="334" y="12976"/>
                  </a:lnTo>
                  <a:cubicBezTo>
                    <a:pt x="301" y="12709"/>
                    <a:pt x="301" y="12442"/>
                    <a:pt x="301" y="12176"/>
                  </a:cubicBezTo>
                  <a:cubicBezTo>
                    <a:pt x="268" y="11675"/>
                    <a:pt x="268" y="11141"/>
                    <a:pt x="301" y="10608"/>
                  </a:cubicBezTo>
                  <a:cubicBezTo>
                    <a:pt x="635" y="7072"/>
                    <a:pt x="2536" y="3870"/>
                    <a:pt x="5538" y="1935"/>
                  </a:cubicBezTo>
                  <a:cubicBezTo>
                    <a:pt x="6539" y="1268"/>
                    <a:pt x="7640" y="767"/>
                    <a:pt x="8807" y="434"/>
                  </a:cubicBezTo>
                  <a:lnTo>
                    <a:pt x="9474" y="267"/>
                  </a:lnTo>
                  <a:lnTo>
                    <a:pt x="10075" y="167"/>
                  </a:lnTo>
                  <a:lnTo>
                    <a:pt x="10608" y="67"/>
                  </a:lnTo>
                  <a:lnTo>
                    <a:pt x="11009" y="67"/>
                  </a:lnTo>
                  <a:lnTo>
                    <a:pt x="1160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5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Konten Copywriting : Soft Selling </a:t>
            </a:r>
            <a:endParaRPr/>
          </a:p>
        </p:txBody>
      </p:sp>
      <p:sp>
        <p:nvSpPr>
          <p:cNvPr id="1418" name="Google Shape;1418;p55"/>
          <p:cNvSpPr/>
          <p:nvPr/>
        </p:nvSpPr>
        <p:spPr>
          <a:xfrm>
            <a:off x="7638900" y="123357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5"/>
          <p:cNvSpPr/>
          <p:nvPr/>
        </p:nvSpPr>
        <p:spPr>
          <a:xfrm>
            <a:off x="1467350" y="130902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5"/>
          <p:cNvSpPr/>
          <p:nvPr/>
        </p:nvSpPr>
        <p:spPr>
          <a:xfrm>
            <a:off x="2278250" y="1816775"/>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5"/>
          <p:cNvSpPr txBox="1"/>
          <p:nvPr/>
        </p:nvSpPr>
        <p:spPr>
          <a:xfrm>
            <a:off x="778900" y="1665250"/>
            <a:ext cx="4351200" cy="12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50">
                <a:solidFill>
                  <a:srgbClr val="172B4D"/>
                </a:solidFill>
                <a:highlight>
                  <a:srgbClr val="F4F5F7"/>
                </a:highlight>
                <a:latin typeface="Raleway"/>
                <a:ea typeface="Raleway"/>
                <a:cs typeface="Raleway"/>
                <a:sym typeface="Raleway"/>
              </a:rPr>
              <a:t>Konten yg berupa berbagi &amp; diakhiri penjualan secara halus. Biasanya 80% Sharing 20% Jualan.</a:t>
            </a:r>
            <a:endParaRPr sz="2300">
              <a:latin typeface="Raleway"/>
              <a:ea typeface="Raleway"/>
              <a:cs typeface="Raleway"/>
              <a:sym typeface="Raleway"/>
            </a:endParaRPr>
          </a:p>
        </p:txBody>
      </p:sp>
      <p:grpSp>
        <p:nvGrpSpPr>
          <p:cNvPr id="1422" name="Google Shape;1422;p55"/>
          <p:cNvGrpSpPr/>
          <p:nvPr/>
        </p:nvGrpSpPr>
        <p:grpSpPr>
          <a:xfrm>
            <a:off x="5466641" y="1433684"/>
            <a:ext cx="3367272" cy="3097376"/>
            <a:chOff x="4495621" y="738354"/>
            <a:chExt cx="4343747" cy="3995583"/>
          </a:xfrm>
        </p:grpSpPr>
        <p:sp>
          <p:nvSpPr>
            <p:cNvPr id="1423" name="Google Shape;1423;p55"/>
            <p:cNvSpPr/>
            <p:nvPr/>
          </p:nvSpPr>
          <p:spPr>
            <a:xfrm>
              <a:off x="7641175" y="2499425"/>
              <a:ext cx="251700" cy="251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4" name="Google Shape;1424;p55"/>
            <p:cNvGrpSpPr/>
            <p:nvPr/>
          </p:nvGrpSpPr>
          <p:grpSpPr>
            <a:xfrm>
              <a:off x="4495621" y="738354"/>
              <a:ext cx="4343747" cy="3995583"/>
              <a:chOff x="1477050" y="841050"/>
              <a:chExt cx="4671700" cy="4297250"/>
            </a:xfrm>
          </p:grpSpPr>
          <p:sp>
            <p:nvSpPr>
              <p:cNvPr id="1425" name="Google Shape;1425;p55"/>
              <p:cNvSpPr/>
              <p:nvPr/>
            </p:nvSpPr>
            <p:spPr>
              <a:xfrm>
                <a:off x="2254275" y="841050"/>
                <a:ext cx="713875" cy="714700"/>
              </a:xfrm>
              <a:custGeom>
                <a:rect b="b" l="l" r="r" t="t"/>
                <a:pathLst>
                  <a:path extrusionOk="0" h="28588" w="28555">
                    <a:moveTo>
                      <a:pt x="14278" y="0"/>
                    </a:moveTo>
                    <a:cubicBezTo>
                      <a:pt x="6372" y="0"/>
                      <a:pt x="1" y="6405"/>
                      <a:pt x="1" y="14277"/>
                    </a:cubicBezTo>
                    <a:cubicBezTo>
                      <a:pt x="1" y="22183"/>
                      <a:pt x="6372" y="28587"/>
                      <a:pt x="14278" y="28587"/>
                    </a:cubicBezTo>
                    <a:cubicBezTo>
                      <a:pt x="22150" y="28587"/>
                      <a:pt x="28554" y="22183"/>
                      <a:pt x="28554" y="14277"/>
                    </a:cubicBezTo>
                    <a:cubicBezTo>
                      <a:pt x="28554" y="6405"/>
                      <a:pt x="22150" y="0"/>
                      <a:pt x="142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5"/>
              <p:cNvSpPr/>
              <p:nvPr/>
            </p:nvSpPr>
            <p:spPr>
              <a:xfrm>
                <a:off x="2449425" y="1118750"/>
                <a:ext cx="73400" cy="238525"/>
              </a:xfrm>
              <a:custGeom>
                <a:rect b="b" l="l" r="r" t="t"/>
                <a:pathLst>
                  <a:path extrusionOk="0" h="9541" w="2936">
                    <a:moveTo>
                      <a:pt x="0" y="0"/>
                    </a:moveTo>
                    <a:lnTo>
                      <a:pt x="0" y="9540"/>
                    </a:lnTo>
                    <a:lnTo>
                      <a:pt x="2936" y="9540"/>
                    </a:lnTo>
                    <a:lnTo>
                      <a:pt x="2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5"/>
              <p:cNvSpPr/>
              <p:nvPr/>
            </p:nvSpPr>
            <p:spPr>
              <a:xfrm>
                <a:off x="2441925" y="999075"/>
                <a:ext cx="103425" cy="88825"/>
              </a:xfrm>
              <a:custGeom>
                <a:rect b="b" l="l" r="r" t="t"/>
                <a:pathLst>
                  <a:path extrusionOk="0" h="3553" w="4137">
                    <a:moveTo>
                      <a:pt x="1784" y="1"/>
                    </a:moveTo>
                    <a:cubicBezTo>
                      <a:pt x="870" y="1"/>
                      <a:pt x="0" y="702"/>
                      <a:pt x="0" y="1785"/>
                    </a:cubicBezTo>
                    <a:cubicBezTo>
                      <a:pt x="0" y="2752"/>
                      <a:pt x="767" y="3520"/>
                      <a:pt x="1768" y="3553"/>
                    </a:cubicBezTo>
                    <a:cubicBezTo>
                      <a:pt x="3336" y="3553"/>
                      <a:pt x="4136" y="1652"/>
                      <a:pt x="3036" y="517"/>
                    </a:cubicBezTo>
                    <a:cubicBezTo>
                      <a:pt x="2669" y="161"/>
                      <a:pt x="2221"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5"/>
              <p:cNvSpPr/>
              <p:nvPr/>
            </p:nvSpPr>
            <p:spPr>
              <a:xfrm>
                <a:off x="2570350" y="1111250"/>
                <a:ext cx="229350" cy="246025"/>
              </a:xfrm>
              <a:custGeom>
                <a:rect b="b" l="l" r="r" t="t"/>
                <a:pathLst>
                  <a:path extrusionOk="0" h="9841" w="9174">
                    <a:moveTo>
                      <a:pt x="5704" y="0"/>
                    </a:moveTo>
                    <a:cubicBezTo>
                      <a:pt x="4537" y="0"/>
                      <a:pt x="3436" y="600"/>
                      <a:pt x="2835" y="1601"/>
                    </a:cubicBezTo>
                    <a:lnTo>
                      <a:pt x="2835" y="300"/>
                    </a:lnTo>
                    <a:lnTo>
                      <a:pt x="0" y="300"/>
                    </a:lnTo>
                    <a:lnTo>
                      <a:pt x="0" y="9840"/>
                    </a:lnTo>
                    <a:lnTo>
                      <a:pt x="2835" y="9840"/>
                    </a:lnTo>
                    <a:lnTo>
                      <a:pt x="2835" y="4837"/>
                    </a:lnTo>
                    <a:cubicBezTo>
                      <a:pt x="2835" y="3503"/>
                      <a:pt x="3436" y="2702"/>
                      <a:pt x="4637" y="2702"/>
                    </a:cubicBezTo>
                    <a:cubicBezTo>
                      <a:pt x="5704" y="2702"/>
                      <a:pt x="6238" y="3469"/>
                      <a:pt x="6238" y="4837"/>
                    </a:cubicBezTo>
                    <a:lnTo>
                      <a:pt x="6238" y="9840"/>
                    </a:lnTo>
                    <a:lnTo>
                      <a:pt x="9173" y="9840"/>
                    </a:lnTo>
                    <a:lnTo>
                      <a:pt x="9173" y="3803"/>
                    </a:lnTo>
                    <a:cubicBezTo>
                      <a:pt x="9173" y="1234"/>
                      <a:pt x="7739" y="0"/>
                      <a:pt x="5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5"/>
              <p:cNvSpPr/>
              <p:nvPr/>
            </p:nvSpPr>
            <p:spPr>
              <a:xfrm>
                <a:off x="1681375" y="3123500"/>
                <a:ext cx="384475" cy="404500"/>
              </a:xfrm>
              <a:custGeom>
                <a:rect b="b" l="l" r="r" t="t"/>
                <a:pathLst>
                  <a:path extrusionOk="0" h="16180" w="15379">
                    <a:moveTo>
                      <a:pt x="7663" y="1"/>
                    </a:moveTo>
                    <a:cubicBezTo>
                      <a:pt x="7644" y="1"/>
                      <a:pt x="7625" y="1"/>
                      <a:pt x="7606" y="1"/>
                    </a:cubicBezTo>
                    <a:cubicBezTo>
                      <a:pt x="5371" y="1"/>
                      <a:pt x="3570" y="1969"/>
                      <a:pt x="3603" y="4371"/>
                    </a:cubicBezTo>
                    <a:cubicBezTo>
                      <a:pt x="3570" y="6105"/>
                      <a:pt x="4637" y="7673"/>
                      <a:pt x="6238" y="8374"/>
                    </a:cubicBezTo>
                    <a:cubicBezTo>
                      <a:pt x="0" y="9374"/>
                      <a:pt x="367" y="16179"/>
                      <a:pt x="367" y="16179"/>
                    </a:cubicBezTo>
                    <a:lnTo>
                      <a:pt x="15111" y="16046"/>
                    </a:lnTo>
                    <a:cubicBezTo>
                      <a:pt x="15111" y="16046"/>
                      <a:pt x="15378" y="9174"/>
                      <a:pt x="9174" y="8340"/>
                    </a:cubicBezTo>
                    <a:cubicBezTo>
                      <a:pt x="10741" y="7606"/>
                      <a:pt x="11742" y="6005"/>
                      <a:pt x="11709" y="4304"/>
                    </a:cubicBezTo>
                    <a:cubicBezTo>
                      <a:pt x="11709" y="1923"/>
                      <a:pt x="9872" y="1"/>
                      <a:pt x="76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5"/>
              <p:cNvSpPr/>
              <p:nvPr/>
            </p:nvSpPr>
            <p:spPr>
              <a:xfrm>
                <a:off x="5220575" y="4402425"/>
                <a:ext cx="231850" cy="199675"/>
              </a:xfrm>
              <a:custGeom>
                <a:rect b="b" l="l" r="r" t="t"/>
                <a:pathLst>
                  <a:path extrusionOk="0" h="7987" w="9274">
                    <a:moveTo>
                      <a:pt x="6913" y="0"/>
                    </a:moveTo>
                    <a:cubicBezTo>
                      <a:pt x="5859" y="0"/>
                      <a:pt x="4807" y="668"/>
                      <a:pt x="4637" y="1982"/>
                    </a:cubicBezTo>
                    <a:cubicBezTo>
                      <a:pt x="4450" y="673"/>
                      <a:pt x="3405" y="5"/>
                      <a:pt x="2359" y="5"/>
                    </a:cubicBezTo>
                    <a:cubicBezTo>
                      <a:pt x="1352" y="5"/>
                      <a:pt x="346" y="623"/>
                      <a:pt x="100" y="1882"/>
                    </a:cubicBezTo>
                    <a:cubicBezTo>
                      <a:pt x="0" y="2682"/>
                      <a:pt x="200" y="3483"/>
                      <a:pt x="667" y="4117"/>
                    </a:cubicBezTo>
                    <a:cubicBezTo>
                      <a:pt x="1134" y="4751"/>
                      <a:pt x="1668" y="5318"/>
                      <a:pt x="2268" y="5818"/>
                    </a:cubicBezTo>
                    <a:cubicBezTo>
                      <a:pt x="3102" y="6585"/>
                      <a:pt x="3870" y="7252"/>
                      <a:pt x="4703" y="7986"/>
                    </a:cubicBezTo>
                    <a:cubicBezTo>
                      <a:pt x="5537" y="7252"/>
                      <a:pt x="6205" y="6552"/>
                      <a:pt x="7038" y="5818"/>
                    </a:cubicBezTo>
                    <a:cubicBezTo>
                      <a:pt x="7639" y="5318"/>
                      <a:pt x="8173" y="4717"/>
                      <a:pt x="8640" y="4083"/>
                    </a:cubicBezTo>
                    <a:cubicBezTo>
                      <a:pt x="9107" y="3450"/>
                      <a:pt x="9273" y="2649"/>
                      <a:pt x="9173" y="1849"/>
                    </a:cubicBezTo>
                    <a:cubicBezTo>
                      <a:pt x="8929" y="610"/>
                      <a:pt x="7920" y="0"/>
                      <a:pt x="69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5"/>
              <p:cNvSpPr/>
              <p:nvPr/>
            </p:nvSpPr>
            <p:spPr>
              <a:xfrm>
                <a:off x="5690075" y="2026875"/>
                <a:ext cx="381125" cy="472875"/>
              </a:xfrm>
              <a:custGeom>
                <a:rect b="b" l="l" r="r" t="t"/>
                <a:pathLst>
                  <a:path extrusionOk="0" h="18915" w="15245">
                    <a:moveTo>
                      <a:pt x="3807" y="0"/>
                    </a:moveTo>
                    <a:cubicBezTo>
                      <a:pt x="3600" y="0"/>
                      <a:pt x="3469" y="35"/>
                      <a:pt x="3469" y="35"/>
                    </a:cubicBezTo>
                    <a:lnTo>
                      <a:pt x="4103" y="3170"/>
                    </a:lnTo>
                    <a:lnTo>
                      <a:pt x="1601" y="8674"/>
                    </a:lnTo>
                    <a:lnTo>
                      <a:pt x="0" y="8974"/>
                    </a:lnTo>
                    <a:lnTo>
                      <a:pt x="1968" y="18915"/>
                    </a:lnTo>
                    <a:lnTo>
                      <a:pt x="4704" y="18381"/>
                    </a:lnTo>
                    <a:cubicBezTo>
                      <a:pt x="4704" y="18381"/>
                      <a:pt x="11542" y="18114"/>
                      <a:pt x="12809" y="17847"/>
                    </a:cubicBezTo>
                    <a:cubicBezTo>
                      <a:pt x="13010" y="17814"/>
                      <a:pt x="13210" y="17747"/>
                      <a:pt x="13376" y="17681"/>
                    </a:cubicBezTo>
                    <a:cubicBezTo>
                      <a:pt x="14611" y="17013"/>
                      <a:pt x="15244" y="15579"/>
                      <a:pt x="14911" y="14178"/>
                    </a:cubicBezTo>
                    <a:cubicBezTo>
                      <a:pt x="14310" y="11409"/>
                      <a:pt x="13143" y="6272"/>
                      <a:pt x="12743" y="6006"/>
                    </a:cubicBezTo>
                    <a:cubicBezTo>
                      <a:pt x="12667" y="5950"/>
                      <a:pt x="12485" y="5927"/>
                      <a:pt x="12230" y="5927"/>
                    </a:cubicBezTo>
                    <a:cubicBezTo>
                      <a:pt x="10792" y="5927"/>
                      <a:pt x="7039" y="6673"/>
                      <a:pt x="7039" y="6673"/>
                    </a:cubicBezTo>
                    <a:cubicBezTo>
                      <a:pt x="7039" y="6673"/>
                      <a:pt x="7027" y="6803"/>
                      <a:pt x="6990" y="6803"/>
                    </a:cubicBezTo>
                    <a:cubicBezTo>
                      <a:pt x="6919" y="6803"/>
                      <a:pt x="6755" y="6329"/>
                      <a:pt x="6405" y="3570"/>
                    </a:cubicBezTo>
                    <a:cubicBezTo>
                      <a:pt x="5995" y="373"/>
                      <a:pt x="4488"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5"/>
              <p:cNvSpPr/>
              <p:nvPr/>
            </p:nvSpPr>
            <p:spPr>
              <a:xfrm>
                <a:off x="5572475" y="2239550"/>
                <a:ext cx="145975" cy="278550"/>
              </a:xfrm>
              <a:custGeom>
                <a:rect b="b" l="l" r="r" t="t"/>
                <a:pathLst>
                  <a:path extrusionOk="0" h="11142" w="5839">
                    <a:moveTo>
                      <a:pt x="3737" y="0"/>
                    </a:moveTo>
                    <a:lnTo>
                      <a:pt x="1" y="501"/>
                    </a:lnTo>
                    <a:lnTo>
                      <a:pt x="3136" y="11142"/>
                    </a:lnTo>
                    <a:lnTo>
                      <a:pt x="5838" y="10608"/>
                    </a:lnTo>
                    <a:lnTo>
                      <a:pt x="37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5"/>
              <p:cNvSpPr/>
              <p:nvPr/>
            </p:nvSpPr>
            <p:spPr>
              <a:xfrm>
                <a:off x="1477050" y="5127450"/>
                <a:ext cx="4617500" cy="5850"/>
              </a:xfrm>
              <a:custGeom>
                <a:rect b="b" l="l" r="r" t="t"/>
                <a:pathLst>
                  <a:path extrusionOk="0" h="234" w="184700">
                    <a:moveTo>
                      <a:pt x="92367" y="0"/>
                    </a:moveTo>
                    <a:cubicBezTo>
                      <a:pt x="41330" y="0"/>
                      <a:pt x="1" y="67"/>
                      <a:pt x="1" y="134"/>
                    </a:cubicBezTo>
                    <a:cubicBezTo>
                      <a:pt x="1" y="167"/>
                      <a:pt x="41364" y="234"/>
                      <a:pt x="92367" y="234"/>
                    </a:cubicBezTo>
                    <a:cubicBezTo>
                      <a:pt x="143337" y="234"/>
                      <a:pt x="184699" y="167"/>
                      <a:pt x="184699" y="134"/>
                    </a:cubicBezTo>
                    <a:cubicBezTo>
                      <a:pt x="184699" y="67"/>
                      <a:pt x="143370" y="0"/>
                      <a:pt x="92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5"/>
              <p:cNvSpPr/>
              <p:nvPr/>
            </p:nvSpPr>
            <p:spPr>
              <a:xfrm>
                <a:off x="4622650" y="1342675"/>
                <a:ext cx="966525" cy="847250"/>
              </a:xfrm>
              <a:custGeom>
                <a:rect b="b" l="l" r="r" t="t"/>
                <a:pathLst>
                  <a:path extrusionOk="0" h="33890" w="38661">
                    <a:moveTo>
                      <a:pt x="19342" y="1"/>
                    </a:moveTo>
                    <a:cubicBezTo>
                      <a:pt x="16854" y="1"/>
                      <a:pt x="14328" y="553"/>
                      <a:pt x="11942" y="1718"/>
                    </a:cubicBezTo>
                    <a:cubicBezTo>
                      <a:pt x="3503" y="5820"/>
                      <a:pt x="0" y="15928"/>
                      <a:pt x="4103" y="24367"/>
                    </a:cubicBezTo>
                    <a:cubicBezTo>
                      <a:pt x="7040" y="30385"/>
                      <a:pt x="13072" y="33890"/>
                      <a:pt x="19347" y="33890"/>
                    </a:cubicBezTo>
                    <a:cubicBezTo>
                      <a:pt x="21837" y="33890"/>
                      <a:pt x="24365" y="33338"/>
                      <a:pt x="26752" y="32173"/>
                    </a:cubicBezTo>
                    <a:cubicBezTo>
                      <a:pt x="35158" y="28103"/>
                      <a:pt x="38661" y="17962"/>
                      <a:pt x="34591" y="9556"/>
                    </a:cubicBezTo>
                    <a:cubicBezTo>
                      <a:pt x="31653" y="3513"/>
                      <a:pt x="25619" y="1"/>
                      <a:pt x="193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5"/>
              <p:cNvSpPr/>
              <p:nvPr/>
            </p:nvSpPr>
            <p:spPr>
              <a:xfrm>
                <a:off x="4864475" y="1513825"/>
                <a:ext cx="429500" cy="526225"/>
              </a:xfrm>
              <a:custGeom>
                <a:rect b="b" l="l" r="r" t="t"/>
                <a:pathLst>
                  <a:path extrusionOk="0" h="21049" w="17180">
                    <a:moveTo>
                      <a:pt x="9211" y="1"/>
                    </a:moveTo>
                    <a:cubicBezTo>
                      <a:pt x="8084" y="1"/>
                      <a:pt x="6893" y="263"/>
                      <a:pt x="5705" y="842"/>
                    </a:cubicBezTo>
                    <a:cubicBezTo>
                      <a:pt x="768" y="3244"/>
                      <a:pt x="1" y="8014"/>
                      <a:pt x="1435" y="10950"/>
                    </a:cubicBezTo>
                    <a:cubicBezTo>
                      <a:pt x="2260" y="12664"/>
                      <a:pt x="3599" y="13895"/>
                      <a:pt x="5222" y="13895"/>
                    </a:cubicBezTo>
                    <a:cubicBezTo>
                      <a:pt x="5304" y="13895"/>
                      <a:pt x="5387" y="13892"/>
                      <a:pt x="5471" y="13885"/>
                    </a:cubicBezTo>
                    <a:cubicBezTo>
                      <a:pt x="5738" y="13885"/>
                      <a:pt x="5938" y="13618"/>
                      <a:pt x="5871" y="13385"/>
                    </a:cubicBezTo>
                    <a:cubicBezTo>
                      <a:pt x="5838" y="13185"/>
                      <a:pt x="5738" y="12651"/>
                      <a:pt x="5671" y="12451"/>
                    </a:cubicBezTo>
                    <a:cubicBezTo>
                      <a:pt x="5638" y="12151"/>
                      <a:pt x="5538" y="12084"/>
                      <a:pt x="5271" y="11950"/>
                    </a:cubicBezTo>
                    <a:cubicBezTo>
                      <a:pt x="4504" y="11583"/>
                      <a:pt x="3937" y="10983"/>
                      <a:pt x="3603" y="10216"/>
                    </a:cubicBezTo>
                    <a:cubicBezTo>
                      <a:pt x="2336" y="7614"/>
                      <a:pt x="3136" y="4312"/>
                      <a:pt x="6305" y="2777"/>
                    </a:cubicBezTo>
                    <a:cubicBezTo>
                      <a:pt x="7184" y="2343"/>
                      <a:pt x="8023" y="2141"/>
                      <a:pt x="8794" y="2141"/>
                    </a:cubicBezTo>
                    <a:cubicBezTo>
                      <a:pt x="10450" y="2141"/>
                      <a:pt x="11792" y="3074"/>
                      <a:pt x="12543" y="4645"/>
                    </a:cubicBezTo>
                    <a:cubicBezTo>
                      <a:pt x="14011" y="7647"/>
                      <a:pt x="13911" y="10816"/>
                      <a:pt x="11942" y="11784"/>
                    </a:cubicBezTo>
                    <a:cubicBezTo>
                      <a:pt x="11665" y="11931"/>
                      <a:pt x="11371" y="12000"/>
                      <a:pt x="11084" y="12000"/>
                    </a:cubicBezTo>
                    <a:cubicBezTo>
                      <a:pt x="10270" y="12000"/>
                      <a:pt x="9513" y="11446"/>
                      <a:pt x="9341" y="10583"/>
                    </a:cubicBezTo>
                    <a:cubicBezTo>
                      <a:pt x="9007" y="9082"/>
                      <a:pt x="8907" y="7380"/>
                      <a:pt x="8440" y="6446"/>
                    </a:cubicBezTo>
                    <a:cubicBezTo>
                      <a:pt x="8141" y="5823"/>
                      <a:pt x="7618" y="5386"/>
                      <a:pt x="6983" y="5386"/>
                    </a:cubicBezTo>
                    <a:cubicBezTo>
                      <a:pt x="6769" y="5386"/>
                      <a:pt x="6541" y="5436"/>
                      <a:pt x="6305" y="5546"/>
                    </a:cubicBezTo>
                    <a:cubicBezTo>
                      <a:pt x="5171" y="6113"/>
                      <a:pt x="4837" y="7681"/>
                      <a:pt x="5605" y="9215"/>
                    </a:cubicBezTo>
                    <a:cubicBezTo>
                      <a:pt x="5871" y="9782"/>
                      <a:pt x="6238" y="10283"/>
                      <a:pt x="6739" y="10716"/>
                    </a:cubicBezTo>
                    <a:cubicBezTo>
                      <a:pt x="6739" y="10716"/>
                      <a:pt x="7940" y="16087"/>
                      <a:pt x="8140" y="17021"/>
                    </a:cubicBezTo>
                    <a:cubicBezTo>
                      <a:pt x="8540" y="18889"/>
                      <a:pt x="9908" y="20757"/>
                      <a:pt x="10041" y="20990"/>
                    </a:cubicBezTo>
                    <a:cubicBezTo>
                      <a:pt x="10067" y="21030"/>
                      <a:pt x="10109" y="21048"/>
                      <a:pt x="10152" y="21048"/>
                    </a:cubicBezTo>
                    <a:cubicBezTo>
                      <a:pt x="10219" y="21048"/>
                      <a:pt x="10288" y="21004"/>
                      <a:pt x="10308" y="20924"/>
                    </a:cubicBezTo>
                    <a:cubicBezTo>
                      <a:pt x="10341" y="20723"/>
                      <a:pt x="10875" y="18455"/>
                      <a:pt x="10541" y="16620"/>
                    </a:cubicBezTo>
                    <a:cubicBezTo>
                      <a:pt x="10441" y="16087"/>
                      <a:pt x="9874" y="13385"/>
                      <a:pt x="9874" y="13385"/>
                    </a:cubicBezTo>
                    <a:lnTo>
                      <a:pt x="9874" y="13385"/>
                    </a:lnTo>
                    <a:cubicBezTo>
                      <a:pt x="10246" y="13668"/>
                      <a:pt x="10797" y="13820"/>
                      <a:pt x="11402" y="13820"/>
                    </a:cubicBezTo>
                    <a:cubicBezTo>
                      <a:pt x="11936" y="13820"/>
                      <a:pt x="12512" y="13702"/>
                      <a:pt x="13043" y="13451"/>
                    </a:cubicBezTo>
                    <a:cubicBezTo>
                      <a:pt x="16379" y="11817"/>
                      <a:pt x="17180" y="7681"/>
                      <a:pt x="15178" y="3611"/>
                    </a:cubicBezTo>
                    <a:cubicBezTo>
                      <a:pt x="14126" y="1438"/>
                      <a:pt x="11847" y="1"/>
                      <a:pt x="9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5"/>
              <p:cNvSpPr/>
              <p:nvPr/>
            </p:nvSpPr>
            <p:spPr>
              <a:xfrm>
                <a:off x="5488250" y="2776925"/>
                <a:ext cx="660500" cy="584450"/>
              </a:xfrm>
              <a:custGeom>
                <a:rect b="b" l="l" r="r" t="t"/>
                <a:pathLst>
                  <a:path extrusionOk="0" h="23378" w="26420">
                    <a:moveTo>
                      <a:pt x="13184" y="0"/>
                    </a:moveTo>
                    <a:cubicBezTo>
                      <a:pt x="8489" y="0"/>
                      <a:pt x="4077" y="2871"/>
                      <a:pt x="2302" y="7526"/>
                    </a:cubicBezTo>
                    <a:cubicBezTo>
                      <a:pt x="1" y="13530"/>
                      <a:pt x="3003" y="20302"/>
                      <a:pt x="9041" y="22604"/>
                    </a:cubicBezTo>
                    <a:cubicBezTo>
                      <a:pt x="10418" y="23129"/>
                      <a:pt x="11831" y="23378"/>
                      <a:pt x="13221" y="23378"/>
                    </a:cubicBezTo>
                    <a:cubicBezTo>
                      <a:pt x="17921" y="23378"/>
                      <a:pt x="22341" y="20526"/>
                      <a:pt x="24118" y="15865"/>
                    </a:cubicBezTo>
                    <a:cubicBezTo>
                      <a:pt x="26420" y="9828"/>
                      <a:pt x="23418" y="3056"/>
                      <a:pt x="17380" y="788"/>
                    </a:cubicBezTo>
                    <a:cubicBezTo>
                      <a:pt x="15998" y="253"/>
                      <a:pt x="14579" y="0"/>
                      <a:pt x="13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5"/>
              <p:cNvSpPr/>
              <p:nvPr/>
            </p:nvSpPr>
            <p:spPr>
              <a:xfrm>
                <a:off x="5611675" y="2890850"/>
                <a:ext cx="386125" cy="366950"/>
              </a:xfrm>
              <a:custGeom>
                <a:rect b="b" l="l" r="r" t="t"/>
                <a:pathLst>
                  <a:path extrusionOk="0" h="14678" w="15445">
                    <a:moveTo>
                      <a:pt x="14378" y="9107"/>
                    </a:moveTo>
                    <a:cubicBezTo>
                      <a:pt x="15445" y="5938"/>
                      <a:pt x="13844" y="2469"/>
                      <a:pt x="10708" y="1235"/>
                    </a:cubicBezTo>
                    <a:cubicBezTo>
                      <a:pt x="7573" y="0"/>
                      <a:pt x="4037" y="1468"/>
                      <a:pt x="2669" y="4537"/>
                    </a:cubicBezTo>
                    <a:cubicBezTo>
                      <a:pt x="2636" y="4604"/>
                      <a:pt x="2602" y="4704"/>
                      <a:pt x="2569" y="4770"/>
                    </a:cubicBezTo>
                    <a:cubicBezTo>
                      <a:pt x="2169" y="5838"/>
                      <a:pt x="2069" y="7005"/>
                      <a:pt x="2269" y="8106"/>
                    </a:cubicBezTo>
                    <a:lnTo>
                      <a:pt x="1" y="10841"/>
                    </a:lnTo>
                    <a:lnTo>
                      <a:pt x="3670" y="11042"/>
                    </a:lnTo>
                    <a:cubicBezTo>
                      <a:pt x="6739" y="14677"/>
                      <a:pt x="12576" y="13710"/>
                      <a:pt x="14311" y="9274"/>
                    </a:cubicBezTo>
                    <a:cubicBezTo>
                      <a:pt x="14344" y="9207"/>
                      <a:pt x="14378" y="9174"/>
                      <a:pt x="14378" y="9107"/>
                    </a:cubicBezTo>
                    <a:close/>
                    <a:moveTo>
                      <a:pt x="6572" y="11909"/>
                    </a:moveTo>
                    <a:cubicBezTo>
                      <a:pt x="5605" y="11542"/>
                      <a:pt x="4771" y="10908"/>
                      <a:pt x="4170" y="10074"/>
                    </a:cubicBezTo>
                    <a:lnTo>
                      <a:pt x="2035" y="9941"/>
                    </a:lnTo>
                    <a:lnTo>
                      <a:pt x="3336" y="8373"/>
                    </a:lnTo>
                    <a:cubicBezTo>
                      <a:pt x="3069" y="7306"/>
                      <a:pt x="3103" y="6171"/>
                      <a:pt x="3503" y="5137"/>
                    </a:cubicBezTo>
                    <a:cubicBezTo>
                      <a:pt x="3570" y="4971"/>
                      <a:pt x="3637" y="4804"/>
                      <a:pt x="3703" y="4670"/>
                    </a:cubicBezTo>
                    <a:cubicBezTo>
                      <a:pt x="4937" y="2235"/>
                      <a:pt x="7840" y="1134"/>
                      <a:pt x="10375" y="2135"/>
                    </a:cubicBezTo>
                    <a:cubicBezTo>
                      <a:pt x="12910" y="3136"/>
                      <a:pt x="14278" y="5905"/>
                      <a:pt x="13510" y="8506"/>
                    </a:cubicBezTo>
                    <a:cubicBezTo>
                      <a:pt x="13477" y="8640"/>
                      <a:pt x="13444" y="8773"/>
                      <a:pt x="13377" y="8907"/>
                    </a:cubicBezTo>
                    <a:cubicBezTo>
                      <a:pt x="12343" y="11609"/>
                      <a:pt x="9274" y="12976"/>
                      <a:pt x="6572" y="119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5"/>
              <p:cNvSpPr/>
              <p:nvPr/>
            </p:nvSpPr>
            <p:spPr>
              <a:xfrm>
                <a:off x="5760125" y="2980075"/>
                <a:ext cx="125100" cy="175150"/>
              </a:xfrm>
              <a:custGeom>
                <a:rect b="b" l="l" r="r" t="t"/>
                <a:pathLst>
                  <a:path extrusionOk="0" h="7006" w="5004">
                    <a:moveTo>
                      <a:pt x="4770" y="5671"/>
                    </a:moveTo>
                    <a:cubicBezTo>
                      <a:pt x="4637" y="5538"/>
                      <a:pt x="4070" y="4904"/>
                      <a:pt x="3936" y="4837"/>
                    </a:cubicBezTo>
                    <a:cubicBezTo>
                      <a:pt x="3836" y="4737"/>
                      <a:pt x="3736" y="4671"/>
                      <a:pt x="3603" y="4771"/>
                    </a:cubicBezTo>
                    <a:cubicBezTo>
                      <a:pt x="3436" y="4871"/>
                      <a:pt x="3036" y="5104"/>
                      <a:pt x="2936" y="5171"/>
                    </a:cubicBezTo>
                    <a:cubicBezTo>
                      <a:pt x="2802" y="5204"/>
                      <a:pt x="2702" y="5204"/>
                      <a:pt x="2602" y="5071"/>
                    </a:cubicBezTo>
                    <a:cubicBezTo>
                      <a:pt x="2235" y="4737"/>
                      <a:pt x="1935" y="4337"/>
                      <a:pt x="1701" y="3903"/>
                    </a:cubicBezTo>
                    <a:cubicBezTo>
                      <a:pt x="1501" y="3503"/>
                      <a:pt x="1368" y="3069"/>
                      <a:pt x="1301" y="2636"/>
                    </a:cubicBezTo>
                    <a:cubicBezTo>
                      <a:pt x="1268" y="2436"/>
                      <a:pt x="1368" y="2402"/>
                      <a:pt x="1468" y="2369"/>
                    </a:cubicBezTo>
                    <a:cubicBezTo>
                      <a:pt x="1568" y="2302"/>
                      <a:pt x="1668" y="2235"/>
                      <a:pt x="1768" y="2202"/>
                    </a:cubicBezTo>
                    <a:lnTo>
                      <a:pt x="1868" y="2135"/>
                    </a:lnTo>
                    <a:cubicBezTo>
                      <a:pt x="1902" y="2102"/>
                      <a:pt x="1968" y="2035"/>
                      <a:pt x="2002" y="2002"/>
                    </a:cubicBezTo>
                    <a:cubicBezTo>
                      <a:pt x="2102" y="1935"/>
                      <a:pt x="2135" y="1835"/>
                      <a:pt x="2102" y="1735"/>
                    </a:cubicBezTo>
                    <a:cubicBezTo>
                      <a:pt x="2102" y="1668"/>
                      <a:pt x="2068" y="834"/>
                      <a:pt x="2068" y="534"/>
                    </a:cubicBezTo>
                    <a:cubicBezTo>
                      <a:pt x="2035" y="201"/>
                      <a:pt x="1902" y="201"/>
                      <a:pt x="1835" y="167"/>
                    </a:cubicBezTo>
                    <a:cubicBezTo>
                      <a:pt x="1735" y="134"/>
                      <a:pt x="1668" y="67"/>
                      <a:pt x="1568" y="34"/>
                    </a:cubicBezTo>
                    <a:cubicBezTo>
                      <a:pt x="1401" y="1"/>
                      <a:pt x="1234" y="1"/>
                      <a:pt x="1101" y="67"/>
                    </a:cubicBezTo>
                    <a:cubicBezTo>
                      <a:pt x="667" y="267"/>
                      <a:pt x="300" y="634"/>
                      <a:pt x="134" y="1068"/>
                    </a:cubicBezTo>
                    <a:cubicBezTo>
                      <a:pt x="67" y="1235"/>
                      <a:pt x="34" y="1402"/>
                      <a:pt x="34" y="1602"/>
                    </a:cubicBezTo>
                    <a:cubicBezTo>
                      <a:pt x="0" y="2002"/>
                      <a:pt x="67" y="2402"/>
                      <a:pt x="167" y="2769"/>
                    </a:cubicBezTo>
                    <a:cubicBezTo>
                      <a:pt x="200" y="2903"/>
                      <a:pt x="567" y="4737"/>
                      <a:pt x="1801" y="5871"/>
                    </a:cubicBezTo>
                    <a:cubicBezTo>
                      <a:pt x="3036" y="7006"/>
                      <a:pt x="3136" y="6805"/>
                      <a:pt x="3403" y="6905"/>
                    </a:cubicBezTo>
                    <a:cubicBezTo>
                      <a:pt x="3836" y="6972"/>
                      <a:pt x="4303" y="6872"/>
                      <a:pt x="4637" y="6572"/>
                    </a:cubicBezTo>
                    <a:cubicBezTo>
                      <a:pt x="4837" y="6405"/>
                      <a:pt x="4937" y="6172"/>
                      <a:pt x="5004" y="5938"/>
                    </a:cubicBezTo>
                    <a:cubicBezTo>
                      <a:pt x="4937" y="5871"/>
                      <a:pt x="4870" y="5771"/>
                      <a:pt x="4770" y="56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5"/>
              <p:cNvSpPr/>
              <p:nvPr/>
            </p:nvSpPr>
            <p:spPr>
              <a:xfrm>
                <a:off x="1693050" y="1546550"/>
                <a:ext cx="446175" cy="445350"/>
              </a:xfrm>
              <a:custGeom>
                <a:rect b="b" l="l" r="r" t="t"/>
                <a:pathLst>
                  <a:path extrusionOk="0" h="17814" w="17847">
                    <a:moveTo>
                      <a:pt x="8907" y="0"/>
                    </a:moveTo>
                    <a:cubicBezTo>
                      <a:pt x="4003" y="0"/>
                      <a:pt x="0" y="3970"/>
                      <a:pt x="0" y="8907"/>
                    </a:cubicBezTo>
                    <a:cubicBezTo>
                      <a:pt x="0" y="13810"/>
                      <a:pt x="4003" y="17813"/>
                      <a:pt x="8907" y="17813"/>
                    </a:cubicBezTo>
                    <a:cubicBezTo>
                      <a:pt x="13844" y="17813"/>
                      <a:pt x="17846" y="13810"/>
                      <a:pt x="17846" y="8907"/>
                    </a:cubicBezTo>
                    <a:cubicBezTo>
                      <a:pt x="17846" y="3970"/>
                      <a:pt x="13844" y="0"/>
                      <a:pt x="89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5"/>
              <p:cNvSpPr/>
              <p:nvPr/>
            </p:nvSpPr>
            <p:spPr>
              <a:xfrm>
                <a:off x="1797300" y="1672200"/>
                <a:ext cx="237675" cy="193125"/>
              </a:xfrm>
              <a:custGeom>
                <a:rect b="b" l="l" r="r" t="t"/>
                <a:pathLst>
                  <a:path extrusionOk="0" h="7725" w="9507">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5"/>
              <p:cNvSpPr/>
              <p:nvPr/>
            </p:nvSpPr>
            <p:spPr>
              <a:xfrm>
                <a:off x="1804800" y="3730075"/>
                <a:ext cx="845625" cy="767500"/>
              </a:xfrm>
              <a:custGeom>
                <a:rect b="b" l="l" r="r" t="t"/>
                <a:pathLst>
                  <a:path extrusionOk="0" h="30700" w="33825">
                    <a:moveTo>
                      <a:pt x="16943" y="0"/>
                    </a:moveTo>
                    <a:cubicBezTo>
                      <a:pt x="15767" y="0"/>
                      <a:pt x="14571" y="137"/>
                      <a:pt x="13376" y="422"/>
                    </a:cubicBezTo>
                    <a:cubicBezTo>
                      <a:pt x="5104" y="2390"/>
                      <a:pt x="0" y="10663"/>
                      <a:pt x="1968" y="18902"/>
                    </a:cubicBezTo>
                    <a:cubicBezTo>
                      <a:pt x="3651" y="25947"/>
                      <a:pt x="9942" y="30699"/>
                      <a:pt x="16881" y="30699"/>
                    </a:cubicBezTo>
                    <a:cubicBezTo>
                      <a:pt x="18058" y="30699"/>
                      <a:pt x="19253" y="30562"/>
                      <a:pt x="20448" y="30277"/>
                    </a:cubicBezTo>
                    <a:cubicBezTo>
                      <a:pt x="28721" y="28342"/>
                      <a:pt x="33824" y="20036"/>
                      <a:pt x="31856" y="11797"/>
                    </a:cubicBezTo>
                    <a:cubicBezTo>
                      <a:pt x="30174" y="4753"/>
                      <a:pt x="23882" y="0"/>
                      <a:pt x="169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5"/>
              <p:cNvSpPr/>
              <p:nvPr/>
            </p:nvSpPr>
            <p:spPr>
              <a:xfrm>
                <a:off x="1999925" y="3887600"/>
                <a:ext cx="455350" cy="453225"/>
              </a:xfrm>
              <a:custGeom>
                <a:rect b="b" l="l" r="r" t="t"/>
                <a:pathLst>
                  <a:path extrusionOk="0" h="18129" w="18214">
                    <a:moveTo>
                      <a:pt x="11859" y="1492"/>
                    </a:moveTo>
                    <a:cubicBezTo>
                      <a:pt x="12047" y="1492"/>
                      <a:pt x="12232" y="1503"/>
                      <a:pt x="12410" y="1527"/>
                    </a:cubicBezTo>
                    <a:cubicBezTo>
                      <a:pt x="12810" y="1560"/>
                      <a:pt x="13177" y="1693"/>
                      <a:pt x="13510" y="1927"/>
                    </a:cubicBezTo>
                    <a:cubicBezTo>
                      <a:pt x="13844" y="2127"/>
                      <a:pt x="14111" y="2394"/>
                      <a:pt x="14344" y="2694"/>
                    </a:cubicBezTo>
                    <a:cubicBezTo>
                      <a:pt x="14645" y="3161"/>
                      <a:pt x="14845" y="3628"/>
                      <a:pt x="14978" y="4162"/>
                    </a:cubicBezTo>
                    <a:cubicBezTo>
                      <a:pt x="15245" y="5029"/>
                      <a:pt x="15312" y="5263"/>
                      <a:pt x="15812" y="7464"/>
                    </a:cubicBezTo>
                    <a:cubicBezTo>
                      <a:pt x="16346" y="9632"/>
                      <a:pt x="16379" y="9899"/>
                      <a:pt x="16546" y="10800"/>
                    </a:cubicBezTo>
                    <a:cubicBezTo>
                      <a:pt x="16679" y="11300"/>
                      <a:pt x="16713" y="11834"/>
                      <a:pt x="16646" y="12368"/>
                    </a:cubicBezTo>
                    <a:cubicBezTo>
                      <a:pt x="16579" y="12768"/>
                      <a:pt x="16446" y="13135"/>
                      <a:pt x="16246" y="13468"/>
                    </a:cubicBezTo>
                    <a:cubicBezTo>
                      <a:pt x="16046" y="13802"/>
                      <a:pt x="15779" y="14069"/>
                      <a:pt x="15445" y="14302"/>
                    </a:cubicBezTo>
                    <a:cubicBezTo>
                      <a:pt x="15012" y="14603"/>
                      <a:pt x="14511" y="14803"/>
                      <a:pt x="14011" y="14936"/>
                    </a:cubicBezTo>
                    <a:cubicBezTo>
                      <a:pt x="13177" y="15203"/>
                      <a:pt x="12910" y="15270"/>
                      <a:pt x="10708" y="15770"/>
                    </a:cubicBezTo>
                    <a:cubicBezTo>
                      <a:pt x="8507" y="16304"/>
                      <a:pt x="8273" y="16337"/>
                      <a:pt x="7373" y="16504"/>
                    </a:cubicBezTo>
                    <a:cubicBezTo>
                      <a:pt x="7017" y="16593"/>
                      <a:pt x="6661" y="16637"/>
                      <a:pt x="6305" y="16637"/>
                    </a:cubicBezTo>
                    <a:cubicBezTo>
                      <a:pt x="6127" y="16637"/>
                      <a:pt x="5949" y="16626"/>
                      <a:pt x="5772" y="16604"/>
                    </a:cubicBezTo>
                    <a:cubicBezTo>
                      <a:pt x="5405" y="16537"/>
                      <a:pt x="5038" y="16404"/>
                      <a:pt x="4704" y="16204"/>
                    </a:cubicBezTo>
                    <a:cubicBezTo>
                      <a:pt x="4371" y="16004"/>
                      <a:pt x="4104" y="15703"/>
                      <a:pt x="3904" y="15403"/>
                    </a:cubicBezTo>
                    <a:cubicBezTo>
                      <a:pt x="3603" y="14936"/>
                      <a:pt x="3370" y="14469"/>
                      <a:pt x="3236" y="13935"/>
                    </a:cubicBezTo>
                    <a:cubicBezTo>
                      <a:pt x="3003" y="13068"/>
                      <a:pt x="2936" y="12835"/>
                      <a:pt x="2403" y="10633"/>
                    </a:cubicBezTo>
                    <a:cubicBezTo>
                      <a:pt x="1902" y="8465"/>
                      <a:pt x="1835" y="8198"/>
                      <a:pt x="1669" y="7297"/>
                    </a:cubicBezTo>
                    <a:cubicBezTo>
                      <a:pt x="1535" y="6797"/>
                      <a:pt x="1535" y="6263"/>
                      <a:pt x="1602" y="5730"/>
                    </a:cubicBezTo>
                    <a:cubicBezTo>
                      <a:pt x="1702" y="4929"/>
                      <a:pt x="2136" y="4229"/>
                      <a:pt x="2769" y="3795"/>
                    </a:cubicBezTo>
                    <a:cubicBezTo>
                      <a:pt x="3203" y="3495"/>
                      <a:pt x="3703" y="3295"/>
                      <a:pt x="4237" y="3161"/>
                    </a:cubicBezTo>
                    <a:cubicBezTo>
                      <a:pt x="5071" y="2894"/>
                      <a:pt x="5338" y="2828"/>
                      <a:pt x="7506" y="2327"/>
                    </a:cubicBezTo>
                    <a:lnTo>
                      <a:pt x="7506" y="2361"/>
                    </a:lnTo>
                    <a:cubicBezTo>
                      <a:pt x="9674" y="1827"/>
                      <a:pt x="9941" y="1760"/>
                      <a:pt x="10842" y="1593"/>
                    </a:cubicBezTo>
                    <a:cubicBezTo>
                      <a:pt x="11165" y="1529"/>
                      <a:pt x="11516" y="1492"/>
                      <a:pt x="11859" y="1492"/>
                    </a:cubicBezTo>
                    <a:close/>
                    <a:moveTo>
                      <a:pt x="11848" y="1"/>
                    </a:moveTo>
                    <a:cubicBezTo>
                      <a:pt x="11423" y="1"/>
                      <a:pt x="10999" y="45"/>
                      <a:pt x="10575" y="126"/>
                    </a:cubicBezTo>
                    <a:cubicBezTo>
                      <a:pt x="9674" y="292"/>
                      <a:pt x="9408" y="359"/>
                      <a:pt x="7173" y="893"/>
                    </a:cubicBezTo>
                    <a:lnTo>
                      <a:pt x="7173" y="826"/>
                    </a:lnTo>
                    <a:cubicBezTo>
                      <a:pt x="4938" y="1360"/>
                      <a:pt x="4671" y="1427"/>
                      <a:pt x="3804" y="1693"/>
                    </a:cubicBezTo>
                    <a:cubicBezTo>
                      <a:pt x="3136" y="1860"/>
                      <a:pt x="2503" y="2127"/>
                      <a:pt x="1902" y="2527"/>
                    </a:cubicBezTo>
                    <a:cubicBezTo>
                      <a:pt x="901" y="3228"/>
                      <a:pt x="234" y="4295"/>
                      <a:pt x="101" y="5496"/>
                    </a:cubicBezTo>
                    <a:cubicBezTo>
                      <a:pt x="1" y="6197"/>
                      <a:pt x="34" y="6897"/>
                      <a:pt x="168" y="7564"/>
                    </a:cubicBezTo>
                    <a:cubicBezTo>
                      <a:pt x="334" y="8465"/>
                      <a:pt x="401" y="8732"/>
                      <a:pt x="935" y="10967"/>
                    </a:cubicBezTo>
                    <a:cubicBezTo>
                      <a:pt x="1469" y="13168"/>
                      <a:pt x="1535" y="13468"/>
                      <a:pt x="1769" y="14336"/>
                    </a:cubicBezTo>
                    <a:cubicBezTo>
                      <a:pt x="1936" y="15003"/>
                      <a:pt x="2202" y="15637"/>
                      <a:pt x="2603" y="16204"/>
                    </a:cubicBezTo>
                    <a:cubicBezTo>
                      <a:pt x="2936" y="16737"/>
                      <a:pt x="3370" y="17171"/>
                      <a:pt x="3904" y="17471"/>
                    </a:cubicBezTo>
                    <a:cubicBezTo>
                      <a:pt x="4404" y="17805"/>
                      <a:pt x="4971" y="18005"/>
                      <a:pt x="5571" y="18072"/>
                    </a:cubicBezTo>
                    <a:cubicBezTo>
                      <a:pt x="5834" y="18109"/>
                      <a:pt x="6097" y="18128"/>
                      <a:pt x="6360" y="18128"/>
                    </a:cubicBezTo>
                    <a:cubicBezTo>
                      <a:pt x="6797" y="18128"/>
                      <a:pt x="7235" y="18076"/>
                      <a:pt x="7673" y="17972"/>
                    </a:cubicBezTo>
                    <a:cubicBezTo>
                      <a:pt x="8540" y="17805"/>
                      <a:pt x="8840" y="17738"/>
                      <a:pt x="11042" y="17238"/>
                    </a:cubicBezTo>
                    <a:cubicBezTo>
                      <a:pt x="13277" y="16704"/>
                      <a:pt x="13544" y="16604"/>
                      <a:pt x="14411" y="16404"/>
                    </a:cubicBezTo>
                    <a:cubicBezTo>
                      <a:pt x="15078" y="16204"/>
                      <a:pt x="15712" y="15937"/>
                      <a:pt x="16312" y="15570"/>
                    </a:cubicBezTo>
                    <a:cubicBezTo>
                      <a:pt x="16813" y="15203"/>
                      <a:pt x="17213" y="14769"/>
                      <a:pt x="17547" y="14269"/>
                    </a:cubicBezTo>
                    <a:cubicBezTo>
                      <a:pt x="17847" y="13769"/>
                      <a:pt x="18047" y="13202"/>
                      <a:pt x="18147" y="12601"/>
                    </a:cubicBezTo>
                    <a:cubicBezTo>
                      <a:pt x="18214" y="11901"/>
                      <a:pt x="18180" y="11200"/>
                      <a:pt x="18047" y="10500"/>
                    </a:cubicBezTo>
                    <a:cubicBezTo>
                      <a:pt x="17880" y="9632"/>
                      <a:pt x="17814" y="9366"/>
                      <a:pt x="17280" y="7131"/>
                    </a:cubicBezTo>
                    <a:cubicBezTo>
                      <a:pt x="16746" y="4896"/>
                      <a:pt x="16679" y="4629"/>
                      <a:pt x="16446" y="3762"/>
                    </a:cubicBezTo>
                    <a:cubicBezTo>
                      <a:pt x="16279" y="3094"/>
                      <a:pt x="16012" y="2461"/>
                      <a:pt x="15612" y="1860"/>
                    </a:cubicBezTo>
                    <a:cubicBezTo>
                      <a:pt x="15278" y="1360"/>
                      <a:pt x="14845" y="960"/>
                      <a:pt x="14344" y="659"/>
                    </a:cubicBezTo>
                    <a:cubicBezTo>
                      <a:pt x="13811" y="326"/>
                      <a:pt x="13244" y="126"/>
                      <a:pt x="12677" y="59"/>
                    </a:cubicBezTo>
                    <a:cubicBezTo>
                      <a:pt x="12400" y="19"/>
                      <a:pt x="12124" y="1"/>
                      <a:pt x="118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5"/>
              <p:cNvSpPr/>
              <p:nvPr/>
            </p:nvSpPr>
            <p:spPr>
              <a:xfrm>
                <a:off x="2089175" y="4006050"/>
                <a:ext cx="260350" cy="216125"/>
              </a:xfrm>
              <a:custGeom>
                <a:rect b="b" l="l" r="r" t="t"/>
                <a:pathLst>
                  <a:path extrusionOk="0" h="8645" w="10414">
                    <a:moveTo>
                      <a:pt x="5537" y="1505"/>
                    </a:moveTo>
                    <a:cubicBezTo>
                      <a:pt x="6748" y="1505"/>
                      <a:pt x="7948" y="2265"/>
                      <a:pt x="8273" y="3660"/>
                    </a:cubicBezTo>
                    <a:cubicBezTo>
                      <a:pt x="8640" y="5161"/>
                      <a:pt x="7706" y="6696"/>
                      <a:pt x="6204" y="7063"/>
                    </a:cubicBezTo>
                    <a:cubicBezTo>
                      <a:pt x="5979" y="7115"/>
                      <a:pt x="5758" y="7140"/>
                      <a:pt x="5544" y="7140"/>
                    </a:cubicBezTo>
                    <a:cubicBezTo>
                      <a:pt x="3445" y="7140"/>
                      <a:pt x="1989" y="4763"/>
                      <a:pt x="3169" y="2826"/>
                    </a:cubicBezTo>
                    <a:cubicBezTo>
                      <a:pt x="3725" y="1928"/>
                      <a:pt x="4634" y="1505"/>
                      <a:pt x="5537" y="1505"/>
                    </a:cubicBezTo>
                    <a:close/>
                    <a:moveTo>
                      <a:pt x="5553" y="0"/>
                    </a:moveTo>
                    <a:cubicBezTo>
                      <a:pt x="5217" y="0"/>
                      <a:pt x="4876" y="41"/>
                      <a:pt x="4537" y="124"/>
                    </a:cubicBezTo>
                    <a:cubicBezTo>
                      <a:pt x="801" y="992"/>
                      <a:pt x="0" y="5962"/>
                      <a:pt x="3269" y="7997"/>
                    </a:cubicBezTo>
                    <a:cubicBezTo>
                      <a:pt x="4000" y="8444"/>
                      <a:pt x="4771" y="8645"/>
                      <a:pt x="5518" y="8645"/>
                    </a:cubicBezTo>
                    <a:cubicBezTo>
                      <a:pt x="8111" y="8645"/>
                      <a:pt x="10414" y="6227"/>
                      <a:pt x="9740" y="3327"/>
                    </a:cubicBezTo>
                    <a:cubicBezTo>
                      <a:pt x="9257" y="1336"/>
                      <a:pt x="7489" y="0"/>
                      <a:pt x="5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5"/>
              <p:cNvSpPr/>
              <p:nvPr/>
            </p:nvSpPr>
            <p:spPr>
              <a:xfrm>
                <a:off x="2278475" y="3953375"/>
                <a:ext cx="60600" cy="50475"/>
              </a:xfrm>
              <a:custGeom>
                <a:rect b="b" l="l" r="r" t="t"/>
                <a:pathLst>
                  <a:path extrusionOk="0" h="2019" w="2424">
                    <a:moveTo>
                      <a:pt x="1304" y="0"/>
                    </a:moveTo>
                    <a:cubicBezTo>
                      <a:pt x="1226" y="0"/>
                      <a:pt x="1147" y="10"/>
                      <a:pt x="1068" y="30"/>
                    </a:cubicBezTo>
                    <a:cubicBezTo>
                      <a:pt x="167" y="230"/>
                      <a:pt x="0" y="1397"/>
                      <a:pt x="767" y="1864"/>
                    </a:cubicBezTo>
                    <a:cubicBezTo>
                      <a:pt x="942" y="1970"/>
                      <a:pt x="1124" y="2018"/>
                      <a:pt x="1301" y="2018"/>
                    </a:cubicBezTo>
                    <a:cubicBezTo>
                      <a:pt x="1900" y="2018"/>
                      <a:pt x="2423" y="1467"/>
                      <a:pt x="2268" y="797"/>
                    </a:cubicBezTo>
                    <a:cubicBezTo>
                      <a:pt x="2155" y="314"/>
                      <a:pt x="1751" y="0"/>
                      <a:pt x="1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5"/>
              <p:cNvSpPr/>
              <p:nvPr/>
            </p:nvSpPr>
            <p:spPr>
              <a:xfrm>
                <a:off x="5042950" y="3791500"/>
                <a:ext cx="358600" cy="357775"/>
              </a:xfrm>
              <a:custGeom>
                <a:rect b="b" l="l" r="r" t="t"/>
                <a:pathLst>
                  <a:path extrusionOk="0" h="14311" w="14344">
                    <a:moveTo>
                      <a:pt x="7172" y="0"/>
                    </a:moveTo>
                    <a:cubicBezTo>
                      <a:pt x="3236" y="0"/>
                      <a:pt x="0" y="3202"/>
                      <a:pt x="33" y="7172"/>
                    </a:cubicBezTo>
                    <a:cubicBezTo>
                      <a:pt x="0" y="11108"/>
                      <a:pt x="3236" y="14310"/>
                      <a:pt x="7172" y="14310"/>
                    </a:cubicBezTo>
                    <a:cubicBezTo>
                      <a:pt x="11141" y="14310"/>
                      <a:pt x="14344" y="11108"/>
                      <a:pt x="14344" y="7172"/>
                    </a:cubicBezTo>
                    <a:cubicBezTo>
                      <a:pt x="14344" y="3202"/>
                      <a:pt x="11141" y="0"/>
                      <a:pt x="71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5"/>
              <p:cNvSpPr/>
              <p:nvPr/>
            </p:nvSpPr>
            <p:spPr>
              <a:xfrm>
                <a:off x="5172200" y="3862375"/>
                <a:ext cx="100925" cy="216000"/>
              </a:xfrm>
              <a:custGeom>
                <a:rect b="b" l="l" r="r" t="t"/>
                <a:pathLst>
                  <a:path extrusionOk="0" h="8640" w="4037">
                    <a:moveTo>
                      <a:pt x="2802" y="0"/>
                    </a:moveTo>
                    <a:cubicBezTo>
                      <a:pt x="1501" y="0"/>
                      <a:pt x="934" y="601"/>
                      <a:pt x="934" y="1668"/>
                    </a:cubicBezTo>
                    <a:lnTo>
                      <a:pt x="934" y="2836"/>
                    </a:lnTo>
                    <a:lnTo>
                      <a:pt x="0" y="2836"/>
                    </a:lnTo>
                    <a:lnTo>
                      <a:pt x="0" y="4304"/>
                    </a:lnTo>
                    <a:lnTo>
                      <a:pt x="901" y="4304"/>
                    </a:lnTo>
                    <a:lnTo>
                      <a:pt x="901" y="8640"/>
                    </a:lnTo>
                    <a:lnTo>
                      <a:pt x="2669" y="8640"/>
                    </a:lnTo>
                    <a:lnTo>
                      <a:pt x="2669" y="4304"/>
                    </a:lnTo>
                    <a:lnTo>
                      <a:pt x="3870" y="4304"/>
                    </a:lnTo>
                    <a:lnTo>
                      <a:pt x="4003" y="2836"/>
                    </a:lnTo>
                    <a:lnTo>
                      <a:pt x="2669" y="2836"/>
                    </a:lnTo>
                    <a:lnTo>
                      <a:pt x="2669" y="2002"/>
                    </a:lnTo>
                    <a:cubicBezTo>
                      <a:pt x="2669" y="1668"/>
                      <a:pt x="2736" y="1535"/>
                      <a:pt x="3069" y="1535"/>
                    </a:cubicBezTo>
                    <a:lnTo>
                      <a:pt x="4037" y="1535"/>
                    </a:lnTo>
                    <a:lnTo>
                      <a:pt x="4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5"/>
              <p:cNvSpPr/>
              <p:nvPr/>
            </p:nvSpPr>
            <p:spPr>
              <a:xfrm>
                <a:off x="2862225" y="908600"/>
                <a:ext cx="2064000" cy="4229700"/>
              </a:xfrm>
              <a:custGeom>
                <a:rect b="b" l="l" r="r" t="t"/>
                <a:pathLst>
                  <a:path extrusionOk="0" h="169188" w="82560">
                    <a:moveTo>
                      <a:pt x="12542" y="0"/>
                    </a:moveTo>
                    <a:cubicBezTo>
                      <a:pt x="5637" y="0"/>
                      <a:pt x="0" y="5604"/>
                      <a:pt x="33" y="12509"/>
                    </a:cubicBezTo>
                    <a:lnTo>
                      <a:pt x="0" y="156646"/>
                    </a:lnTo>
                    <a:cubicBezTo>
                      <a:pt x="0" y="163551"/>
                      <a:pt x="5604" y="169155"/>
                      <a:pt x="12509" y="169155"/>
                    </a:cubicBezTo>
                    <a:lnTo>
                      <a:pt x="69983" y="169188"/>
                    </a:lnTo>
                    <a:cubicBezTo>
                      <a:pt x="76922" y="169188"/>
                      <a:pt x="82526" y="163584"/>
                      <a:pt x="82526" y="156646"/>
                    </a:cubicBezTo>
                    <a:lnTo>
                      <a:pt x="82559" y="12543"/>
                    </a:lnTo>
                    <a:cubicBezTo>
                      <a:pt x="82559" y="5638"/>
                      <a:pt x="76955" y="34"/>
                      <a:pt x="70050" y="34"/>
                    </a:cubicBezTo>
                    <a:lnTo>
                      <a:pt x="12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5"/>
              <p:cNvSpPr/>
              <p:nvPr/>
            </p:nvSpPr>
            <p:spPr>
              <a:xfrm>
                <a:off x="2957275" y="1035350"/>
                <a:ext cx="1873025" cy="3955350"/>
              </a:xfrm>
              <a:custGeom>
                <a:rect b="b" l="l" r="r" t="t"/>
                <a:pathLst>
                  <a:path extrusionOk="0" h="158214" w="74921">
                    <a:moveTo>
                      <a:pt x="8746" y="0"/>
                    </a:moveTo>
                    <a:cubicBezTo>
                      <a:pt x="3904" y="0"/>
                      <a:pt x="1" y="3924"/>
                      <a:pt x="34" y="8740"/>
                    </a:cubicBezTo>
                    <a:lnTo>
                      <a:pt x="1" y="149441"/>
                    </a:lnTo>
                    <a:cubicBezTo>
                      <a:pt x="1" y="154278"/>
                      <a:pt x="3904" y="158180"/>
                      <a:pt x="8740" y="158180"/>
                    </a:cubicBezTo>
                    <a:lnTo>
                      <a:pt x="66115" y="158214"/>
                    </a:lnTo>
                    <a:cubicBezTo>
                      <a:pt x="70951" y="158214"/>
                      <a:pt x="74888" y="154311"/>
                      <a:pt x="74888" y="149474"/>
                    </a:cubicBezTo>
                    <a:lnTo>
                      <a:pt x="74921" y="8773"/>
                    </a:lnTo>
                    <a:cubicBezTo>
                      <a:pt x="74921" y="3937"/>
                      <a:pt x="71018" y="34"/>
                      <a:pt x="66181" y="34"/>
                    </a:cubicBezTo>
                    <a:lnTo>
                      <a:pt x="55040" y="34"/>
                    </a:lnTo>
                    <a:cubicBezTo>
                      <a:pt x="53506" y="67"/>
                      <a:pt x="52305" y="1301"/>
                      <a:pt x="52338" y="2836"/>
                    </a:cubicBezTo>
                    <a:lnTo>
                      <a:pt x="52338" y="4871"/>
                    </a:lnTo>
                    <a:cubicBezTo>
                      <a:pt x="52372" y="6372"/>
                      <a:pt x="51137" y="7639"/>
                      <a:pt x="49603" y="7673"/>
                    </a:cubicBezTo>
                    <a:lnTo>
                      <a:pt x="27887" y="7673"/>
                    </a:lnTo>
                    <a:cubicBezTo>
                      <a:pt x="26353" y="7639"/>
                      <a:pt x="25152" y="6372"/>
                      <a:pt x="25185" y="4837"/>
                    </a:cubicBezTo>
                    <a:lnTo>
                      <a:pt x="25185" y="2836"/>
                    </a:lnTo>
                    <a:cubicBezTo>
                      <a:pt x="25219" y="1301"/>
                      <a:pt x="24018" y="34"/>
                      <a:pt x="22484" y="0"/>
                    </a:cubicBezTo>
                    <a:lnTo>
                      <a:pt x="8807" y="0"/>
                    </a:lnTo>
                    <a:cubicBezTo>
                      <a:pt x="8787" y="0"/>
                      <a:pt x="8766" y="0"/>
                      <a:pt x="8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5"/>
              <p:cNvSpPr/>
              <p:nvPr/>
            </p:nvSpPr>
            <p:spPr>
              <a:xfrm>
                <a:off x="4470875" y="1320550"/>
                <a:ext cx="161800" cy="3375"/>
              </a:xfrm>
              <a:custGeom>
                <a:rect b="b" l="l" r="r" t="t"/>
                <a:pathLst>
                  <a:path extrusionOk="0" h="135" w="6472">
                    <a:moveTo>
                      <a:pt x="3236" y="1"/>
                    </a:moveTo>
                    <a:cubicBezTo>
                      <a:pt x="1434" y="1"/>
                      <a:pt x="0" y="67"/>
                      <a:pt x="0" y="101"/>
                    </a:cubicBezTo>
                    <a:cubicBezTo>
                      <a:pt x="0" y="134"/>
                      <a:pt x="1468" y="134"/>
                      <a:pt x="3236" y="134"/>
                    </a:cubicBezTo>
                    <a:cubicBezTo>
                      <a:pt x="5037" y="134"/>
                      <a:pt x="6471" y="67"/>
                      <a:pt x="6471" y="34"/>
                    </a:cubicBezTo>
                    <a:cubicBezTo>
                      <a:pt x="6471" y="1"/>
                      <a:pt x="5037" y="1"/>
                      <a:pt x="3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5"/>
              <p:cNvSpPr/>
              <p:nvPr/>
            </p:nvSpPr>
            <p:spPr>
              <a:xfrm>
                <a:off x="4470875" y="1361900"/>
                <a:ext cx="161800" cy="3700"/>
              </a:xfrm>
              <a:custGeom>
                <a:rect b="b" l="l" r="r" t="t"/>
                <a:pathLst>
                  <a:path extrusionOk="0" h="148" w="6472">
                    <a:moveTo>
                      <a:pt x="4697" y="1"/>
                    </a:moveTo>
                    <a:cubicBezTo>
                      <a:pt x="4259" y="1"/>
                      <a:pt x="3763" y="5"/>
                      <a:pt x="3236" y="15"/>
                    </a:cubicBezTo>
                    <a:cubicBezTo>
                      <a:pt x="1468" y="15"/>
                      <a:pt x="0" y="48"/>
                      <a:pt x="0" y="81"/>
                    </a:cubicBezTo>
                    <a:cubicBezTo>
                      <a:pt x="0" y="148"/>
                      <a:pt x="1468" y="148"/>
                      <a:pt x="3236" y="148"/>
                    </a:cubicBezTo>
                    <a:cubicBezTo>
                      <a:pt x="5037" y="115"/>
                      <a:pt x="6471" y="81"/>
                      <a:pt x="6471" y="48"/>
                    </a:cubicBezTo>
                    <a:cubicBezTo>
                      <a:pt x="6471" y="24"/>
                      <a:pt x="5754" y="1"/>
                      <a:pt x="4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5"/>
              <p:cNvSpPr/>
              <p:nvPr/>
            </p:nvSpPr>
            <p:spPr>
              <a:xfrm>
                <a:off x="4471700" y="1403125"/>
                <a:ext cx="161800" cy="3700"/>
              </a:xfrm>
              <a:custGeom>
                <a:rect b="b" l="l" r="r" t="t"/>
                <a:pathLst>
                  <a:path extrusionOk="0" h="148" w="6472">
                    <a:moveTo>
                      <a:pt x="3236" y="0"/>
                    </a:moveTo>
                    <a:cubicBezTo>
                      <a:pt x="1435" y="33"/>
                      <a:pt x="0" y="67"/>
                      <a:pt x="0" y="100"/>
                    </a:cubicBezTo>
                    <a:cubicBezTo>
                      <a:pt x="0" y="124"/>
                      <a:pt x="718" y="147"/>
                      <a:pt x="1775" y="147"/>
                    </a:cubicBezTo>
                    <a:cubicBezTo>
                      <a:pt x="2212" y="147"/>
                      <a:pt x="2708" y="143"/>
                      <a:pt x="3236" y="133"/>
                    </a:cubicBezTo>
                    <a:cubicBezTo>
                      <a:pt x="5004" y="133"/>
                      <a:pt x="6472" y="100"/>
                      <a:pt x="6472" y="33"/>
                    </a:cubicBezTo>
                    <a:cubicBezTo>
                      <a:pt x="6472" y="0"/>
                      <a:pt x="5004" y="0"/>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5"/>
              <p:cNvSpPr/>
              <p:nvPr/>
            </p:nvSpPr>
            <p:spPr>
              <a:xfrm>
                <a:off x="3108225" y="1276525"/>
                <a:ext cx="165150" cy="171650"/>
              </a:xfrm>
              <a:custGeom>
                <a:rect b="b" l="l" r="r" t="t"/>
                <a:pathLst>
                  <a:path extrusionOk="0" h="6866" w="6606">
                    <a:moveTo>
                      <a:pt x="134" y="2862"/>
                    </a:moveTo>
                    <a:lnTo>
                      <a:pt x="134" y="2862"/>
                    </a:lnTo>
                    <a:cubicBezTo>
                      <a:pt x="34" y="2996"/>
                      <a:pt x="0" y="3129"/>
                      <a:pt x="0" y="3296"/>
                    </a:cubicBezTo>
                    <a:lnTo>
                      <a:pt x="0" y="3730"/>
                    </a:lnTo>
                    <a:lnTo>
                      <a:pt x="0" y="4530"/>
                    </a:lnTo>
                    <a:cubicBezTo>
                      <a:pt x="34" y="4997"/>
                      <a:pt x="34" y="5464"/>
                      <a:pt x="34" y="5765"/>
                    </a:cubicBezTo>
                    <a:lnTo>
                      <a:pt x="34" y="5731"/>
                    </a:lnTo>
                    <a:lnTo>
                      <a:pt x="34" y="4497"/>
                    </a:lnTo>
                    <a:lnTo>
                      <a:pt x="34" y="3696"/>
                    </a:lnTo>
                    <a:cubicBezTo>
                      <a:pt x="0" y="3430"/>
                      <a:pt x="34" y="3129"/>
                      <a:pt x="134" y="2862"/>
                    </a:cubicBezTo>
                    <a:close/>
                    <a:moveTo>
                      <a:pt x="3169" y="1"/>
                    </a:moveTo>
                    <a:cubicBezTo>
                      <a:pt x="3013" y="1"/>
                      <a:pt x="2849" y="63"/>
                      <a:pt x="2702" y="161"/>
                    </a:cubicBezTo>
                    <a:cubicBezTo>
                      <a:pt x="2536" y="294"/>
                      <a:pt x="2436" y="427"/>
                      <a:pt x="2302" y="561"/>
                    </a:cubicBezTo>
                    <a:lnTo>
                      <a:pt x="1502" y="1395"/>
                    </a:lnTo>
                    <a:cubicBezTo>
                      <a:pt x="1001" y="1895"/>
                      <a:pt x="534" y="2362"/>
                      <a:pt x="134" y="2862"/>
                    </a:cubicBezTo>
                    <a:cubicBezTo>
                      <a:pt x="501" y="2429"/>
                      <a:pt x="1035" y="1962"/>
                      <a:pt x="1535" y="1461"/>
                    </a:cubicBezTo>
                    <a:lnTo>
                      <a:pt x="2302" y="661"/>
                    </a:lnTo>
                    <a:cubicBezTo>
                      <a:pt x="2469" y="494"/>
                      <a:pt x="2602" y="361"/>
                      <a:pt x="2736" y="227"/>
                    </a:cubicBezTo>
                    <a:cubicBezTo>
                      <a:pt x="2836" y="152"/>
                      <a:pt x="2973" y="115"/>
                      <a:pt x="3106" y="115"/>
                    </a:cubicBezTo>
                    <a:cubicBezTo>
                      <a:pt x="3151" y="115"/>
                      <a:pt x="3194" y="119"/>
                      <a:pt x="3236" y="127"/>
                    </a:cubicBezTo>
                    <a:cubicBezTo>
                      <a:pt x="3403" y="161"/>
                      <a:pt x="3536" y="327"/>
                      <a:pt x="3703" y="494"/>
                    </a:cubicBezTo>
                    <a:lnTo>
                      <a:pt x="4137" y="928"/>
                    </a:lnTo>
                    <a:lnTo>
                      <a:pt x="5071" y="1828"/>
                    </a:lnTo>
                    <a:lnTo>
                      <a:pt x="6038" y="2796"/>
                    </a:lnTo>
                    <a:cubicBezTo>
                      <a:pt x="6205" y="2896"/>
                      <a:pt x="6305" y="3096"/>
                      <a:pt x="6338" y="3296"/>
                    </a:cubicBezTo>
                    <a:lnTo>
                      <a:pt x="6338" y="3997"/>
                    </a:lnTo>
                    <a:cubicBezTo>
                      <a:pt x="6371" y="4907"/>
                      <a:pt x="6372" y="5817"/>
                      <a:pt x="6372" y="6665"/>
                    </a:cubicBezTo>
                    <a:lnTo>
                      <a:pt x="4333" y="6665"/>
                    </a:lnTo>
                    <a:cubicBezTo>
                      <a:pt x="4304" y="6056"/>
                      <a:pt x="4304" y="5477"/>
                      <a:pt x="4304" y="4897"/>
                    </a:cubicBezTo>
                    <a:cubicBezTo>
                      <a:pt x="4304" y="4564"/>
                      <a:pt x="4070" y="4263"/>
                      <a:pt x="3736" y="4230"/>
                    </a:cubicBezTo>
                    <a:lnTo>
                      <a:pt x="2903" y="4230"/>
                    </a:lnTo>
                    <a:cubicBezTo>
                      <a:pt x="2602" y="4263"/>
                      <a:pt x="2369" y="4464"/>
                      <a:pt x="2302" y="4764"/>
                    </a:cubicBezTo>
                    <a:lnTo>
                      <a:pt x="2302" y="5498"/>
                    </a:lnTo>
                    <a:cubicBezTo>
                      <a:pt x="2334" y="5919"/>
                      <a:pt x="2335" y="6340"/>
                      <a:pt x="2335" y="6700"/>
                    </a:cubicBezTo>
                    <a:lnTo>
                      <a:pt x="2335" y="6700"/>
                    </a:lnTo>
                    <a:lnTo>
                      <a:pt x="634" y="6732"/>
                    </a:lnTo>
                    <a:lnTo>
                      <a:pt x="0" y="6732"/>
                    </a:lnTo>
                    <a:cubicBezTo>
                      <a:pt x="67" y="6765"/>
                      <a:pt x="101" y="6799"/>
                      <a:pt x="167" y="6832"/>
                    </a:cubicBezTo>
                    <a:lnTo>
                      <a:pt x="2469" y="6832"/>
                    </a:lnTo>
                    <a:lnTo>
                      <a:pt x="2469" y="6765"/>
                    </a:lnTo>
                    <a:lnTo>
                      <a:pt x="2469" y="5531"/>
                    </a:lnTo>
                    <a:lnTo>
                      <a:pt x="2469" y="4831"/>
                    </a:lnTo>
                    <a:cubicBezTo>
                      <a:pt x="2502" y="4597"/>
                      <a:pt x="2702" y="4430"/>
                      <a:pt x="2936" y="4397"/>
                    </a:cubicBezTo>
                    <a:lnTo>
                      <a:pt x="3736" y="4397"/>
                    </a:lnTo>
                    <a:cubicBezTo>
                      <a:pt x="4003" y="4464"/>
                      <a:pt x="4170" y="4664"/>
                      <a:pt x="4170" y="4931"/>
                    </a:cubicBezTo>
                    <a:lnTo>
                      <a:pt x="4170" y="6799"/>
                    </a:lnTo>
                    <a:lnTo>
                      <a:pt x="4170" y="6865"/>
                    </a:lnTo>
                    <a:lnTo>
                      <a:pt x="6605" y="6865"/>
                    </a:lnTo>
                    <a:lnTo>
                      <a:pt x="6605" y="6799"/>
                    </a:lnTo>
                    <a:cubicBezTo>
                      <a:pt x="6572" y="5898"/>
                      <a:pt x="6572" y="4997"/>
                      <a:pt x="6572" y="4030"/>
                    </a:cubicBezTo>
                    <a:lnTo>
                      <a:pt x="6572" y="3329"/>
                    </a:lnTo>
                    <a:cubicBezTo>
                      <a:pt x="6572" y="3196"/>
                      <a:pt x="6538" y="3096"/>
                      <a:pt x="6472" y="2963"/>
                    </a:cubicBezTo>
                    <a:cubicBezTo>
                      <a:pt x="6405" y="2862"/>
                      <a:pt x="6305" y="2796"/>
                      <a:pt x="6238" y="2696"/>
                    </a:cubicBezTo>
                    <a:lnTo>
                      <a:pt x="5271" y="1762"/>
                    </a:lnTo>
                    <a:lnTo>
                      <a:pt x="4337" y="861"/>
                    </a:lnTo>
                    <a:lnTo>
                      <a:pt x="3870" y="394"/>
                    </a:lnTo>
                    <a:cubicBezTo>
                      <a:pt x="3736" y="227"/>
                      <a:pt x="3570" y="94"/>
                      <a:pt x="3336" y="27"/>
                    </a:cubicBezTo>
                    <a:cubicBezTo>
                      <a:pt x="3283" y="9"/>
                      <a:pt x="3227" y="1"/>
                      <a:pt x="3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5"/>
              <p:cNvSpPr/>
              <p:nvPr/>
            </p:nvSpPr>
            <p:spPr>
              <a:xfrm>
                <a:off x="3673625" y="4190100"/>
                <a:ext cx="383625" cy="5875"/>
              </a:xfrm>
              <a:custGeom>
                <a:rect b="b" l="l" r="r" t="t"/>
                <a:pathLst>
                  <a:path extrusionOk="0" h="235" w="15345">
                    <a:moveTo>
                      <a:pt x="7673" y="1"/>
                    </a:moveTo>
                    <a:cubicBezTo>
                      <a:pt x="5538" y="1"/>
                      <a:pt x="3637" y="34"/>
                      <a:pt x="2236" y="34"/>
                    </a:cubicBezTo>
                    <a:lnTo>
                      <a:pt x="601" y="68"/>
                    </a:lnTo>
                    <a:cubicBezTo>
                      <a:pt x="401" y="68"/>
                      <a:pt x="201" y="101"/>
                      <a:pt x="1" y="134"/>
                    </a:cubicBezTo>
                    <a:cubicBezTo>
                      <a:pt x="201" y="168"/>
                      <a:pt x="401" y="168"/>
                      <a:pt x="601" y="168"/>
                    </a:cubicBezTo>
                    <a:lnTo>
                      <a:pt x="2236" y="201"/>
                    </a:lnTo>
                    <a:cubicBezTo>
                      <a:pt x="3637" y="234"/>
                      <a:pt x="5538" y="234"/>
                      <a:pt x="7673" y="234"/>
                    </a:cubicBezTo>
                    <a:cubicBezTo>
                      <a:pt x="9774" y="234"/>
                      <a:pt x="11709" y="234"/>
                      <a:pt x="13077" y="201"/>
                    </a:cubicBezTo>
                    <a:lnTo>
                      <a:pt x="14711" y="168"/>
                    </a:lnTo>
                    <a:cubicBezTo>
                      <a:pt x="14911" y="168"/>
                      <a:pt x="15145" y="168"/>
                      <a:pt x="15345" y="134"/>
                    </a:cubicBezTo>
                    <a:cubicBezTo>
                      <a:pt x="15145" y="101"/>
                      <a:pt x="14911" y="68"/>
                      <a:pt x="14711" y="68"/>
                    </a:cubicBezTo>
                    <a:lnTo>
                      <a:pt x="13077" y="34"/>
                    </a:lnTo>
                    <a:cubicBezTo>
                      <a:pt x="11709" y="1"/>
                      <a:pt x="9774" y="1"/>
                      <a:pt x="76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5"/>
              <p:cNvSpPr/>
              <p:nvPr/>
            </p:nvSpPr>
            <p:spPr>
              <a:xfrm>
                <a:off x="3673625" y="4284350"/>
                <a:ext cx="985725" cy="5850"/>
              </a:xfrm>
              <a:custGeom>
                <a:rect b="b" l="l" r="r" t="t"/>
                <a:pathLst>
                  <a:path extrusionOk="0" h="234" w="39429">
                    <a:moveTo>
                      <a:pt x="19715" y="0"/>
                    </a:moveTo>
                    <a:cubicBezTo>
                      <a:pt x="8807" y="0"/>
                      <a:pt x="1" y="67"/>
                      <a:pt x="1" y="134"/>
                    </a:cubicBezTo>
                    <a:cubicBezTo>
                      <a:pt x="1" y="200"/>
                      <a:pt x="8807" y="234"/>
                      <a:pt x="19715" y="234"/>
                    </a:cubicBezTo>
                    <a:cubicBezTo>
                      <a:pt x="30589" y="234"/>
                      <a:pt x="39429" y="200"/>
                      <a:pt x="39429" y="134"/>
                    </a:cubicBezTo>
                    <a:cubicBezTo>
                      <a:pt x="39429" y="67"/>
                      <a:pt x="30589" y="0"/>
                      <a:pt x="197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5"/>
              <p:cNvSpPr/>
              <p:nvPr/>
            </p:nvSpPr>
            <p:spPr>
              <a:xfrm>
                <a:off x="3673625" y="4373575"/>
                <a:ext cx="677175" cy="5850"/>
              </a:xfrm>
              <a:custGeom>
                <a:rect b="b" l="l" r="r" t="t"/>
                <a:pathLst>
                  <a:path extrusionOk="0" h="234" w="27087">
                    <a:moveTo>
                      <a:pt x="13544" y="0"/>
                    </a:moveTo>
                    <a:cubicBezTo>
                      <a:pt x="6072" y="0"/>
                      <a:pt x="1" y="67"/>
                      <a:pt x="1" y="134"/>
                    </a:cubicBezTo>
                    <a:cubicBezTo>
                      <a:pt x="1" y="167"/>
                      <a:pt x="6072" y="234"/>
                      <a:pt x="13544" y="234"/>
                    </a:cubicBezTo>
                    <a:cubicBezTo>
                      <a:pt x="21016" y="234"/>
                      <a:pt x="27087" y="167"/>
                      <a:pt x="27087" y="134"/>
                    </a:cubicBezTo>
                    <a:cubicBezTo>
                      <a:pt x="27087" y="34"/>
                      <a:pt x="21049" y="0"/>
                      <a:pt x="135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5"/>
              <p:cNvSpPr/>
              <p:nvPr/>
            </p:nvSpPr>
            <p:spPr>
              <a:xfrm>
                <a:off x="4618475" y="4459475"/>
                <a:ext cx="60050" cy="89250"/>
              </a:xfrm>
              <a:custGeom>
                <a:rect b="b" l="l" r="r" t="t"/>
                <a:pathLst>
                  <a:path extrusionOk="0" h="3570" w="2402">
                    <a:moveTo>
                      <a:pt x="2302" y="100"/>
                    </a:moveTo>
                    <a:lnTo>
                      <a:pt x="2302" y="3303"/>
                    </a:lnTo>
                    <a:lnTo>
                      <a:pt x="1201" y="2235"/>
                    </a:lnTo>
                    <a:lnTo>
                      <a:pt x="1168" y="2202"/>
                    </a:lnTo>
                    <a:lnTo>
                      <a:pt x="134" y="3236"/>
                    </a:lnTo>
                    <a:lnTo>
                      <a:pt x="134" y="100"/>
                    </a:lnTo>
                    <a:close/>
                    <a:moveTo>
                      <a:pt x="0" y="0"/>
                    </a:moveTo>
                    <a:lnTo>
                      <a:pt x="0" y="3503"/>
                    </a:lnTo>
                    <a:lnTo>
                      <a:pt x="1168" y="2335"/>
                    </a:lnTo>
                    <a:lnTo>
                      <a:pt x="2402" y="3569"/>
                    </a:lnTo>
                    <a:lnTo>
                      <a:pt x="24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5"/>
              <p:cNvSpPr/>
              <p:nvPr/>
            </p:nvSpPr>
            <p:spPr>
              <a:xfrm>
                <a:off x="3803450" y="4478650"/>
                <a:ext cx="75825" cy="58400"/>
              </a:xfrm>
              <a:custGeom>
                <a:rect b="b" l="l" r="r" t="t"/>
                <a:pathLst>
                  <a:path extrusionOk="0" h="2336" w="3033">
                    <a:moveTo>
                      <a:pt x="1379" y="0"/>
                    </a:moveTo>
                    <a:lnTo>
                      <a:pt x="1379" y="0"/>
                    </a:lnTo>
                    <a:cubicBezTo>
                      <a:pt x="157" y="88"/>
                      <a:pt x="1" y="1672"/>
                      <a:pt x="933" y="2120"/>
                    </a:cubicBezTo>
                    <a:lnTo>
                      <a:pt x="933" y="2120"/>
                    </a:lnTo>
                    <a:cubicBezTo>
                      <a:pt x="334" y="1741"/>
                      <a:pt x="120" y="788"/>
                      <a:pt x="845" y="267"/>
                    </a:cubicBezTo>
                    <a:cubicBezTo>
                      <a:pt x="1047" y="120"/>
                      <a:pt x="1255" y="50"/>
                      <a:pt x="1454" y="39"/>
                    </a:cubicBezTo>
                    <a:lnTo>
                      <a:pt x="1454" y="39"/>
                    </a:lnTo>
                    <a:cubicBezTo>
                      <a:pt x="2352" y="119"/>
                      <a:pt x="2821" y="1196"/>
                      <a:pt x="2180" y="1902"/>
                    </a:cubicBezTo>
                    <a:lnTo>
                      <a:pt x="2246" y="2202"/>
                    </a:lnTo>
                    <a:lnTo>
                      <a:pt x="1946" y="2069"/>
                    </a:lnTo>
                    <a:cubicBezTo>
                      <a:pt x="1779" y="2169"/>
                      <a:pt x="1579" y="2235"/>
                      <a:pt x="1412" y="2235"/>
                    </a:cubicBezTo>
                    <a:cubicBezTo>
                      <a:pt x="1229" y="2227"/>
                      <a:pt x="1069" y="2186"/>
                      <a:pt x="933" y="2120"/>
                    </a:cubicBezTo>
                    <a:lnTo>
                      <a:pt x="933" y="2120"/>
                    </a:lnTo>
                    <a:cubicBezTo>
                      <a:pt x="1093" y="2222"/>
                      <a:pt x="1281" y="2282"/>
                      <a:pt x="1486" y="2282"/>
                    </a:cubicBezTo>
                    <a:cubicBezTo>
                      <a:pt x="1643" y="2282"/>
                      <a:pt x="1808" y="2247"/>
                      <a:pt x="1979" y="2169"/>
                    </a:cubicBezTo>
                    <a:lnTo>
                      <a:pt x="2380" y="2335"/>
                    </a:lnTo>
                    <a:lnTo>
                      <a:pt x="2380" y="2335"/>
                    </a:lnTo>
                    <a:lnTo>
                      <a:pt x="2313" y="1902"/>
                    </a:lnTo>
                    <a:cubicBezTo>
                      <a:pt x="3032" y="1129"/>
                      <a:pt x="2368" y="37"/>
                      <a:pt x="1511" y="37"/>
                    </a:cubicBezTo>
                    <a:cubicBezTo>
                      <a:pt x="1492" y="37"/>
                      <a:pt x="1473" y="38"/>
                      <a:pt x="1454" y="39"/>
                    </a:cubicBezTo>
                    <a:lnTo>
                      <a:pt x="1454" y="39"/>
                    </a:lnTo>
                    <a:cubicBezTo>
                      <a:pt x="1418" y="35"/>
                      <a:pt x="1382" y="34"/>
                      <a:pt x="1346" y="34"/>
                    </a:cubicBezTo>
                    <a:lnTo>
                      <a:pt x="137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5"/>
              <p:cNvSpPr/>
              <p:nvPr/>
            </p:nvSpPr>
            <p:spPr>
              <a:xfrm>
                <a:off x="3897125" y="4481975"/>
                <a:ext cx="55900" cy="50900"/>
              </a:xfrm>
              <a:custGeom>
                <a:rect b="b" l="l" r="r" t="t"/>
                <a:pathLst>
                  <a:path extrusionOk="0" h="2036" w="2236">
                    <a:moveTo>
                      <a:pt x="2102" y="34"/>
                    </a:moveTo>
                    <a:lnTo>
                      <a:pt x="1401" y="1836"/>
                    </a:lnTo>
                    <a:lnTo>
                      <a:pt x="1001" y="801"/>
                    </a:lnTo>
                    <a:lnTo>
                      <a:pt x="200" y="68"/>
                    </a:lnTo>
                    <a:lnTo>
                      <a:pt x="2102" y="34"/>
                    </a:lnTo>
                    <a:close/>
                    <a:moveTo>
                      <a:pt x="0" y="1"/>
                    </a:moveTo>
                    <a:lnTo>
                      <a:pt x="934" y="835"/>
                    </a:lnTo>
                    <a:lnTo>
                      <a:pt x="1401" y="2036"/>
                    </a:lnTo>
                    <a:lnTo>
                      <a:pt x="22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5"/>
              <p:cNvSpPr/>
              <p:nvPr/>
            </p:nvSpPr>
            <p:spPr>
              <a:xfrm>
                <a:off x="3921300" y="4481150"/>
                <a:ext cx="31725" cy="21700"/>
              </a:xfrm>
              <a:custGeom>
                <a:rect b="b" l="l" r="r" t="t"/>
                <a:pathLst>
                  <a:path extrusionOk="0" h="868" w="1269">
                    <a:moveTo>
                      <a:pt x="1235" y="0"/>
                    </a:moveTo>
                    <a:lnTo>
                      <a:pt x="1" y="801"/>
                    </a:lnTo>
                    <a:lnTo>
                      <a:pt x="34" y="868"/>
                    </a:lnTo>
                    <a:lnTo>
                      <a:pt x="1268" y="67"/>
                    </a:lnTo>
                    <a:lnTo>
                      <a:pt x="12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5"/>
              <p:cNvSpPr/>
              <p:nvPr/>
            </p:nvSpPr>
            <p:spPr>
              <a:xfrm>
                <a:off x="3704475" y="4473550"/>
                <a:ext cx="70925" cy="61000"/>
              </a:xfrm>
              <a:custGeom>
                <a:rect b="b" l="l" r="r" t="t"/>
                <a:pathLst>
                  <a:path extrusionOk="0" h="2440" w="2837">
                    <a:moveTo>
                      <a:pt x="725" y="0"/>
                    </a:moveTo>
                    <a:cubicBezTo>
                      <a:pt x="411" y="0"/>
                      <a:pt x="100" y="192"/>
                      <a:pt x="34" y="571"/>
                    </a:cubicBezTo>
                    <a:cubicBezTo>
                      <a:pt x="1" y="838"/>
                      <a:pt x="68" y="1072"/>
                      <a:pt x="234" y="1272"/>
                    </a:cubicBezTo>
                    <a:cubicBezTo>
                      <a:pt x="368" y="1472"/>
                      <a:pt x="535" y="1639"/>
                      <a:pt x="701" y="1772"/>
                    </a:cubicBezTo>
                    <a:cubicBezTo>
                      <a:pt x="968" y="2006"/>
                      <a:pt x="1202" y="2206"/>
                      <a:pt x="1435" y="2439"/>
                    </a:cubicBezTo>
                    <a:cubicBezTo>
                      <a:pt x="1702" y="2206"/>
                      <a:pt x="1902" y="2006"/>
                      <a:pt x="2169" y="1772"/>
                    </a:cubicBezTo>
                    <a:cubicBezTo>
                      <a:pt x="2336" y="1605"/>
                      <a:pt x="2503" y="1439"/>
                      <a:pt x="2636" y="1238"/>
                    </a:cubicBezTo>
                    <a:cubicBezTo>
                      <a:pt x="2769" y="1038"/>
                      <a:pt x="2836" y="805"/>
                      <a:pt x="2803" y="571"/>
                    </a:cubicBezTo>
                    <a:cubicBezTo>
                      <a:pt x="2721" y="196"/>
                      <a:pt x="2416" y="12"/>
                      <a:pt x="2114" y="12"/>
                    </a:cubicBezTo>
                    <a:cubicBezTo>
                      <a:pt x="1799" y="12"/>
                      <a:pt x="1486" y="213"/>
                      <a:pt x="1435" y="605"/>
                    </a:cubicBezTo>
                    <a:cubicBezTo>
                      <a:pt x="1368" y="200"/>
                      <a:pt x="1045" y="0"/>
                      <a:pt x="72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5"/>
              <p:cNvSpPr/>
              <p:nvPr/>
            </p:nvSpPr>
            <p:spPr>
              <a:xfrm>
                <a:off x="3072375" y="4065850"/>
                <a:ext cx="1672050" cy="562100"/>
              </a:xfrm>
              <a:custGeom>
                <a:rect b="b" l="l" r="r" t="t"/>
                <a:pathLst>
                  <a:path extrusionOk="0" h="22484" w="66882">
                    <a:moveTo>
                      <a:pt x="0" y="1"/>
                    </a:moveTo>
                    <a:lnTo>
                      <a:pt x="0" y="101"/>
                    </a:lnTo>
                    <a:lnTo>
                      <a:pt x="0" y="22450"/>
                    </a:lnTo>
                    <a:lnTo>
                      <a:pt x="0" y="22483"/>
                    </a:lnTo>
                    <a:lnTo>
                      <a:pt x="100" y="22483"/>
                    </a:lnTo>
                    <a:lnTo>
                      <a:pt x="47901" y="22450"/>
                    </a:lnTo>
                    <a:lnTo>
                      <a:pt x="61811" y="22417"/>
                    </a:lnTo>
                    <a:lnTo>
                      <a:pt x="61744" y="22417"/>
                    </a:lnTo>
                    <a:lnTo>
                      <a:pt x="47801" y="22383"/>
                    </a:lnTo>
                    <a:lnTo>
                      <a:pt x="200" y="22317"/>
                    </a:lnTo>
                    <a:lnTo>
                      <a:pt x="200" y="22317"/>
                    </a:lnTo>
                    <a:lnTo>
                      <a:pt x="200" y="201"/>
                    </a:lnTo>
                    <a:lnTo>
                      <a:pt x="200" y="201"/>
                    </a:lnTo>
                    <a:lnTo>
                      <a:pt x="66714" y="167"/>
                    </a:lnTo>
                    <a:lnTo>
                      <a:pt x="66714" y="167"/>
                    </a:lnTo>
                    <a:cubicBezTo>
                      <a:pt x="66715" y="7141"/>
                      <a:pt x="66748" y="12689"/>
                      <a:pt x="66748" y="16512"/>
                    </a:cubicBezTo>
                    <a:cubicBezTo>
                      <a:pt x="66748" y="18414"/>
                      <a:pt x="66748" y="19882"/>
                      <a:pt x="66748" y="20916"/>
                    </a:cubicBezTo>
                    <a:lnTo>
                      <a:pt x="66748" y="22050"/>
                    </a:lnTo>
                    <a:lnTo>
                      <a:pt x="66748" y="22450"/>
                    </a:lnTo>
                    <a:cubicBezTo>
                      <a:pt x="66748" y="22450"/>
                      <a:pt x="66814" y="22317"/>
                      <a:pt x="66814" y="22050"/>
                    </a:cubicBezTo>
                    <a:lnTo>
                      <a:pt x="66814" y="20916"/>
                    </a:lnTo>
                    <a:lnTo>
                      <a:pt x="66814" y="16546"/>
                    </a:lnTo>
                    <a:cubicBezTo>
                      <a:pt x="66848" y="12710"/>
                      <a:pt x="66881" y="7106"/>
                      <a:pt x="66881" y="101"/>
                    </a:cubicBezTo>
                    <a:lnTo>
                      <a:pt x="66881" y="34"/>
                    </a:lnTo>
                    <a:lnTo>
                      <a:pt x="66781" y="34"/>
                    </a:lnTo>
                    <a:lnTo>
                      <a:pt x="10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5"/>
              <p:cNvSpPr/>
              <p:nvPr/>
            </p:nvSpPr>
            <p:spPr>
              <a:xfrm>
                <a:off x="3141575" y="4161750"/>
                <a:ext cx="463700" cy="371950"/>
              </a:xfrm>
              <a:custGeom>
                <a:rect b="b" l="l" r="r" t="t"/>
                <a:pathLst>
                  <a:path extrusionOk="0" h="14878" w="18548">
                    <a:moveTo>
                      <a:pt x="101" y="1"/>
                    </a:moveTo>
                    <a:lnTo>
                      <a:pt x="1" y="14778"/>
                    </a:lnTo>
                    <a:lnTo>
                      <a:pt x="18481" y="14878"/>
                    </a:lnTo>
                    <a:lnTo>
                      <a:pt x="18547" y="101"/>
                    </a:lnTo>
                    <a:lnTo>
                      <a:pt x="1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5"/>
              <p:cNvSpPr/>
              <p:nvPr/>
            </p:nvSpPr>
            <p:spPr>
              <a:xfrm>
                <a:off x="3137400" y="4158425"/>
                <a:ext cx="467875" cy="376125"/>
              </a:xfrm>
              <a:custGeom>
                <a:rect b="b" l="l" r="r" t="t"/>
                <a:pathLst>
                  <a:path extrusionOk="0" h="15045" w="18715">
                    <a:moveTo>
                      <a:pt x="101" y="0"/>
                    </a:moveTo>
                    <a:lnTo>
                      <a:pt x="101" y="100"/>
                    </a:lnTo>
                    <a:cubicBezTo>
                      <a:pt x="68" y="4503"/>
                      <a:pt x="34" y="9540"/>
                      <a:pt x="1" y="14844"/>
                    </a:cubicBezTo>
                    <a:lnTo>
                      <a:pt x="101" y="14978"/>
                    </a:lnTo>
                    <a:lnTo>
                      <a:pt x="5138" y="14978"/>
                    </a:lnTo>
                    <a:lnTo>
                      <a:pt x="9941" y="15011"/>
                    </a:lnTo>
                    <a:lnTo>
                      <a:pt x="18581" y="15044"/>
                    </a:lnTo>
                    <a:lnTo>
                      <a:pt x="18681" y="15044"/>
                    </a:lnTo>
                    <a:lnTo>
                      <a:pt x="18681" y="14944"/>
                    </a:lnTo>
                    <a:lnTo>
                      <a:pt x="18681" y="4203"/>
                    </a:lnTo>
                    <a:lnTo>
                      <a:pt x="18681" y="1234"/>
                    </a:lnTo>
                    <a:cubicBezTo>
                      <a:pt x="18648" y="1935"/>
                      <a:pt x="18648" y="2969"/>
                      <a:pt x="18648" y="4237"/>
                    </a:cubicBezTo>
                    <a:cubicBezTo>
                      <a:pt x="18615" y="6819"/>
                      <a:pt x="18581" y="10452"/>
                      <a:pt x="18516" y="14843"/>
                    </a:cubicBezTo>
                    <a:lnTo>
                      <a:pt x="18516" y="14843"/>
                    </a:lnTo>
                    <a:lnTo>
                      <a:pt x="9975" y="14778"/>
                    </a:lnTo>
                    <a:lnTo>
                      <a:pt x="5171" y="14744"/>
                    </a:lnTo>
                    <a:lnTo>
                      <a:pt x="268" y="14744"/>
                    </a:lnTo>
                    <a:cubicBezTo>
                      <a:pt x="268" y="9497"/>
                      <a:pt x="301" y="4543"/>
                      <a:pt x="334" y="201"/>
                    </a:cubicBezTo>
                    <a:lnTo>
                      <a:pt x="334" y="201"/>
                    </a:lnTo>
                    <a:lnTo>
                      <a:pt x="13577" y="234"/>
                    </a:lnTo>
                    <a:lnTo>
                      <a:pt x="18714" y="234"/>
                    </a:lnTo>
                    <a:lnTo>
                      <a:pt x="18581" y="167"/>
                    </a:lnTo>
                    <a:lnTo>
                      <a:pt x="17347" y="167"/>
                    </a:lnTo>
                    <a:lnTo>
                      <a:pt x="13577" y="100"/>
                    </a:lnTo>
                    <a:lnTo>
                      <a:pt x="2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5"/>
              <p:cNvSpPr/>
              <p:nvPr/>
            </p:nvSpPr>
            <p:spPr>
              <a:xfrm>
                <a:off x="3157425" y="4185100"/>
                <a:ext cx="431175" cy="325250"/>
              </a:xfrm>
              <a:custGeom>
                <a:rect b="b" l="l" r="r" t="t"/>
                <a:pathLst>
                  <a:path extrusionOk="0" h="13010" w="17247">
                    <a:moveTo>
                      <a:pt x="67" y="1"/>
                    </a:moveTo>
                    <a:lnTo>
                      <a:pt x="1" y="12910"/>
                    </a:lnTo>
                    <a:lnTo>
                      <a:pt x="17179" y="13010"/>
                    </a:lnTo>
                    <a:lnTo>
                      <a:pt x="17246" y="101"/>
                    </a:lnTo>
                    <a:lnTo>
                      <a:pt x="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5"/>
              <p:cNvSpPr/>
              <p:nvPr/>
            </p:nvSpPr>
            <p:spPr>
              <a:xfrm>
                <a:off x="3157425" y="4307700"/>
                <a:ext cx="429500" cy="202650"/>
              </a:xfrm>
              <a:custGeom>
                <a:rect b="b" l="l" r="r" t="t"/>
                <a:pathLst>
                  <a:path extrusionOk="0" h="8106" w="17180">
                    <a:moveTo>
                      <a:pt x="6038" y="0"/>
                    </a:moveTo>
                    <a:lnTo>
                      <a:pt x="1" y="8006"/>
                    </a:lnTo>
                    <a:lnTo>
                      <a:pt x="17179" y="8106"/>
                    </a:lnTo>
                    <a:lnTo>
                      <a:pt x="12276" y="2369"/>
                    </a:lnTo>
                    <a:lnTo>
                      <a:pt x="9741" y="5037"/>
                    </a:lnTo>
                    <a:lnTo>
                      <a:pt x="603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5"/>
              <p:cNvSpPr/>
              <p:nvPr/>
            </p:nvSpPr>
            <p:spPr>
              <a:xfrm>
                <a:off x="3361750" y="4250150"/>
                <a:ext cx="79225" cy="67825"/>
              </a:xfrm>
              <a:custGeom>
                <a:rect b="b" l="l" r="r" t="t"/>
                <a:pathLst>
                  <a:path extrusionOk="0" h="2713" w="3169">
                    <a:moveTo>
                      <a:pt x="1835" y="1"/>
                    </a:moveTo>
                    <a:cubicBezTo>
                      <a:pt x="634" y="1"/>
                      <a:pt x="0" y="1435"/>
                      <a:pt x="867" y="2302"/>
                    </a:cubicBezTo>
                    <a:cubicBezTo>
                      <a:pt x="1140" y="2586"/>
                      <a:pt x="1481" y="2713"/>
                      <a:pt x="1815" y="2713"/>
                    </a:cubicBezTo>
                    <a:cubicBezTo>
                      <a:pt x="2504" y="2713"/>
                      <a:pt x="3169" y="2176"/>
                      <a:pt x="3169" y="1368"/>
                    </a:cubicBezTo>
                    <a:cubicBezTo>
                      <a:pt x="3169" y="601"/>
                      <a:pt x="2569" y="1"/>
                      <a:pt x="183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5"/>
              <p:cNvSpPr/>
              <p:nvPr/>
            </p:nvSpPr>
            <p:spPr>
              <a:xfrm>
                <a:off x="3436800" y="1766700"/>
                <a:ext cx="485375" cy="5025"/>
              </a:xfrm>
              <a:custGeom>
                <a:rect b="b" l="l" r="r" t="t"/>
                <a:pathLst>
                  <a:path extrusionOk="0" h="201" w="19415">
                    <a:moveTo>
                      <a:pt x="9707" y="1"/>
                    </a:moveTo>
                    <a:cubicBezTo>
                      <a:pt x="7005" y="1"/>
                      <a:pt x="4603" y="34"/>
                      <a:pt x="2836" y="34"/>
                    </a:cubicBezTo>
                    <a:lnTo>
                      <a:pt x="767" y="67"/>
                    </a:lnTo>
                    <a:lnTo>
                      <a:pt x="200" y="67"/>
                    </a:lnTo>
                    <a:cubicBezTo>
                      <a:pt x="134" y="67"/>
                      <a:pt x="67" y="67"/>
                      <a:pt x="0" y="101"/>
                    </a:cubicBezTo>
                    <a:lnTo>
                      <a:pt x="200" y="101"/>
                    </a:lnTo>
                    <a:lnTo>
                      <a:pt x="767" y="134"/>
                    </a:lnTo>
                    <a:lnTo>
                      <a:pt x="2836" y="168"/>
                    </a:lnTo>
                    <a:cubicBezTo>
                      <a:pt x="4603" y="201"/>
                      <a:pt x="7005" y="201"/>
                      <a:pt x="9707" y="201"/>
                    </a:cubicBezTo>
                    <a:cubicBezTo>
                      <a:pt x="12409" y="201"/>
                      <a:pt x="14811" y="168"/>
                      <a:pt x="16579" y="168"/>
                    </a:cubicBezTo>
                    <a:lnTo>
                      <a:pt x="18647" y="134"/>
                    </a:lnTo>
                    <a:lnTo>
                      <a:pt x="19214" y="101"/>
                    </a:lnTo>
                    <a:lnTo>
                      <a:pt x="19414" y="101"/>
                    </a:lnTo>
                    <a:cubicBezTo>
                      <a:pt x="19347" y="67"/>
                      <a:pt x="19281" y="67"/>
                      <a:pt x="19214" y="67"/>
                    </a:cubicBezTo>
                    <a:lnTo>
                      <a:pt x="18647" y="67"/>
                    </a:lnTo>
                    <a:lnTo>
                      <a:pt x="16579" y="34"/>
                    </a:lnTo>
                    <a:cubicBezTo>
                      <a:pt x="14811" y="1"/>
                      <a:pt x="12409" y="1"/>
                      <a:pt x="97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5"/>
              <p:cNvSpPr/>
              <p:nvPr/>
            </p:nvSpPr>
            <p:spPr>
              <a:xfrm>
                <a:off x="4515900" y="3677250"/>
                <a:ext cx="88425" cy="132600"/>
              </a:xfrm>
              <a:custGeom>
                <a:rect b="b" l="l" r="r" t="t"/>
                <a:pathLst>
                  <a:path extrusionOk="0" h="5304" w="3537">
                    <a:moveTo>
                      <a:pt x="3369" y="167"/>
                    </a:moveTo>
                    <a:lnTo>
                      <a:pt x="3369" y="4937"/>
                    </a:lnTo>
                    <a:lnTo>
                      <a:pt x="1768" y="3303"/>
                    </a:lnTo>
                    <a:lnTo>
                      <a:pt x="1735" y="3269"/>
                    </a:lnTo>
                    <a:lnTo>
                      <a:pt x="134" y="4837"/>
                    </a:lnTo>
                    <a:lnTo>
                      <a:pt x="134" y="167"/>
                    </a:lnTo>
                    <a:close/>
                    <a:moveTo>
                      <a:pt x="0" y="0"/>
                    </a:moveTo>
                    <a:lnTo>
                      <a:pt x="0" y="5204"/>
                    </a:lnTo>
                    <a:lnTo>
                      <a:pt x="1735" y="3469"/>
                    </a:lnTo>
                    <a:lnTo>
                      <a:pt x="3536" y="5304"/>
                    </a:lnTo>
                    <a:lnTo>
                      <a:pt x="3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5"/>
              <p:cNvSpPr/>
              <p:nvPr/>
            </p:nvSpPr>
            <p:spPr>
              <a:xfrm>
                <a:off x="3326700" y="3681400"/>
                <a:ext cx="147625" cy="115125"/>
              </a:xfrm>
              <a:custGeom>
                <a:rect b="b" l="l" r="r" t="t"/>
                <a:pathLst>
                  <a:path extrusionOk="0" h="4605" w="5905">
                    <a:moveTo>
                      <a:pt x="2945" y="1"/>
                    </a:moveTo>
                    <a:cubicBezTo>
                      <a:pt x="2931" y="1"/>
                      <a:pt x="2917" y="1"/>
                      <a:pt x="2903" y="1"/>
                    </a:cubicBezTo>
                    <a:cubicBezTo>
                      <a:pt x="31" y="1"/>
                      <a:pt x="1" y="4216"/>
                      <a:pt x="2751" y="4398"/>
                    </a:cubicBezTo>
                    <a:lnTo>
                      <a:pt x="2750" y="4398"/>
                    </a:lnTo>
                    <a:cubicBezTo>
                      <a:pt x="1088" y="4114"/>
                      <a:pt x="177" y="1741"/>
                      <a:pt x="1902" y="501"/>
                    </a:cubicBezTo>
                    <a:cubicBezTo>
                      <a:pt x="2315" y="206"/>
                      <a:pt x="2744" y="79"/>
                      <a:pt x="3152" y="79"/>
                    </a:cubicBezTo>
                    <a:cubicBezTo>
                      <a:pt x="3437" y="79"/>
                      <a:pt x="3712" y="141"/>
                      <a:pt x="3965" y="251"/>
                    </a:cubicBezTo>
                    <a:lnTo>
                      <a:pt x="3965" y="251"/>
                    </a:lnTo>
                    <a:cubicBezTo>
                      <a:pt x="3668" y="93"/>
                      <a:pt x="3324" y="1"/>
                      <a:pt x="2945" y="1"/>
                    </a:cubicBezTo>
                    <a:close/>
                    <a:moveTo>
                      <a:pt x="3965" y="251"/>
                    </a:moveTo>
                    <a:cubicBezTo>
                      <a:pt x="5134" y="876"/>
                      <a:pt x="5568" y="2535"/>
                      <a:pt x="4538" y="3670"/>
                    </a:cubicBezTo>
                    <a:lnTo>
                      <a:pt x="4504" y="3704"/>
                    </a:lnTo>
                    <a:lnTo>
                      <a:pt x="4638" y="4304"/>
                    </a:lnTo>
                    <a:lnTo>
                      <a:pt x="4037" y="4037"/>
                    </a:lnTo>
                    <a:lnTo>
                      <a:pt x="4004" y="4071"/>
                    </a:lnTo>
                    <a:cubicBezTo>
                      <a:pt x="3670" y="4237"/>
                      <a:pt x="3303" y="4371"/>
                      <a:pt x="2936" y="4404"/>
                    </a:cubicBezTo>
                    <a:cubicBezTo>
                      <a:pt x="2873" y="4404"/>
                      <a:pt x="2811" y="4402"/>
                      <a:pt x="2751" y="4398"/>
                    </a:cubicBezTo>
                    <a:lnTo>
                      <a:pt x="2750" y="4398"/>
                    </a:lnTo>
                    <a:cubicBezTo>
                      <a:pt x="2858" y="4416"/>
                      <a:pt x="2969" y="4426"/>
                      <a:pt x="3083" y="4426"/>
                    </a:cubicBezTo>
                    <a:cubicBezTo>
                      <a:pt x="3385" y="4426"/>
                      <a:pt x="3707" y="4358"/>
                      <a:pt x="4037" y="4204"/>
                    </a:cubicBezTo>
                    <a:lnTo>
                      <a:pt x="4871" y="4604"/>
                    </a:lnTo>
                    <a:lnTo>
                      <a:pt x="4871" y="4604"/>
                    </a:lnTo>
                    <a:lnTo>
                      <a:pt x="4704" y="3737"/>
                    </a:lnTo>
                    <a:cubicBezTo>
                      <a:pt x="5905" y="2470"/>
                      <a:pt x="5194" y="789"/>
                      <a:pt x="3965" y="2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5"/>
              <p:cNvSpPr/>
              <p:nvPr/>
            </p:nvSpPr>
            <p:spPr>
              <a:xfrm>
                <a:off x="3515175" y="3684750"/>
                <a:ext cx="110950" cy="102600"/>
              </a:xfrm>
              <a:custGeom>
                <a:rect b="b" l="l" r="r" t="t"/>
                <a:pathLst>
                  <a:path extrusionOk="0" h="4104" w="4438">
                    <a:moveTo>
                      <a:pt x="4204" y="167"/>
                    </a:moveTo>
                    <a:lnTo>
                      <a:pt x="2836" y="3670"/>
                    </a:lnTo>
                    <a:lnTo>
                      <a:pt x="2002" y="1635"/>
                    </a:lnTo>
                    <a:lnTo>
                      <a:pt x="434" y="201"/>
                    </a:lnTo>
                    <a:lnTo>
                      <a:pt x="4204" y="167"/>
                    </a:lnTo>
                    <a:close/>
                    <a:moveTo>
                      <a:pt x="4437" y="0"/>
                    </a:moveTo>
                    <a:lnTo>
                      <a:pt x="1" y="34"/>
                    </a:lnTo>
                    <a:lnTo>
                      <a:pt x="1835" y="1702"/>
                    </a:lnTo>
                    <a:lnTo>
                      <a:pt x="2803" y="4103"/>
                    </a:lnTo>
                    <a:lnTo>
                      <a:pt x="44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5"/>
              <p:cNvSpPr/>
              <p:nvPr/>
            </p:nvSpPr>
            <p:spPr>
              <a:xfrm>
                <a:off x="3563550" y="3684750"/>
                <a:ext cx="62575" cy="42550"/>
              </a:xfrm>
              <a:custGeom>
                <a:rect b="b" l="l" r="r" t="t"/>
                <a:pathLst>
                  <a:path extrusionOk="0" h="1702" w="2503">
                    <a:moveTo>
                      <a:pt x="2436" y="0"/>
                    </a:moveTo>
                    <a:lnTo>
                      <a:pt x="0" y="1568"/>
                    </a:lnTo>
                    <a:lnTo>
                      <a:pt x="101" y="1702"/>
                    </a:lnTo>
                    <a:lnTo>
                      <a:pt x="2502" y="134"/>
                    </a:lnTo>
                    <a:lnTo>
                      <a:pt x="24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5"/>
              <p:cNvSpPr/>
              <p:nvPr/>
            </p:nvSpPr>
            <p:spPr>
              <a:xfrm>
                <a:off x="3137400" y="3671075"/>
                <a:ext cx="138475" cy="119600"/>
              </a:xfrm>
              <a:custGeom>
                <a:rect b="b" l="l" r="r" t="t"/>
                <a:pathLst>
                  <a:path extrusionOk="0" h="4784" w="5539">
                    <a:moveTo>
                      <a:pt x="4132" y="0"/>
                    </a:moveTo>
                    <a:cubicBezTo>
                      <a:pt x="3503" y="0"/>
                      <a:pt x="2872" y="410"/>
                      <a:pt x="2770" y="1215"/>
                    </a:cubicBezTo>
                    <a:cubicBezTo>
                      <a:pt x="2651" y="435"/>
                      <a:pt x="2024" y="43"/>
                      <a:pt x="1401" y="43"/>
                    </a:cubicBezTo>
                    <a:cubicBezTo>
                      <a:pt x="798" y="43"/>
                      <a:pt x="199" y="410"/>
                      <a:pt x="68" y="1148"/>
                    </a:cubicBezTo>
                    <a:cubicBezTo>
                      <a:pt x="1" y="1615"/>
                      <a:pt x="134" y="2115"/>
                      <a:pt x="401" y="2482"/>
                    </a:cubicBezTo>
                    <a:cubicBezTo>
                      <a:pt x="668" y="2882"/>
                      <a:pt x="1002" y="3216"/>
                      <a:pt x="1369" y="3516"/>
                    </a:cubicBezTo>
                    <a:cubicBezTo>
                      <a:pt x="1869" y="3916"/>
                      <a:pt x="2336" y="4350"/>
                      <a:pt x="2836" y="4784"/>
                    </a:cubicBezTo>
                    <a:cubicBezTo>
                      <a:pt x="3303" y="4350"/>
                      <a:pt x="3737" y="3916"/>
                      <a:pt x="4204" y="3483"/>
                    </a:cubicBezTo>
                    <a:cubicBezTo>
                      <a:pt x="4571" y="3183"/>
                      <a:pt x="4904" y="2849"/>
                      <a:pt x="5171" y="2449"/>
                    </a:cubicBezTo>
                    <a:cubicBezTo>
                      <a:pt x="5438" y="2048"/>
                      <a:pt x="5538" y="1581"/>
                      <a:pt x="5472" y="1114"/>
                    </a:cubicBezTo>
                    <a:cubicBezTo>
                      <a:pt x="5325" y="368"/>
                      <a:pt x="4729" y="0"/>
                      <a:pt x="413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5"/>
              <p:cNvSpPr/>
              <p:nvPr/>
            </p:nvSpPr>
            <p:spPr>
              <a:xfrm>
                <a:off x="3189125" y="1694150"/>
                <a:ext cx="150125" cy="150125"/>
              </a:xfrm>
              <a:custGeom>
                <a:rect b="b" l="l" r="r" t="t"/>
                <a:pathLst>
                  <a:path extrusionOk="0" h="6005" w="6005">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5"/>
              <p:cNvSpPr/>
              <p:nvPr/>
            </p:nvSpPr>
            <p:spPr>
              <a:xfrm>
                <a:off x="3167425" y="3375350"/>
                <a:ext cx="1408550" cy="5875"/>
              </a:xfrm>
              <a:custGeom>
                <a:rect b="b" l="l" r="r" t="t"/>
                <a:pathLst>
                  <a:path extrusionOk="0" h="235" w="56342">
                    <a:moveTo>
                      <a:pt x="28154" y="1"/>
                    </a:moveTo>
                    <a:cubicBezTo>
                      <a:pt x="12610" y="1"/>
                      <a:pt x="1" y="68"/>
                      <a:pt x="1" y="134"/>
                    </a:cubicBezTo>
                    <a:cubicBezTo>
                      <a:pt x="1" y="168"/>
                      <a:pt x="12610" y="234"/>
                      <a:pt x="28154" y="234"/>
                    </a:cubicBezTo>
                    <a:cubicBezTo>
                      <a:pt x="43732" y="234"/>
                      <a:pt x="56341" y="168"/>
                      <a:pt x="56341" y="134"/>
                    </a:cubicBezTo>
                    <a:cubicBezTo>
                      <a:pt x="56341" y="68"/>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5"/>
              <p:cNvSpPr/>
              <p:nvPr/>
            </p:nvSpPr>
            <p:spPr>
              <a:xfrm>
                <a:off x="3167425" y="3258600"/>
                <a:ext cx="1408550" cy="5025"/>
              </a:xfrm>
              <a:custGeom>
                <a:rect b="b" l="l" r="r" t="t"/>
                <a:pathLst>
                  <a:path extrusionOk="0" h="201" w="56342">
                    <a:moveTo>
                      <a:pt x="28154" y="1"/>
                    </a:moveTo>
                    <a:cubicBezTo>
                      <a:pt x="12610" y="1"/>
                      <a:pt x="1" y="34"/>
                      <a:pt x="1" y="101"/>
                    </a:cubicBezTo>
                    <a:cubicBezTo>
                      <a:pt x="1" y="168"/>
                      <a:pt x="12610" y="201"/>
                      <a:pt x="28154" y="201"/>
                    </a:cubicBezTo>
                    <a:cubicBezTo>
                      <a:pt x="43732" y="201"/>
                      <a:pt x="56341" y="168"/>
                      <a:pt x="56341" y="101"/>
                    </a:cubicBezTo>
                    <a:cubicBezTo>
                      <a:pt x="56341" y="34"/>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5"/>
              <p:cNvSpPr/>
              <p:nvPr/>
            </p:nvSpPr>
            <p:spPr>
              <a:xfrm>
                <a:off x="3167425" y="3494600"/>
                <a:ext cx="766425" cy="5875"/>
              </a:xfrm>
              <a:custGeom>
                <a:rect b="b" l="l" r="r" t="t"/>
                <a:pathLst>
                  <a:path extrusionOk="0" h="235" w="30657">
                    <a:moveTo>
                      <a:pt x="15312" y="1"/>
                    </a:moveTo>
                    <a:cubicBezTo>
                      <a:pt x="6839" y="1"/>
                      <a:pt x="1" y="68"/>
                      <a:pt x="1" y="101"/>
                    </a:cubicBezTo>
                    <a:cubicBezTo>
                      <a:pt x="1" y="168"/>
                      <a:pt x="6839" y="234"/>
                      <a:pt x="15312" y="234"/>
                    </a:cubicBezTo>
                    <a:cubicBezTo>
                      <a:pt x="23784" y="234"/>
                      <a:pt x="30656" y="168"/>
                      <a:pt x="30656" y="101"/>
                    </a:cubicBezTo>
                    <a:cubicBezTo>
                      <a:pt x="30656" y="68"/>
                      <a:pt x="23784" y="1"/>
                      <a:pt x="153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5"/>
              <p:cNvSpPr/>
              <p:nvPr/>
            </p:nvSpPr>
            <p:spPr>
              <a:xfrm>
                <a:off x="3769750" y="4745500"/>
                <a:ext cx="69850" cy="59950"/>
              </a:xfrm>
              <a:custGeom>
                <a:rect b="b" l="l" r="r" t="t"/>
                <a:pathLst>
                  <a:path extrusionOk="0" h="2398" w="2794">
                    <a:moveTo>
                      <a:pt x="1553" y="0"/>
                    </a:moveTo>
                    <a:cubicBezTo>
                      <a:pt x="512" y="0"/>
                      <a:pt x="1" y="1278"/>
                      <a:pt x="726" y="2036"/>
                    </a:cubicBezTo>
                    <a:cubicBezTo>
                      <a:pt x="965" y="2286"/>
                      <a:pt x="1265" y="2398"/>
                      <a:pt x="1561" y="2398"/>
                    </a:cubicBezTo>
                    <a:cubicBezTo>
                      <a:pt x="2173" y="2398"/>
                      <a:pt x="2771" y="1921"/>
                      <a:pt x="2794" y="1202"/>
                    </a:cubicBezTo>
                    <a:cubicBezTo>
                      <a:pt x="2794" y="534"/>
                      <a:pt x="2260" y="1"/>
                      <a:pt x="1593" y="1"/>
                    </a:cubicBezTo>
                    <a:cubicBezTo>
                      <a:pt x="1579" y="0"/>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5"/>
              <p:cNvSpPr/>
              <p:nvPr/>
            </p:nvSpPr>
            <p:spPr>
              <a:xfrm>
                <a:off x="3862100" y="4745500"/>
                <a:ext cx="70075" cy="59975"/>
              </a:xfrm>
              <a:custGeom>
                <a:rect b="b" l="l" r="r" t="t"/>
                <a:pathLst>
                  <a:path extrusionOk="0" h="2399" w="2803">
                    <a:moveTo>
                      <a:pt x="1601" y="1"/>
                    </a:moveTo>
                    <a:cubicBezTo>
                      <a:pt x="534" y="1"/>
                      <a:pt x="0" y="1268"/>
                      <a:pt x="734" y="2036"/>
                    </a:cubicBezTo>
                    <a:cubicBezTo>
                      <a:pt x="975" y="2287"/>
                      <a:pt x="1277" y="2399"/>
                      <a:pt x="1574" y="2399"/>
                    </a:cubicBezTo>
                    <a:cubicBezTo>
                      <a:pt x="2185" y="2399"/>
                      <a:pt x="2780" y="1930"/>
                      <a:pt x="2802" y="1235"/>
                    </a:cubicBezTo>
                    <a:cubicBezTo>
                      <a:pt x="2802" y="568"/>
                      <a:pt x="2269" y="1"/>
                      <a:pt x="1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5"/>
              <p:cNvSpPr/>
              <p:nvPr/>
            </p:nvSpPr>
            <p:spPr>
              <a:xfrm>
                <a:off x="3954900" y="4746325"/>
                <a:ext cx="69825" cy="59350"/>
              </a:xfrm>
              <a:custGeom>
                <a:rect b="b" l="l" r="r" t="t"/>
                <a:pathLst>
                  <a:path extrusionOk="0" h="2374" w="2793">
                    <a:moveTo>
                      <a:pt x="1553" y="0"/>
                    </a:moveTo>
                    <a:cubicBezTo>
                      <a:pt x="544" y="0"/>
                      <a:pt x="1" y="1278"/>
                      <a:pt x="758" y="2003"/>
                    </a:cubicBezTo>
                    <a:cubicBezTo>
                      <a:pt x="1003" y="2258"/>
                      <a:pt x="1307" y="2373"/>
                      <a:pt x="1604" y="2373"/>
                    </a:cubicBezTo>
                    <a:cubicBezTo>
                      <a:pt x="2200" y="2373"/>
                      <a:pt x="2771" y="1914"/>
                      <a:pt x="2793" y="1202"/>
                    </a:cubicBezTo>
                    <a:cubicBezTo>
                      <a:pt x="2793" y="535"/>
                      <a:pt x="2259" y="1"/>
                      <a:pt x="1592" y="1"/>
                    </a:cubicBezTo>
                    <a:cubicBezTo>
                      <a:pt x="1579" y="1"/>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5"/>
              <p:cNvSpPr/>
              <p:nvPr/>
            </p:nvSpPr>
            <p:spPr>
              <a:xfrm>
                <a:off x="3084050" y="1917650"/>
                <a:ext cx="1667050" cy="1019925"/>
              </a:xfrm>
              <a:custGeom>
                <a:rect b="b" l="l" r="r" t="t"/>
                <a:pathLst>
                  <a:path extrusionOk="0" h="40797" w="66682">
                    <a:moveTo>
                      <a:pt x="0" y="0"/>
                    </a:moveTo>
                    <a:lnTo>
                      <a:pt x="0" y="40796"/>
                    </a:lnTo>
                    <a:lnTo>
                      <a:pt x="66681" y="40796"/>
                    </a:lnTo>
                    <a:lnTo>
                      <a:pt x="666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5"/>
              <p:cNvSpPr/>
              <p:nvPr/>
            </p:nvSpPr>
            <p:spPr>
              <a:xfrm>
                <a:off x="3238325" y="2298750"/>
                <a:ext cx="1368500" cy="638825"/>
              </a:xfrm>
              <a:custGeom>
                <a:rect b="b" l="l" r="r" t="t"/>
                <a:pathLst>
                  <a:path extrusionOk="0" h="25553" w="54740">
                    <a:moveTo>
                      <a:pt x="19114" y="1"/>
                    </a:moveTo>
                    <a:lnTo>
                      <a:pt x="0" y="25552"/>
                    </a:lnTo>
                    <a:lnTo>
                      <a:pt x="54739" y="25552"/>
                    </a:lnTo>
                    <a:lnTo>
                      <a:pt x="38961" y="7439"/>
                    </a:lnTo>
                    <a:lnTo>
                      <a:pt x="30956" y="15979"/>
                    </a:lnTo>
                    <a:lnTo>
                      <a:pt x="191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5"/>
              <p:cNvSpPr/>
              <p:nvPr/>
            </p:nvSpPr>
            <p:spPr>
              <a:xfrm>
                <a:off x="3885450" y="2111950"/>
                <a:ext cx="251875" cy="215975"/>
              </a:xfrm>
              <a:custGeom>
                <a:rect b="b" l="l" r="r" t="t"/>
                <a:pathLst>
                  <a:path extrusionOk="0" h="8639" w="10075">
                    <a:moveTo>
                      <a:pt x="5771" y="1"/>
                    </a:moveTo>
                    <a:cubicBezTo>
                      <a:pt x="1935" y="1"/>
                      <a:pt x="0" y="4671"/>
                      <a:pt x="2736" y="7373"/>
                    </a:cubicBezTo>
                    <a:cubicBezTo>
                      <a:pt x="3609" y="8246"/>
                      <a:pt x="4686" y="8639"/>
                      <a:pt x="5742" y="8639"/>
                    </a:cubicBezTo>
                    <a:cubicBezTo>
                      <a:pt x="7952" y="8639"/>
                      <a:pt x="10074" y="6922"/>
                      <a:pt x="10074" y="4304"/>
                    </a:cubicBezTo>
                    <a:cubicBezTo>
                      <a:pt x="10074" y="1935"/>
                      <a:pt x="8139" y="1"/>
                      <a:pt x="577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5"/>
              <p:cNvSpPr/>
              <p:nvPr/>
            </p:nvSpPr>
            <p:spPr>
              <a:xfrm>
                <a:off x="3077375" y="1575725"/>
                <a:ext cx="1672875" cy="2311700"/>
              </a:xfrm>
              <a:custGeom>
                <a:rect b="b" l="l" r="r" t="t"/>
                <a:pathLst>
                  <a:path extrusionOk="0" h="92468" w="66915">
                    <a:moveTo>
                      <a:pt x="0" y="1"/>
                    </a:moveTo>
                    <a:lnTo>
                      <a:pt x="0" y="101"/>
                    </a:lnTo>
                    <a:cubicBezTo>
                      <a:pt x="34" y="34626"/>
                      <a:pt x="34" y="66549"/>
                      <a:pt x="34" y="92367"/>
                    </a:cubicBezTo>
                    <a:lnTo>
                      <a:pt x="34" y="92467"/>
                    </a:lnTo>
                    <a:lnTo>
                      <a:pt x="134" y="92467"/>
                    </a:lnTo>
                    <a:lnTo>
                      <a:pt x="66815" y="92367"/>
                    </a:lnTo>
                    <a:lnTo>
                      <a:pt x="200" y="92267"/>
                    </a:lnTo>
                    <a:lnTo>
                      <a:pt x="200" y="92267"/>
                    </a:lnTo>
                    <a:lnTo>
                      <a:pt x="200" y="234"/>
                    </a:lnTo>
                    <a:lnTo>
                      <a:pt x="66681" y="234"/>
                    </a:lnTo>
                    <a:cubicBezTo>
                      <a:pt x="66748" y="54717"/>
                      <a:pt x="66781" y="91499"/>
                      <a:pt x="66781" y="92367"/>
                    </a:cubicBezTo>
                    <a:lnTo>
                      <a:pt x="66781" y="92367"/>
                    </a:lnTo>
                    <a:cubicBezTo>
                      <a:pt x="66782" y="92364"/>
                      <a:pt x="66815" y="92198"/>
                      <a:pt x="66815" y="91933"/>
                    </a:cubicBezTo>
                    <a:lnTo>
                      <a:pt x="66815" y="90633"/>
                    </a:lnTo>
                    <a:lnTo>
                      <a:pt x="66815" y="85629"/>
                    </a:lnTo>
                    <a:cubicBezTo>
                      <a:pt x="66848" y="81259"/>
                      <a:pt x="66848" y="74855"/>
                      <a:pt x="66848" y="66715"/>
                    </a:cubicBezTo>
                    <a:cubicBezTo>
                      <a:pt x="66881" y="50470"/>
                      <a:pt x="66881" y="27387"/>
                      <a:pt x="66915" y="101"/>
                    </a:cubicBezTo>
                    <a:lnTo>
                      <a:pt x="6691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5"/>
              <p:cNvSpPr/>
              <p:nvPr/>
            </p:nvSpPr>
            <p:spPr>
              <a:xfrm>
                <a:off x="3288350" y="3605000"/>
                <a:ext cx="920550" cy="1385700"/>
              </a:xfrm>
              <a:custGeom>
                <a:rect b="b" l="l" r="r" t="t"/>
                <a:pathLst>
                  <a:path extrusionOk="0" h="55428" w="36822">
                    <a:moveTo>
                      <a:pt x="20493" y="0"/>
                    </a:moveTo>
                    <a:cubicBezTo>
                      <a:pt x="20169" y="0"/>
                      <a:pt x="19838" y="60"/>
                      <a:pt x="19515" y="188"/>
                    </a:cubicBezTo>
                    <a:lnTo>
                      <a:pt x="10908" y="4224"/>
                    </a:lnTo>
                    <a:cubicBezTo>
                      <a:pt x="10518" y="4115"/>
                      <a:pt x="10119" y="4057"/>
                      <a:pt x="9724" y="4057"/>
                    </a:cubicBezTo>
                    <a:cubicBezTo>
                      <a:pt x="9276" y="4057"/>
                      <a:pt x="8832" y="4132"/>
                      <a:pt x="8407" y="4291"/>
                    </a:cubicBezTo>
                    <a:cubicBezTo>
                      <a:pt x="7139" y="4725"/>
                      <a:pt x="6439" y="6059"/>
                      <a:pt x="6739" y="7327"/>
                    </a:cubicBezTo>
                    <a:lnTo>
                      <a:pt x="10241" y="21270"/>
                    </a:lnTo>
                    <a:lnTo>
                      <a:pt x="1" y="55428"/>
                    </a:lnTo>
                    <a:lnTo>
                      <a:pt x="22116" y="55428"/>
                    </a:lnTo>
                    <a:lnTo>
                      <a:pt x="26987" y="22638"/>
                    </a:lnTo>
                    <a:lnTo>
                      <a:pt x="28454" y="17701"/>
                    </a:lnTo>
                    <a:cubicBezTo>
                      <a:pt x="28721" y="16600"/>
                      <a:pt x="29055" y="15332"/>
                      <a:pt x="29522" y="13898"/>
                    </a:cubicBezTo>
                    <a:cubicBezTo>
                      <a:pt x="29955" y="12597"/>
                      <a:pt x="30989" y="11229"/>
                      <a:pt x="31957" y="10262"/>
                    </a:cubicBezTo>
                    <a:cubicBezTo>
                      <a:pt x="33458" y="8728"/>
                      <a:pt x="34192" y="8694"/>
                      <a:pt x="35192" y="7894"/>
                    </a:cubicBezTo>
                    <a:cubicBezTo>
                      <a:pt x="35292" y="7827"/>
                      <a:pt x="35393" y="7760"/>
                      <a:pt x="35493" y="7694"/>
                    </a:cubicBezTo>
                    <a:cubicBezTo>
                      <a:pt x="35659" y="7594"/>
                      <a:pt x="35826" y="7460"/>
                      <a:pt x="35960" y="7293"/>
                    </a:cubicBezTo>
                    <a:cubicBezTo>
                      <a:pt x="36822" y="6399"/>
                      <a:pt x="36064" y="5017"/>
                      <a:pt x="34448" y="5017"/>
                    </a:cubicBezTo>
                    <a:cubicBezTo>
                      <a:pt x="34375" y="5017"/>
                      <a:pt x="34301" y="5019"/>
                      <a:pt x="34225" y="5025"/>
                    </a:cubicBezTo>
                    <a:cubicBezTo>
                      <a:pt x="32891" y="5125"/>
                      <a:pt x="30723" y="5492"/>
                      <a:pt x="27187" y="9161"/>
                    </a:cubicBezTo>
                    <a:cubicBezTo>
                      <a:pt x="27153" y="9228"/>
                      <a:pt x="27087" y="9261"/>
                      <a:pt x="27053" y="9328"/>
                    </a:cubicBezTo>
                    <a:cubicBezTo>
                      <a:pt x="26788" y="9675"/>
                      <a:pt x="26525" y="9828"/>
                      <a:pt x="26267" y="9828"/>
                    </a:cubicBezTo>
                    <a:cubicBezTo>
                      <a:pt x="24739" y="9828"/>
                      <a:pt x="23407" y="4459"/>
                      <a:pt x="23150" y="2290"/>
                    </a:cubicBezTo>
                    <a:cubicBezTo>
                      <a:pt x="22938" y="933"/>
                      <a:pt x="21769" y="0"/>
                      <a:pt x="204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5"/>
              <p:cNvSpPr/>
              <p:nvPr/>
            </p:nvSpPr>
            <p:spPr>
              <a:xfrm>
                <a:off x="3417600" y="3266950"/>
                <a:ext cx="970725" cy="800575"/>
              </a:xfrm>
              <a:custGeom>
                <a:rect b="b" l="l" r="r" t="t"/>
                <a:pathLst>
                  <a:path extrusionOk="0" h="32023" w="38829">
                    <a:moveTo>
                      <a:pt x="21483" y="0"/>
                    </a:moveTo>
                    <a:lnTo>
                      <a:pt x="15279" y="7039"/>
                    </a:lnTo>
                    <a:cubicBezTo>
                      <a:pt x="15279" y="7039"/>
                      <a:pt x="18081" y="8140"/>
                      <a:pt x="15645" y="12843"/>
                    </a:cubicBezTo>
                    <a:cubicBezTo>
                      <a:pt x="13210" y="17546"/>
                      <a:pt x="1" y="23217"/>
                      <a:pt x="1" y="23217"/>
                    </a:cubicBezTo>
                    <a:lnTo>
                      <a:pt x="6572" y="30822"/>
                    </a:lnTo>
                    <a:cubicBezTo>
                      <a:pt x="7256" y="31617"/>
                      <a:pt x="8215" y="32022"/>
                      <a:pt x="9185" y="32022"/>
                    </a:cubicBezTo>
                    <a:cubicBezTo>
                      <a:pt x="9966" y="32022"/>
                      <a:pt x="10754" y="31759"/>
                      <a:pt x="11409" y="31223"/>
                    </a:cubicBezTo>
                    <a:lnTo>
                      <a:pt x="28588" y="17246"/>
                    </a:lnTo>
                    <a:lnTo>
                      <a:pt x="31990" y="18213"/>
                    </a:lnTo>
                    <a:lnTo>
                      <a:pt x="38829" y="4804"/>
                    </a:lnTo>
                    <a:lnTo>
                      <a:pt x="2148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5"/>
              <p:cNvSpPr/>
              <p:nvPr/>
            </p:nvSpPr>
            <p:spPr>
              <a:xfrm>
                <a:off x="2057450" y="1521000"/>
                <a:ext cx="2109050" cy="1742625"/>
              </a:xfrm>
              <a:custGeom>
                <a:rect b="b" l="l" r="r" t="t"/>
                <a:pathLst>
                  <a:path extrusionOk="0" h="69705" w="84362">
                    <a:moveTo>
                      <a:pt x="36406" y="0"/>
                    </a:moveTo>
                    <a:cubicBezTo>
                      <a:pt x="33281" y="0"/>
                      <a:pt x="26085" y="2163"/>
                      <a:pt x="14278" y="27808"/>
                    </a:cubicBezTo>
                    <a:cubicBezTo>
                      <a:pt x="1" y="58892"/>
                      <a:pt x="5580" y="66136"/>
                      <a:pt x="8421" y="66136"/>
                    </a:cubicBezTo>
                    <a:cubicBezTo>
                      <a:pt x="8428" y="66136"/>
                      <a:pt x="8434" y="66136"/>
                      <a:pt x="8441" y="66136"/>
                    </a:cubicBezTo>
                    <a:cubicBezTo>
                      <a:pt x="10981" y="66077"/>
                      <a:pt x="26436" y="61834"/>
                      <a:pt x="38327" y="61834"/>
                    </a:cubicBezTo>
                    <a:cubicBezTo>
                      <a:pt x="39867" y="61834"/>
                      <a:pt x="41347" y="61906"/>
                      <a:pt x="42732" y="62066"/>
                    </a:cubicBezTo>
                    <a:cubicBezTo>
                      <a:pt x="54807" y="63434"/>
                      <a:pt x="70352" y="69705"/>
                      <a:pt x="70352" y="69705"/>
                    </a:cubicBezTo>
                    <a:lnTo>
                      <a:pt x="84362" y="47289"/>
                    </a:lnTo>
                    <a:cubicBezTo>
                      <a:pt x="84362" y="47289"/>
                      <a:pt x="74355" y="45054"/>
                      <a:pt x="60278" y="31511"/>
                    </a:cubicBezTo>
                    <a:cubicBezTo>
                      <a:pt x="46207" y="18005"/>
                      <a:pt x="39600" y="88"/>
                      <a:pt x="37876" y="88"/>
                    </a:cubicBezTo>
                    <a:cubicBezTo>
                      <a:pt x="37871" y="88"/>
                      <a:pt x="37867" y="88"/>
                      <a:pt x="37862" y="88"/>
                    </a:cubicBezTo>
                    <a:cubicBezTo>
                      <a:pt x="37845" y="89"/>
                      <a:pt x="37828" y="89"/>
                      <a:pt x="37810" y="89"/>
                    </a:cubicBezTo>
                    <a:cubicBezTo>
                      <a:pt x="37506" y="89"/>
                      <a:pt x="37040" y="0"/>
                      <a:pt x="364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5"/>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5"/>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5"/>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5"/>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5"/>
              <p:cNvSpPr/>
              <p:nvPr/>
            </p:nvSpPr>
            <p:spPr>
              <a:xfrm>
                <a:off x="4598450" y="3145200"/>
                <a:ext cx="199350" cy="216850"/>
              </a:xfrm>
              <a:custGeom>
                <a:rect b="b" l="l" r="r" t="t"/>
                <a:pathLst>
                  <a:path extrusionOk="0" h="8674" w="7974">
                    <a:moveTo>
                      <a:pt x="3603" y="0"/>
                    </a:moveTo>
                    <a:lnTo>
                      <a:pt x="1" y="6838"/>
                    </a:lnTo>
                    <a:lnTo>
                      <a:pt x="5838" y="8673"/>
                    </a:lnTo>
                    <a:lnTo>
                      <a:pt x="7973" y="2702"/>
                    </a:lnTo>
                    <a:lnTo>
                      <a:pt x="360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5"/>
              <p:cNvSpPr/>
              <p:nvPr/>
            </p:nvSpPr>
            <p:spPr>
              <a:xfrm>
                <a:off x="4598450" y="3145200"/>
                <a:ext cx="103425" cy="180150"/>
              </a:xfrm>
              <a:custGeom>
                <a:rect b="b" l="l" r="r" t="t"/>
                <a:pathLst>
                  <a:path extrusionOk="0" h="7206" w="4137">
                    <a:moveTo>
                      <a:pt x="3603" y="0"/>
                    </a:moveTo>
                    <a:lnTo>
                      <a:pt x="1" y="6838"/>
                    </a:lnTo>
                    <a:lnTo>
                      <a:pt x="1202" y="7205"/>
                    </a:lnTo>
                    <a:lnTo>
                      <a:pt x="4137" y="334"/>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5"/>
              <p:cNvSpPr/>
              <p:nvPr/>
            </p:nvSpPr>
            <p:spPr>
              <a:xfrm>
                <a:off x="4269875" y="3041375"/>
                <a:ext cx="321100" cy="143600"/>
              </a:xfrm>
              <a:custGeom>
                <a:rect b="b" l="l" r="r" t="t"/>
                <a:pathLst>
                  <a:path extrusionOk="0" h="5744" w="12844">
                    <a:moveTo>
                      <a:pt x="152" y="0"/>
                    </a:moveTo>
                    <a:cubicBezTo>
                      <a:pt x="123" y="0"/>
                      <a:pt x="106" y="6"/>
                      <a:pt x="101" y="17"/>
                    </a:cubicBezTo>
                    <a:cubicBezTo>
                      <a:pt x="1" y="217"/>
                      <a:pt x="2770" y="1651"/>
                      <a:pt x="6272" y="3219"/>
                    </a:cubicBezTo>
                    <a:cubicBezTo>
                      <a:pt x="9474" y="4666"/>
                      <a:pt x="12221" y="5744"/>
                      <a:pt x="12678" y="5744"/>
                    </a:cubicBezTo>
                    <a:cubicBezTo>
                      <a:pt x="12716" y="5744"/>
                      <a:pt x="12738" y="5736"/>
                      <a:pt x="12743" y="5721"/>
                    </a:cubicBezTo>
                    <a:cubicBezTo>
                      <a:pt x="12843" y="5554"/>
                      <a:pt x="10075" y="4120"/>
                      <a:pt x="6572" y="2552"/>
                    </a:cubicBezTo>
                    <a:cubicBezTo>
                      <a:pt x="3305" y="1058"/>
                      <a:pt x="560" y="0"/>
                      <a:pt x="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5"/>
              <p:cNvSpPr/>
              <p:nvPr/>
            </p:nvSpPr>
            <p:spPr>
              <a:xfrm>
                <a:off x="4345775" y="2941950"/>
                <a:ext cx="290225" cy="141300"/>
              </a:xfrm>
              <a:custGeom>
                <a:rect b="b" l="l" r="r" t="t"/>
                <a:pathLst>
                  <a:path extrusionOk="0" h="5652" w="11609">
                    <a:moveTo>
                      <a:pt x="170" y="1"/>
                    </a:moveTo>
                    <a:cubicBezTo>
                      <a:pt x="132" y="1"/>
                      <a:pt x="108" y="9"/>
                      <a:pt x="101" y="24"/>
                    </a:cubicBezTo>
                    <a:cubicBezTo>
                      <a:pt x="0" y="191"/>
                      <a:pt x="2502" y="1592"/>
                      <a:pt x="5638" y="3160"/>
                    </a:cubicBezTo>
                    <a:cubicBezTo>
                      <a:pt x="8532" y="4576"/>
                      <a:pt x="10999" y="5651"/>
                      <a:pt x="11441" y="5651"/>
                    </a:cubicBezTo>
                    <a:cubicBezTo>
                      <a:pt x="11478" y="5651"/>
                      <a:pt x="11501" y="5644"/>
                      <a:pt x="11509" y="5628"/>
                    </a:cubicBezTo>
                    <a:cubicBezTo>
                      <a:pt x="11609" y="5428"/>
                      <a:pt x="9107" y="4027"/>
                      <a:pt x="5971" y="2493"/>
                    </a:cubicBezTo>
                    <a:cubicBezTo>
                      <a:pt x="3053" y="1049"/>
                      <a:pt x="615" y="1"/>
                      <a:pt x="17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5"/>
              <p:cNvSpPr/>
              <p:nvPr/>
            </p:nvSpPr>
            <p:spPr>
              <a:xfrm>
                <a:off x="4241525" y="3162300"/>
                <a:ext cx="291075" cy="129650"/>
              </a:xfrm>
              <a:custGeom>
                <a:rect b="b" l="l" r="r" t="t"/>
                <a:pathLst>
                  <a:path extrusionOk="0" h="5186" w="11643">
                    <a:moveTo>
                      <a:pt x="146" y="0"/>
                    </a:moveTo>
                    <a:cubicBezTo>
                      <a:pt x="121" y="0"/>
                      <a:pt x="105" y="6"/>
                      <a:pt x="101" y="17"/>
                    </a:cubicBezTo>
                    <a:cubicBezTo>
                      <a:pt x="1" y="184"/>
                      <a:pt x="2436" y="1651"/>
                      <a:pt x="5638" y="3119"/>
                    </a:cubicBezTo>
                    <a:cubicBezTo>
                      <a:pt x="6405" y="3486"/>
                      <a:pt x="7173" y="3853"/>
                      <a:pt x="7873" y="4120"/>
                    </a:cubicBezTo>
                    <a:cubicBezTo>
                      <a:pt x="8607" y="4353"/>
                      <a:pt x="9241" y="4587"/>
                      <a:pt x="9808" y="4753"/>
                    </a:cubicBezTo>
                    <a:cubicBezTo>
                      <a:pt x="10673" y="5042"/>
                      <a:pt x="11291" y="5186"/>
                      <a:pt x="11532" y="5186"/>
                    </a:cubicBezTo>
                    <a:cubicBezTo>
                      <a:pt x="11598" y="5186"/>
                      <a:pt x="11635" y="5175"/>
                      <a:pt x="11642" y="5154"/>
                    </a:cubicBezTo>
                    <a:cubicBezTo>
                      <a:pt x="11642" y="5054"/>
                      <a:pt x="11009" y="4720"/>
                      <a:pt x="9975" y="4253"/>
                    </a:cubicBezTo>
                    <a:cubicBezTo>
                      <a:pt x="9441" y="4020"/>
                      <a:pt x="8840" y="3753"/>
                      <a:pt x="8140" y="3486"/>
                    </a:cubicBezTo>
                    <a:cubicBezTo>
                      <a:pt x="7439" y="3186"/>
                      <a:pt x="6706" y="2785"/>
                      <a:pt x="5938" y="2452"/>
                    </a:cubicBezTo>
                    <a:cubicBezTo>
                      <a:pt x="2978" y="1081"/>
                      <a:pt x="512" y="0"/>
                      <a:pt x="14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5"/>
              <p:cNvSpPr/>
              <p:nvPr/>
            </p:nvSpPr>
            <p:spPr>
              <a:xfrm>
                <a:off x="2376025" y="2105950"/>
                <a:ext cx="455350" cy="532250"/>
              </a:xfrm>
              <a:custGeom>
                <a:rect b="b" l="l" r="r" t="t"/>
                <a:pathLst>
                  <a:path extrusionOk="0" h="21290" w="18214">
                    <a:moveTo>
                      <a:pt x="13622" y="0"/>
                    </a:moveTo>
                    <a:cubicBezTo>
                      <a:pt x="10797" y="0"/>
                      <a:pt x="7255" y="1465"/>
                      <a:pt x="4771" y="7579"/>
                    </a:cubicBezTo>
                    <a:cubicBezTo>
                      <a:pt x="1" y="19354"/>
                      <a:pt x="9174" y="21289"/>
                      <a:pt x="9174" y="21289"/>
                    </a:cubicBezTo>
                    <a:cubicBezTo>
                      <a:pt x="13110" y="15051"/>
                      <a:pt x="16146" y="8313"/>
                      <a:pt x="18214" y="1241"/>
                    </a:cubicBezTo>
                    <a:cubicBezTo>
                      <a:pt x="18214" y="1241"/>
                      <a:pt x="16222" y="0"/>
                      <a:pt x="1362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5"/>
              <p:cNvSpPr/>
              <p:nvPr/>
            </p:nvSpPr>
            <p:spPr>
              <a:xfrm>
                <a:off x="2439425" y="1786725"/>
                <a:ext cx="624625" cy="1282600"/>
              </a:xfrm>
              <a:custGeom>
                <a:rect b="b" l="l" r="r" t="t"/>
                <a:pathLst>
                  <a:path extrusionOk="0" h="51304" w="24985">
                    <a:moveTo>
                      <a:pt x="24951" y="0"/>
                    </a:moveTo>
                    <a:lnTo>
                      <a:pt x="24951" y="0"/>
                    </a:lnTo>
                    <a:cubicBezTo>
                      <a:pt x="24651" y="701"/>
                      <a:pt x="24451" y="1435"/>
                      <a:pt x="24317" y="2202"/>
                    </a:cubicBezTo>
                    <a:lnTo>
                      <a:pt x="22883" y="8206"/>
                    </a:lnTo>
                    <a:lnTo>
                      <a:pt x="21582" y="12276"/>
                    </a:lnTo>
                    <a:lnTo>
                      <a:pt x="20882" y="14544"/>
                    </a:lnTo>
                    <a:cubicBezTo>
                      <a:pt x="20748" y="14911"/>
                      <a:pt x="20648" y="15311"/>
                      <a:pt x="20515" y="15712"/>
                    </a:cubicBezTo>
                    <a:cubicBezTo>
                      <a:pt x="20381" y="16112"/>
                      <a:pt x="20214" y="16479"/>
                      <a:pt x="20048" y="16912"/>
                    </a:cubicBezTo>
                    <a:lnTo>
                      <a:pt x="18046" y="21916"/>
                    </a:lnTo>
                    <a:lnTo>
                      <a:pt x="17546" y="23217"/>
                    </a:lnTo>
                    <a:cubicBezTo>
                      <a:pt x="17379" y="23684"/>
                      <a:pt x="17112" y="24118"/>
                      <a:pt x="16912" y="24518"/>
                    </a:cubicBezTo>
                    <a:cubicBezTo>
                      <a:pt x="16512" y="25385"/>
                      <a:pt x="16045" y="26286"/>
                      <a:pt x="15645" y="27186"/>
                    </a:cubicBezTo>
                    <a:lnTo>
                      <a:pt x="14344" y="29822"/>
                    </a:lnTo>
                    <a:cubicBezTo>
                      <a:pt x="14110" y="30289"/>
                      <a:pt x="13943" y="30689"/>
                      <a:pt x="13710" y="31123"/>
                    </a:cubicBezTo>
                    <a:lnTo>
                      <a:pt x="13009" y="32323"/>
                    </a:lnTo>
                    <a:lnTo>
                      <a:pt x="10241" y="36993"/>
                    </a:lnTo>
                    <a:cubicBezTo>
                      <a:pt x="10041" y="37394"/>
                      <a:pt x="9840" y="37761"/>
                      <a:pt x="9607" y="38094"/>
                    </a:cubicBezTo>
                    <a:cubicBezTo>
                      <a:pt x="9373" y="38461"/>
                      <a:pt x="9140" y="38795"/>
                      <a:pt x="8906" y="39128"/>
                    </a:cubicBezTo>
                    <a:lnTo>
                      <a:pt x="7572" y="41096"/>
                    </a:lnTo>
                    <a:lnTo>
                      <a:pt x="5170" y="44599"/>
                    </a:lnTo>
                    <a:cubicBezTo>
                      <a:pt x="3569" y="46634"/>
                      <a:pt x="2268" y="48268"/>
                      <a:pt x="1334" y="49469"/>
                    </a:cubicBezTo>
                    <a:cubicBezTo>
                      <a:pt x="834" y="50036"/>
                      <a:pt x="400" y="50637"/>
                      <a:pt x="0" y="51304"/>
                    </a:cubicBezTo>
                    <a:cubicBezTo>
                      <a:pt x="567" y="50803"/>
                      <a:pt x="1067" y="50236"/>
                      <a:pt x="1534" y="49636"/>
                    </a:cubicBezTo>
                    <a:cubicBezTo>
                      <a:pt x="2502" y="48535"/>
                      <a:pt x="3903" y="46934"/>
                      <a:pt x="5571" y="44933"/>
                    </a:cubicBezTo>
                    <a:lnTo>
                      <a:pt x="8072" y="41430"/>
                    </a:lnTo>
                    <a:lnTo>
                      <a:pt x="9440" y="39495"/>
                    </a:lnTo>
                    <a:lnTo>
                      <a:pt x="10174" y="38461"/>
                    </a:lnTo>
                    <a:cubicBezTo>
                      <a:pt x="10441" y="38128"/>
                      <a:pt x="10608" y="37727"/>
                      <a:pt x="10841" y="37360"/>
                    </a:cubicBezTo>
                    <a:lnTo>
                      <a:pt x="13610" y="32690"/>
                    </a:lnTo>
                    <a:cubicBezTo>
                      <a:pt x="13843" y="32290"/>
                      <a:pt x="14110" y="31856"/>
                      <a:pt x="14344" y="31456"/>
                    </a:cubicBezTo>
                    <a:cubicBezTo>
                      <a:pt x="14577" y="31056"/>
                      <a:pt x="14777" y="30589"/>
                      <a:pt x="15011" y="30155"/>
                    </a:cubicBezTo>
                    <a:lnTo>
                      <a:pt x="16278" y="27487"/>
                    </a:lnTo>
                    <a:lnTo>
                      <a:pt x="17579" y="24818"/>
                    </a:lnTo>
                    <a:cubicBezTo>
                      <a:pt x="17779" y="24384"/>
                      <a:pt x="18013" y="23951"/>
                      <a:pt x="18213" y="23517"/>
                    </a:cubicBezTo>
                    <a:cubicBezTo>
                      <a:pt x="18380" y="23084"/>
                      <a:pt x="18547" y="22617"/>
                      <a:pt x="18713" y="22183"/>
                    </a:cubicBezTo>
                    <a:lnTo>
                      <a:pt x="20681" y="17113"/>
                    </a:lnTo>
                    <a:cubicBezTo>
                      <a:pt x="20848" y="16712"/>
                      <a:pt x="21015" y="16345"/>
                      <a:pt x="21148" y="15912"/>
                    </a:cubicBezTo>
                    <a:lnTo>
                      <a:pt x="21482" y="14711"/>
                    </a:lnTo>
                    <a:cubicBezTo>
                      <a:pt x="21716" y="13944"/>
                      <a:pt x="21949" y="13176"/>
                      <a:pt x="22183" y="12443"/>
                    </a:cubicBezTo>
                    <a:lnTo>
                      <a:pt x="23383" y="8306"/>
                    </a:lnTo>
                    <a:cubicBezTo>
                      <a:pt x="23950" y="5738"/>
                      <a:pt x="24351" y="3670"/>
                      <a:pt x="24618" y="2235"/>
                    </a:cubicBezTo>
                    <a:cubicBezTo>
                      <a:pt x="24884" y="801"/>
                      <a:pt x="24985" y="0"/>
                      <a:pt x="24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5"/>
              <p:cNvSpPr/>
              <p:nvPr/>
            </p:nvSpPr>
            <p:spPr>
              <a:xfrm>
                <a:off x="3470150" y="3525500"/>
                <a:ext cx="491200" cy="445025"/>
              </a:xfrm>
              <a:custGeom>
                <a:rect b="b" l="l" r="r" t="t"/>
                <a:pathLst>
                  <a:path extrusionOk="0" h="17801" w="19648">
                    <a:moveTo>
                      <a:pt x="15103" y="0"/>
                    </a:moveTo>
                    <a:cubicBezTo>
                      <a:pt x="14904" y="0"/>
                      <a:pt x="14697" y="11"/>
                      <a:pt x="14477" y="32"/>
                    </a:cubicBezTo>
                    <a:cubicBezTo>
                      <a:pt x="14144" y="32"/>
                      <a:pt x="15011" y="3568"/>
                      <a:pt x="6605" y="8405"/>
                    </a:cubicBezTo>
                    <a:cubicBezTo>
                      <a:pt x="1602" y="11274"/>
                      <a:pt x="0" y="11941"/>
                      <a:pt x="0" y="11941"/>
                    </a:cubicBezTo>
                    <a:cubicBezTo>
                      <a:pt x="801" y="13375"/>
                      <a:pt x="1602" y="14876"/>
                      <a:pt x="2769" y="16011"/>
                    </a:cubicBezTo>
                    <a:cubicBezTo>
                      <a:pt x="3833" y="17044"/>
                      <a:pt x="5257" y="17801"/>
                      <a:pt x="6763" y="17801"/>
                    </a:cubicBezTo>
                    <a:cubicBezTo>
                      <a:pt x="6910" y="17801"/>
                      <a:pt x="7058" y="17793"/>
                      <a:pt x="7206" y="17779"/>
                    </a:cubicBezTo>
                    <a:cubicBezTo>
                      <a:pt x="8873" y="17612"/>
                      <a:pt x="10408" y="16244"/>
                      <a:pt x="10408" y="14610"/>
                    </a:cubicBezTo>
                    <a:cubicBezTo>
                      <a:pt x="10695" y="14825"/>
                      <a:pt x="11033" y="14920"/>
                      <a:pt x="11377" y="14920"/>
                    </a:cubicBezTo>
                    <a:cubicBezTo>
                      <a:pt x="11996" y="14920"/>
                      <a:pt x="12636" y="14614"/>
                      <a:pt x="13043" y="14143"/>
                    </a:cubicBezTo>
                    <a:cubicBezTo>
                      <a:pt x="13710" y="13409"/>
                      <a:pt x="13910" y="12375"/>
                      <a:pt x="13977" y="11407"/>
                    </a:cubicBezTo>
                    <a:cubicBezTo>
                      <a:pt x="14303" y="11601"/>
                      <a:pt x="14670" y="11689"/>
                      <a:pt x="15042" y="11689"/>
                    </a:cubicBezTo>
                    <a:cubicBezTo>
                      <a:pt x="15887" y="11689"/>
                      <a:pt x="16760" y="11235"/>
                      <a:pt x="17246" y="10540"/>
                    </a:cubicBezTo>
                    <a:cubicBezTo>
                      <a:pt x="17913" y="9439"/>
                      <a:pt x="18080" y="8138"/>
                      <a:pt x="17680" y="6971"/>
                    </a:cubicBezTo>
                    <a:cubicBezTo>
                      <a:pt x="17279" y="5770"/>
                      <a:pt x="16679" y="4669"/>
                      <a:pt x="15945" y="3668"/>
                    </a:cubicBezTo>
                    <a:lnTo>
                      <a:pt x="15945" y="3668"/>
                    </a:lnTo>
                    <a:cubicBezTo>
                      <a:pt x="16272" y="3695"/>
                      <a:pt x="16605" y="3721"/>
                      <a:pt x="16932" y="3721"/>
                    </a:cubicBezTo>
                    <a:cubicBezTo>
                      <a:pt x="17439" y="3721"/>
                      <a:pt x="17934" y="3658"/>
                      <a:pt x="18380" y="3435"/>
                    </a:cubicBezTo>
                    <a:cubicBezTo>
                      <a:pt x="19114" y="3068"/>
                      <a:pt x="19648" y="2067"/>
                      <a:pt x="19181" y="1367"/>
                    </a:cubicBezTo>
                    <a:cubicBezTo>
                      <a:pt x="18881" y="1000"/>
                      <a:pt x="18480" y="733"/>
                      <a:pt x="17980" y="600"/>
                    </a:cubicBezTo>
                    <a:cubicBezTo>
                      <a:pt x="16921" y="265"/>
                      <a:pt x="16117" y="0"/>
                      <a:pt x="151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5"/>
              <p:cNvSpPr/>
              <p:nvPr/>
            </p:nvSpPr>
            <p:spPr>
              <a:xfrm>
                <a:off x="3729500" y="3946575"/>
                <a:ext cx="213500" cy="106825"/>
              </a:xfrm>
              <a:custGeom>
                <a:rect b="b" l="l" r="r" t="t"/>
                <a:pathLst>
                  <a:path extrusionOk="0" h="4273" w="8540">
                    <a:moveTo>
                      <a:pt x="6965" y="1"/>
                    </a:moveTo>
                    <a:cubicBezTo>
                      <a:pt x="4569" y="1"/>
                      <a:pt x="2280" y="1097"/>
                      <a:pt x="768" y="3004"/>
                    </a:cubicBezTo>
                    <a:cubicBezTo>
                      <a:pt x="568" y="3304"/>
                      <a:pt x="367" y="3604"/>
                      <a:pt x="167" y="3904"/>
                    </a:cubicBezTo>
                    <a:cubicBezTo>
                      <a:pt x="101" y="4038"/>
                      <a:pt x="34" y="4138"/>
                      <a:pt x="1" y="4271"/>
                    </a:cubicBezTo>
                    <a:cubicBezTo>
                      <a:pt x="3" y="4272"/>
                      <a:pt x="5" y="4273"/>
                      <a:pt x="7" y="4273"/>
                    </a:cubicBezTo>
                    <a:cubicBezTo>
                      <a:pt x="82" y="4273"/>
                      <a:pt x="320" y="3782"/>
                      <a:pt x="901" y="3104"/>
                    </a:cubicBezTo>
                    <a:cubicBezTo>
                      <a:pt x="2436" y="1269"/>
                      <a:pt x="4704" y="202"/>
                      <a:pt x="7072" y="135"/>
                    </a:cubicBezTo>
                    <a:cubicBezTo>
                      <a:pt x="7178" y="131"/>
                      <a:pt x="7278" y="130"/>
                      <a:pt x="7373" y="130"/>
                    </a:cubicBezTo>
                    <a:cubicBezTo>
                      <a:pt x="8025" y="130"/>
                      <a:pt x="8428" y="207"/>
                      <a:pt x="8520" y="207"/>
                    </a:cubicBezTo>
                    <a:cubicBezTo>
                      <a:pt x="8533" y="207"/>
                      <a:pt x="8540" y="205"/>
                      <a:pt x="8540" y="202"/>
                    </a:cubicBezTo>
                    <a:cubicBezTo>
                      <a:pt x="8440" y="135"/>
                      <a:pt x="8306" y="102"/>
                      <a:pt x="8173" y="102"/>
                    </a:cubicBezTo>
                    <a:cubicBezTo>
                      <a:pt x="7806" y="35"/>
                      <a:pt x="7439" y="2"/>
                      <a:pt x="7072" y="2"/>
                    </a:cubicBezTo>
                    <a:cubicBezTo>
                      <a:pt x="7036" y="1"/>
                      <a:pt x="7001" y="1"/>
                      <a:pt x="696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5"/>
              <p:cNvSpPr/>
              <p:nvPr/>
            </p:nvSpPr>
            <p:spPr>
              <a:xfrm>
                <a:off x="3483500" y="3582175"/>
                <a:ext cx="405300" cy="334825"/>
              </a:xfrm>
              <a:custGeom>
                <a:rect b="b" l="l" r="r" t="t"/>
                <a:pathLst>
                  <a:path extrusionOk="0" h="13393" w="16212">
                    <a:moveTo>
                      <a:pt x="9740" y="0"/>
                    </a:moveTo>
                    <a:cubicBezTo>
                      <a:pt x="9007" y="0"/>
                      <a:pt x="8073" y="134"/>
                      <a:pt x="7639" y="768"/>
                    </a:cubicBezTo>
                    <a:cubicBezTo>
                      <a:pt x="7172" y="1401"/>
                      <a:pt x="6972" y="2202"/>
                      <a:pt x="7072" y="2969"/>
                    </a:cubicBezTo>
                    <a:cubicBezTo>
                      <a:pt x="7072" y="2969"/>
                      <a:pt x="6276" y="2564"/>
                      <a:pt x="5312" y="2564"/>
                    </a:cubicBezTo>
                    <a:cubicBezTo>
                      <a:pt x="4814" y="2564"/>
                      <a:pt x="4270" y="2673"/>
                      <a:pt x="3770" y="3003"/>
                    </a:cubicBezTo>
                    <a:cubicBezTo>
                      <a:pt x="2869" y="3636"/>
                      <a:pt x="2202" y="4570"/>
                      <a:pt x="1935" y="5671"/>
                    </a:cubicBezTo>
                    <a:lnTo>
                      <a:pt x="0" y="7406"/>
                    </a:lnTo>
                    <a:cubicBezTo>
                      <a:pt x="1368" y="8707"/>
                      <a:pt x="2268" y="10174"/>
                      <a:pt x="3703" y="11475"/>
                    </a:cubicBezTo>
                    <a:cubicBezTo>
                      <a:pt x="4337" y="12076"/>
                      <a:pt x="5371" y="13177"/>
                      <a:pt x="6205" y="13343"/>
                    </a:cubicBezTo>
                    <a:cubicBezTo>
                      <a:pt x="6398" y="13374"/>
                      <a:pt x="6579" y="13393"/>
                      <a:pt x="6747" y="13393"/>
                    </a:cubicBezTo>
                    <a:cubicBezTo>
                      <a:pt x="7303" y="13393"/>
                      <a:pt x="7716" y="13191"/>
                      <a:pt x="7973" y="12576"/>
                    </a:cubicBezTo>
                    <a:cubicBezTo>
                      <a:pt x="8239" y="11909"/>
                      <a:pt x="7739" y="11008"/>
                      <a:pt x="7405" y="10475"/>
                    </a:cubicBezTo>
                    <a:cubicBezTo>
                      <a:pt x="6505" y="9074"/>
                      <a:pt x="5638" y="7939"/>
                      <a:pt x="4970" y="6839"/>
                    </a:cubicBezTo>
                    <a:cubicBezTo>
                      <a:pt x="4750" y="6507"/>
                      <a:pt x="4850" y="6337"/>
                      <a:pt x="4992" y="6337"/>
                    </a:cubicBezTo>
                    <a:cubicBezTo>
                      <a:pt x="5064" y="6337"/>
                      <a:pt x="5148" y="6381"/>
                      <a:pt x="5204" y="6472"/>
                    </a:cubicBezTo>
                    <a:cubicBezTo>
                      <a:pt x="5838" y="7139"/>
                      <a:pt x="6838" y="7706"/>
                      <a:pt x="7405" y="8473"/>
                    </a:cubicBezTo>
                    <a:cubicBezTo>
                      <a:pt x="8099" y="9341"/>
                      <a:pt x="8292" y="10459"/>
                      <a:pt x="9700" y="10459"/>
                    </a:cubicBezTo>
                    <a:cubicBezTo>
                      <a:pt x="9916" y="10459"/>
                      <a:pt x="10161" y="10432"/>
                      <a:pt x="10441" y="10375"/>
                    </a:cubicBezTo>
                    <a:cubicBezTo>
                      <a:pt x="10708" y="10341"/>
                      <a:pt x="10975" y="10208"/>
                      <a:pt x="11208" y="10041"/>
                    </a:cubicBezTo>
                    <a:cubicBezTo>
                      <a:pt x="12009" y="9441"/>
                      <a:pt x="12042" y="8373"/>
                      <a:pt x="11709" y="7539"/>
                    </a:cubicBezTo>
                    <a:cubicBezTo>
                      <a:pt x="11439" y="6970"/>
                      <a:pt x="11089" y="6428"/>
                      <a:pt x="10682" y="5961"/>
                    </a:cubicBezTo>
                    <a:lnTo>
                      <a:pt x="10682" y="5961"/>
                    </a:lnTo>
                    <a:cubicBezTo>
                      <a:pt x="11543" y="6914"/>
                      <a:pt x="12482" y="7878"/>
                      <a:pt x="13810" y="7973"/>
                    </a:cubicBezTo>
                    <a:cubicBezTo>
                      <a:pt x="13890" y="7982"/>
                      <a:pt x="13969" y="7987"/>
                      <a:pt x="14048" y="7987"/>
                    </a:cubicBezTo>
                    <a:cubicBezTo>
                      <a:pt x="14793" y="7987"/>
                      <a:pt x="15480" y="7569"/>
                      <a:pt x="15811" y="6905"/>
                    </a:cubicBezTo>
                    <a:cubicBezTo>
                      <a:pt x="16212" y="5938"/>
                      <a:pt x="15611" y="5037"/>
                      <a:pt x="15011" y="4304"/>
                    </a:cubicBezTo>
                    <a:cubicBezTo>
                      <a:pt x="13943" y="2969"/>
                      <a:pt x="12743" y="1735"/>
                      <a:pt x="11475" y="634"/>
                    </a:cubicBezTo>
                    <a:cubicBezTo>
                      <a:pt x="10975" y="234"/>
                      <a:pt x="10374" y="34"/>
                      <a:pt x="974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5"/>
              <p:cNvSpPr/>
              <p:nvPr/>
            </p:nvSpPr>
            <p:spPr>
              <a:xfrm>
                <a:off x="3710325" y="3472600"/>
                <a:ext cx="273275" cy="143800"/>
              </a:xfrm>
              <a:custGeom>
                <a:rect b="b" l="l" r="r" t="t"/>
                <a:pathLst>
                  <a:path extrusionOk="0" h="5752" w="10931">
                    <a:moveTo>
                      <a:pt x="2862" y="1"/>
                    </a:moveTo>
                    <a:cubicBezTo>
                      <a:pt x="2309" y="1"/>
                      <a:pt x="1857" y="47"/>
                      <a:pt x="1568" y="147"/>
                    </a:cubicBezTo>
                    <a:cubicBezTo>
                      <a:pt x="1168" y="280"/>
                      <a:pt x="768" y="881"/>
                      <a:pt x="434" y="1481"/>
                    </a:cubicBezTo>
                    <a:cubicBezTo>
                      <a:pt x="0" y="2315"/>
                      <a:pt x="100" y="3283"/>
                      <a:pt x="701" y="3983"/>
                    </a:cubicBezTo>
                    <a:lnTo>
                      <a:pt x="3236" y="5751"/>
                    </a:lnTo>
                    <a:lnTo>
                      <a:pt x="4237" y="4250"/>
                    </a:lnTo>
                    <a:cubicBezTo>
                      <a:pt x="4237" y="4250"/>
                      <a:pt x="5371" y="4383"/>
                      <a:pt x="6105" y="4483"/>
                    </a:cubicBezTo>
                    <a:cubicBezTo>
                      <a:pt x="7028" y="4617"/>
                      <a:pt x="7773" y="4682"/>
                      <a:pt x="8375" y="4682"/>
                    </a:cubicBezTo>
                    <a:cubicBezTo>
                      <a:pt x="10469" y="4682"/>
                      <a:pt x="10823" y="3904"/>
                      <a:pt x="10875" y="2582"/>
                    </a:cubicBezTo>
                    <a:cubicBezTo>
                      <a:pt x="10930" y="1164"/>
                      <a:pt x="5631" y="1"/>
                      <a:pt x="286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5"/>
              <p:cNvSpPr/>
              <p:nvPr/>
            </p:nvSpPr>
            <p:spPr>
              <a:xfrm>
                <a:off x="3656950" y="3654725"/>
                <a:ext cx="105100" cy="95100"/>
              </a:xfrm>
              <a:custGeom>
                <a:rect b="b" l="l" r="r" t="t"/>
                <a:pathLst>
                  <a:path extrusionOk="0" h="3804" w="4204">
                    <a:moveTo>
                      <a:pt x="0" y="1"/>
                    </a:moveTo>
                    <a:lnTo>
                      <a:pt x="0" y="1"/>
                    </a:lnTo>
                    <a:cubicBezTo>
                      <a:pt x="1735" y="834"/>
                      <a:pt x="3203" y="2169"/>
                      <a:pt x="4203" y="3803"/>
                    </a:cubicBezTo>
                    <a:cubicBezTo>
                      <a:pt x="4137" y="3536"/>
                      <a:pt x="4003" y="3270"/>
                      <a:pt x="3837" y="3036"/>
                    </a:cubicBezTo>
                    <a:cubicBezTo>
                      <a:pt x="3103" y="1835"/>
                      <a:pt x="2069" y="868"/>
                      <a:pt x="801" y="267"/>
                    </a:cubicBezTo>
                    <a:cubicBezTo>
                      <a:pt x="568" y="134"/>
                      <a:pt x="301" y="34"/>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5"/>
              <p:cNvSpPr/>
              <p:nvPr/>
            </p:nvSpPr>
            <p:spPr>
              <a:xfrm>
                <a:off x="3731175" y="3582450"/>
                <a:ext cx="64225" cy="37325"/>
              </a:xfrm>
              <a:custGeom>
                <a:rect b="b" l="l" r="r" t="t"/>
                <a:pathLst>
                  <a:path extrusionOk="0" h="1493" w="2569">
                    <a:moveTo>
                      <a:pt x="94" y="1"/>
                    </a:moveTo>
                    <a:cubicBezTo>
                      <a:pt x="35" y="1"/>
                      <a:pt x="0" y="9"/>
                      <a:pt x="0" y="23"/>
                    </a:cubicBezTo>
                    <a:cubicBezTo>
                      <a:pt x="0" y="56"/>
                      <a:pt x="167" y="89"/>
                      <a:pt x="401" y="190"/>
                    </a:cubicBezTo>
                    <a:cubicBezTo>
                      <a:pt x="701" y="356"/>
                      <a:pt x="1001" y="523"/>
                      <a:pt x="1301" y="690"/>
                    </a:cubicBezTo>
                    <a:cubicBezTo>
                      <a:pt x="1942" y="1107"/>
                      <a:pt x="2460" y="1492"/>
                      <a:pt x="2529" y="1492"/>
                    </a:cubicBezTo>
                    <a:cubicBezTo>
                      <a:pt x="2532" y="1492"/>
                      <a:pt x="2534" y="1492"/>
                      <a:pt x="2535" y="1490"/>
                    </a:cubicBezTo>
                    <a:cubicBezTo>
                      <a:pt x="2569" y="1457"/>
                      <a:pt x="2102" y="957"/>
                      <a:pt x="1401" y="523"/>
                    </a:cubicBezTo>
                    <a:cubicBezTo>
                      <a:pt x="1101" y="323"/>
                      <a:pt x="801" y="156"/>
                      <a:pt x="467" y="56"/>
                    </a:cubicBezTo>
                    <a:cubicBezTo>
                      <a:pt x="311" y="17"/>
                      <a:pt x="178" y="1"/>
                      <a:pt x="9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5"/>
              <p:cNvSpPr/>
              <p:nvPr/>
            </p:nvSpPr>
            <p:spPr>
              <a:xfrm>
                <a:off x="3758700" y="3554650"/>
                <a:ext cx="67550" cy="26175"/>
              </a:xfrm>
              <a:custGeom>
                <a:rect b="b" l="l" r="r" t="t"/>
                <a:pathLst>
                  <a:path extrusionOk="0" h="1047" w="2702">
                    <a:moveTo>
                      <a:pt x="33" y="1"/>
                    </a:moveTo>
                    <a:cubicBezTo>
                      <a:pt x="0" y="34"/>
                      <a:pt x="100" y="167"/>
                      <a:pt x="300" y="368"/>
                    </a:cubicBezTo>
                    <a:cubicBezTo>
                      <a:pt x="567" y="568"/>
                      <a:pt x="901" y="768"/>
                      <a:pt x="1234" y="868"/>
                    </a:cubicBezTo>
                    <a:cubicBezTo>
                      <a:pt x="1596" y="997"/>
                      <a:pt x="1978" y="1046"/>
                      <a:pt x="2365" y="1046"/>
                    </a:cubicBezTo>
                    <a:cubicBezTo>
                      <a:pt x="2477" y="1046"/>
                      <a:pt x="2590" y="1042"/>
                      <a:pt x="2702" y="1035"/>
                    </a:cubicBezTo>
                    <a:cubicBezTo>
                      <a:pt x="2235" y="868"/>
                      <a:pt x="1768" y="734"/>
                      <a:pt x="1301" y="634"/>
                    </a:cubicBezTo>
                    <a:cubicBezTo>
                      <a:pt x="834" y="468"/>
                      <a:pt x="434" y="267"/>
                      <a:pt x="3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5"/>
              <p:cNvSpPr/>
              <p:nvPr/>
            </p:nvSpPr>
            <p:spPr>
              <a:xfrm>
                <a:off x="3489325" y="3707175"/>
                <a:ext cx="151800" cy="95175"/>
              </a:xfrm>
              <a:custGeom>
                <a:rect b="b" l="l" r="r" t="t"/>
                <a:pathLst>
                  <a:path extrusionOk="0" h="3807" w="6072">
                    <a:moveTo>
                      <a:pt x="1550" y="1"/>
                    </a:moveTo>
                    <a:cubicBezTo>
                      <a:pt x="1378" y="1"/>
                      <a:pt x="1206" y="13"/>
                      <a:pt x="1035" y="37"/>
                    </a:cubicBezTo>
                    <a:cubicBezTo>
                      <a:pt x="735" y="104"/>
                      <a:pt x="468" y="204"/>
                      <a:pt x="234" y="371"/>
                    </a:cubicBezTo>
                    <a:cubicBezTo>
                      <a:pt x="67" y="471"/>
                      <a:pt x="1" y="538"/>
                      <a:pt x="1" y="538"/>
                    </a:cubicBezTo>
                    <a:cubicBezTo>
                      <a:pt x="334" y="404"/>
                      <a:pt x="701" y="271"/>
                      <a:pt x="1068" y="204"/>
                    </a:cubicBezTo>
                    <a:cubicBezTo>
                      <a:pt x="1199" y="189"/>
                      <a:pt x="1332" y="182"/>
                      <a:pt x="1465" y="182"/>
                    </a:cubicBezTo>
                    <a:cubicBezTo>
                      <a:pt x="2212" y="182"/>
                      <a:pt x="2975" y="418"/>
                      <a:pt x="3570" y="871"/>
                    </a:cubicBezTo>
                    <a:cubicBezTo>
                      <a:pt x="4270" y="1438"/>
                      <a:pt x="4871" y="2139"/>
                      <a:pt x="5371" y="2906"/>
                    </a:cubicBezTo>
                    <a:cubicBezTo>
                      <a:pt x="5571" y="3240"/>
                      <a:pt x="5805" y="3540"/>
                      <a:pt x="6072" y="3807"/>
                    </a:cubicBezTo>
                    <a:cubicBezTo>
                      <a:pt x="5905" y="3473"/>
                      <a:pt x="5705" y="3140"/>
                      <a:pt x="5505" y="2806"/>
                    </a:cubicBezTo>
                    <a:cubicBezTo>
                      <a:pt x="5038" y="2005"/>
                      <a:pt x="4437" y="1272"/>
                      <a:pt x="3703" y="705"/>
                    </a:cubicBezTo>
                    <a:cubicBezTo>
                      <a:pt x="3077" y="241"/>
                      <a:pt x="2317" y="1"/>
                      <a:pt x="155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5"/>
              <p:cNvSpPr/>
              <p:nvPr/>
            </p:nvSpPr>
            <p:spPr>
              <a:xfrm>
                <a:off x="3630275" y="4224300"/>
                <a:ext cx="156800" cy="17525"/>
              </a:xfrm>
              <a:custGeom>
                <a:rect b="b" l="l" r="r" t="t"/>
                <a:pathLst>
                  <a:path extrusionOk="0" h="701" w="6272">
                    <a:moveTo>
                      <a:pt x="6271" y="0"/>
                    </a:moveTo>
                    <a:cubicBezTo>
                      <a:pt x="5204" y="0"/>
                      <a:pt x="4170" y="101"/>
                      <a:pt x="3136" y="234"/>
                    </a:cubicBezTo>
                    <a:cubicBezTo>
                      <a:pt x="2068" y="334"/>
                      <a:pt x="1034" y="467"/>
                      <a:pt x="0" y="701"/>
                    </a:cubicBezTo>
                    <a:cubicBezTo>
                      <a:pt x="1034" y="668"/>
                      <a:pt x="2102" y="601"/>
                      <a:pt x="3136" y="467"/>
                    </a:cubicBezTo>
                    <a:cubicBezTo>
                      <a:pt x="4203" y="367"/>
                      <a:pt x="5237" y="234"/>
                      <a:pt x="627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7" name="Google Shape;1507;p55"/>
            <p:cNvSpPr/>
            <p:nvPr/>
          </p:nvSpPr>
          <p:spPr>
            <a:xfrm>
              <a:off x="7952875" y="2325750"/>
              <a:ext cx="94200" cy="94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5"/>
            <p:cNvSpPr/>
            <p:nvPr/>
          </p:nvSpPr>
          <p:spPr>
            <a:xfrm>
              <a:off x="4899250" y="775750"/>
              <a:ext cx="155700" cy="155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5"/>
            <p:cNvSpPr/>
            <p:nvPr/>
          </p:nvSpPr>
          <p:spPr>
            <a:xfrm>
              <a:off x="5477900" y="3066200"/>
              <a:ext cx="52200" cy="5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5"/>
            <p:cNvSpPr/>
            <p:nvPr/>
          </p:nvSpPr>
          <p:spPr>
            <a:xfrm>
              <a:off x="5054950" y="2053575"/>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5"/>
            <p:cNvSpPr/>
            <p:nvPr/>
          </p:nvSpPr>
          <p:spPr>
            <a:xfrm>
              <a:off x="7840675" y="827500"/>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5"/>
            <p:cNvSpPr/>
            <p:nvPr/>
          </p:nvSpPr>
          <p:spPr>
            <a:xfrm>
              <a:off x="7922125" y="884725"/>
              <a:ext cx="155700" cy="15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grpSp>
        <p:nvGrpSpPr>
          <p:cNvPr id="1517" name="Google Shape;1517;p56"/>
          <p:cNvGrpSpPr/>
          <p:nvPr/>
        </p:nvGrpSpPr>
        <p:grpSpPr>
          <a:xfrm>
            <a:off x="2552214" y="1925077"/>
            <a:ext cx="5904807" cy="1444634"/>
            <a:chOff x="2552214" y="1910966"/>
            <a:chExt cx="5904807" cy="1444634"/>
          </a:xfrm>
        </p:grpSpPr>
        <p:sp>
          <p:nvSpPr>
            <p:cNvPr id="1518" name="Google Shape;1518;p56"/>
            <p:cNvSpPr/>
            <p:nvPr/>
          </p:nvSpPr>
          <p:spPr>
            <a:xfrm>
              <a:off x="7128405" y="2073396"/>
              <a:ext cx="1109700" cy="1109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6"/>
            <p:cNvSpPr/>
            <p:nvPr/>
          </p:nvSpPr>
          <p:spPr>
            <a:xfrm>
              <a:off x="5672167" y="2073396"/>
              <a:ext cx="1109700" cy="1109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6"/>
            <p:cNvSpPr/>
            <p:nvPr/>
          </p:nvSpPr>
          <p:spPr>
            <a:xfrm>
              <a:off x="4215904" y="2073396"/>
              <a:ext cx="1109700" cy="1109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6"/>
            <p:cNvSpPr/>
            <p:nvPr/>
          </p:nvSpPr>
          <p:spPr>
            <a:xfrm>
              <a:off x="2752846" y="2073396"/>
              <a:ext cx="1109700" cy="1109700"/>
            </a:xfrm>
            <a:prstGeom prst="ellipse">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64F7A"/>
                </a:solidFill>
              </a:endParaRPr>
            </a:p>
          </p:txBody>
        </p:sp>
        <p:sp>
          <p:nvSpPr>
            <p:cNvPr id="1522" name="Google Shape;1522;p56"/>
            <p:cNvSpPr/>
            <p:nvPr/>
          </p:nvSpPr>
          <p:spPr>
            <a:xfrm rot="10800000">
              <a:off x="6946558" y="2632746"/>
              <a:ext cx="1444814" cy="722854"/>
            </a:xfrm>
            <a:custGeom>
              <a:rect b="b" l="l" r="r" t="t"/>
              <a:pathLst>
                <a:path extrusionOk="0" fill="none" h="22050" w="44066">
                  <a:moveTo>
                    <a:pt x="1" y="22050"/>
                  </a:moveTo>
                  <a:cubicBezTo>
                    <a:pt x="1" y="9874"/>
                    <a:pt x="9874" y="1"/>
                    <a:pt x="22050" y="1"/>
                  </a:cubicBezTo>
                  <a:cubicBezTo>
                    <a:pt x="34192" y="1"/>
                    <a:pt x="44065" y="9874"/>
                    <a:pt x="44065" y="22050"/>
                  </a:cubicBezTo>
                </a:path>
              </a:pathLst>
            </a:custGeom>
            <a:solidFill>
              <a:schemeClr val="lt1"/>
            </a:solidFill>
            <a:ln cap="rnd"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6"/>
            <p:cNvSpPr/>
            <p:nvPr/>
          </p:nvSpPr>
          <p:spPr>
            <a:xfrm rot="10800000">
              <a:off x="5501810" y="1910966"/>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5"/>
            </a:solidFill>
            <a:ln cap="rnd" cmpd="sng" w="19050">
              <a:solidFill>
                <a:schemeClr val="accent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6"/>
            <p:cNvSpPr/>
            <p:nvPr/>
          </p:nvSpPr>
          <p:spPr>
            <a:xfrm rot="10800000">
              <a:off x="4057095" y="2632746"/>
              <a:ext cx="1444781" cy="722854"/>
            </a:xfrm>
            <a:custGeom>
              <a:rect b="b" l="l" r="r" t="t"/>
              <a:pathLst>
                <a:path extrusionOk="0" fill="none" h="22050" w="44065">
                  <a:moveTo>
                    <a:pt x="0" y="22050"/>
                  </a:moveTo>
                  <a:cubicBezTo>
                    <a:pt x="0" y="9874"/>
                    <a:pt x="9874" y="1"/>
                    <a:pt x="22049" y="1"/>
                  </a:cubicBezTo>
                  <a:cubicBezTo>
                    <a:pt x="34191" y="1"/>
                    <a:pt x="44065" y="9874"/>
                    <a:pt x="44065" y="22050"/>
                  </a:cubicBezTo>
                </a:path>
              </a:pathLst>
            </a:custGeom>
            <a:solidFill>
              <a:schemeClr val="lt1"/>
            </a:solidFill>
            <a:ln cap="rnd"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6"/>
            <p:cNvSpPr/>
            <p:nvPr/>
          </p:nvSpPr>
          <p:spPr>
            <a:xfrm rot="10800000">
              <a:off x="2612347" y="1910966"/>
              <a:ext cx="1444814" cy="721772"/>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solidFill>
              <a:schemeClr val="accent5"/>
            </a:solidFill>
            <a:ln cap="rnd" cmpd="sng" w="19050">
              <a:solidFill>
                <a:schemeClr val="accent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6"/>
            <p:cNvSpPr/>
            <p:nvPr/>
          </p:nvSpPr>
          <p:spPr>
            <a:xfrm rot="10800000">
              <a:off x="5441710"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6"/>
            <p:cNvSpPr/>
            <p:nvPr/>
          </p:nvSpPr>
          <p:spPr>
            <a:xfrm rot="10800000">
              <a:off x="3996962"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6"/>
            <p:cNvSpPr/>
            <p:nvPr/>
          </p:nvSpPr>
          <p:spPr>
            <a:xfrm rot="10800000">
              <a:off x="2552214"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6"/>
            <p:cNvSpPr/>
            <p:nvPr/>
          </p:nvSpPr>
          <p:spPr>
            <a:xfrm rot="10800000">
              <a:off x="6886425" y="2568074"/>
              <a:ext cx="120363" cy="12034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6"/>
            <p:cNvSpPr/>
            <p:nvPr/>
          </p:nvSpPr>
          <p:spPr>
            <a:xfrm rot="10800000">
              <a:off x="8336692"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56"/>
          <p:cNvSpPr txBox="1"/>
          <p:nvPr>
            <p:ph type="title"/>
          </p:nvPr>
        </p:nvSpPr>
        <p:spPr>
          <a:xfrm>
            <a:off x="106150" y="300325"/>
            <a:ext cx="344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Jenis Konten Soft Selling </a:t>
            </a:r>
            <a:endParaRPr/>
          </a:p>
        </p:txBody>
      </p:sp>
      <p:sp>
        <p:nvSpPr>
          <p:cNvPr id="1532" name="Google Shape;1532;p56"/>
          <p:cNvSpPr txBox="1"/>
          <p:nvPr>
            <p:ph idx="4294967295" type="subTitle"/>
          </p:nvPr>
        </p:nvSpPr>
        <p:spPr>
          <a:xfrm>
            <a:off x="5358380" y="3345815"/>
            <a:ext cx="1737300" cy="7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Promo Gratis atau Giveaway</a:t>
            </a:r>
            <a:endParaRPr sz="1400">
              <a:solidFill>
                <a:schemeClr val="lt1"/>
              </a:solidFill>
            </a:endParaRPr>
          </a:p>
          <a:p>
            <a:pPr indent="0" lvl="0" marL="0" rtl="0" algn="ctr">
              <a:spcBef>
                <a:spcPts val="0"/>
              </a:spcBef>
              <a:spcAft>
                <a:spcPts val="0"/>
              </a:spcAft>
              <a:buClr>
                <a:schemeClr val="dk1"/>
              </a:buClr>
              <a:buSzPts val="1100"/>
              <a:buFont typeface="Arial"/>
              <a:buNone/>
            </a:pPr>
            <a:r>
              <a:t/>
            </a:r>
            <a:endParaRPr sz="1400">
              <a:solidFill>
                <a:schemeClr val="lt1"/>
              </a:solidFill>
            </a:endParaRPr>
          </a:p>
        </p:txBody>
      </p:sp>
      <p:sp>
        <p:nvSpPr>
          <p:cNvPr id="1533" name="Google Shape;1533;p56"/>
          <p:cNvSpPr txBox="1"/>
          <p:nvPr>
            <p:ph idx="4294967295" type="subTitle"/>
          </p:nvPr>
        </p:nvSpPr>
        <p:spPr>
          <a:xfrm>
            <a:off x="3904450" y="1101571"/>
            <a:ext cx="1737300" cy="7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solidFill>
                  <a:schemeClr val="lt1"/>
                </a:solidFill>
              </a:rPr>
              <a:t>Review Produk atau Rekomendasi</a:t>
            </a:r>
            <a:endParaRPr sz="1400">
              <a:solidFill>
                <a:schemeClr val="lt1"/>
              </a:solidFill>
            </a:endParaRPr>
          </a:p>
        </p:txBody>
      </p:sp>
      <p:sp>
        <p:nvSpPr>
          <p:cNvPr id="1534" name="Google Shape;1534;p56"/>
          <p:cNvSpPr txBox="1"/>
          <p:nvPr>
            <p:ph idx="4294967295" type="subTitle"/>
          </p:nvPr>
        </p:nvSpPr>
        <p:spPr>
          <a:xfrm>
            <a:off x="2437875" y="3345837"/>
            <a:ext cx="1737300" cy="7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Semi Sharing</a:t>
            </a:r>
            <a:endParaRPr sz="1400">
              <a:solidFill>
                <a:schemeClr val="lt1"/>
              </a:solidFill>
            </a:endParaRPr>
          </a:p>
        </p:txBody>
      </p:sp>
      <p:sp>
        <p:nvSpPr>
          <p:cNvPr id="1535" name="Google Shape;1535;p56"/>
          <p:cNvSpPr txBox="1"/>
          <p:nvPr>
            <p:ph idx="4294967295" type="subTitle"/>
          </p:nvPr>
        </p:nvSpPr>
        <p:spPr>
          <a:xfrm>
            <a:off x="6814600" y="1101583"/>
            <a:ext cx="1737300" cy="7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Story Telling (cerita menarik)</a:t>
            </a:r>
            <a:endParaRPr sz="1400">
              <a:solidFill>
                <a:schemeClr val="lt1"/>
              </a:solidFill>
            </a:endParaRPr>
          </a:p>
          <a:p>
            <a:pPr indent="0" lvl="0" marL="0" rtl="0" algn="ctr">
              <a:spcBef>
                <a:spcPts val="0"/>
              </a:spcBef>
              <a:spcAft>
                <a:spcPts val="0"/>
              </a:spcAft>
              <a:buNone/>
            </a:pPr>
            <a:r>
              <a:t/>
            </a:r>
            <a:endParaRPr sz="1400">
              <a:solidFill>
                <a:schemeClr val="lt1"/>
              </a:solidFill>
            </a:endParaRPr>
          </a:p>
          <a:p>
            <a:pPr indent="0" lvl="0" marL="0" rtl="0" algn="ctr">
              <a:spcBef>
                <a:spcPts val="0"/>
              </a:spcBef>
              <a:spcAft>
                <a:spcPts val="0"/>
              </a:spcAft>
              <a:buNone/>
            </a:pPr>
            <a:r>
              <a:t/>
            </a:r>
            <a:endParaRPr sz="1400">
              <a:solidFill>
                <a:schemeClr val="lt1"/>
              </a:solidFill>
            </a:endParaRPr>
          </a:p>
        </p:txBody>
      </p:sp>
      <p:sp>
        <p:nvSpPr>
          <p:cNvPr id="1536" name="Google Shape;1536;p56"/>
          <p:cNvSpPr txBox="1"/>
          <p:nvPr>
            <p:ph idx="4294967295" type="subTitle"/>
          </p:nvPr>
        </p:nvSpPr>
        <p:spPr>
          <a:xfrm>
            <a:off x="5870693" y="2431307"/>
            <a:ext cx="7161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3"/>
                </a:solidFill>
                <a:latin typeface="Fredoka One"/>
                <a:ea typeface="Fredoka One"/>
                <a:cs typeface="Fredoka One"/>
                <a:sym typeface="Fredoka One"/>
              </a:rPr>
              <a:t>3</a:t>
            </a:r>
            <a:endParaRPr sz="1900">
              <a:solidFill>
                <a:schemeClr val="accent3"/>
              </a:solidFill>
              <a:latin typeface="Fredoka One"/>
              <a:ea typeface="Fredoka One"/>
              <a:cs typeface="Fredoka One"/>
              <a:sym typeface="Fredoka One"/>
            </a:endParaRPr>
          </a:p>
        </p:txBody>
      </p:sp>
      <p:sp>
        <p:nvSpPr>
          <p:cNvPr id="1537" name="Google Shape;1537;p56"/>
          <p:cNvSpPr txBox="1"/>
          <p:nvPr>
            <p:ph idx="4294967295" type="subTitle"/>
          </p:nvPr>
        </p:nvSpPr>
        <p:spPr>
          <a:xfrm>
            <a:off x="4415040" y="2431307"/>
            <a:ext cx="7161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3"/>
                </a:solidFill>
                <a:latin typeface="Fredoka One"/>
                <a:ea typeface="Fredoka One"/>
                <a:cs typeface="Fredoka One"/>
                <a:sym typeface="Fredoka One"/>
              </a:rPr>
              <a:t>2</a:t>
            </a:r>
            <a:endParaRPr sz="1900">
              <a:solidFill>
                <a:schemeClr val="accent3"/>
              </a:solidFill>
              <a:latin typeface="Fredoka One"/>
              <a:ea typeface="Fredoka One"/>
              <a:cs typeface="Fredoka One"/>
              <a:sym typeface="Fredoka One"/>
            </a:endParaRPr>
          </a:p>
        </p:txBody>
      </p:sp>
      <p:sp>
        <p:nvSpPr>
          <p:cNvPr id="1538" name="Google Shape;1538;p56"/>
          <p:cNvSpPr txBox="1"/>
          <p:nvPr>
            <p:ph idx="4294967295" type="subTitle"/>
          </p:nvPr>
        </p:nvSpPr>
        <p:spPr>
          <a:xfrm>
            <a:off x="7320756" y="2431307"/>
            <a:ext cx="7161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3"/>
                </a:solidFill>
                <a:latin typeface="Fredoka One"/>
                <a:ea typeface="Fredoka One"/>
                <a:cs typeface="Fredoka One"/>
                <a:sym typeface="Fredoka One"/>
              </a:rPr>
              <a:t>4</a:t>
            </a:r>
            <a:endParaRPr sz="1900">
              <a:solidFill>
                <a:schemeClr val="accent3"/>
              </a:solidFill>
              <a:latin typeface="Fredoka One"/>
              <a:ea typeface="Fredoka One"/>
              <a:cs typeface="Fredoka One"/>
              <a:sym typeface="Fredoka One"/>
            </a:endParaRPr>
          </a:p>
        </p:txBody>
      </p:sp>
      <p:sp>
        <p:nvSpPr>
          <p:cNvPr id="1539" name="Google Shape;1539;p56"/>
          <p:cNvSpPr txBox="1"/>
          <p:nvPr>
            <p:ph idx="4294967295" type="subTitle"/>
          </p:nvPr>
        </p:nvSpPr>
        <p:spPr>
          <a:xfrm>
            <a:off x="2948465" y="2431307"/>
            <a:ext cx="7161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3"/>
                </a:solidFill>
                <a:latin typeface="Fredoka One"/>
                <a:ea typeface="Fredoka One"/>
                <a:cs typeface="Fredoka One"/>
                <a:sym typeface="Fredoka One"/>
              </a:rPr>
              <a:t>1</a:t>
            </a:r>
            <a:endParaRPr sz="1900">
              <a:solidFill>
                <a:schemeClr val="accent3"/>
              </a:solidFill>
              <a:latin typeface="Fredoka One"/>
              <a:ea typeface="Fredoka One"/>
              <a:cs typeface="Fredoka One"/>
              <a:sym typeface="Fredoka One"/>
            </a:endParaRPr>
          </a:p>
        </p:txBody>
      </p:sp>
      <p:grpSp>
        <p:nvGrpSpPr>
          <p:cNvPr id="1540" name="Google Shape;1540;p56"/>
          <p:cNvGrpSpPr/>
          <p:nvPr/>
        </p:nvGrpSpPr>
        <p:grpSpPr>
          <a:xfrm>
            <a:off x="-4776020" y="1868645"/>
            <a:ext cx="3108995" cy="3823834"/>
            <a:chOff x="-299270" y="1868645"/>
            <a:chExt cx="3108995" cy="3823834"/>
          </a:xfrm>
        </p:grpSpPr>
        <p:sp>
          <p:nvSpPr>
            <p:cNvPr id="1541" name="Google Shape;1541;p56"/>
            <p:cNvSpPr/>
            <p:nvPr/>
          </p:nvSpPr>
          <p:spPr>
            <a:xfrm>
              <a:off x="1109588" y="2168925"/>
              <a:ext cx="223500" cy="223500"/>
            </a:xfrm>
            <a:prstGeom prst="ellipse">
              <a:avLst/>
            </a:pr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6"/>
            <p:cNvSpPr/>
            <p:nvPr/>
          </p:nvSpPr>
          <p:spPr>
            <a:xfrm rot="1903076">
              <a:off x="2090532" y="3045529"/>
              <a:ext cx="62795" cy="64374"/>
            </a:xfrm>
            <a:custGeom>
              <a:rect b="b" l="l" r="r" t="t"/>
              <a:pathLst>
                <a:path extrusionOk="0" h="3537" w="3570">
                  <a:moveTo>
                    <a:pt x="1768" y="1"/>
                  </a:moveTo>
                  <a:lnTo>
                    <a:pt x="1535" y="435"/>
                  </a:lnTo>
                  <a:cubicBezTo>
                    <a:pt x="1268" y="902"/>
                    <a:pt x="901" y="1268"/>
                    <a:pt x="401" y="1535"/>
                  </a:cubicBezTo>
                  <a:lnTo>
                    <a:pt x="0" y="1769"/>
                  </a:lnTo>
                  <a:lnTo>
                    <a:pt x="401" y="2002"/>
                  </a:lnTo>
                  <a:cubicBezTo>
                    <a:pt x="901" y="2236"/>
                    <a:pt x="1268" y="2636"/>
                    <a:pt x="1535" y="3103"/>
                  </a:cubicBezTo>
                  <a:lnTo>
                    <a:pt x="1768" y="3537"/>
                  </a:lnTo>
                  <a:lnTo>
                    <a:pt x="2002" y="3103"/>
                  </a:lnTo>
                  <a:cubicBezTo>
                    <a:pt x="2269" y="2636"/>
                    <a:pt x="2669" y="2236"/>
                    <a:pt x="3136" y="2002"/>
                  </a:cubicBezTo>
                  <a:lnTo>
                    <a:pt x="3569" y="1769"/>
                  </a:lnTo>
                  <a:lnTo>
                    <a:pt x="3136" y="1535"/>
                  </a:lnTo>
                  <a:cubicBezTo>
                    <a:pt x="2669" y="1268"/>
                    <a:pt x="2269" y="902"/>
                    <a:pt x="2002" y="435"/>
                  </a:cubicBezTo>
                  <a:lnTo>
                    <a:pt x="176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6"/>
            <p:cNvSpPr/>
            <p:nvPr/>
          </p:nvSpPr>
          <p:spPr>
            <a:xfrm rot="1903076">
              <a:off x="941210" y="1932496"/>
              <a:ext cx="62214" cy="64356"/>
            </a:xfrm>
            <a:custGeom>
              <a:rect b="b" l="l" r="r" t="t"/>
              <a:pathLst>
                <a:path extrusionOk="0" h="3536" w="3537">
                  <a:moveTo>
                    <a:pt x="1768" y="0"/>
                  </a:moveTo>
                  <a:lnTo>
                    <a:pt x="1535" y="400"/>
                  </a:lnTo>
                  <a:cubicBezTo>
                    <a:pt x="1268" y="867"/>
                    <a:pt x="901" y="1268"/>
                    <a:pt x="401" y="1534"/>
                  </a:cubicBezTo>
                  <a:lnTo>
                    <a:pt x="0" y="1768"/>
                  </a:lnTo>
                  <a:lnTo>
                    <a:pt x="401" y="2001"/>
                  </a:lnTo>
                  <a:cubicBezTo>
                    <a:pt x="868" y="2235"/>
                    <a:pt x="1268" y="2635"/>
                    <a:pt x="1535" y="3102"/>
                  </a:cubicBezTo>
                  <a:lnTo>
                    <a:pt x="1768" y="3536"/>
                  </a:lnTo>
                  <a:lnTo>
                    <a:pt x="2002" y="3102"/>
                  </a:lnTo>
                  <a:cubicBezTo>
                    <a:pt x="2269" y="2635"/>
                    <a:pt x="2669" y="2235"/>
                    <a:pt x="3136" y="2001"/>
                  </a:cubicBezTo>
                  <a:lnTo>
                    <a:pt x="3536" y="1768"/>
                  </a:lnTo>
                  <a:lnTo>
                    <a:pt x="3136" y="1534"/>
                  </a:lnTo>
                  <a:cubicBezTo>
                    <a:pt x="2636" y="1268"/>
                    <a:pt x="2269" y="867"/>
                    <a:pt x="2002" y="400"/>
                  </a:cubicBezTo>
                  <a:lnTo>
                    <a:pt x="176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6"/>
            <p:cNvSpPr/>
            <p:nvPr/>
          </p:nvSpPr>
          <p:spPr>
            <a:xfrm rot="1903076">
              <a:off x="2607277" y="3941046"/>
              <a:ext cx="62214" cy="63773"/>
            </a:xfrm>
            <a:custGeom>
              <a:rect b="b" l="l" r="r" t="t"/>
              <a:pathLst>
                <a:path extrusionOk="0" h="3504" w="3537">
                  <a:moveTo>
                    <a:pt x="1769" y="1"/>
                  </a:moveTo>
                  <a:lnTo>
                    <a:pt x="1535" y="401"/>
                  </a:lnTo>
                  <a:cubicBezTo>
                    <a:pt x="1268" y="868"/>
                    <a:pt x="868" y="1268"/>
                    <a:pt x="401" y="1535"/>
                  </a:cubicBezTo>
                  <a:lnTo>
                    <a:pt x="1" y="1769"/>
                  </a:lnTo>
                  <a:lnTo>
                    <a:pt x="401" y="1969"/>
                  </a:lnTo>
                  <a:cubicBezTo>
                    <a:pt x="868" y="2236"/>
                    <a:pt x="1268" y="2636"/>
                    <a:pt x="1535" y="3103"/>
                  </a:cubicBezTo>
                  <a:lnTo>
                    <a:pt x="1769" y="3503"/>
                  </a:lnTo>
                  <a:lnTo>
                    <a:pt x="2002" y="3103"/>
                  </a:lnTo>
                  <a:cubicBezTo>
                    <a:pt x="2269" y="2636"/>
                    <a:pt x="2636" y="2236"/>
                    <a:pt x="3136" y="1969"/>
                  </a:cubicBezTo>
                  <a:lnTo>
                    <a:pt x="3537" y="1769"/>
                  </a:lnTo>
                  <a:lnTo>
                    <a:pt x="3136" y="1535"/>
                  </a:lnTo>
                  <a:cubicBezTo>
                    <a:pt x="2636" y="1268"/>
                    <a:pt x="2269" y="868"/>
                    <a:pt x="2002" y="401"/>
                  </a:cubicBezTo>
                  <a:lnTo>
                    <a:pt x="176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6"/>
            <p:cNvSpPr/>
            <p:nvPr/>
          </p:nvSpPr>
          <p:spPr>
            <a:xfrm rot="1903076">
              <a:off x="1609085" y="2335737"/>
              <a:ext cx="107982" cy="111713"/>
            </a:xfrm>
            <a:custGeom>
              <a:rect b="b" l="l" r="r" t="t"/>
              <a:pathLst>
                <a:path extrusionOk="0" h="6138" w="6139">
                  <a:moveTo>
                    <a:pt x="3036" y="0"/>
                  </a:moveTo>
                  <a:lnTo>
                    <a:pt x="2669" y="701"/>
                  </a:lnTo>
                  <a:cubicBezTo>
                    <a:pt x="2202" y="1535"/>
                    <a:pt x="1535" y="2202"/>
                    <a:pt x="735" y="2635"/>
                  </a:cubicBezTo>
                  <a:lnTo>
                    <a:pt x="1" y="3069"/>
                  </a:lnTo>
                  <a:lnTo>
                    <a:pt x="735" y="3469"/>
                  </a:lnTo>
                  <a:cubicBezTo>
                    <a:pt x="1535" y="3903"/>
                    <a:pt x="2202" y="4603"/>
                    <a:pt x="2669" y="5404"/>
                  </a:cubicBezTo>
                  <a:lnTo>
                    <a:pt x="3036" y="6138"/>
                  </a:lnTo>
                  <a:lnTo>
                    <a:pt x="3470" y="5404"/>
                  </a:lnTo>
                  <a:cubicBezTo>
                    <a:pt x="3903" y="4603"/>
                    <a:pt x="4571" y="3903"/>
                    <a:pt x="5405" y="3469"/>
                  </a:cubicBezTo>
                  <a:lnTo>
                    <a:pt x="6138" y="3069"/>
                  </a:lnTo>
                  <a:lnTo>
                    <a:pt x="5405" y="2669"/>
                  </a:lnTo>
                  <a:cubicBezTo>
                    <a:pt x="4571" y="2202"/>
                    <a:pt x="3903" y="1535"/>
                    <a:pt x="3470" y="734"/>
                  </a:cubicBezTo>
                  <a:lnTo>
                    <a:pt x="303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6"/>
            <p:cNvSpPr/>
            <p:nvPr/>
          </p:nvSpPr>
          <p:spPr>
            <a:xfrm rot="1903076">
              <a:off x="490390" y="2406603"/>
              <a:ext cx="107982" cy="111112"/>
            </a:xfrm>
            <a:custGeom>
              <a:rect b="b" l="l" r="r" t="t"/>
              <a:pathLst>
                <a:path extrusionOk="0" h="6105" w="6139">
                  <a:moveTo>
                    <a:pt x="3070" y="0"/>
                  </a:moveTo>
                  <a:lnTo>
                    <a:pt x="2669" y="734"/>
                  </a:lnTo>
                  <a:cubicBezTo>
                    <a:pt x="2236" y="1535"/>
                    <a:pt x="1568" y="2202"/>
                    <a:pt x="735" y="2636"/>
                  </a:cubicBezTo>
                  <a:lnTo>
                    <a:pt x="1" y="3069"/>
                  </a:lnTo>
                  <a:lnTo>
                    <a:pt x="735" y="3469"/>
                  </a:lnTo>
                  <a:cubicBezTo>
                    <a:pt x="1568" y="3903"/>
                    <a:pt x="2236" y="4570"/>
                    <a:pt x="2669" y="5404"/>
                  </a:cubicBezTo>
                  <a:lnTo>
                    <a:pt x="3070" y="6105"/>
                  </a:lnTo>
                  <a:lnTo>
                    <a:pt x="3470" y="5404"/>
                  </a:lnTo>
                  <a:cubicBezTo>
                    <a:pt x="3937" y="4570"/>
                    <a:pt x="4604" y="3903"/>
                    <a:pt x="5405" y="3469"/>
                  </a:cubicBezTo>
                  <a:lnTo>
                    <a:pt x="6138" y="3069"/>
                  </a:lnTo>
                  <a:lnTo>
                    <a:pt x="5405" y="2636"/>
                  </a:lnTo>
                  <a:cubicBezTo>
                    <a:pt x="4604" y="2202"/>
                    <a:pt x="3937" y="1535"/>
                    <a:pt x="3470" y="734"/>
                  </a:cubicBezTo>
                  <a:lnTo>
                    <a:pt x="30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6"/>
            <p:cNvSpPr/>
            <p:nvPr/>
          </p:nvSpPr>
          <p:spPr>
            <a:xfrm rot="1903076">
              <a:off x="2773830" y="3271267"/>
              <a:ext cx="30535" cy="32196"/>
            </a:xfrm>
            <a:custGeom>
              <a:rect b="b" l="l" r="r" t="t"/>
              <a:pathLst>
                <a:path extrusionOk="0" h="1769" w="1736">
                  <a:moveTo>
                    <a:pt x="868" y="1"/>
                  </a:moveTo>
                  <a:lnTo>
                    <a:pt x="768" y="234"/>
                  </a:lnTo>
                  <a:cubicBezTo>
                    <a:pt x="635" y="468"/>
                    <a:pt x="434" y="634"/>
                    <a:pt x="201" y="768"/>
                  </a:cubicBezTo>
                  <a:lnTo>
                    <a:pt x="1" y="901"/>
                  </a:lnTo>
                  <a:lnTo>
                    <a:pt x="201" y="1001"/>
                  </a:lnTo>
                  <a:cubicBezTo>
                    <a:pt x="434" y="1135"/>
                    <a:pt x="635" y="1335"/>
                    <a:pt x="768" y="1568"/>
                  </a:cubicBezTo>
                  <a:lnTo>
                    <a:pt x="868" y="1769"/>
                  </a:lnTo>
                  <a:lnTo>
                    <a:pt x="1002" y="1568"/>
                  </a:lnTo>
                  <a:cubicBezTo>
                    <a:pt x="1102" y="1335"/>
                    <a:pt x="1302" y="1135"/>
                    <a:pt x="1535" y="1001"/>
                  </a:cubicBezTo>
                  <a:lnTo>
                    <a:pt x="1735" y="901"/>
                  </a:lnTo>
                  <a:lnTo>
                    <a:pt x="1535" y="768"/>
                  </a:lnTo>
                  <a:cubicBezTo>
                    <a:pt x="1302" y="634"/>
                    <a:pt x="1102" y="468"/>
                    <a:pt x="1002" y="234"/>
                  </a:cubicBezTo>
                  <a:lnTo>
                    <a:pt x="86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6"/>
            <p:cNvSpPr/>
            <p:nvPr/>
          </p:nvSpPr>
          <p:spPr>
            <a:xfrm rot="1903076">
              <a:off x="134298" y="2353979"/>
              <a:ext cx="31116" cy="32196"/>
            </a:xfrm>
            <a:custGeom>
              <a:rect b="b" l="l" r="r" t="t"/>
              <a:pathLst>
                <a:path extrusionOk="0" h="1769" w="1769">
                  <a:moveTo>
                    <a:pt x="868" y="1"/>
                  </a:moveTo>
                  <a:lnTo>
                    <a:pt x="801" y="234"/>
                  </a:lnTo>
                  <a:cubicBezTo>
                    <a:pt x="634" y="468"/>
                    <a:pt x="434" y="668"/>
                    <a:pt x="201" y="768"/>
                  </a:cubicBezTo>
                  <a:lnTo>
                    <a:pt x="1" y="901"/>
                  </a:lnTo>
                  <a:lnTo>
                    <a:pt x="201" y="1001"/>
                  </a:lnTo>
                  <a:cubicBezTo>
                    <a:pt x="434" y="1135"/>
                    <a:pt x="634" y="1335"/>
                    <a:pt x="768" y="1568"/>
                  </a:cubicBezTo>
                  <a:lnTo>
                    <a:pt x="868" y="1769"/>
                  </a:lnTo>
                  <a:lnTo>
                    <a:pt x="1001" y="1568"/>
                  </a:lnTo>
                  <a:cubicBezTo>
                    <a:pt x="1135" y="1335"/>
                    <a:pt x="1335" y="1135"/>
                    <a:pt x="1568" y="1001"/>
                  </a:cubicBezTo>
                  <a:lnTo>
                    <a:pt x="1769" y="901"/>
                  </a:lnTo>
                  <a:lnTo>
                    <a:pt x="1568" y="768"/>
                  </a:lnTo>
                  <a:cubicBezTo>
                    <a:pt x="1335" y="668"/>
                    <a:pt x="1135" y="468"/>
                    <a:pt x="1001" y="234"/>
                  </a:cubicBezTo>
                  <a:lnTo>
                    <a:pt x="86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6"/>
            <p:cNvSpPr/>
            <p:nvPr/>
          </p:nvSpPr>
          <p:spPr>
            <a:xfrm rot="1903076">
              <a:off x="2275265" y="3492293"/>
              <a:ext cx="248206" cy="251563"/>
            </a:xfrm>
            <a:custGeom>
              <a:rect b="b" l="l" r="r" t="t"/>
              <a:pathLst>
                <a:path extrusionOk="0" h="13822" w="14111">
                  <a:moveTo>
                    <a:pt x="7059" y="0"/>
                  </a:moveTo>
                  <a:cubicBezTo>
                    <a:pt x="3366" y="0"/>
                    <a:pt x="298" y="2923"/>
                    <a:pt x="167" y="6676"/>
                  </a:cubicBezTo>
                  <a:cubicBezTo>
                    <a:pt x="1" y="10479"/>
                    <a:pt x="3003" y="13681"/>
                    <a:pt x="6805" y="13815"/>
                  </a:cubicBezTo>
                  <a:cubicBezTo>
                    <a:pt x="6906" y="13819"/>
                    <a:pt x="7007" y="13821"/>
                    <a:pt x="7107" y="13821"/>
                  </a:cubicBezTo>
                  <a:cubicBezTo>
                    <a:pt x="10778" y="13821"/>
                    <a:pt x="13847" y="10878"/>
                    <a:pt x="13977" y="7177"/>
                  </a:cubicBezTo>
                  <a:cubicBezTo>
                    <a:pt x="14111" y="3374"/>
                    <a:pt x="11142" y="138"/>
                    <a:pt x="7306" y="5"/>
                  </a:cubicBezTo>
                  <a:cubicBezTo>
                    <a:pt x="7223" y="2"/>
                    <a:pt x="7141" y="0"/>
                    <a:pt x="70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6"/>
            <p:cNvSpPr/>
            <p:nvPr/>
          </p:nvSpPr>
          <p:spPr>
            <a:xfrm rot="1903076">
              <a:off x="2306128" y="3939665"/>
              <a:ext cx="46788" cy="41132"/>
            </a:xfrm>
            <a:custGeom>
              <a:rect b="b" l="l" r="r" t="t"/>
              <a:pathLst>
                <a:path extrusionOk="0" h="2260" w="2660">
                  <a:moveTo>
                    <a:pt x="1151" y="0"/>
                  </a:moveTo>
                  <a:cubicBezTo>
                    <a:pt x="580" y="0"/>
                    <a:pt x="34" y="437"/>
                    <a:pt x="34" y="1125"/>
                  </a:cubicBezTo>
                  <a:cubicBezTo>
                    <a:pt x="1" y="1725"/>
                    <a:pt x="501" y="2259"/>
                    <a:pt x="1135" y="2259"/>
                  </a:cubicBezTo>
                  <a:cubicBezTo>
                    <a:pt x="1149" y="2259"/>
                    <a:pt x="1162" y="2259"/>
                    <a:pt x="1176" y="2259"/>
                  </a:cubicBezTo>
                  <a:cubicBezTo>
                    <a:pt x="2150" y="2259"/>
                    <a:pt x="2660" y="1081"/>
                    <a:pt x="1969" y="357"/>
                  </a:cubicBezTo>
                  <a:cubicBezTo>
                    <a:pt x="1734" y="111"/>
                    <a:pt x="1439" y="0"/>
                    <a:pt x="11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6"/>
            <p:cNvSpPr/>
            <p:nvPr/>
          </p:nvSpPr>
          <p:spPr>
            <a:xfrm rot="1903076">
              <a:off x="2571982" y="3629587"/>
              <a:ext cx="27580" cy="24115"/>
            </a:xfrm>
            <a:custGeom>
              <a:rect b="b" l="l" r="r" t="t"/>
              <a:pathLst>
                <a:path extrusionOk="0" h="1325" w="1568">
                  <a:moveTo>
                    <a:pt x="680" y="0"/>
                  </a:moveTo>
                  <a:cubicBezTo>
                    <a:pt x="348" y="0"/>
                    <a:pt x="23" y="253"/>
                    <a:pt x="0" y="658"/>
                  </a:cubicBezTo>
                  <a:cubicBezTo>
                    <a:pt x="0" y="991"/>
                    <a:pt x="300" y="1292"/>
                    <a:pt x="667" y="1325"/>
                  </a:cubicBezTo>
                  <a:cubicBezTo>
                    <a:pt x="1234" y="1325"/>
                    <a:pt x="1568" y="624"/>
                    <a:pt x="1134" y="191"/>
                  </a:cubicBezTo>
                  <a:cubicBezTo>
                    <a:pt x="1004" y="60"/>
                    <a:pt x="841" y="0"/>
                    <a:pt x="6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6"/>
            <p:cNvSpPr/>
            <p:nvPr/>
          </p:nvSpPr>
          <p:spPr>
            <a:xfrm rot="1903076">
              <a:off x="2537413" y="3658277"/>
              <a:ext cx="9991" cy="9118"/>
            </a:xfrm>
            <a:custGeom>
              <a:rect b="b" l="l" r="r" t="t"/>
              <a:pathLst>
                <a:path extrusionOk="0" h="501" w="568">
                  <a:moveTo>
                    <a:pt x="234" y="0"/>
                  </a:moveTo>
                  <a:cubicBezTo>
                    <a:pt x="100" y="0"/>
                    <a:pt x="0" y="100"/>
                    <a:pt x="0" y="234"/>
                  </a:cubicBezTo>
                  <a:cubicBezTo>
                    <a:pt x="0" y="367"/>
                    <a:pt x="100" y="467"/>
                    <a:pt x="234" y="501"/>
                  </a:cubicBezTo>
                  <a:cubicBezTo>
                    <a:pt x="567" y="501"/>
                    <a:pt x="567" y="0"/>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6"/>
            <p:cNvSpPr/>
            <p:nvPr/>
          </p:nvSpPr>
          <p:spPr>
            <a:xfrm rot="1903076">
              <a:off x="1987880" y="3957069"/>
              <a:ext cx="63375" cy="66194"/>
            </a:xfrm>
            <a:custGeom>
              <a:rect b="b" l="l" r="r" t="t"/>
              <a:pathLst>
                <a:path extrusionOk="0" h="3637" w="3603">
                  <a:moveTo>
                    <a:pt x="1801" y="1"/>
                  </a:moveTo>
                  <a:lnTo>
                    <a:pt x="1568" y="434"/>
                  </a:lnTo>
                  <a:cubicBezTo>
                    <a:pt x="1301" y="901"/>
                    <a:pt x="901" y="1301"/>
                    <a:pt x="434" y="1568"/>
                  </a:cubicBezTo>
                  <a:lnTo>
                    <a:pt x="0" y="1835"/>
                  </a:lnTo>
                  <a:lnTo>
                    <a:pt x="434" y="2069"/>
                  </a:lnTo>
                  <a:cubicBezTo>
                    <a:pt x="901" y="2336"/>
                    <a:pt x="1301" y="2702"/>
                    <a:pt x="1568" y="3203"/>
                  </a:cubicBezTo>
                  <a:lnTo>
                    <a:pt x="1801" y="3636"/>
                  </a:lnTo>
                  <a:lnTo>
                    <a:pt x="2035" y="3203"/>
                  </a:lnTo>
                  <a:cubicBezTo>
                    <a:pt x="2302" y="2736"/>
                    <a:pt x="2702" y="2336"/>
                    <a:pt x="3202" y="2069"/>
                  </a:cubicBezTo>
                  <a:lnTo>
                    <a:pt x="3603" y="1835"/>
                  </a:lnTo>
                  <a:lnTo>
                    <a:pt x="3202" y="1568"/>
                  </a:lnTo>
                  <a:cubicBezTo>
                    <a:pt x="2702" y="1301"/>
                    <a:pt x="2302" y="901"/>
                    <a:pt x="2035" y="434"/>
                  </a:cubicBezTo>
                  <a:lnTo>
                    <a:pt x="18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6"/>
            <p:cNvSpPr/>
            <p:nvPr/>
          </p:nvSpPr>
          <p:spPr>
            <a:xfrm rot="1903076">
              <a:off x="871942" y="2513253"/>
              <a:ext cx="110920" cy="114770"/>
            </a:xfrm>
            <a:custGeom>
              <a:rect b="b" l="l" r="r" t="t"/>
              <a:pathLst>
                <a:path extrusionOk="0" h="6306" w="6306">
                  <a:moveTo>
                    <a:pt x="3136" y="1"/>
                  </a:moveTo>
                  <a:lnTo>
                    <a:pt x="2736" y="768"/>
                  </a:lnTo>
                  <a:cubicBezTo>
                    <a:pt x="2269" y="1602"/>
                    <a:pt x="1569" y="2303"/>
                    <a:pt x="735" y="2736"/>
                  </a:cubicBezTo>
                  <a:lnTo>
                    <a:pt x="1" y="3170"/>
                  </a:lnTo>
                  <a:lnTo>
                    <a:pt x="735" y="3570"/>
                  </a:lnTo>
                  <a:cubicBezTo>
                    <a:pt x="1569" y="4037"/>
                    <a:pt x="2269" y="4738"/>
                    <a:pt x="2736" y="5572"/>
                  </a:cubicBezTo>
                  <a:lnTo>
                    <a:pt x="3136" y="6305"/>
                  </a:lnTo>
                  <a:lnTo>
                    <a:pt x="3570" y="5572"/>
                  </a:lnTo>
                  <a:cubicBezTo>
                    <a:pt x="4004" y="4738"/>
                    <a:pt x="4704" y="4037"/>
                    <a:pt x="5538" y="3570"/>
                  </a:cubicBezTo>
                  <a:lnTo>
                    <a:pt x="6305" y="3170"/>
                  </a:lnTo>
                  <a:lnTo>
                    <a:pt x="5538" y="2736"/>
                  </a:lnTo>
                  <a:cubicBezTo>
                    <a:pt x="4704" y="2303"/>
                    <a:pt x="4004" y="1602"/>
                    <a:pt x="3570" y="768"/>
                  </a:cubicBezTo>
                  <a:lnTo>
                    <a:pt x="31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6"/>
            <p:cNvSpPr/>
            <p:nvPr/>
          </p:nvSpPr>
          <p:spPr>
            <a:xfrm rot="1903076">
              <a:off x="738281" y="1876784"/>
              <a:ext cx="40509" cy="41897"/>
            </a:xfrm>
            <a:custGeom>
              <a:rect b="b" l="l" r="r" t="t"/>
              <a:pathLst>
                <a:path extrusionOk="0" h="2302" w="2303">
                  <a:moveTo>
                    <a:pt x="1135" y="0"/>
                  </a:moveTo>
                  <a:lnTo>
                    <a:pt x="1002" y="267"/>
                  </a:lnTo>
                  <a:cubicBezTo>
                    <a:pt x="835" y="567"/>
                    <a:pt x="568" y="834"/>
                    <a:pt x="268" y="1001"/>
                  </a:cubicBezTo>
                  <a:lnTo>
                    <a:pt x="1" y="1134"/>
                  </a:lnTo>
                  <a:lnTo>
                    <a:pt x="234" y="1301"/>
                  </a:lnTo>
                  <a:cubicBezTo>
                    <a:pt x="568" y="1468"/>
                    <a:pt x="801" y="1735"/>
                    <a:pt x="968" y="2035"/>
                  </a:cubicBezTo>
                  <a:lnTo>
                    <a:pt x="1135" y="2302"/>
                  </a:lnTo>
                  <a:lnTo>
                    <a:pt x="1268" y="2035"/>
                  </a:lnTo>
                  <a:cubicBezTo>
                    <a:pt x="1435" y="1735"/>
                    <a:pt x="1702" y="1468"/>
                    <a:pt x="2002" y="1301"/>
                  </a:cubicBezTo>
                  <a:lnTo>
                    <a:pt x="2302" y="1168"/>
                  </a:lnTo>
                  <a:lnTo>
                    <a:pt x="2002" y="1001"/>
                  </a:lnTo>
                  <a:cubicBezTo>
                    <a:pt x="1702" y="834"/>
                    <a:pt x="1435" y="567"/>
                    <a:pt x="1268" y="267"/>
                  </a:cubicBezTo>
                  <a:lnTo>
                    <a:pt x="113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6"/>
            <p:cNvSpPr/>
            <p:nvPr/>
          </p:nvSpPr>
          <p:spPr>
            <a:xfrm rot="1903076">
              <a:off x="366282" y="4143187"/>
              <a:ext cx="20562" cy="21276"/>
            </a:xfrm>
            <a:custGeom>
              <a:rect b="b" l="l" r="r" t="t"/>
              <a:pathLst>
                <a:path extrusionOk="0" h="1169" w="1169">
                  <a:moveTo>
                    <a:pt x="601" y="1"/>
                  </a:moveTo>
                  <a:lnTo>
                    <a:pt x="501" y="134"/>
                  </a:lnTo>
                  <a:cubicBezTo>
                    <a:pt x="434" y="301"/>
                    <a:pt x="301" y="435"/>
                    <a:pt x="134" y="501"/>
                  </a:cubicBezTo>
                  <a:lnTo>
                    <a:pt x="1" y="601"/>
                  </a:lnTo>
                  <a:lnTo>
                    <a:pt x="134" y="668"/>
                  </a:lnTo>
                  <a:cubicBezTo>
                    <a:pt x="301" y="735"/>
                    <a:pt x="434" y="868"/>
                    <a:pt x="501" y="1035"/>
                  </a:cubicBezTo>
                  <a:lnTo>
                    <a:pt x="601" y="1168"/>
                  </a:lnTo>
                  <a:lnTo>
                    <a:pt x="668" y="1035"/>
                  </a:lnTo>
                  <a:cubicBezTo>
                    <a:pt x="735" y="868"/>
                    <a:pt x="868" y="735"/>
                    <a:pt x="1035" y="668"/>
                  </a:cubicBezTo>
                  <a:lnTo>
                    <a:pt x="1168" y="601"/>
                  </a:lnTo>
                  <a:lnTo>
                    <a:pt x="1035" y="501"/>
                  </a:lnTo>
                  <a:cubicBezTo>
                    <a:pt x="868" y="435"/>
                    <a:pt x="735" y="301"/>
                    <a:pt x="668" y="134"/>
                  </a:cubicBezTo>
                  <a:lnTo>
                    <a:pt x="6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6"/>
            <p:cNvSpPr/>
            <p:nvPr/>
          </p:nvSpPr>
          <p:spPr>
            <a:xfrm rot="1903076">
              <a:off x="574382" y="3198139"/>
              <a:ext cx="20562" cy="21276"/>
            </a:xfrm>
            <a:custGeom>
              <a:rect b="b" l="l" r="r" t="t"/>
              <a:pathLst>
                <a:path extrusionOk="0" h="1169" w="1169">
                  <a:moveTo>
                    <a:pt x="568" y="1"/>
                  </a:moveTo>
                  <a:lnTo>
                    <a:pt x="501" y="134"/>
                  </a:lnTo>
                  <a:cubicBezTo>
                    <a:pt x="401" y="301"/>
                    <a:pt x="301" y="434"/>
                    <a:pt x="134" y="501"/>
                  </a:cubicBezTo>
                  <a:lnTo>
                    <a:pt x="1" y="568"/>
                  </a:lnTo>
                  <a:lnTo>
                    <a:pt x="134" y="668"/>
                  </a:lnTo>
                  <a:cubicBezTo>
                    <a:pt x="301" y="734"/>
                    <a:pt x="401" y="868"/>
                    <a:pt x="501" y="1035"/>
                  </a:cubicBezTo>
                  <a:lnTo>
                    <a:pt x="568" y="1168"/>
                  </a:lnTo>
                  <a:lnTo>
                    <a:pt x="668" y="1035"/>
                  </a:lnTo>
                  <a:cubicBezTo>
                    <a:pt x="735" y="868"/>
                    <a:pt x="868" y="734"/>
                    <a:pt x="1035" y="668"/>
                  </a:cubicBezTo>
                  <a:lnTo>
                    <a:pt x="1168" y="568"/>
                  </a:lnTo>
                  <a:lnTo>
                    <a:pt x="1035" y="501"/>
                  </a:lnTo>
                  <a:cubicBezTo>
                    <a:pt x="868" y="434"/>
                    <a:pt x="735" y="301"/>
                    <a:pt x="668" y="134"/>
                  </a:cubicBezTo>
                  <a:lnTo>
                    <a:pt x="5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6"/>
            <p:cNvSpPr/>
            <p:nvPr/>
          </p:nvSpPr>
          <p:spPr>
            <a:xfrm rot="1903076">
              <a:off x="2522759" y="4101477"/>
              <a:ext cx="19964" cy="21276"/>
            </a:xfrm>
            <a:custGeom>
              <a:rect b="b" l="l" r="r" t="t"/>
              <a:pathLst>
                <a:path extrusionOk="0" h="1169" w="1135">
                  <a:moveTo>
                    <a:pt x="567" y="1"/>
                  </a:moveTo>
                  <a:lnTo>
                    <a:pt x="500" y="168"/>
                  </a:lnTo>
                  <a:cubicBezTo>
                    <a:pt x="400" y="301"/>
                    <a:pt x="267" y="435"/>
                    <a:pt x="134" y="535"/>
                  </a:cubicBezTo>
                  <a:lnTo>
                    <a:pt x="0" y="601"/>
                  </a:lnTo>
                  <a:lnTo>
                    <a:pt x="134" y="668"/>
                  </a:lnTo>
                  <a:cubicBezTo>
                    <a:pt x="267" y="768"/>
                    <a:pt x="400" y="868"/>
                    <a:pt x="500" y="1035"/>
                  </a:cubicBezTo>
                  <a:lnTo>
                    <a:pt x="567" y="1168"/>
                  </a:lnTo>
                  <a:lnTo>
                    <a:pt x="634" y="1035"/>
                  </a:lnTo>
                  <a:cubicBezTo>
                    <a:pt x="734" y="868"/>
                    <a:pt x="867" y="768"/>
                    <a:pt x="1001" y="668"/>
                  </a:cubicBezTo>
                  <a:lnTo>
                    <a:pt x="1134" y="601"/>
                  </a:lnTo>
                  <a:lnTo>
                    <a:pt x="1001" y="535"/>
                  </a:lnTo>
                  <a:cubicBezTo>
                    <a:pt x="867" y="435"/>
                    <a:pt x="734" y="301"/>
                    <a:pt x="634" y="168"/>
                  </a:cubicBezTo>
                  <a:lnTo>
                    <a:pt x="5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6"/>
            <p:cNvSpPr/>
            <p:nvPr/>
          </p:nvSpPr>
          <p:spPr>
            <a:xfrm rot="1903076">
              <a:off x="135726" y="2621686"/>
              <a:ext cx="41089" cy="41915"/>
            </a:xfrm>
            <a:custGeom>
              <a:rect b="b" l="l" r="r" t="t"/>
              <a:pathLst>
                <a:path extrusionOk="0" h="2303" w="2336">
                  <a:moveTo>
                    <a:pt x="1168" y="0"/>
                  </a:moveTo>
                  <a:lnTo>
                    <a:pt x="1002" y="267"/>
                  </a:lnTo>
                  <a:cubicBezTo>
                    <a:pt x="835" y="568"/>
                    <a:pt x="568" y="834"/>
                    <a:pt x="268" y="1001"/>
                  </a:cubicBezTo>
                  <a:lnTo>
                    <a:pt x="1" y="1168"/>
                  </a:lnTo>
                  <a:lnTo>
                    <a:pt x="268" y="1301"/>
                  </a:lnTo>
                  <a:cubicBezTo>
                    <a:pt x="568" y="1468"/>
                    <a:pt x="835" y="1735"/>
                    <a:pt x="1002" y="2035"/>
                  </a:cubicBezTo>
                  <a:lnTo>
                    <a:pt x="1135" y="2302"/>
                  </a:lnTo>
                  <a:lnTo>
                    <a:pt x="1302" y="2035"/>
                  </a:lnTo>
                  <a:cubicBezTo>
                    <a:pt x="1469" y="1735"/>
                    <a:pt x="1736" y="1468"/>
                    <a:pt x="2069" y="1301"/>
                  </a:cubicBezTo>
                  <a:lnTo>
                    <a:pt x="2336" y="1135"/>
                  </a:lnTo>
                  <a:lnTo>
                    <a:pt x="2069" y="1001"/>
                  </a:lnTo>
                  <a:cubicBezTo>
                    <a:pt x="1736" y="834"/>
                    <a:pt x="1502" y="568"/>
                    <a:pt x="1335" y="267"/>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6"/>
            <p:cNvSpPr/>
            <p:nvPr/>
          </p:nvSpPr>
          <p:spPr>
            <a:xfrm rot="1903076">
              <a:off x="1319749" y="4662295"/>
              <a:ext cx="41089" cy="42516"/>
            </a:xfrm>
            <a:custGeom>
              <a:rect b="b" l="l" r="r" t="t"/>
              <a:pathLst>
                <a:path extrusionOk="0" h="2336" w="2336">
                  <a:moveTo>
                    <a:pt x="1168" y="1"/>
                  </a:moveTo>
                  <a:lnTo>
                    <a:pt x="1034" y="268"/>
                  </a:lnTo>
                  <a:cubicBezTo>
                    <a:pt x="867" y="601"/>
                    <a:pt x="600" y="835"/>
                    <a:pt x="300" y="1001"/>
                  </a:cubicBezTo>
                  <a:lnTo>
                    <a:pt x="0" y="1168"/>
                  </a:lnTo>
                  <a:lnTo>
                    <a:pt x="300" y="1302"/>
                  </a:lnTo>
                  <a:cubicBezTo>
                    <a:pt x="600" y="1468"/>
                    <a:pt x="867" y="1735"/>
                    <a:pt x="1034" y="2035"/>
                  </a:cubicBezTo>
                  <a:lnTo>
                    <a:pt x="1168" y="2336"/>
                  </a:lnTo>
                  <a:lnTo>
                    <a:pt x="1334" y="2035"/>
                  </a:lnTo>
                  <a:cubicBezTo>
                    <a:pt x="1501" y="1735"/>
                    <a:pt x="1735" y="1468"/>
                    <a:pt x="2068" y="1302"/>
                  </a:cubicBezTo>
                  <a:lnTo>
                    <a:pt x="2335" y="1168"/>
                  </a:lnTo>
                  <a:lnTo>
                    <a:pt x="2068" y="1001"/>
                  </a:lnTo>
                  <a:cubicBezTo>
                    <a:pt x="1735" y="835"/>
                    <a:pt x="1501" y="601"/>
                    <a:pt x="1334" y="268"/>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6"/>
            <p:cNvSpPr/>
            <p:nvPr/>
          </p:nvSpPr>
          <p:spPr>
            <a:xfrm rot="1903076">
              <a:off x="2343910" y="2919850"/>
              <a:ext cx="110920" cy="114770"/>
            </a:xfrm>
            <a:custGeom>
              <a:rect b="b" l="l" r="r" t="t"/>
              <a:pathLst>
                <a:path extrusionOk="0" h="6306" w="6306">
                  <a:moveTo>
                    <a:pt x="3136" y="1"/>
                  </a:moveTo>
                  <a:lnTo>
                    <a:pt x="2736" y="768"/>
                  </a:lnTo>
                  <a:cubicBezTo>
                    <a:pt x="2269" y="1602"/>
                    <a:pt x="1568" y="2303"/>
                    <a:pt x="734" y="2736"/>
                  </a:cubicBezTo>
                  <a:lnTo>
                    <a:pt x="1" y="3170"/>
                  </a:lnTo>
                  <a:lnTo>
                    <a:pt x="734" y="3570"/>
                  </a:lnTo>
                  <a:cubicBezTo>
                    <a:pt x="1568" y="4037"/>
                    <a:pt x="2269" y="4738"/>
                    <a:pt x="2736" y="5572"/>
                  </a:cubicBezTo>
                  <a:lnTo>
                    <a:pt x="3136" y="6305"/>
                  </a:lnTo>
                  <a:lnTo>
                    <a:pt x="3570" y="5572"/>
                  </a:lnTo>
                  <a:cubicBezTo>
                    <a:pt x="4037" y="4738"/>
                    <a:pt x="4704" y="4037"/>
                    <a:pt x="5538" y="3570"/>
                  </a:cubicBezTo>
                  <a:lnTo>
                    <a:pt x="6305" y="3170"/>
                  </a:lnTo>
                  <a:lnTo>
                    <a:pt x="5538" y="2736"/>
                  </a:lnTo>
                  <a:cubicBezTo>
                    <a:pt x="4704" y="2303"/>
                    <a:pt x="4003" y="1602"/>
                    <a:pt x="3570" y="768"/>
                  </a:cubicBezTo>
                  <a:lnTo>
                    <a:pt x="31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6"/>
            <p:cNvSpPr/>
            <p:nvPr/>
          </p:nvSpPr>
          <p:spPr>
            <a:xfrm rot="1903076">
              <a:off x="-87965" y="4078062"/>
              <a:ext cx="1391176" cy="1328279"/>
            </a:xfrm>
            <a:custGeom>
              <a:rect b="b" l="l" r="r" t="t"/>
              <a:pathLst>
                <a:path extrusionOk="0" h="67116" w="79091">
                  <a:moveTo>
                    <a:pt x="38862" y="1"/>
                  </a:moveTo>
                  <a:cubicBezTo>
                    <a:pt x="38862" y="1"/>
                    <a:pt x="38729" y="21716"/>
                    <a:pt x="34692" y="40096"/>
                  </a:cubicBezTo>
                  <a:cubicBezTo>
                    <a:pt x="34259" y="41931"/>
                    <a:pt x="32958" y="43465"/>
                    <a:pt x="31223" y="44166"/>
                  </a:cubicBezTo>
                  <a:cubicBezTo>
                    <a:pt x="27254" y="45834"/>
                    <a:pt x="23985" y="48769"/>
                    <a:pt x="21917" y="52538"/>
                  </a:cubicBezTo>
                  <a:cubicBezTo>
                    <a:pt x="20863" y="54412"/>
                    <a:pt x="18884" y="55541"/>
                    <a:pt x="16791" y="55541"/>
                  </a:cubicBezTo>
                  <a:cubicBezTo>
                    <a:pt x="16500" y="55541"/>
                    <a:pt x="16206" y="55519"/>
                    <a:pt x="15912" y="55474"/>
                  </a:cubicBezTo>
                  <a:cubicBezTo>
                    <a:pt x="15257" y="55384"/>
                    <a:pt x="14606" y="55341"/>
                    <a:pt x="13963" y="55341"/>
                  </a:cubicBezTo>
                  <a:cubicBezTo>
                    <a:pt x="7166" y="55341"/>
                    <a:pt x="1189" y="60196"/>
                    <a:pt x="1" y="67082"/>
                  </a:cubicBezTo>
                  <a:lnTo>
                    <a:pt x="79091" y="67116"/>
                  </a:lnTo>
                  <a:cubicBezTo>
                    <a:pt x="78090" y="62012"/>
                    <a:pt x="74721" y="57709"/>
                    <a:pt x="70018" y="55507"/>
                  </a:cubicBezTo>
                  <a:cubicBezTo>
                    <a:pt x="68283" y="54707"/>
                    <a:pt x="66382" y="54206"/>
                    <a:pt x="64480" y="54106"/>
                  </a:cubicBezTo>
                  <a:cubicBezTo>
                    <a:pt x="59076" y="53706"/>
                    <a:pt x="54006" y="51271"/>
                    <a:pt x="49970" y="47635"/>
                  </a:cubicBezTo>
                  <a:cubicBezTo>
                    <a:pt x="49770" y="47468"/>
                    <a:pt x="49636" y="47335"/>
                    <a:pt x="49470" y="47201"/>
                  </a:cubicBezTo>
                  <a:cubicBezTo>
                    <a:pt x="46868" y="45033"/>
                    <a:pt x="44166" y="41631"/>
                    <a:pt x="43632" y="38295"/>
                  </a:cubicBezTo>
                  <a:cubicBezTo>
                    <a:pt x="41531" y="25953"/>
                    <a:pt x="39996" y="8941"/>
                    <a:pt x="4009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6"/>
            <p:cNvSpPr/>
            <p:nvPr/>
          </p:nvSpPr>
          <p:spPr>
            <a:xfrm rot="1903076">
              <a:off x="787941" y="2709938"/>
              <a:ext cx="294572" cy="1184486"/>
            </a:xfrm>
            <a:custGeom>
              <a:rect b="b" l="l" r="r" t="t"/>
              <a:pathLst>
                <a:path extrusionOk="0" h="65081" w="16747">
                  <a:moveTo>
                    <a:pt x="8340" y="1"/>
                  </a:moveTo>
                  <a:cubicBezTo>
                    <a:pt x="3737" y="1"/>
                    <a:pt x="1" y="3737"/>
                    <a:pt x="1" y="8340"/>
                  </a:cubicBezTo>
                  <a:lnTo>
                    <a:pt x="1" y="65081"/>
                  </a:lnTo>
                  <a:lnTo>
                    <a:pt x="16746" y="65081"/>
                  </a:lnTo>
                  <a:lnTo>
                    <a:pt x="16679" y="8340"/>
                  </a:lnTo>
                  <a:cubicBezTo>
                    <a:pt x="16679" y="3737"/>
                    <a:pt x="12943" y="1"/>
                    <a:pt x="834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6"/>
            <p:cNvSpPr/>
            <p:nvPr/>
          </p:nvSpPr>
          <p:spPr>
            <a:xfrm rot="1903076">
              <a:off x="787941" y="2709938"/>
              <a:ext cx="294572" cy="1184486"/>
            </a:xfrm>
            <a:custGeom>
              <a:rect b="b" l="l" r="r" t="t"/>
              <a:pathLst>
                <a:path extrusionOk="0" h="65081" w="16747">
                  <a:moveTo>
                    <a:pt x="8340" y="1"/>
                  </a:moveTo>
                  <a:cubicBezTo>
                    <a:pt x="3737" y="1"/>
                    <a:pt x="1" y="3737"/>
                    <a:pt x="1" y="8340"/>
                  </a:cubicBezTo>
                  <a:lnTo>
                    <a:pt x="1" y="65081"/>
                  </a:lnTo>
                  <a:lnTo>
                    <a:pt x="16746" y="65081"/>
                  </a:lnTo>
                  <a:lnTo>
                    <a:pt x="16679" y="8340"/>
                  </a:lnTo>
                  <a:cubicBezTo>
                    <a:pt x="16679" y="3737"/>
                    <a:pt x="12943" y="1"/>
                    <a:pt x="83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6"/>
            <p:cNvSpPr/>
            <p:nvPr/>
          </p:nvSpPr>
          <p:spPr>
            <a:xfrm rot="1903076">
              <a:off x="1005988" y="2897962"/>
              <a:ext cx="293394" cy="4277"/>
            </a:xfrm>
            <a:custGeom>
              <a:rect b="b" l="l" r="r" t="t"/>
              <a:pathLst>
                <a:path extrusionOk="0" h="235" w="16680">
                  <a:moveTo>
                    <a:pt x="8340" y="1"/>
                  </a:moveTo>
                  <a:cubicBezTo>
                    <a:pt x="3736" y="1"/>
                    <a:pt x="0" y="68"/>
                    <a:pt x="0" y="134"/>
                  </a:cubicBezTo>
                  <a:cubicBezTo>
                    <a:pt x="0" y="168"/>
                    <a:pt x="3736" y="234"/>
                    <a:pt x="8340" y="234"/>
                  </a:cubicBezTo>
                  <a:cubicBezTo>
                    <a:pt x="12943" y="234"/>
                    <a:pt x="16679" y="168"/>
                    <a:pt x="16679" y="134"/>
                  </a:cubicBezTo>
                  <a:cubicBezTo>
                    <a:pt x="16679" y="68"/>
                    <a:pt x="12910"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6"/>
            <p:cNvSpPr/>
            <p:nvPr/>
          </p:nvSpPr>
          <p:spPr>
            <a:xfrm rot="1903076">
              <a:off x="880796" y="3130466"/>
              <a:ext cx="293394" cy="3658"/>
            </a:xfrm>
            <a:custGeom>
              <a:rect b="b" l="l" r="r" t="t"/>
              <a:pathLst>
                <a:path extrusionOk="0" h="201" w="16680">
                  <a:moveTo>
                    <a:pt x="8340" y="0"/>
                  </a:moveTo>
                  <a:cubicBezTo>
                    <a:pt x="3736" y="0"/>
                    <a:pt x="0" y="34"/>
                    <a:pt x="0" y="100"/>
                  </a:cubicBezTo>
                  <a:cubicBezTo>
                    <a:pt x="0" y="167"/>
                    <a:pt x="3736" y="200"/>
                    <a:pt x="8340" y="200"/>
                  </a:cubicBezTo>
                  <a:cubicBezTo>
                    <a:pt x="12943" y="200"/>
                    <a:pt x="16679" y="167"/>
                    <a:pt x="16679" y="100"/>
                  </a:cubicBezTo>
                  <a:cubicBezTo>
                    <a:pt x="16679" y="34"/>
                    <a:pt x="12910" y="0"/>
                    <a:pt x="8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6"/>
            <p:cNvSpPr/>
            <p:nvPr/>
          </p:nvSpPr>
          <p:spPr>
            <a:xfrm rot="1903076">
              <a:off x="1143093" y="2918665"/>
              <a:ext cx="4134" cy="263502"/>
            </a:xfrm>
            <a:custGeom>
              <a:rect b="b" l="l" r="r" t="t"/>
              <a:pathLst>
                <a:path extrusionOk="0" h="14478" w="235">
                  <a:moveTo>
                    <a:pt x="134" y="0"/>
                  </a:moveTo>
                  <a:cubicBezTo>
                    <a:pt x="68" y="0"/>
                    <a:pt x="1" y="3236"/>
                    <a:pt x="1" y="7239"/>
                  </a:cubicBezTo>
                  <a:cubicBezTo>
                    <a:pt x="1" y="11242"/>
                    <a:pt x="68" y="14477"/>
                    <a:pt x="134" y="14477"/>
                  </a:cubicBezTo>
                  <a:cubicBezTo>
                    <a:pt x="201" y="14477"/>
                    <a:pt x="234" y="11242"/>
                    <a:pt x="234" y="7239"/>
                  </a:cubicBezTo>
                  <a:cubicBezTo>
                    <a:pt x="234" y="3236"/>
                    <a:pt x="168"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6"/>
            <p:cNvSpPr/>
            <p:nvPr/>
          </p:nvSpPr>
          <p:spPr>
            <a:xfrm rot="1903076">
              <a:off x="1120012" y="2966497"/>
              <a:ext cx="24080" cy="21476"/>
            </a:xfrm>
            <a:custGeom>
              <a:rect b="b" l="l" r="r" t="t"/>
              <a:pathLst>
                <a:path extrusionOk="0" h="1180" w="1369">
                  <a:moveTo>
                    <a:pt x="768" y="1"/>
                  </a:moveTo>
                  <a:cubicBezTo>
                    <a:pt x="268" y="1"/>
                    <a:pt x="1" y="635"/>
                    <a:pt x="368" y="1002"/>
                  </a:cubicBezTo>
                  <a:cubicBezTo>
                    <a:pt x="490" y="1124"/>
                    <a:pt x="642" y="1179"/>
                    <a:pt x="790" y="1179"/>
                  </a:cubicBezTo>
                  <a:cubicBezTo>
                    <a:pt x="1087" y="1179"/>
                    <a:pt x="1368" y="957"/>
                    <a:pt x="1368" y="601"/>
                  </a:cubicBezTo>
                  <a:cubicBezTo>
                    <a:pt x="1368" y="268"/>
                    <a:pt x="1101" y="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6"/>
            <p:cNvSpPr/>
            <p:nvPr/>
          </p:nvSpPr>
          <p:spPr>
            <a:xfrm rot="1903076">
              <a:off x="1076729" y="3046646"/>
              <a:ext cx="24080" cy="21731"/>
            </a:xfrm>
            <a:custGeom>
              <a:rect b="b" l="l" r="r" t="t"/>
              <a:pathLst>
                <a:path extrusionOk="0" h="1194" w="1369">
                  <a:moveTo>
                    <a:pt x="768" y="0"/>
                  </a:moveTo>
                  <a:cubicBezTo>
                    <a:pt x="268" y="0"/>
                    <a:pt x="1" y="634"/>
                    <a:pt x="368" y="1001"/>
                  </a:cubicBezTo>
                  <a:cubicBezTo>
                    <a:pt x="490" y="1135"/>
                    <a:pt x="642" y="1194"/>
                    <a:pt x="790" y="1194"/>
                  </a:cubicBezTo>
                  <a:cubicBezTo>
                    <a:pt x="1087" y="1194"/>
                    <a:pt x="1368" y="957"/>
                    <a:pt x="1368" y="601"/>
                  </a:cubicBezTo>
                  <a:cubicBezTo>
                    <a:pt x="1368" y="267"/>
                    <a:pt x="1101" y="0"/>
                    <a:pt x="7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6"/>
            <p:cNvSpPr/>
            <p:nvPr/>
          </p:nvSpPr>
          <p:spPr>
            <a:xfrm rot="1903076">
              <a:off x="626240" y="3602282"/>
              <a:ext cx="293394" cy="4277"/>
            </a:xfrm>
            <a:custGeom>
              <a:rect b="b" l="l" r="r" t="t"/>
              <a:pathLst>
                <a:path extrusionOk="0" h="235" w="16680">
                  <a:moveTo>
                    <a:pt x="8340" y="1"/>
                  </a:moveTo>
                  <a:cubicBezTo>
                    <a:pt x="3736" y="1"/>
                    <a:pt x="0" y="67"/>
                    <a:pt x="0" y="134"/>
                  </a:cubicBezTo>
                  <a:cubicBezTo>
                    <a:pt x="0" y="167"/>
                    <a:pt x="3736" y="234"/>
                    <a:pt x="8340" y="234"/>
                  </a:cubicBezTo>
                  <a:cubicBezTo>
                    <a:pt x="12943" y="234"/>
                    <a:pt x="16679" y="167"/>
                    <a:pt x="16679" y="134"/>
                  </a:cubicBezTo>
                  <a:cubicBezTo>
                    <a:pt x="16679" y="34"/>
                    <a:pt x="12910"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6"/>
            <p:cNvSpPr/>
            <p:nvPr/>
          </p:nvSpPr>
          <p:spPr>
            <a:xfrm rot="1903076">
              <a:off x="888537" y="3390481"/>
              <a:ext cx="4134" cy="264121"/>
            </a:xfrm>
            <a:custGeom>
              <a:rect b="b" l="l" r="r" t="t"/>
              <a:pathLst>
                <a:path extrusionOk="0" h="14512" w="235">
                  <a:moveTo>
                    <a:pt x="134" y="1"/>
                  </a:moveTo>
                  <a:cubicBezTo>
                    <a:pt x="68" y="1"/>
                    <a:pt x="1" y="3270"/>
                    <a:pt x="1" y="7239"/>
                  </a:cubicBezTo>
                  <a:cubicBezTo>
                    <a:pt x="1" y="11242"/>
                    <a:pt x="68" y="14511"/>
                    <a:pt x="134" y="14511"/>
                  </a:cubicBezTo>
                  <a:cubicBezTo>
                    <a:pt x="201" y="14511"/>
                    <a:pt x="234" y="11242"/>
                    <a:pt x="234" y="7239"/>
                  </a:cubicBezTo>
                  <a:cubicBezTo>
                    <a:pt x="234" y="3236"/>
                    <a:pt x="1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6"/>
            <p:cNvSpPr/>
            <p:nvPr/>
          </p:nvSpPr>
          <p:spPr>
            <a:xfrm rot="1903076">
              <a:off x="868612" y="3439832"/>
              <a:ext cx="20562" cy="21276"/>
            </a:xfrm>
            <a:custGeom>
              <a:rect b="b" l="l" r="r" t="t"/>
              <a:pathLst>
                <a:path extrusionOk="0" h="1169" w="1169">
                  <a:moveTo>
                    <a:pt x="568" y="1"/>
                  </a:moveTo>
                  <a:cubicBezTo>
                    <a:pt x="268" y="1"/>
                    <a:pt x="1" y="234"/>
                    <a:pt x="1" y="568"/>
                  </a:cubicBezTo>
                  <a:cubicBezTo>
                    <a:pt x="1" y="901"/>
                    <a:pt x="268" y="1168"/>
                    <a:pt x="568" y="1168"/>
                  </a:cubicBezTo>
                  <a:cubicBezTo>
                    <a:pt x="901" y="1168"/>
                    <a:pt x="1168" y="901"/>
                    <a:pt x="1168" y="568"/>
                  </a:cubicBezTo>
                  <a:cubicBezTo>
                    <a:pt x="1168" y="234"/>
                    <a:pt x="901"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6"/>
            <p:cNvSpPr/>
            <p:nvPr/>
          </p:nvSpPr>
          <p:spPr>
            <a:xfrm rot="1903076">
              <a:off x="825394" y="3519997"/>
              <a:ext cx="20562" cy="21258"/>
            </a:xfrm>
            <a:custGeom>
              <a:rect b="b" l="l" r="r" t="t"/>
              <a:pathLst>
                <a:path extrusionOk="0" h="1168" w="1169">
                  <a:moveTo>
                    <a:pt x="568" y="0"/>
                  </a:moveTo>
                  <a:cubicBezTo>
                    <a:pt x="268" y="0"/>
                    <a:pt x="1" y="267"/>
                    <a:pt x="1" y="567"/>
                  </a:cubicBezTo>
                  <a:cubicBezTo>
                    <a:pt x="1" y="901"/>
                    <a:pt x="268" y="1168"/>
                    <a:pt x="568" y="1168"/>
                  </a:cubicBezTo>
                  <a:cubicBezTo>
                    <a:pt x="901" y="1168"/>
                    <a:pt x="1168" y="901"/>
                    <a:pt x="1168" y="567"/>
                  </a:cubicBezTo>
                  <a:cubicBezTo>
                    <a:pt x="1168" y="267"/>
                    <a:pt x="901" y="0"/>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6"/>
            <p:cNvSpPr/>
            <p:nvPr/>
          </p:nvSpPr>
          <p:spPr>
            <a:xfrm rot="1903076">
              <a:off x="752296" y="3368795"/>
              <a:ext cx="293394" cy="3658"/>
            </a:xfrm>
            <a:custGeom>
              <a:rect b="b" l="l" r="r" t="t"/>
              <a:pathLst>
                <a:path extrusionOk="0" h="201" w="16680">
                  <a:moveTo>
                    <a:pt x="8340" y="1"/>
                  </a:moveTo>
                  <a:cubicBezTo>
                    <a:pt x="3770" y="1"/>
                    <a:pt x="0" y="34"/>
                    <a:pt x="0" y="101"/>
                  </a:cubicBezTo>
                  <a:cubicBezTo>
                    <a:pt x="0" y="134"/>
                    <a:pt x="3736" y="201"/>
                    <a:pt x="8340" y="201"/>
                  </a:cubicBezTo>
                  <a:cubicBezTo>
                    <a:pt x="12943" y="201"/>
                    <a:pt x="16679" y="167"/>
                    <a:pt x="16679" y="101"/>
                  </a:cubicBezTo>
                  <a:cubicBezTo>
                    <a:pt x="16679" y="34"/>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6"/>
            <p:cNvSpPr/>
            <p:nvPr/>
          </p:nvSpPr>
          <p:spPr>
            <a:xfrm rot="1903076">
              <a:off x="904349" y="3088674"/>
              <a:ext cx="3536" cy="263502"/>
            </a:xfrm>
            <a:custGeom>
              <a:rect b="b" l="l" r="r" t="t"/>
              <a:pathLst>
                <a:path extrusionOk="0" h="14478" w="201">
                  <a:moveTo>
                    <a:pt x="100" y="1"/>
                  </a:moveTo>
                  <a:cubicBezTo>
                    <a:pt x="33" y="1"/>
                    <a:pt x="0" y="3236"/>
                    <a:pt x="0" y="7239"/>
                  </a:cubicBezTo>
                  <a:cubicBezTo>
                    <a:pt x="0" y="11242"/>
                    <a:pt x="33" y="14478"/>
                    <a:pt x="100" y="14478"/>
                  </a:cubicBezTo>
                  <a:cubicBezTo>
                    <a:pt x="167" y="14478"/>
                    <a:pt x="200" y="11242"/>
                    <a:pt x="200" y="7239"/>
                  </a:cubicBezTo>
                  <a:cubicBezTo>
                    <a:pt x="200"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6"/>
            <p:cNvSpPr/>
            <p:nvPr/>
          </p:nvSpPr>
          <p:spPr>
            <a:xfrm rot="1903076">
              <a:off x="960103" y="3185418"/>
              <a:ext cx="24063" cy="21331"/>
            </a:xfrm>
            <a:custGeom>
              <a:rect b="b" l="l" r="r" t="t"/>
              <a:pathLst>
                <a:path extrusionOk="0" h="1172" w="1368">
                  <a:moveTo>
                    <a:pt x="601" y="0"/>
                  </a:moveTo>
                  <a:cubicBezTo>
                    <a:pt x="267" y="0"/>
                    <a:pt x="0" y="267"/>
                    <a:pt x="0" y="601"/>
                  </a:cubicBezTo>
                  <a:cubicBezTo>
                    <a:pt x="0" y="940"/>
                    <a:pt x="291" y="1172"/>
                    <a:pt x="593" y="1172"/>
                  </a:cubicBezTo>
                  <a:cubicBezTo>
                    <a:pt x="737" y="1172"/>
                    <a:pt x="883" y="1119"/>
                    <a:pt x="1001" y="1001"/>
                  </a:cubicBezTo>
                  <a:cubicBezTo>
                    <a:pt x="1368" y="634"/>
                    <a:pt x="11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6"/>
            <p:cNvSpPr/>
            <p:nvPr/>
          </p:nvSpPr>
          <p:spPr>
            <a:xfrm rot="1903076">
              <a:off x="916885" y="3265565"/>
              <a:ext cx="24063" cy="21349"/>
            </a:xfrm>
            <a:custGeom>
              <a:rect b="b" l="l" r="r" t="t"/>
              <a:pathLst>
                <a:path extrusionOk="0" h="1173" w="1368">
                  <a:moveTo>
                    <a:pt x="601" y="1"/>
                  </a:moveTo>
                  <a:cubicBezTo>
                    <a:pt x="267" y="1"/>
                    <a:pt x="0" y="268"/>
                    <a:pt x="0" y="601"/>
                  </a:cubicBezTo>
                  <a:cubicBezTo>
                    <a:pt x="0" y="940"/>
                    <a:pt x="291" y="1172"/>
                    <a:pt x="593" y="1172"/>
                  </a:cubicBezTo>
                  <a:cubicBezTo>
                    <a:pt x="737" y="1172"/>
                    <a:pt x="883" y="1120"/>
                    <a:pt x="1001" y="1001"/>
                  </a:cubicBezTo>
                  <a:cubicBezTo>
                    <a:pt x="1368" y="635"/>
                    <a:pt x="11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6"/>
            <p:cNvSpPr/>
            <p:nvPr/>
          </p:nvSpPr>
          <p:spPr>
            <a:xfrm rot="1903076">
              <a:off x="1056304" y="2752568"/>
              <a:ext cx="69848" cy="129331"/>
            </a:xfrm>
            <a:custGeom>
              <a:rect b="b" l="l" r="r" t="t"/>
              <a:pathLst>
                <a:path extrusionOk="0" h="7106" w="3971">
                  <a:moveTo>
                    <a:pt x="3937" y="1"/>
                  </a:moveTo>
                  <a:cubicBezTo>
                    <a:pt x="3837" y="1"/>
                    <a:pt x="3737" y="67"/>
                    <a:pt x="3636" y="134"/>
                  </a:cubicBezTo>
                  <a:cubicBezTo>
                    <a:pt x="3536" y="167"/>
                    <a:pt x="3403" y="234"/>
                    <a:pt x="3303" y="334"/>
                  </a:cubicBezTo>
                  <a:cubicBezTo>
                    <a:pt x="3169" y="401"/>
                    <a:pt x="3036" y="501"/>
                    <a:pt x="2903" y="634"/>
                  </a:cubicBezTo>
                  <a:cubicBezTo>
                    <a:pt x="2536" y="901"/>
                    <a:pt x="2235" y="1235"/>
                    <a:pt x="1935" y="1602"/>
                  </a:cubicBezTo>
                  <a:cubicBezTo>
                    <a:pt x="1602" y="2035"/>
                    <a:pt x="1301" y="2502"/>
                    <a:pt x="1035" y="3003"/>
                  </a:cubicBezTo>
                  <a:cubicBezTo>
                    <a:pt x="601" y="3903"/>
                    <a:pt x="301" y="4871"/>
                    <a:pt x="134" y="5838"/>
                  </a:cubicBezTo>
                  <a:cubicBezTo>
                    <a:pt x="67" y="6138"/>
                    <a:pt x="34" y="6438"/>
                    <a:pt x="1" y="6739"/>
                  </a:cubicBezTo>
                  <a:cubicBezTo>
                    <a:pt x="1" y="6872"/>
                    <a:pt x="1" y="6972"/>
                    <a:pt x="1" y="7106"/>
                  </a:cubicBezTo>
                  <a:cubicBezTo>
                    <a:pt x="67" y="7106"/>
                    <a:pt x="101" y="6605"/>
                    <a:pt x="267" y="5871"/>
                  </a:cubicBezTo>
                  <a:cubicBezTo>
                    <a:pt x="468" y="4904"/>
                    <a:pt x="801" y="3970"/>
                    <a:pt x="1235" y="3103"/>
                  </a:cubicBezTo>
                  <a:cubicBezTo>
                    <a:pt x="1468" y="2602"/>
                    <a:pt x="1768" y="2135"/>
                    <a:pt x="2102" y="1702"/>
                  </a:cubicBezTo>
                  <a:cubicBezTo>
                    <a:pt x="2369" y="1368"/>
                    <a:pt x="2669" y="1035"/>
                    <a:pt x="3003" y="734"/>
                  </a:cubicBezTo>
                  <a:cubicBezTo>
                    <a:pt x="3570" y="234"/>
                    <a:pt x="3970" y="34"/>
                    <a:pt x="39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6"/>
            <p:cNvSpPr/>
            <p:nvPr/>
          </p:nvSpPr>
          <p:spPr>
            <a:xfrm rot="1903076">
              <a:off x="1179459" y="2786141"/>
              <a:ext cx="21143" cy="5478"/>
            </a:xfrm>
            <a:custGeom>
              <a:rect b="b" l="l" r="r" t="t"/>
              <a:pathLst>
                <a:path extrusionOk="0" h="301" w="1202">
                  <a:moveTo>
                    <a:pt x="1026" y="1"/>
                  </a:moveTo>
                  <a:cubicBezTo>
                    <a:pt x="917" y="1"/>
                    <a:pt x="767" y="17"/>
                    <a:pt x="601" y="51"/>
                  </a:cubicBezTo>
                  <a:cubicBezTo>
                    <a:pt x="267" y="117"/>
                    <a:pt x="0" y="217"/>
                    <a:pt x="0" y="251"/>
                  </a:cubicBezTo>
                  <a:cubicBezTo>
                    <a:pt x="17" y="284"/>
                    <a:pt x="92" y="301"/>
                    <a:pt x="204" y="301"/>
                  </a:cubicBezTo>
                  <a:cubicBezTo>
                    <a:pt x="317" y="301"/>
                    <a:pt x="467" y="284"/>
                    <a:pt x="634" y="251"/>
                  </a:cubicBezTo>
                  <a:cubicBezTo>
                    <a:pt x="968" y="217"/>
                    <a:pt x="1201" y="117"/>
                    <a:pt x="1201" y="51"/>
                  </a:cubicBezTo>
                  <a:cubicBezTo>
                    <a:pt x="1201" y="17"/>
                    <a:pt x="1134" y="1"/>
                    <a:pt x="102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6"/>
            <p:cNvSpPr/>
            <p:nvPr/>
          </p:nvSpPr>
          <p:spPr>
            <a:xfrm rot="1903076">
              <a:off x="1440277" y="3113106"/>
              <a:ext cx="294555" cy="1184486"/>
            </a:xfrm>
            <a:custGeom>
              <a:rect b="b" l="l" r="r" t="t"/>
              <a:pathLst>
                <a:path extrusionOk="0" h="65081" w="16746">
                  <a:moveTo>
                    <a:pt x="8434" y="0"/>
                  </a:moveTo>
                  <a:cubicBezTo>
                    <a:pt x="8414" y="0"/>
                    <a:pt x="8394" y="0"/>
                    <a:pt x="8373" y="1"/>
                  </a:cubicBezTo>
                  <a:cubicBezTo>
                    <a:pt x="3770" y="1"/>
                    <a:pt x="34" y="3737"/>
                    <a:pt x="34" y="8340"/>
                  </a:cubicBezTo>
                  <a:lnTo>
                    <a:pt x="1" y="65081"/>
                  </a:lnTo>
                  <a:lnTo>
                    <a:pt x="16712" y="65081"/>
                  </a:lnTo>
                  <a:lnTo>
                    <a:pt x="16712" y="8340"/>
                  </a:lnTo>
                  <a:cubicBezTo>
                    <a:pt x="16746" y="3724"/>
                    <a:pt x="13010" y="0"/>
                    <a:pt x="84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6"/>
            <p:cNvSpPr/>
            <p:nvPr/>
          </p:nvSpPr>
          <p:spPr>
            <a:xfrm rot="1903076">
              <a:off x="1440277" y="3113106"/>
              <a:ext cx="294555" cy="1184486"/>
            </a:xfrm>
            <a:custGeom>
              <a:rect b="b" l="l" r="r" t="t"/>
              <a:pathLst>
                <a:path extrusionOk="0" h="65081" w="16746">
                  <a:moveTo>
                    <a:pt x="8434" y="0"/>
                  </a:moveTo>
                  <a:cubicBezTo>
                    <a:pt x="8414" y="0"/>
                    <a:pt x="8394" y="0"/>
                    <a:pt x="8373" y="1"/>
                  </a:cubicBezTo>
                  <a:cubicBezTo>
                    <a:pt x="3770" y="1"/>
                    <a:pt x="34" y="3737"/>
                    <a:pt x="34" y="8340"/>
                  </a:cubicBezTo>
                  <a:lnTo>
                    <a:pt x="1" y="65081"/>
                  </a:lnTo>
                  <a:lnTo>
                    <a:pt x="16712" y="65081"/>
                  </a:lnTo>
                  <a:lnTo>
                    <a:pt x="16712" y="8340"/>
                  </a:lnTo>
                  <a:cubicBezTo>
                    <a:pt x="16746" y="3724"/>
                    <a:pt x="13010" y="0"/>
                    <a:pt x="8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6"/>
            <p:cNvSpPr/>
            <p:nvPr/>
          </p:nvSpPr>
          <p:spPr>
            <a:xfrm rot="1903076">
              <a:off x="1657320" y="3300515"/>
              <a:ext cx="293394" cy="4277"/>
            </a:xfrm>
            <a:custGeom>
              <a:rect b="b" l="l" r="r" t="t"/>
              <a:pathLst>
                <a:path extrusionOk="0" h="235" w="16680">
                  <a:moveTo>
                    <a:pt x="8340" y="1"/>
                  </a:moveTo>
                  <a:cubicBezTo>
                    <a:pt x="3770" y="1"/>
                    <a:pt x="1" y="68"/>
                    <a:pt x="1" y="134"/>
                  </a:cubicBezTo>
                  <a:cubicBezTo>
                    <a:pt x="1" y="168"/>
                    <a:pt x="3737" y="234"/>
                    <a:pt x="8340" y="234"/>
                  </a:cubicBezTo>
                  <a:cubicBezTo>
                    <a:pt x="12976" y="234"/>
                    <a:pt x="16679" y="168"/>
                    <a:pt x="16679" y="134"/>
                  </a:cubicBezTo>
                  <a:cubicBezTo>
                    <a:pt x="16679" y="68"/>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6"/>
            <p:cNvSpPr/>
            <p:nvPr/>
          </p:nvSpPr>
          <p:spPr>
            <a:xfrm rot="1903076">
              <a:off x="1532129" y="3533019"/>
              <a:ext cx="293394" cy="3658"/>
            </a:xfrm>
            <a:custGeom>
              <a:rect b="b" l="l" r="r" t="t"/>
              <a:pathLst>
                <a:path extrusionOk="0" h="201" w="16680">
                  <a:moveTo>
                    <a:pt x="8340" y="0"/>
                  </a:moveTo>
                  <a:cubicBezTo>
                    <a:pt x="3770" y="0"/>
                    <a:pt x="1" y="34"/>
                    <a:pt x="1" y="100"/>
                  </a:cubicBezTo>
                  <a:cubicBezTo>
                    <a:pt x="1" y="167"/>
                    <a:pt x="3737" y="200"/>
                    <a:pt x="8340" y="200"/>
                  </a:cubicBezTo>
                  <a:cubicBezTo>
                    <a:pt x="12976" y="200"/>
                    <a:pt x="16679" y="167"/>
                    <a:pt x="16679" y="100"/>
                  </a:cubicBezTo>
                  <a:cubicBezTo>
                    <a:pt x="16679" y="34"/>
                    <a:pt x="12943" y="0"/>
                    <a:pt x="8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6"/>
            <p:cNvSpPr/>
            <p:nvPr/>
          </p:nvSpPr>
          <p:spPr>
            <a:xfrm rot="1903076">
              <a:off x="1684182" y="3252897"/>
              <a:ext cx="3536" cy="263502"/>
            </a:xfrm>
            <a:custGeom>
              <a:rect b="b" l="l" r="r" t="t"/>
              <a:pathLst>
                <a:path extrusionOk="0" h="14478" w="201">
                  <a:moveTo>
                    <a:pt x="100" y="0"/>
                  </a:moveTo>
                  <a:cubicBezTo>
                    <a:pt x="67" y="0"/>
                    <a:pt x="0" y="3236"/>
                    <a:pt x="0" y="7239"/>
                  </a:cubicBezTo>
                  <a:cubicBezTo>
                    <a:pt x="0" y="11242"/>
                    <a:pt x="67" y="14477"/>
                    <a:pt x="100" y="14477"/>
                  </a:cubicBezTo>
                  <a:cubicBezTo>
                    <a:pt x="167" y="14477"/>
                    <a:pt x="200" y="11242"/>
                    <a:pt x="200" y="7239"/>
                  </a:cubicBezTo>
                  <a:cubicBezTo>
                    <a:pt x="200" y="3236"/>
                    <a:pt x="167"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6"/>
            <p:cNvSpPr/>
            <p:nvPr/>
          </p:nvSpPr>
          <p:spPr>
            <a:xfrm rot="1903076">
              <a:off x="1739910" y="3349617"/>
              <a:ext cx="24063" cy="21476"/>
            </a:xfrm>
            <a:custGeom>
              <a:rect b="b" l="l" r="r" t="t"/>
              <a:pathLst>
                <a:path extrusionOk="0" h="1180" w="1368">
                  <a:moveTo>
                    <a:pt x="601" y="1"/>
                  </a:moveTo>
                  <a:cubicBezTo>
                    <a:pt x="267" y="1"/>
                    <a:pt x="0" y="268"/>
                    <a:pt x="0" y="601"/>
                  </a:cubicBezTo>
                  <a:cubicBezTo>
                    <a:pt x="0" y="957"/>
                    <a:pt x="282" y="1179"/>
                    <a:pt x="578" y="1179"/>
                  </a:cubicBezTo>
                  <a:cubicBezTo>
                    <a:pt x="727" y="1179"/>
                    <a:pt x="879" y="1124"/>
                    <a:pt x="1001" y="1002"/>
                  </a:cubicBezTo>
                  <a:cubicBezTo>
                    <a:pt x="1368" y="635"/>
                    <a:pt x="11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6"/>
            <p:cNvSpPr/>
            <p:nvPr/>
          </p:nvSpPr>
          <p:spPr>
            <a:xfrm rot="1903076">
              <a:off x="1696627" y="3429766"/>
              <a:ext cx="24063" cy="21731"/>
            </a:xfrm>
            <a:custGeom>
              <a:rect b="b" l="l" r="r" t="t"/>
              <a:pathLst>
                <a:path extrusionOk="0" h="1194" w="1368">
                  <a:moveTo>
                    <a:pt x="601" y="0"/>
                  </a:moveTo>
                  <a:cubicBezTo>
                    <a:pt x="267" y="0"/>
                    <a:pt x="0" y="267"/>
                    <a:pt x="0" y="601"/>
                  </a:cubicBezTo>
                  <a:cubicBezTo>
                    <a:pt x="0" y="957"/>
                    <a:pt x="282" y="1194"/>
                    <a:pt x="578" y="1194"/>
                  </a:cubicBezTo>
                  <a:cubicBezTo>
                    <a:pt x="727" y="1194"/>
                    <a:pt x="879" y="1135"/>
                    <a:pt x="1001" y="1001"/>
                  </a:cubicBezTo>
                  <a:cubicBezTo>
                    <a:pt x="1368" y="634"/>
                    <a:pt x="11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6"/>
            <p:cNvSpPr/>
            <p:nvPr/>
          </p:nvSpPr>
          <p:spPr>
            <a:xfrm rot="1903076">
              <a:off x="1277573" y="4004835"/>
              <a:ext cx="293394" cy="4277"/>
            </a:xfrm>
            <a:custGeom>
              <a:rect b="b" l="l" r="r" t="t"/>
              <a:pathLst>
                <a:path extrusionOk="0" h="235" w="16680">
                  <a:moveTo>
                    <a:pt x="8340" y="1"/>
                  </a:moveTo>
                  <a:cubicBezTo>
                    <a:pt x="3770" y="1"/>
                    <a:pt x="1" y="67"/>
                    <a:pt x="1" y="134"/>
                  </a:cubicBezTo>
                  <a:cubicBezTo>
                    <a:pt x="1" y="167"/>
                    <a:pt x="3737" y="234"/>
                    <a:pt x="8340" y="234"/>
                  </a:cubicBezTo>
                  <a:cubicBezTo>
                    <a:pt x="12976" y="234"/>
                    <a:pt x="16679" y="167"/>
                    <a:pt x="16679" y="134"/>
                  </a:cubicBezTo>
                  <a:cubicBezTo>
                    <a:pt x="16679" y="67"/>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6"/>
            <p:cNvSpPr/>
            <p:nvPr/>
          </p:nvSpPr>
          <p:spPr>
            <a:xfrm rot="1903076">
              <a:off x="1429582" y="3724866"/>
              <a:ext cx="4116" cy="264121"/>
            </a:xfrm>
            <a:custGeom>
              <a:rect b="b" l="l" r="r" t="t"/>
              <a:pathLst>
                <a:path extrusionOk="0" h="14512" w="234">
                  <a:moveTo>
                    <a:pt x="100" y="1"/>
                  </a:moveTo>
                  <a:cubicBezTo>
                    <a:pt x="67" y="1"/>
                    <a:pt x="0" y="3270"/>
                    <a:pt x="0" y="7239"/>
                  </a:cubicBezTo>
                  <a:cubicBezTo>
                    <a:pt x="0" y="11242"/>
                    <a:pt x="67" y="14511"/>
                    <a:pt x="100" y="14511"/>
                  </a:cubicBezTo>
                  <a:cubicBezTo>
                    <a:pt x="167" y="14511"/>
                    <a:pt x="234" y="11242"/>
                    <a:pt x="234" y="7239"/>
                  </a:cubicBezTo>
                  <a:cubicBezTo>
                    <a:pt x="234"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6"/>
            <p:cNvSpPr/>
            <p:nvPr/>
          </p:nvSpPr>
          <p:spPr>
            <a:xfrm rot="1903076">
              <a:off x="1485517" y="3821102"/>
              <a:ext cx="20545" cy="21276"/>
            </a:xfrm>
            <a:custGeom>
              <a:rect b="b" l="l" r="r" t="t"/>
              <a:pathLst>
                <a:path extrusionOk="0" h="1169" w="1168">
                  <a:moveTo>
                    <a:pt x="601" y="1"/>
                  </a:moveTo>
                  <a:cubicBezTo>
                    <a:pt x="267" y="1"/>
                    <a:pt x="0" y="234"/>
                    <a:pt x="0" y="568"/>
                  </a:cubicBezTo>
                  <a:cubicBezTo>
                    <a:pt x="0" y="901"/>
                    <a:pt x="267" y="1168"/>
                    <a:pt x="601" y="1168"/>
                  </a:cubicBezTo>
                  <a:cubicBezTo>
                    <a:pt x="901" y="1168"/>
                    <a:pt x="1168" y="901"/>
                    <a:pt x="1168" y="568"/>
                  </a:cubicBezTo>
                  <a:cubicBezTo>
                    <a:pt x="1168" y="234"/>
                    <a:pt x="9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6"/>
            <p:cNvSpPr/>
            <p:nvPr/>
          </p:nvSpPr>
          <p:spPr>
            <a:xfrm rot="1903076">
              <a:off x="1442299" y="3901267"/>
              <a:ext cx="20545" cy="21258"/>
            </a:xfrm>
            <a:custGeom>
              <a:rect b="b" l="l" r="r" t="t"/>
              <a:pathLst>
                <a:path extrusionOk="0" h="1168" w="1168">
                  <a:moveTo>
                    <a:pt x="601" y="0"/>
                  </a:moveTo>
                  <a:cubicBezTo>
                    <a:pt x="267" y="0"/>
                    <a:pt x="0" y="267"/>
                    <a:pt x="0" y="567"/>
                  </a:cubicBezTo>
                  <a:cubicBezTo>
                    <a:pt x="0" y="901"/>
                    <a:pt x="267" y="1168"/>
                    <a:pt x="601" y="1168"/>
                  </a:cubicBezTo>
                  <a:cubicBezTo>
                    <a:pt x="901" y="1168"/>
                    <a:pt x="1168" y="901"/>
                    <a:pt x="1168" y="567"/>
                  </a:cubicBezTo>
                  <a:cubicBezTo>
                    <a:pt x="1168" y="267"/>
                    <a:pt x="9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6"/>
            <p:cNvSpPr/>
            <p:nvPr/>
          </p:nvSpPr>
          <p:spPr>
            <a:xfrm rot="1903076">
              <a:off x="1403628" y="3771348"/>
              <a:ext cx="293394" cy="3658"/>
            </a:xfrm>
            <a:custGeom>
              <a:rect b="b" l="l" r="r" t="t"/>
              <a:pathLst>
                <a:path extrusionOk="0" h="201" w="16680">
                  <a:moveTo>
                    <a:pt x="8340" y="1"/>
                  </a:moveTo>
                  <a:cubicBezTo>
                    <a:pt x="3770" y="1"/>
                    <a:pt x="1" y="34"/>
                    <a:pt x="1" y="101"/>
                  </a:cubicBezTo>
                  <a:cubicBezTo>
                    <a:pt x="1" y="167"/>
                    <a:pt x="3737" y="201"/>
                    <a:pt x="8340" y="201"/>
                  </a:cubicBezTo>
                  <a:cubicBezTo>
                    <a:pt x="12943" y="201"/>
                    <a:pt x="16679" y="167"/>
                    <a:pt x="16679" y="101"/>
                  </a:cubicBezTo>
                  <a:cubicBezTo>
                    <a:pt x="16679" y="34"/>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6"/>
            <p:cNvSpPr/>
            <p:nvPr/>
          </p:nvSpPr>
          <p:spPr>
            <a:xfrm rot="1903076">
              <a:off x="1666479" y="3559704"/>
              <a:ext cx="3536" cy="263502"/>
            </a:xfrm>
            <a:custGeom>
              <a:rect b="b" l="l" r="r" t="t"/>
              <a:pathLst>
                <a:path extrusionOk="0" h="14478" w="201">
                  <a:moveTo>
                    <a:pt x="100" y="1"/>
                  </a:moveTo>
                  <a:cubicBezTo>
                    <a:pt x="34" y="1"/>
                    <a:pt x="0" y="3236"/>
                    <a:pt x="0" y="7239"/>
                  </a:cubicBezTo>
                  <a:cubicBezTo>
                    <a:pt x="0" y="11242"/>
                    <a:pt x="34" y="14478"/>
                    <a:pt x="100" y="14478"/>
                  </a:cubicBezTo>
                  <a:cubicBezTo>
                    <a:pt x="167" y="14478"/>
                    <a:pt x="201" y="11242"/>
                    <a:pt x="201" y="7239"/>
                  </a:cubicBezTo>
                  <a:cubicBezTo>
                    <a:pt x="201"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6"/>
            <p:cNvSpPr/>
            <p:nvPr/>
          </p:nvSpPr>
          <p:spPr>
            <a:xfrm rot="1903076">
              <a:off x="1642870" y="3607405"/>
              <a:ext cx="24080" cy="21331"/>
            </a:xfrm>
            <a:custGeom>
              <a:rect b="b" l="l" r="r" t="t"/>
              <a:pathLst>
                <a:path extrusionOk="0" h="1172" w="1369">
                  <a:moveTo>
                    <a:pt x="801" y="0"/>
                  </a:moveTo>
                  <a:cubicBezTo>
                    <a:pt x="268" y="0"/>
                    <a:pt x="1" y="634"/>
                    <a:pt x="368" y="1001"/>
                  </a:cubicBezTo>
                  <a:cubicBezTo>
                    <a:pt x="486" y="1119"/>
                    <a:pt x="632" y="1172"/>
                    <a:pt x="775" y="1172"/>
                  </a:cubicBezTo>
                  <a:cubicBezTo>
                    <a:pt x="1077" y="1172"/>
                    <a:pt x="1368" y="940"/>
                    <a:pt x="1368" y="601"/>
                  </a:cubicBezTo>
                  <a:cubicBezTo>
                    <a:pt x="1368" y="267"/>
                    <a:pt x="1102" y="0"/>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6"/>
            <p:cNvSpPr/>
            <p:nvPr/>
          </p:nvSpPr>
          <p:spPr>
            <a:xfrm rot="1903076">
              <a:off x="1599653" y="3687552"/>
              <a:ext cx="24080" cy="21349"/>
            </a:xfrm>
            <a:custGeom>
              <a:rect b="b" l="l" r="r" t="t"/>
              <a:pathLst>
                <a:path extrusionOk="0" h="1173" w="1369">
                  <a:moveTo>
                    <a:pt x="801" y="1"/>
                  </a:moveTo>
                  <a:cubicBezTo>
                    <a:pt x="268" y="1"/>
                    <a:pt x="1" y="635"/>
                    <a:pt x="368" y="1001"/>
                  </a:cubicBezTo>
                  <a:cubicBezTo>
                    <a:pt x="486" y="1120"/>
                    <a:pt x="632" y="1172"/>
                    <a:pt x="775" y="1172"/>
                  </a:cubicBezTo>
                  <a:cubicBezTo>
                    <a:pt x="1077" y="1172"/>
                    <a:pt x="1368" y="940"/>
                    <a:pt x="1368" y="601"/>
                  </a:cubicBezTo>
                  <a:cubicBezTo>
                    <a:pt x="1368" y="268"/>
                    <a:pt x="1102" y="1"/>
                    <a:pt x="8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6"/>
            <p:cNvSpPr/>
            <p:nvPr/>
          </p:nvSpPr>
          <p:spPr>
            <a:xfrm rot="1903076">
              <a:off x="1866316" y="3253371"/>
              <a:ext cx="70429" cy="129331"/>
            </a:xfrm>
            <a:custGeom>
              <a:rect b="b" l="l" r="r" t="t"/>
              <a:pathLst>
                <a:path extrusionOk="0" h="7106" w="4004">
                  <a:moveTo>
                    <a:pt x="34" y="1"/>
                  </a:moveTo>
                  <a:cubicBezTo>
                    <a:pt x="0" y="34"/>
                    <a:pt x="434" y="234"/>
                    <a:pt x="1001" y="734"/>
                  </a:cubicBezTo>
                  <a:cubicBezTo>
                    <a:pt x="1334" y="1035"/>
                    <a:pt x="1635" y="1368"/>
                    <a:pt x="1902" y="1702"/>
                  </a:cubicBezTo>
                  <a:cubicBezTo>
                    <a:pt x="2235" y="2135"/>
                    <a:pt x="2502" y="2602"/>
                    <a:pt x="2735" y="3103"/>
                  </a:cubicBezTo>
                  <a:cubicBezTo>
                    <a:pt x="3169" y="3970"/>
                    <a:pt x="3503" y="4904"/>
                    <a:pt x="3703" y="5871"/>
                  </a:cubicBezTo>
                  <a:cubicBezTo>
                    <a:pt x="3870" y="6639"/>
                    <a:pt x="3936" y="7106"/>
                    <a:pt x="3970" y="7106"/>
                  </a:cubicBezTo>
                  <a:cubicBezTo>
                    <a:pt x="4003" y="6972"/>
                    <a:pt x="4003" y="6872"/>
                    <a:pt x="3970" y="6739"/>
                  </a:cubicBezTo>
                  <a:cubicBezTo>
                    <a:pt x="3936" y="6438"/>
                    <a:pt x="3903" y="6138"/>
                    <a:pt x="3870" y="5838"/>
                  </a:cubicBezTo>
                  <a:cubicBezTo>
                    <a:pt x="3703" y="4871"/>
                    <a:pt x="3369" y="3903"/>
                    <a:pt x="2936" y="3003"/>
                  </a:cubicBezTo>
                  <a:cubicBezTo>
                    <a:pt x="2702" y="2502"/>
                    <a:pt x="2402" y="2035"/>
                    <a:pt x="2035" y="1602"/>
                  </a:cubicBezTo>
                  <a:cubicBezTo>
                    <a:pt x="1768" y="1235"/>
                    <a:pt x="1435" y="901"/>
                    <a:pt x="1101" y="634"/>
                  </a:cubicBezTo>
                  <a:cubicBezTo>
                    <a:pt x="968" y="501"/>
                    <a:pt x="801" y="401"/>
                    <a:pt x="667" y="334"/>
                  </a:cubicBezTo>
                  <a:cubicBezTo>
                    <a:pt x="567" y="234"/>
                    <a:pt x="467" y="167"/>
                    <a:pt x="334" y="134"/>
                  </a:cubicBezTo>
                  <a:cubicBezTo>
                    <a:pt x="234" y="67"/>
                    <a:pt x="134" y="1"/>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6"/>
            <p:cNvSpPr/>
            <p:nvPr/>
          </p:nvSpPr>
          <p:spPr>
            <a:xfrm rot="1903076">
              <a:off x="1864150" y="3209505"/>
              <a:ext cx="21723" cy="5642"/>
            </a:xfrm>
            <a:custGeom>
              <a:rect b="b" l="l" r="r" t="t"/>
              <a:pathLst>
                <a:path extrusionOk="0" h="310" w="1235">
                  <a:moveTo>
                    <a:pt x="209" y="1"/>
                  </a:moveTo>
                  <a:cubicBezTo>
                    <a:pt x="100" y="1"/>
                    <a:pt x="34" y="17"/>
                    <a:pt x="34" y="51"/>
                  </a:cubicBezTo>
                  <a:cubicBezTo>
                    <a:pt x="0" y="117"/>
                    <a:pt x="267" y="217"/>
                    <a:pt x="601" y="284"/>
                  </a:cubicBezTo>
                  <a:cubicBezTo>
                    <a:pt x="767" y="301"/>
                    <a:pt x="918" y="309"/>
                    <a:pt x="1030" y="309"/>
                  </a:cubicBezTo>
                  <a:cubicBezTo>
                    <a:pt x="1143" y="309"/>
                    <a:pt x="1218" y="301"/>
                    <a:pt x="1234" y="284"/>
                  </a:cubicBezTo>
                  <a:cubicBezTo>
                    <a:pt x="1234" y="217"/>
                    <a:pt x="968" y="117"/>
                    <a:pt x="634" y="51"/>
                  </a:cubicBezTo>
                  <a:cubicBezTo>
                    <a:pt x="467" y="17"/>
                    <a:pt x="317"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6"/>
            <p:cNvSpPr/>
            <p:nvPr/>
          </p:nvSpPr>
          <p:spPr>
            <a:xfrm rot="1903076">
              <a:off x="1054589" y="2471542"/>
              <a:ext cx="474672" cy="1956120"/>
            </a:xfrm>
            <a:custGeom>
              <a:rect b="b" l="l" r="r" t="t"/>
              <a:pathLst>
                <a:path extrusionOk="0" h="107478" w="26986">
                  <a:moveTo>
                    <a:pt x="12075" y="1"/>
                  </a:moveTo>
                  <a:cubicBezTo>
                    <a:pt x="10541" y="1"/>
                    <a:pt x="9140" y="902"/>
                    <a:pt x="8473" y="2269"/>
                  </a:cubicBezTo>
                  <a:lnTo>
                    <a:pt x="2635" y="13344"/>
                  </a:lnTo>
                  <a:cubicBezTo>
                    <a:pt x="901" y="16580"/>
                    <a:pt x="0" y="20215"/>
                    <a:pt x="0" y="23918"/>
                  </a:cubicBezTo>
                  <a:lnTo>
                    <a:pt x="0" y="100907"/>
                  </a:lnTo>
                  <a:lnTo>
                    <a:pt x="10274" y="107478"/>
                  </a:lnTo>
                  <a:lnTo>
                    <a:pt x="17379" y="107478"/>
                  </a:lnTo>
                  <a:lnTo>
                    <a:pt x="26986" y="100907"/>
                  </a:lnTo>
                  <a:lnTo>
                    <a:pt x="26986" y="24252"/>
                  </a:lnTo>
                  <a:cubicBezTo>
                    <a:pt x="26986" y="20716"/>
                    <a:pt x="26119" y="17213"/>
                    <a:pt x="24551" y="14078"/>
                  </a:cubicBezTo>
                  <a:lnTo>
                    <a:pt x="18580" y="2203"/>
                  </a:lnTo>
                  <a:cubicBezTo>
                    <a:pt x="17879" y="868"/>
                    <a:pt x="16512" y="1"/>
                    <a:pt x="1501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6"/>
            <p:cNvSpPr/>
            <p:nvPr/>
          </p:nvSpPr>
          <p:spPr>
            <a:xfrm rot="1903076">
              <a:off x="513390" y="3076098"/>
              <a:ext cx="454743" cy="836608"/>
            </a:xfrm>
            <a:custGeom>
              <a:rect b="b" l="l" r="r" t="t"/>
              <a:pathLst>
                <a:path extrusionOk="0" h="45967" w="25853">
                  <a:moveTo>
                    <a:pt x="25852" y="1"/>
                  </a:moveTo>
                  <a:cubicBezTo>
                    <a:pt x="25852" y="1"/>
                    <a:pt x="21616" y="18347"/>
                    <a:pt x="10808" y="26453"/>
                  </a:cubicBezTo>
                  <a:cubicBezTo>
                    <a:pt x="0" y="34559"/>
                    <a:pt x="0" y="45967"/>
                    <a:pt x="0" y="45967"/>
                  </a:cubicBezTo>
                  <a:lnTo>
                    <a:pt x="25852" y="45967"/>
                  </a:lnTo>
                  <a:lnTo>
                    <a:pt x="25852"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6"/>
            <p:cNvSpPr/>
            <p:nvPr/>
          </p:nvSpPr>
          <p:spPr>
            <a:xfrm rot="1903076">
              <a:off x="1303964" y="3564708"/>
              <a:ext cx="454743" cy="836608"/>
            </a:xfrm>
            <a:custGeom>
              <a:rect b="b" l="l" r="r" t="t"/>
              <a:pathLst>
                <a:path extrusionOk="0" h="45967" w="25853">
                  <a:moveTo>
                    <a:pt x="1" y="1"/>
                  </a:moveTo>
                  <a:lnTo>
                    <a:pt x="1" y="45967"/>
                  </a:lnTo>
                  <a:lnTo>
                    <a:pt x="25853" y="45967"/>
                  </a:lnTo>
                  <a:cubicBezTo>
                    <a:pt x="25853" y="45967"/>
                    <a:pt x="25853" y="34559"/>
                    <a:pt x="15045" y="26453"/>
                  </a:cubicBezTo>
                  <a:cubicBezTo>
                    <a:pt x="4204" y="18347"/>
                    <a:pt x="1" y="1"/>
                    <a:pt x="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6"/>
            <p:cNvSpPr/>
            <p:nvPr/>
          </p:nvSpPr>
          <p:spPr>
            <a:xfrm rot="1903076">
              <a:off x="513390" y="3076098"/>
              <a:ext cx="454743" cy="836608"/>
            </a:xfrm>
            <a:custGeom>
              <a:rect b="b" l="l" r="r" t="t"/>
              <a:pathLst>
                <a:path extrusionOk="0" h="45967" w="25853">
                  <a:moveTo>
                    <a:pt x="25852" y="1"/>
                  </a:moveTo>
                  <a:cubicBezTo>
                    <a:pt x="25852" y="1"/>
                    <a:pt x="21616" y="18347"/>
                    <a:pt x="10808" y="26453"/>
                  </a:cubicBezTo>
                  <a:cubicBezTo>
                    <a:pt x="0" y="34559"/>
                    <a:pt x="0" y="45967"/>
                    <a:pt x="0" y="45967"/>
                  </a:cubicBezTo>
                  <a:lnTo>
                    <a:pt x="25852" y="45967"/>
                  </a:lnTo>
                  <a:lnTo>
                    <a:pt x="2585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6"/>
            <p:cNvSpPr/>
            <p:nvPr/>
          </p:nvSpPr>
          <p:spPr>
            <a:xfrm rot="1903076">
              <a:off x="1303964" y="3564708"/>
              <a:ext cx="454743" cy="836608"/>
            </a:xfrm>
            <a:custGeom>
              <a:rect b="b" l="l" r="r" t="t"/>
              <a:pathLst>
                <a:path extrusionOk="0" h="45967" w="25853">
                  <a:moveTo>
                    <a:pt x="1" y="1"/>
                  </a:moveTo>
                  <a:lnTo>
                    <a:pt x="1" y="45967"/>
                  </a:lnTo>
                  <a:lnTo>
                    <a:pt x="25853" y="45967"/>
                  </a:lnTo>
                  <a:cubicBezTo>
                    <a:pt x="25853" y="45967"/>
                    <a:pt x="25853" y="34559"/>
                    <a:pt x="15045" y="26453"/>
                  </a:cubicBezTo>
                  <a:cubicBezTo>
                    <a:pt x="4204" y="18347"/>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6"/>
            <p:cNvSpPr/>
            <p:nvPr/>
          </p:nvSpPr>
          <p:spPr>
            <a:xfrm rot="1903076">
              <a:off x="1218978" y="2920315"/>
              <a:ext cx="4714" cy="462649"/>
            </a:xfrm>
            <a:custGeom>
              <a:rect b="b" l="l" r="r" t="t"/>
              <a:pathLst>
                <a:path extrusionOk="0" h="25420" w="268">
                  <a:moveTo>
                    <a:pt x="134" y="1"/>
                  </a:moveTo>
                  <a:cubicBezTo>
                    <a:pt x="68" y="1"/>
                    <a:pt x="1" y="5705"/>
                    <a:pt x="1" y="12710"/>
                  </a:cubicBezTo>
                  <a:cubicBezTo>
                    <a:pt x="1" y="19715"/>
                    <a:pt x="68" y="25419"/>
                    <a:pt x="134" y="25419"/>
                  </a:cubicBezTo>
                  <a:cubicBezTo>
                    <a:pt x="168" y="25419"/>
                    <a:pt x="268" y="19682"/>
                    <a:pt x="268" y="12710"/>
                  </a:cubicBezTo>
                  <a:cubicBezTo>
                    <a:pt x="268" y="5705"/>
                    <a:pt x="168"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6"/>
            <p:cNvSpPr/>
            <p:nvPr/>
          </p:nvSpPr>
          <p:spPr>
            <a:xfrm rot="1903076">
              <a:off x="1387634" y="2827753"/>
              <a:ext cx="4714" cy="41915"/>
            </a:xfrm>
            <a:custGeom>
              <a:rect b="b" l="l" r="r" t="t"/>
              <a:pathLst>
                <a:path extrusionOk="0" h="2303" w="268">
                  <a:moveTo>
                    <a:pt x="134" y="0"/>
                  </a:moveTo>
                  <a:cubicBezTo>
                    <a:pt x="34" y="367"/>
                    <a:pt x="1" y="768"/>
                    <a:pt x="34" y="1135"/>
                  </a:cubicBezTo>
                  <a:cubicBezTo>
                    <a:pt x="1" y="1535"/>
                    <a:pt x="34" y="1935"/>
                    <a:pt x="134" y="2302"/>
                  </a:cubicBezTo>
                  <a:cubicBezTo>
                    <a:pt x="234" y="1935"/>
                    <a:pt x="268" y="1535"/>
                    <a:pt x="234" y="1135"/>
                  </a:cubicBezTo>
                  <a:cubicBezTo>
                    <a:pt x="268" y="768"/>
                    <a:pt x="234" y="367"/>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6"/>
            <p:cNvSpPr/>
            <p:nvPr/>
          </p:nvSpPr>
          <p:spPr>
            <a:xfrm rot="1903076">
              <a:off x="1494141" y="2537606"/>
              <a:ext cx="144358" cy="286580"/>
            </a:xfrm>
            <a:custGeom>
              <a:rect b="b" l="l" r="r" t="t"/>
              <a:pathLst>
                <a:path extrusionOk="0" h="15746" w="8207">
                  <a:moveTo>
                    <a:pt x="8139" y="0"/>
                  </a:moveTo>
                  <a:cubicBezTo>
                    <a:pt x="8089" y="0"/>
                    <a:pt x="6228" y="3524"/>
                    <a:pt x="4003" y="7840"/>
                  </a:cubicBezTo>
                  <a:cubicBezTo>
                    <a:pt x="1768" y="12176"/>
                    <a:pt x="0" y="15712"/>
                    <a:pt x="67" y="15745"/>
                  </a:cubicBezTo>
                  <a:cubicBezTo>
                    <a:pt x="67" y="15745"/>
                    <a:pt x="68" y="15746"/>
                    <a:pt x="68" y="15746"/>
                  </a:cubicBezTo>
                  <a:cubicBezTo>
                    <a:pt x="151" y="15746"/>
                    <a:pt x="1979" y="12256"/>
                    <a:pt x="4203" y="7940"/>
                  </a:cubicBezTo>
                  <a:cubicBezTo>
                    <a:pt x="6438" y="3570"/>
                    <a:pt x="8206" y="34"/>
                    <a:pt x="8140" y="1"/>
                  </a:cubicBezTo>
                  <a:cubicBezTo>
                    <a:pt x="8139" y="1"/>
                    <a:pt x="8139" y="0"/>
                    <a:pt x="81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6"/>
            <p:cNvSpPr/>
            <p:nvPr/>
          </p:nvSpPr>
          <p:spPr>
            <a:xfrm rot="1903076">
              <a:off x="504954" y="3280300"/>
              <a:ext cx="369662" cy="588922"/>
            </a:xfrm>
            <a:custGeom>
              <a:rect b="b" l="l" r="r" t="t"/>
              <a:pathLst>
                <a:path extrusionOk="0" h="32358" w="21016">
                  <a:moveTo>
                    <a:pt x="21015" y="1"/>
                  </a:moveTo>
                  <a:cubicBezTo>
                    <a:pt x="20982" y="34"/>
                    <a:pt x="20982" y="67"/>
                    <a:pt x="20982" y="101"/>
                  </a:cubicBezTo>
                  <a:cubicBezTo>
                    <a:pt x="20948" y="167"/>
                    <a:pt x="20948" y="234"/>
                    <a:pt x="20915" y="367"/>
                  </a:cubicBezTo>
                  <a:cubicBezTo>
                    <a:pt x="20882" y="501"/>
                    <a:pt x="20848" y="668"/>
                    <a:pt x="20815" y="834"/>
                  </a:cubicBezTo>
                  <a:cubicBezTo>
                    <a:pt x="20748" y="1068"/>
                    <a:pt x="20681" y="1268"/>
                    <a:pt x="20615" y="1502"/>
                  </a:cubicBezTo>
                  <a:cubicBezTo>
                    <a:pt x="20214" y="2836"/>
                    <a:pt x="19681" y="4137"/>
                    <a:pt x="18947" y="5338"/>
                  </a:cubicBezTo>
                  <a:cubicBezTo>
                    <a:pt x="17879" y="7139"/>
                    <a:pt x="16645" y="8807"/>
                    <a:pt x="15211" y="10308"/>
                  </a:cubicBezTo>
                  <a:cubicBezTo>
                    <a:pt x="13610" y="12042"/>
                    <a:pt x="11708" y="13810"/>
                    <a:pt x="9707" y="15645"/>
                  </a:cubicBezTo>
                  <a:cubicBezTo>
                    <a:pt x="7806" y="17380"/>
                    <a:pt x="6104" y="19281"/>
                    <a:pt x="4570" y="21349"/>
                  </a:cubicBezTo>
                  <a:cubicBezTo>
                    <a:pt x="3936" y="22250"/>
                    <a:pt x="3302" y="23217"/>
                    <a:pt x="2769" y="24185"/>
                  </a:cubicBezTo>
                  <a:cubicBezTo>
                    <a:pt x="2302" y="25018"/>
                    <a:pt x="1868" y="25919"/>
                    <a:pt x="1468" y="26820"/>
                  </a:cubicBezTo>
                  <a:cubicBezTo>
                    <a:pt x="934" y="28121"/>
                    <a:pt x="534" y="29455"/>
                    <a:pt x="234" y="30856"/>
                  </a:cubicBezTo>
                  <a:cubicBezTo>
                    <a:pt x="133" y="31323"/>
                    <a:pt x="67" y="31723"/>
                    <a:pt x="33" y="31990"/>
                  </a:cubicBezTo>
                  <a:lnTo>
                    <a:pt x="0" y="32257"/>
                  </a:lnTo>
                  <a:cubicBezTo>
                    <a:pt x="0" y="32290"/>
                    <a:pt x="0" y="32324"/>
                    <a:pt x="0" y="32357"/>
                  </a:cubicBezTo>
                  <a:cubicBezTo>
                    <a:pt x="0" y="32324"/>
                    <a:pt x="33" y="32290"/>
                    <a:pt x="33" y="32257"/>
                  </a:cubicBezTo>
                  <a:lnTo>
                    <a:pt x="100" y="31990"/>
                  </a:lnTo>
                  <a:cubicBezTo>
                    <a:pt x="133" y="31723"/>
                    <a:pt x="200" y="31356"/>
                    <a:pt x="334" y="30856"/>
                  </a:cubicBezTo>
                  <a:cubicBezTo>
                    <a:pt x="634" y="29488"/>
                    <a:pt x="1101" y="28154"/>
                    <a:pt x="1635" y="26886"/>
                  </a:cubicBezTo>
                  <a:cubicBezTo>
                    <a:pt x="2035" y="25986"/>
                    <a:pt x="2468" y="25119"/>
                    <a:pt x="2935" y="24285"/>
                  </a:cubicBezTo>
                  <a:cubicBezTo>
                    <a:pt x="3503" y="23317"/>
                    <a:pt x="4103" y="22383"/>
                    <a:pt x="4770" y="21483"/>
                  </a:cubicBezTo>
                  <a:cubicBezTo>
                    <a:pt x="6271" y="19414"/>
                    <a:pt x="8006" y="17513"/>
                    <a:pt x="9874" y="15812"/>
                  </a:cubicBezTo>
                  <a:cubicBezTo>
                    <a:pt x="11875" y="13977"/>
                    <a:pt x="13777" y="12209"/>
                    <a:pt x="15378" y="10441"/>
                  </a:cubicBezTo>
                  <a:cubicBezTo>
                    <a:pt x="16812" y="8907"/>
                    <a:pt x="18046" y="7239"/>
                    <a:pt x="19080" y="5404"/>
                  </a:cubicBezTo>
                  <a:cubicBezTo>
                    <a:pt x="19814" y="4170"/>
                    <a:pt x="20348" y="2869"/>
                    <a:pt x="20715" y="1502"/>
                  </a:cubicBezTo>
                  <a:cubicBezTo>
                    <a:pt x="20782" y="1301"/>
                    <a:pt x="20815" y="1068"/>
                    <a:pt x="20882" y="868"/>
                  </a:cubicBezTo>
                  <a:lnTo>
                    <a:pt x="20948" y="401"/>
                  </a:lnTo>
                  <a:cubicBezTo>
                    <a:pt x="20982" y="267"/>
                    <a:pt x="21015" y="167"/>
                    <a:pt x="21015" y="101"/>
                  </a:cubicBezTo>
                  <a:cubicBezTo>
                    <a:pt x="21015" y="67"/>
                    <a:pt x="21015" y="34"/>
                    <a:pt x="210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6"/>
            <p:cNvSpPr/>
            <p:nvPr/>
          </p:nvSpPr>
          <p:spPr>
            <a:xfrm rot="1903076">
              <a:off x="1444875" y="2844565"/>
              <a:ext cx="249965" cy="177889"/>
            </a:xfrm>
            <a:custGeom>
              <a:rect b="b" l="l" r="r" t="t"/>
              <a:pathLst>
                <a:path extrusionOk="0" h="9774" w="14211">
                  <a:moveTo>
                    <a:pt x="4870" y="0"/>
                  </a:moveTo>
                  <a:cubicBezTo>
                    <a:pt x="2168" y="0"/>
                    <a:pt x="0" y="2202"/>
                    <a:pt x="0" y="4904"/>
                  </a:cubicBezTo>
                  <a:cubicBezTo>
                    <a:pt x="0" y="7606"/>
                    <a:pt x="2168" y="9774"/>
                    <a:pt x="4870" y="9774"/>
                  </a:cubicBezTo>
                  <a:lnTo>
                    <a:pt x="9340" y="9774"/>
                  </a:lnTo>
                  <a:cubicBezTo>
                    <a:pt x="12042" y="9774"/>
                    <a:pt x="14210" y="7606"/>
                    <a:pt x="14210" y="4904"/>
                  </a:cubicBezTo>
                  <a:cubicBezTo>
                    <a:pt x="14210" y="2202"/>
                    <a:pt x="12042" y="0"/>
                    <a:pt x="93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6"/>
            <p:cNvSpPr/>
            <p:nvPr/>
          </p:nvSpPr>
          <p:spPr>
            <a:xfrm rot="1903076">
              <a:off x="630471" y="4151822"/>
              <a:ext cx="474672" cy="168789"/>
            </a:xfrm>
            <a:custGeom>
              <a:rect b="b" l="l" r="r" t="t"/>
              <a:pathLst>
                <a:path extrusionOk="0" h="9274" w="26986">
                  <a:moveTo>
                    <a:pt x="0" y="1"/>
                  </a:moveTo>
                  <a:lnTo>
                    <a:pt x="0" y="2703"/>
                  </a:lnTo>
                  <a:lnTo>
                    <a:pt x="10274" y="9274"/>
                  </a:lnTo>
                  <a:lnTo>
                    <a:pt x="17379" y="9274"/>
                  </a:lnTo>
                  <a:lnTo>
                    <a:pt x="26986" y="2703"/>
                  </a:lnTo>
                  <a:lnTo>
                    <a:pt x="2698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6"/>
            <p:cNvSpPr/>
            <p:nvPr/>
          </p:nvSpPr>
          <p:spPr>
            <a:xfrm>
              <a:off x="2089531" y="2469150"/>
              <a:ext cx="120900" cy="120900"/>
            </a:xfrm>
            <a:prstGeom prst="ellipse">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6"/>
            <p:cNvSpPr/>
            <p:nvPr/>
          </p:nvSpPr>
          <p:spPr>
            <a:xfrm>
              <a:off x="2070316" y="1938522"/>
              <a:ext cx="159300" cy="159300"/>
            </a:xfrm>
            <a:prstGeom prst="ellipse">
              <a:avLst/>
            </a:pr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6"/>
            <p:cNvSpPr/>
            <p:nvPr/>
          </p:nvSpPr>
          <p:spPr>
            <a:xfrm>
              <a:off x="212820" y="3135660"/>
              <a:ext cx="223500" cy="223500"/>
            </a:xfrm>
            <a:prstGeom prst="ellipse">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6"/>
            <p:cNvSpPr/>
            <p:nvPr/>
          </p:nvSpPr>
          <p:spPr>
            <a:xfrm>
              <a:off x="1827451" y="4304077"/>
              <a:ext cx="159300" cy="159300"/>
            </a:xfrm>
            <a:prstGeom prst="ellipse">
              <a:avLst/>
            </a:prstGeom>
            <a:solidFill>
              <a:srgbClr val="E1E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56"/>
          <p:cNvGrpSpPr/>
          <p:nvPr/>
        </p:nvGrpSpPr>
        <p:grpSpPr>
          <a:xfrm>
            <a:off x="609625" y="2513276"/>
            <a:ext cx="2273708" cy="2654800"/>
            <a:chOff x="2059150" y="912750"/>
            <a:chExt cx="3531700" cy="4123000"/>
          </a:xfrm>
        </p:grpSpPr>
        <p:sp>
          <p:nvSpPr>
            <p:cNvPr id="1613" name="Google Shape;1613;p56"/>
            <p:cNvSpPr/>
            <p:nvPr/>
          </p:nvSpPr>
          <p:spPr>
            <a:xfrm>
              <a:off x="5381525" y="4473450"/>
              <a:ext cx="125100" cy="242250"/>
            </a:xfrm>
            <a:custGeom>
              <a:rect b="b" l="l" r="r" t="t"/>
              <a:pathLst>
                <a:path extrusionOk="0" h="9690" w="5004">
                  <a:moveTo>
                    <a:pt x="2868" y="0"/>
                  </a:moveTo>
                  <a:cubicBezTo>
                    <a:pt x="2758" y="0"/>
                    <a:pt x="2647" y="14"/>
                    <a:pt x="2535" y="42"/>
                  </a:cubicBezTo>
                  <a:cubicBezTo>
                    <a:pt x="1935" y="175"/>
                    <a:pt x="1568" y="775"/>
                    <a:pt x="1301" y="1343"/>
                  </a:cubicBezTo>
                  <a:cubicBezTo>
                    <a:pt x="500" y="3010"/>
                    <a:pt x="67" y="4812"/>
                    <a:pt x="67" y="6680"/>
                  </a:cubicBezTo>
                  <a:cubicBezTo>
                    <a:pt x="0" y="7514"/>
                    <a:pt x="200" y="8381"/>
                    <a:pt x="634" y="9115"/>
                  </a:cubicBezTo>
                  <a:cubicBezTo>
                    <a:pt x="926" y="9529"/>
                    <a:pt x="1338" y="9690"/>
                    <a:pt x="1749" y="9690"/>
                  </a:cubicBezTo>
                  <a:cubicBezTo>
                    <a:pt x="2232" y="9690"/>
                    <a:pt x="2714" y="9470"/>
                    <a:pt x="3002" y="9182"/>
                  </a:cubicBezTo>
                  <a:cubicBezTo>
                    <a:pt x="3536" y="8581"/>
                    <a:pt x="3869" y="7881"/>
                    <a:pt x="4003" y="7113"/>
                  </a:cubicBezTo>
                  <a:cubicBezTo>
                    <a:pt x="4503" y="5412"/>
                    <a:pt x="5004" y="3644"/>
                    <a:pt x="4637" y="1910"/>
                  </a:cubicBezTo>
                  <a:cubicBezTo>
                    <a:pt x="4537" y="1409"/>
                    <a:pt x="4303" y="909"/>
                    <a:pt x="3970" y="509"/>
                  </a:cubicBezTo>
                  <a:cubicBezTo>
                    <a:pt x="3679" y="192"/>
                    <a:pt x="3284" y="0"/>
                    <a:pt x="28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6"/>
            <p:cNvSpPr/>
            <p:nvPr/>
          </p:nvSpPr>
          <p:spPr>
            <a:xfrm>
              <a:off x="5381525" y="4473450"/>
              <a:ext cx="125100" cy="242250"/>
            </a:xfrm>
            <a:custGeom>
              <a:rect b="b" l="l" r="r" t="t"/>
              <a:pathLst>
                <a:path extrusionOk="0" h="9690" w="5004">
                  <a:moveTo>
                    <a:pt x="2868" y="0"/>
                  </a:moveTo>
                  <a:cubicBezTo>
                    <a:pt x="2758" y="0"/>
                    <a:pt x="2647" y="14"/>
                    <a:pt x="2535" y="42"/>
                  </a:cubicBezTo>
                  <a:cubicBezTo>
                    <a:pt x="1935" y="175"/>
                    <a:pt x="1568" y="775"/>
                    <a:pt x="1301" y="1343"/>
                  </a:cubicBezTo>
                  <a:cubicBezTo>
                    <a:pt x="500" y="3010"/>
                    <a:pt x="67" y="4812"/>
                    <a:pt x="67" y="6680"/>
                  </a:cubicBezTo>
                  <a:cubicBezTo>
                    <a:pt x="0" y="7514"/>
                    <a:pt x="200" y="8381"/>
                    <a:pt x="634" y="9115"/>
                  </a:cubicBezTo>
                  <a:cubicBezTo>
                    <a:pt x="926" y="9529"/>
                    <a:pt x="1338" y="9690"/>
                    <a:pt x="1749" y="9690"/>
                  </a:cubicBezTo>
                  <a:cubicBezTo>
                    <a:pt x="2232" y="9690"/>
                    <a:pt x="2714" y="9470"/>
                    <a:pt x="3002" y="9182"/>
                  </a:cubicBezTo>
                  <a:cubicBezTo>
                    <a:pt x="3536" y="8581"/>
                    <a:pt x="3869" y="7881"/>
                    <a:pt x="4003" y="7113"/>
                  </a:cubicBezTo>
                  <a:cubicBezTo>
                    <a:pt x="4503" y="5412"/>
                    <a:pt x="5004" y="3644"/>
                    <a:pt x="4637" y="1910"/>
                  </a:cubicBezTo>
                  <a:cubicBezTo>
                    <a:pt x="4537" y="1409"/>
                    <a:pt x="4303" y="909"/>
                    <a:pt x="3970" y="509"/>
                  </a:cubicBezTo>
                  <a:cubicBezTo>
                    <a:pt x="3679" y="192"/>
                    <a:pt x="3284" y="0"/>
                    <a:pt x="2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6"/>
            <p:cNvSpPr/>
            <p:nvPr/>
          </p:nvSpPr>
          <p:spPr>
            <a:xfrm>
              <a:off x="5423200" y="4799975"/>
              <a:ext cx="167650" cy="101600"/>
            </a:xfrm>
            <a:custGeom>
              <a:rect b="b" l="l" r="r" t="t"/>
              <a:pathLst>
                <a:path extrusionOk="0" h="4064" w="6706">
                  <a:moveTo>
                    <a:pt x="3595" y="1"/>
                  </a:moveTo>
                  <a:cubicBezTo>
                    <a:pt x="2794" y="1"/>
                    <a:pt x="2007" y="171"/>
                    <a:pt x="1302" y="524"/>
                  </a:cubicBezTo>
                  <a:cubicBezTo>
                    <a:pt x="668" y="824"/>
                    <a:pt x="234" y="1391"/>
                    <a:pt x="134" y="2058"/>
                  </a:cubicBezTo>
                  <a:cubicBezTo>
                    <a:pt x="1" y="2525"/>
                    <a:pt x="34" y="3059"/>
                    <a:pt x="268" y="3492"/>
                  </a:cubicBezTo>
                  <a:cubicBezTo>
                    <a:pt x="457" y="3844"/>
                    <a:pt x="843" y="4064"/>
                    <a:pt x="1231" y="4064"/>
                  </a:cubicBezTo>
                  <a:cubicBezTo>
                    <a:pt x="1322" y="4064"/>
                    <a:pt x="1413" y="4052"/>
                    <a:pt x="1502" y="4026"/>
                  </a:cubicBezTo>
                  <a:cubicBezTo>
                    <a:pt x="2002" y="3893"/>
                    <a:pt x="2236" y="3392"/>
                    <a:pt x="2669" y="3092"/>
                  </a:cubicBezTo>
                  <a:cubicBezTo>
                    <a:pt x="3101" y="2764"/>
                    <a:pt x="3633" y="2701"/>
                    <a:pt x="4180" y="2701"/>
                  </a:cubicBezTo>
                  <a:cubicBezTo>
                    <a:pt x="4523" y="2701"/>
                    <a:pt x="4871" y="2725"/>
                    <a:pt x="5205" y="2725"/>
                  </a:cubicBezTo>
                  <a:cubicBezTo>
                    <a:pt x="5251" y="2729"/>
                    <a:pt x="5298" y="2732"/>
                    <a:pt x="5344" y="2732"/>
                  </a:cubicBezTo>
                  <a:cubicBezTo>
                    <a:pt x="5664" y="2732"/>
                    <a:pt x="5977" y="2633"/>
                    <a:pt x="6239" y="2458"/>
                  </a:cubicBezTo>
                  <a:cubicBezTo>
                    <a:pt x="6706" y="2091"/>
                    <a:pt x="6639" y="1291"/>
                    <a:pt x="6239" y="824"/>
                  </a:cubicBezTo>
                  <a:cubicBezTo>
                    <a:pt x="5772" y="424"/>
                    <a:pt x="5205" y="157"/>
                    <a:pt x="4604" y="90"/>
                  </a:cubicBezTo>
                  <a:cubicBezTo>
                    <a:pt x="4269" y="31"/>
                    <a:pt x="3931" y="1"/>
                    <a:pt x="359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6"/>
            <p:cNvSpPr/>
            <p:nvPr/>
          </p:nvSpPr>
          <p:spPr>
            <a:xfrm>
              <a:off x="5173025" y="4544325"/>
              <a:ext cx="203500" cy="199775"/>
            </a:xfrm>
            <a:custGeom>
              <a:rect b="b" l="l" r="r" t="t"/>
              <a:pathLst>
                <a:path extrusionOk="0" h="7991" w="8140">
                  <a:moveTo>
                    <a:pt x="1763" y="0"/>
                  </a:moveTo>
                  <a:cubicBezTo>
                    <a:pt x="1687" y="0"/>
                    <a:pt x="1611" y="3"/>
                    <a:pt x="1535" y="9"/>
                  </a:cubicBezTo>
                  <a:cubicBezTo>
                    <a:pt x="1035" y="9"/>
                    <a:pt x="601" y="276"/>
                    <a:pt x="334" y="709"/>
                  </a:cubicBezTo>
                  <a:cubicBezTo>
                    <a:pt x="1" y="1343"/>
                    <a:pt x="334" y="2110"/>
                    <a:pt x="668" y="2711"/>
                  </a:cubicBezTo>
                  <a:cubicBezTo>
                    <a:pt x="1268" y="3811"/>
                    <a:pt x="1969" y="4845"/>
                    <a:pt x="2736" y="5846"/>
                  </a:cubicBezTo>
                  <a:cubicBezTo>
                    <a:pt x="3336" y="6647"/>
                    <a:pt x="4037" y="7414"/>
                    <a:pt x="4971" y="7781"/>
                  </a:cubicBezTo>
                  <a:cubicBezTo>
                    <a:pt x="5347" y="7915"/>
                    <a:pt x="5729" y="7990"/>
                    <a:pt x="6083" y="7990"/>
                  </a:cubicBezTo>
                  <a:cubicBezTo>
                    <a:pt x="6609" y="7990"/>
                    <a:pt x="7074" y="7826"/>
                    <a:pt x="7373" y="7447"/>
                  </a:cubicBezTo>
                  <a:lnTo>
                    <a:pt x="7373" y="7447"/>
                  </a:lnTo>
                  <a:lnTo>
                    <a:pt x="7306" y="7547"/>
                  </a:lnTo>
                  <a:cubicBezTo>
                    <a:pt x="7940" y="6713"/>
                    <a:pt x="8140" y="5613"/>
                    <a:pt x="7806" y="4612"/>
                  </a:cubicBezTo>
                  <a:cubicBezTo>
                    <a:pt x="7439" y="3611"/>
                    <a:pt x="6839" y="2744"/>
                    <a:pt x="6038" y="2077"/>
                  </a:cubicBezTo>
                  <a:cubicBezTo>
                    <a:pt x="5138" y="1276"/>
                    <a:pt x="4070" y="642"/>
                    <a:pt x="2936" y="242"/>
                  </a:cubicBezTo>
                  <a:cubicBezTo>
                    <a:pt x="2545" y="74"/>
                    <a:pt x="2154" y="0"/>
                    <a:pt x="176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6"/>
            <p:cNvSpPr/>
            <p:nvPr/>
          </p:nvSpPr>
          <p:spPr>
            <a:xfrm>
              <a:off x="5395700" y="4830575"/>
              <a:ext cx="115925" cy="202650"/>
            </a:xfrm>
            <a:custGeom>
              <a:rect b="b" l="l" r="r" t="t"/>
              <a:pathLst>
                <a:path extrusionOk="0" h="8106" w="4637">
                  <a:moveTo>
                    <a:pt x="4203" y="0"/>
                  </a:moveTo>
                  <a:cubicBezTo>
                    <a:pt x="3836" y="34"/>
                    <a:pt x="3469" y="134"/>
                    <a:pt x="3136" y="300"/>
                  </a:cubicBezTo>
                  <a:cubicBezTo>
                    <a:pt x="2635" y="534"/>
                    <a:pt x="2202" y="867"/>
                    <a:pt x="1868" y="1301"/>
                  </a:cubicBezTo>
                  <a:cubicBezTo>
                    <a:pt x="1434" y="1835"/>
                    <a:pt x="1101" y="2435"/>
                    <a:pt x="867" y="3069"/>
                  </a:cubicBezTo>
                  <a:cubicBezTo>
                    <a:pt x="601" y="3669"/>
                    <a:pt x="434" y="4303"/>
                    <a:pt x="267" y="4970"/>
                  </a:cubicBezTo>
                  <a:cubicBezTo>
                    <a:pt x="167" y="5504"/>
                    <a:pt x="100" y="6038"/>
                    <a:pt x="67" y="6605"/>
                  </a:cubicBezTo>
                  <a:cubicBezTo>
                    <a:pt x="33" y="7072"/>
                    <a:pt x="33" y="7439"/>
                    <a:pt x="0" y="7706"/>
                  </a:cubicBezTo>
                  <a:cubicBezTo>
                    <a:pt x="0" y="7839"/>
                    <a:pt x="0" y="7973"/>
                    <a:pt x="33" y="8106"/>
                  </a:cubicBezTo>
                  <a:cubicBezTo>
                    <a:pt x="67" y="7973"/>
                    <a:pt x="100" y="7839"/>
                    <a:pt x="100" y="7706"/>
                  </a:cubicBezTo>
                  <a:cubicBezTo>
                    <a:pt x="134" y="7405"/>
                    <a:pt x="167" y="7039"/>
                    <a:pt x="200" y="6605"/>
                  </a:cubicBezTo>
                  <a:cubicBezTo>
                    <a:pt x="267" y="6071"/>
                    <a:pt x="334" y="5537"/>
                    <a:pt x="434" y="5004"/>
                  </a:cubicBezTo>
                  <a:cubicBezTo>
                    <a:pt x="601" y="4370"/>
                    <a:pt x="767" y="3736"/>
                    <a:pt x="1034" y="3102"/>
                  </a:cubicBezTo>
                  <a:cubicBezTo>
                    <a:pt x="1268" y="2502"/>
                    <a:pt x="1601" y="1935"/>
                    <a:pt x="2002" y="1401"/>
                  </a:cubicBezTo>
                  <a:cubicBezTo>
                    <a:pt x="2302" y="968"/>
                    <a:pt x="2735" y="634"/>
                    <a:pt x="3202" y="400"/>
                  </a:cubicBezTo>
                  <a:cubicBezTo>
                    <a:pt x="3536" y="234"/>
                    <a:pt x="3870" y="134"/>
                    <a:pt x="4236" y="67"/>
                  </a:cubicBezTo>
                  <a:cubicBezTo>
                    <a:pt x="4370" y="67"/>
                    <a:pt x="4503" y="34"/>
                    <a:pt x="46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6"/>
            <p:cNvSpPr/>
            <p:nvPr/>
          </p:nvSpPr>
          <p:spPr>
            <a:xfrm>
              <a:off x="5395700" y="4561200"/>
              <a:ext cx="53375" cy="451200"/>
            </a:xfrm>
            <a:custGeom>
              <a:rect b="b" l="l" r="r" t="t"/>
              <a:pathLst>
                <a:path extrusionOk="0" h="18048" w="2135">
                  <a:moveTo>
                    <a:pt x="2135" y="1"/>
                  </a:moveTo>
                  <a:lnTo>
                    <a:pt x="2135" y="1"/>
                  </a:lnTo>
                  <a:cubicBezTo>
                    <a:pt x="2102" y="68"/>
                    <a:pt x="2102" y="101"/>
                    <a:pt x="2068" y="168"/>
                  </a:cubicBezTo>
                  <a:lnTo>
                    <a:pt x="1935" y="668"/>
                  </a:lnTo>
                  <a:cubicBezTo>
                    <a:pt x="1868" y="901"/>
                    <a:pt x="1801" y="1168"/>
                    <a:pt x="1701" y="1502"/>
                  </a:cubicBezTo>
                  <a:cubicBezTo>
                    <a:pt x="1635" y="1802"/>
                    <a:pt x="1535" y="2169"/>
                    <a:pt x="1434" y="2569"/>
                  </a:cubicBezTo>
                  <a:cubicBezTo>
                    <a:pt x="1001" y="4671"/>
                    <a:pt x="667" y="6806"/>
                    <a:pt x="434" y="8941"/>
                  </a:cubicBezTo>
                  <a:cubicBezTo>
                    <a:pt x="167" y="11442"/>
                    <a:pt x="0" y="13711"/>
                    <a:pt x="0" y="15378"/>
                  </a:cubicBezTo>
                  <a:cubicBezTo>
                    <a:pt x="0" y="16212"/>
                    <a:pt x="0" y="16846"/>
                    <a:pt x="33" y="17313"/>
                  </a:cubicBezTo>
                  <a:cubicBezTo>
                    <a:pt x="33" y="17547"/>
                    <a:pt x="67" y="17713"/>
                    <a:pt x="67" y="17847"/>
                  </a:cubicBezTo>
                  <a:cubicBezTo>
                    <a:pt x="67" y="17914"/>
                    <a:pt x="100" y="17980"/>
                    <a:pt x="100" y="18047"/>
                  </a:cubicBezTo>
                  <a:cubicBezTo>
                    <a:pt x="134" y="17980"/>
                    <a:pt x="134" y="17914"/>
                    <a:pt x="100" y="17847"/>
                  </a:cubicBezTo>
                  <a:lnTo>
                    <a:pt x="100" y="17347"/>
                  </a:lnTo>
                  <a:cubicBezTo>
                    <a:pt x="100" y="16880"/>
                    <a:pt x="100" y="16212"/>
                    <a:pt x="134" y="15378"/>
                  </a:cubicBezTo>
                  <a:cubicBezTo>
                    <a:pt x="167" y="13744"/>
                    <a:pt x="334" y="11476"/>
                    <a:pt x="601" y="8974"/>
                  </a:cubicBezTo>
                  <a:cubicBezTo>
                    <a:pt x="867" y="6472"/>
                    <a:pt x="1234" y="4237"/>
                    <a:pt x="1568" y="2603"/>
                  </a:cubicBezTo>
                  <a:cubicBezTo>
                    <a:pt x="1635" y="2202"/>
                    <a:pt x="1735" y="1835"/>
                    <a:pt x="1801" y="1535"/>
                  </a:cubicBezTo>
                  <a:cubicBezTo>
                    <a:pt x="1868" y="1202"/>
                    <a:pt x="1935" y="935"/>
                    <a:pt x="2002" y="701"/>
                  </a:cubicBezTo>
                  <a:lnTo>
                    <a:pt x="2102" y="168"/>
                  </a:lnTo>
                  <a:cubicBezTo>
                    <a:pt x="2135" y="134"/>
                    <a:pt x="2135" y="68"/>
                    <a:pt x="21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6"/>
            <p:cNvSpPr/>
            <p:nvPr/>
          </p:nvSpPr>
          <p:spPr>
            <a:xfrm>
              <a:off x="5252250" y="4595400"/>
              <a:ext cx="146800" cy="306900"/>
            </a:xfrm>
            <a:custGeom>
              <a:rect b="b" l="l" r="r" t="t"/>
              <a:pathLst>
                <a:path extrusionOk="0" h="12276" w="5872">
                  <a:moveTo>
                    <a:pt x="1" y="0"/>
                  </a:moveTo>
                  <a:lnTo>
                    <a:pt x="1" y="0"/>
                  </a:lnTo>
                  <a:cubicBezTo>
                    <a:pt x="534" y="434"/>
                    <a:pt x="1035" y="868"/>
                    <a:pt x="1502" y="1368"/>
                  </a:cubicBezTo>
                  <a:cubicBezTo>
                    <a:pt x="2603" y="2602"/>
                    <a:pt x="3503" y="4003"/>
                    <a:pt x="4137" y="5538"/>
                  </a:cubicBezTo>
                  <a:cubicBezTo>
                    <a:pt x="4504" y="6372"/>
                    <a:pt x="4804" y="7239"/>
                    <a:pt x="5071" y="8106"/>
                  </a:cubicBezTo>
                  <a:cubicBezTo>
                    <a:pt x="5304" y="8907"/>
                    <a:pt x="5438" y="9641"/>
                    <a:pt x="5571" y="10274"/>
                  </a:cubicBezTo>
                  <a:cubicBezTo>
                    <a:pt x="5705" y="10875"/>
                    <a:pt x="5771" y="11409"/>
                    <a:pt x="5805" y="11742"/>
                  </a:cubicBezTo>
                  <a:cubicBezTo>
                    <a:pt x="5805" y="11942"/>
                    <a:pt x="5838" y="12109"/>
                    <a:pt x="5872" y="12276"/>
                  </a:cubicBezTo>
                  <a:cubicBezTo>
                    <a:pt x="5872" y="12109"/>
                    <a:pt x="5872" y="11909"/>
                    <a:pt x="5872" y="11742"/>
                  </a:cubicBezTo>
                  <a:cubicBezTo>
                    <a:pt x="5838" y="11375"/>
                    <a:pt x="5805" y="10875"/>
                    <a:pt x="5705" y="10241"/>
                  </a:cubicBezTo>
                  <a:cubicBezTo>
                    <a:pt x="5571" y="9507"/>
                    <a:pt x="5405" y="8773"/>
                    <a:pt x="5204" y="8040"/>
                  </a:cubicBezTo>
                  <a:cubicBezTo>
                    <a:pt x="4971" y="7172"/>
                    <a:pt x="4637" y="6305"/>
                    <a:pt x="4270" y="5471"/>
                  </a:cubicBezTo>
                  <a:cubicBezTo>
                    <a:pt x="3637" y="3903"/>
                    <a:pt x="2736" y="2502"/>
                    <a:pt x="1602" y="1301"/>
                  </a:cubicBezTo>
                  <a:cubicBezTo>
                    <a:pt x="1402" y="1068"/>
                    <a:pt x="1202" y="868"/>
                    <a:pt x="968" y="701"/>
                  </a:cubicBezTo>
                  <a:cubicBezTo>
                    <a:pt x="868" y="634"/>
                    <a:pt x="801" y="534"/>
                    <a:pt x="701" y="467"/>
                  </a:cubicBezTo>
                  <a:lnTo>
                    <a:pt x="468" y="301"/>
                  </a:lnTo>
                  <a:cubicBezTo>
                    <a:pt x="301" y="201"/>
                    <a:pt x="134" y="1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6"/>
            <p:cNvSpPr/>
            <p:nvPr/>
          </p:nvSpPr>
          <p:spPr>
            <a:xfrm>
              <a:off x="2059150" y="3917425"/>
              <a:ext cx="537900" cy="1046600"/>
            </a:xfrm>
            <a:custGeom>
              <a:rect b="b" l="l" r="r" t="t"/>
              <a:pathLst>
                <a:path extrusionOk="0" h="41864" w="21516">
                  <a:moveTo>
                    <a:pt x="6205" y="0"/>
                  </a:moveTo>
                  <a:lnTo>
                    <a:pt x="6205" y="0"/>
                  </a:lnTo>
                  <a:cubicBezTo>
                    <a:pt x="6150" y="12"/>
                    <a:pt x="6095" y="26"/>
                    <a:pt x="6041" y="43"/>
                  </a:cubicBezTo>
                  <a:lnTo>
                    <a:pt x="6041" y="43"/>
                  </a:lnTo>
                  <a:cubicBezTo>
                    <a:pt x="6097" y="30"/>
                    <a:pt x="6159" y="23"/>
                    <a:pt x="6205" y="0"/>
                  </a:cubicBezTo>
                  <a:close/>
                  <a:moveTo>
                    <a:pt x="6041" y="43"/>
                  </a:moveTo>
                  <a:lnTo>
                    <a:pt x="6041" y="43"/>
                  </a:lnTo>
                  <a:cubicBezTo>
                    <a:pt x="6017" y="49"/>
                    <a:pt x="5994" y="56"/>
                    <a:pt x="5974" y="65"/>
                  </a:cubicBezTo>
                  <a:lnTo>
                    <a:pt x="5974" y="65"/>
                  </a:lnTo>
                  <a:cubicBezTo>
                    <a:pt x="5996" y="58"/>
                    <a:pt x="6019" y="50"/>
                    <a:pt x="6041" y="43"/>
                  </a:cubicBezTo>
                  <a:close/>
                  <a:moveTo>
                    <a:pt x="5974" y="65"/>
                  </a:moveTo>
                  <a:cubicBezTo>
                    <a:pt x="5971" y="66"/>
                    <a:pt x="5968" y="67"/>
                    <a:pt x="5965" y="68"/>
                  </a:cubicBezTo>
                  <a:lnTo>
                    <a:pt x="5965" y="68"/>
                  </a:lnTo>
                  <a:cubicBezTo>
                    <a:pt x="5967" y="68"/>
                    <a:pt x="5969" y="67"/>
                    <a:pt x="5971" y="67"/>
                  </a:cubicBezTo>
                  <a:cubicBezTo>
                    <a:pt x="5972" y="66"/>
                    <a:pt x="5973" y="66"/>
                    <a:pt x="5974" y="65"/>
                  </a:cubicBezTo>
                  <a:close/>
                  <a:moveTo>
                    <a:pt x="6371" y="33"/>
                  </a:moveTo>
                  <a:cubicBezTo>
                    <a:pt x="6305" y="33"/>
                    <a:pt x="6205" y="33"/>
                    <a:pt x="6138" y="67"/>
                  </a:cubicBezTo>
                  <a:cubicBezTo>
                    <a:pt x="6224" y="50"/>
                    <a:pt x="6310" y="41"/>
                    <a:pt x="6395" y="41"/>
                  </a:cubicBezTo>
                  <a:cubicBezTo>
                    <a:pt x="6639" y="41"/>
                    <a:pt x="6874" y="110"/>
                    <a:pt x="7072" y="234"/>
                  </a:cubicBezTo>
                  <a:cubicBezTo>
                    <a:pt x="7439" y="400"/>
                    <a:pt x="7739" y="667"/>
                    <a:pt x="7973" y="967"/>
                  </a:cubicBezTo>
                  <a:cubicBezTo>
                    <a:pt x="8273" y="1401"/>
                    <a:pt x="8540" y="1868"/>
                    <a:pt x="8706" y="2368"/>
                  </a:cubicBezTo>
                  <a:cubicBezTo>
                    <a:pt x="9140" y="3536"/>
                    <a:pt x="9340" y="5004"/>
                    <a:pt x="9540" y="6772"/>
                  </a:cubicBezTo>
                  <a:cubicBezTo>
                    <a:pt x="9774" y="8506"/>
                    <a:pt x="10007" y="10508"/>
                    <a:pt x="10074" y="12776"/>
                  </a:cubicBezTo>
                  <a:cubicBezTo>
                    <a:pt x="10107" y="12943"/>
                    <a:pt x="10207" y="13143"/>
                    <a:pt x="10341" y="13310"/>
                  </a:cubicBezTo>
                  <a:cubicBezTo>
                    <a:pt x="10474" y="13476"/>
                    <a:pt x="10674" y="13610"/>
                    <a:pt x="10875" y="13643"/>
                  </a:cubicBezTo>
                  <a:cubicBezTo>
                    <a:pt x="11108" y="13610"/>
                    <a:pt x="11308" y="13576"/>
                    <a:pt x="11475" y="13443"/>
                  </a:cubicBezTo>
                  <a:cubicBezTo>
                    <a:pt x="11675" y="13343"/>
                    <a:pt x="11842" y="13209"/>
                    <a:pt x="12009" y="13109"/>
                  </a:cubicBezTo>
                  <a:cubicBezTo>
                    <a:pt x="12342" y="12876"/>
                    <a:pt x="12709" y="12642"/>
                    <a:pt x="13076" y="12442"/>
                  </a:cubicBezTo>
                  <a:cubicBezTo>
                    <a:pt x="13345" y="12296"/>
                    <a:pt x="13649" y="12203"/>
                    <a:pt x="13950" y="12203"/>
                  </a:cubicBezTo>
                  <a:cubicBezTo>
                    <a:pt x="14060" y="12203"/>
                    <a:pt x="14170" y="12215"/>
                    <a:pt x="14277" y="12242"/>
                  </a:cubicBezTo>
                  <a:cubicBezTo>
                    <a:pt x="14677" y="12409"/>
                    <a:pt x="14978" y="12742"/>
                    <a:pt x="15111" y="13143"/>
                  </a:cubicBezTo>
                  <a:cubicBezTo>
                    <a:pt x="15244" y="13576"/>
                    <a:pt x="15278" y="14043"/>
                    <a:pt x="15178" y="14477"/>
                  </a:cubicBezTo>
                  <a:cubicBezTo>
                    <a:pt x="15011" y="15411"/>
                    <a:pt x="14577" y="16245"/>
                    <a:pt x="14177" y="17179"/>
                  </a:cubicBezTo>
                  <a:lnTo>
                    <a:pt x="12976" y="19948"/>
                  </a:lnTo>
                  <a:lnTo>
                    <a:pt x="12376" y="21415"/>
                  </a:lnTo>
                  <a:cubicBezTo>
                    <a:pt x="12242" y="21649"/>
                    <a:pt x="12142" y="21882"/>
                    <a:pt x="12042" y="22149"/>
                  </a:cubicBezTo>
                  <a:cubicBezTo>
                    <a:pt x="11909" y="22383"/>
                    <a:pt x="11875" y="22683"/>
                    <a:pt x="11942" y="22983"/>
                  </a:cubicBezTo>
                  <a:cubicBezTo>
                    <a:pt x="12000" y="23128"/>
                    <a:pt x="12134" y="23223"/>
                    <a:pt x="12300" y="23223"/>
                  </a:cubicBezTo>
                  <a:cubicBezTo>
                    <a:pt x="12325" y="23223"/>
                    <a:pt x="12350" y="23221"/>
                    <a:pt x="12376" y="23217"/>
                  </a:cubicBezTo>
                  <a:cubicBezTo>
                    <a:pt x="12509" y="23217"/>
                    <a:pt x="12643" y="23183"/>
                    <a:pt x="12776" y="23117"/>
                  </a:cubicBezTo>
                  <a:lnTo>
                    <a:pt x="13543" y="22783"/>
                  </a:lnTo>
                  <a:cubicBezTo>
                    <a:pt x="14044" y="22549"/>
                    <a:pt x="14544" y="22349"/>
                    <a:pt x="15078" y="22183"/>
                  </a:cubicBezTo>
                  <a:cubicBezTo>
                    <a:pt x="15611" y="21982"/>
                    <a:pt x="16178" y="21882"/>
                    <a:pt x="16712" y="21882"/>
                  </a:cubicBezTo>
                  <a:cubicBezTo>
                    <a:pt x="16741" y="21881"/>
                    <a:pt x="16769" y="21880"/>
                    <a:pt x="16798" y="21880"/>
                  </a:cubicBezTo>
                  <a:cubicBezTo>
                    <a:pt x="17332" y="21880"/>
                    <a:pt x="17825" y="22174"/>
                    <a:pt x="18046" y="22650"/>
                  </a:cubicBezTo>
                  <a:cubicBezTo>
                    <a:pt x="18247" y="23183"/>
                    <a:pt x="18280" y="23784"/>
                    <a:pt x="18113" y="24317"/>
                  </a:cubicBezTo>
                  <a:cubicBezTo>
                    <a:pt x="17980" y="24885"/>
                    <a:pt x="17813" y="25452"/>
                    <a:pt x="17579" y="25985"/>
                  </a:cubicBezTo>
                  <a:cubicBezTo>
                    <a:pt x="17079" y="27086"/>
                    <a:pt x="16479" y="28154"/>
                    <a:pt x="15811" y="29188"/>
                  </a:cubicBezTo>
                  <a:cubicBezTo>
                    <a:pt x="15645" y="29454"/>
                    <a:pt x="15478" y="29721"/>
                    <a:pt x="15344" y="30022"/>
                  </a:cubicBezTo>
                  <a:cubicBezTo>
                    <a:pt x="15278" y="30188"/>
                    <a:pt x="15278" y="30388"/>
                    <a:pt x="15344" y="30555"/>
                  </a:cubicBezTo>
                  <a:cubicBezTo>
                    <a:pt x="15378" y="30589"/>
                    <a:pt x="15378" y="30622"/>
                    <a:pt x="15411" y="30689"/>
                  </a:cubicBezTo>
                  <a:cubicBezTo>
                    <a:pt x="15445" y="30722"/>
                    <a:pt x="15478" y="30755"/>
                    <a:pt x="15545" y="30789"/>
                  </a:cubicBezTo>
                  <a:cubicBezTo>
                    <a:pt x="15595" y="30805"/>
                    <a:pt x="15645" y="30814"/>
                    <a:pt x="15695" y="30814"/>
                  </a:cubicBezTo>
                  <a:cubicBezTo>
                    <a:pt x="15745" y="30814"/>
                    <a:pt x="15795" y="30805"/>
                    <a:pt x="15845" y="30789"/>
                  </a:cubicBezTo>
                  <a:cubicBezTo>
                    <a:pt x="16445" y="30522"/>
                    <a:pt x="17012" y="30222"/>
                    <a:pt x="17546" y="29888"/>
                  </a:cubicBezTo>
                  <a:cubicBezTo>
                    <a:pt x="18080" y="29555"/>
                    <a:pt x="18647" y="29288"/>
                    <a:pt x="19247" y="29054"/>
                  </a:cubicBezTo>
                  <a:cubicBezTo>
                    <a:pt x="19547" y="28954"/>
                    <a:pt x="19848" y="28887"/>
                    <a:pt x="20148" y="28854"/>
                  </a:cubicBezTo>
                  <a:cubicBezTo>
                    <a:pt x="20179" y="28851"/>
                    <a:pt x="20210" y="28849"/>
                    <a:pt x="20241" y="28849"/>
                  </a:cubicBezTo>
                  <a:cubicBezTo>
                    <a:pt x="20509" y="28849"/>
                    <a:pt x="20769" y="28975"/>
                    <a:pt x="20948" y="29154"/>
                  </a:cubicBezTo>
                  <a:cubicBezTo>
                    <a:pt x="21149" y="29388"/>
                    <a:pt x="21282" y="29688"/>
                    <a:pt x="21249" y="29988"/>
                  </a:cubicBezTo>
                  <a:cubicBezTo>
                    <a:pt x="21282" y="30288"/>
                    <a:pt x="21249" y="30622"/>
                    <a:pt x="21182" y="30922"/>
                  </a:cubicBezTo>
                  <a:cubicBezTo>
                    <a:pt x="21015" y="31556"/>
                    <a:pt x="20782" y="32190"/>
                    <a:pt x="20515" y="32757"/>
                  </a:cubicBezTo>
                  <a:cubicBezTo>
                    <a:pt x="19914" y="33958"/>
                    <a:pt x="19147" y="35092"/>
                    <a:pt x="18280" y="36093"/>
                  </a:cubicBezTo>
                  <a:cubicBezTo>
                    <a:pt x="17413" y="37160"/>
                    <a:pt x="16479" y="38127"/>
                    <a:pt x="15478" y="39061"/>
                  </a:cubicBezTo>
                  <a:cubicBezTo>
                    <a:pt x="14978" y="39528"/>
                    <a:pt x="14444" y="39962"/>
                    <a:pt x="13877" y="40362"/>
                  </a:cubicBezTo>
                  <a:lnTo>
                    <a:pt x="12264" y="41646"/>
                  </a:lnTo>
                  <a:lnTo>
                    <a:pt x="12264" y="41646"/>
                  </a:lnTo>
                  <a:lnTo>
                    <a:pt x="10374" y="40896"/>
                  </a:lnTo>
                  <a:cubicBezTo>
                    <a:pt x="9707" y="40662"/>
                    <a:pt x="9073" y="40396"/>
                    <a:pt x="8440" y="40129"/>
                  </a:cubicBezTo>
                  <a:cubicBezTo>
                    <a:pt x="7205" y="39528"/>
                    <a:pt x="6038" y="38861"/>
                    <a:pt x="4904" y="38094"/>
                  </a:cubicBezTo>
                  <a:cubicBezTo>
                    <a:pt x="3770" y="37360"/>
                    <a:pt x="2735" y="36526"/>
                    <a:pt x="1835" y="35559"/>
                  </a:cubicBezTo>
                  <a:cubicBezTo>
                    <a:pt x="1368" y="35058"/>
                    <a:pt x="968" y="34558"/>
                    <a:pt x="667" y="33991"/>
                  </a:cubicBezTo>
                  <a:cubicBezTo>
                    <a:pt x="501" y="33691"/>
                    <a:pt x="367" y="33391"/>
                    <a:pt x="300" y="33090"/>
                  </a:cubicBezTo>
                  <a:cubicBezTo>
                    <a:pt x="200" y="32790"/>
                    <a:pt x="234" y="32490"/>
                    <a:pt x="334" y="32223"/>
                  </a:cubicBezTo>
                  <a:cubicBezTo>
                    <a:pt x="501" y="31956"/>
                    <a:pt x="734" y="31756"/>
                    <a:pt x="1034" y="31689"/>
                  </a:cubicBezTo>
                  <a:cubicBezTo>
                    <a:pt x="1254" y="31641"/>
                    <a:pt x="1492" y="31610"/>
                    <a:pt x="1721" y="31610"/>
                  </a:cubicBezTo>
                  <a:cubicBezTo>
                    <a:pt x="1805" y="31610"/>
                    <a:pt x="1888" y="31614"/>
                    <a:pt x="1968" y="31623"/>
                  </a:cubicBezTo>
                  <a:cubicBezTo>
                    <a:pt x="2602" y="31656"/>
                    <a:pt x="3236" y="31756"/>
                    <a:pt x="3836" y="31923"/>
                  </a:cubicBezTo>
                  <a:cubicBezTo>
                    <a:pt x="4437" y="32090"/>
                    <a:pt x="5070" y="32223"/>
                    <a:pt x="5738" y="32290"/>
                  </a:cubicBezTo>
                  <a:cubicBezTo>
                    <a:pt x="5764" y="32299"/>
                    <a:pt x="5791" y="32303"/>
                    <a:pt x="5817" y="32303"/>
                  </a:cubicBezTo>
                  <a:cubicBezTo>
                    <a:pt x="5889" y="32303"/>
                    <a:pt x="5956" y="32272"/>
                    <a:pt x="6004" y="32223"/>
                  </a:cubicBezTo>
                  <a:cubicBezTo>
                    <a:pt x="6038" y="32156"/>
                    <a:pt x="6071" y="32123"/>
                    <a:pt x="6105" y="32090"/>
                  </a:cubicBezTo>
                  <a:cubicBezTo>
                    <a:pt x="6105" y="32023"/>
                    <a:pt x="6138" y="31990"/>
                    <a:pt x="6138" y="31956"/>
                  </a:cubicBezTo>
                  <a:cubicBezTo>
                    <a:pt x="6138" y="31756"/>
                    <a:pt x="6105" y="31556"/>
                    <a:pt x="5971" y="31423"/>
                  </a:cubicBezTo>
                  <a:cubicBezTo>
                    <a:pt x="5771" y="31189"/>
                    <a:pt x="5537" y="30956"/>
                    <a:pt x="5271" y="30789"/>
                  </a:cubicBezTo>
                  <a:cubicBezTo>
                    <a:pt x="4370" y="29988"/>
                    <a:pt x="3503" y="29121"/>
                    <a:pt x="2702" y="28220"/>
                  </a:cubicBezTo>
                  <a:cubicBezTo>
                    <a:pt x="2302" y="27753"/>
                    <a:pt x="1968" y="27286"/>
                    <a:pt x="1668" y="26753"/>
                  </a:cubicBezTo>
                  <a:cubicBezTo>
                    <a:pt x="1368" y="26286"/>
                    <a:pt x="1234" y="25718"/>
                    <a:pt x="1268" y="25151"/>
                  </a:cubicBezTo>
                  <a:cubicBezTo>
                    <a:pt x="1368" y="24584"/>
                    <a:pt x="1768" y="24151"/>
                    <a:pt x="2335" y="24051"/>
                  </a:cubicBezTo>
                  <a:cubicBezTo>
                    <a:pt x="2869" y="23884"/>
                    <a:pt x="3436" y="23817"/>
                    <a:pt x="4003" y="23817"/>
                  </a:cubicBezTo>
                  <a:cubicBezTo>
                    <a:pt x="4537" y="23850"/>
                    <a:pt x="5104" y="23884"/>
                    <a:pt x="5671" y="23951"/>
                  </a:cubicBezTo>
                  <a:lnTo>
                    <a:pt x="6505" y="24051"/>
                  </a:lnTo>
                  <a:cubicBezTo>
                    <a:pt x="6572" y="24067"/>
                    <a:pt x="6647" y="24076"/>
                    <a:pt x="6722" y="24076"/>
                  </a:cubicBezTo>
                  <a:cubicBezTo>
                    <a:pt x="6797" y="24076"/>
                    <a:pt x="6872" y="24067"/>
                    <a:pt x="6938" y="24051"/>
                  </a:cubicBezTo>
                  <a:cubicBezTo>
                    <a:pt x="7105" y="24017"/>
                    <a:pt x="7239" y="23884"/>
                    <a:pt x="7239" y="23717"/>
                  </a:cubicBezTo>
                  <a:cubicBezTo>
                    <a:pt x="7272" y="23417"/>
                    <a:pt x="7139" y="23117"/>
                    <a:pt x="6905" y="22916"/>
                  </a:cubicBezTo>
                  <a:lnTo>
                    <a:pt x="6405" y="22316"/>
                  </a:lnTo>
                  <a:lnTo>
                    <a:pt x="5404" y="21115"/>
                  </a:lnTo>
                  <a:lnTo>
                    <a:pt x="3436" y="18780"/>
                  </a:lnTo>
                  <a:cubicBezTo>
                    <a:pt x="2802" y="18013"/>
                    <a:pt x="2135" y="17312"/>
                    <a:pt x="1701" y="16478"/>
                  </a:cubicBezTo>
                  <a:cubicBezTo>
                    <a:pt x="1501" y="16078"/>
                    <a:pt x="1368" y="15645"/>
                    <a:pt x="1401" y="15211"/>
                  </a:cubicBezTo>
                  <a:cubicBezTo>
                    <a:pt x="1401" y="14777"/>
                    <a:pt x="1601" y="14377"/>
                    <a:pt x="1935" y="14077"/>
                  </a:cubicBezTo>
                  <a:cubicBezTo>
                    <a:pt x="2170" y="13948"/>
                    <a:pt x="2433" y="13889"/>
                    <a:pt x="2705" y="13889"/>
                  </a:cubicBezTo>
                  <a:cubicBezTo>
                    <a:pt x="2858" y="13889"/>
                    <a:pt x="3013" y="13907"/>
                    <a:pt x="3169" y="13943"/>
                  </a:cubicBezTo>
                  <a:cubicBezTo>
                    <a:pt x="3569" y="14010"/>
                    <a:pt x="3970" y="14110"/>
                    <a:pt x="4370" y="14244"/>
                  </a:cubicBezTo>
                  <a:cubicBezTo>
                    <a:pt x="4570" y="14310"/>
                    <a:pt x="4770" y="14377"/>
                    <a:pt x="4970" y="14444"/>
                  </a:cubicBezTo>
                  <a:cubicBezTo>
                    <a:pt x="5070" y="14460"/>
                    <a:pt x="5179" y="14469"/>
                    <a:pt x="5287" y="14469"/>
                  </a:cubicBezTo>
                  <a:cubicBezTo>
                    <a:pt x="5396" y="14469"/>
                    <a:pt x="5504" y="14460"/>
                    <a:pt x="5604" y="14444"/>
                  </a:cubicBezTo>
                  <a:cubicBezTo>
                    <a:pt x="5804" y="14344"/>
                    <a:pt x="5971" y="14177"/>
                    <a:pt x="6038" y="13977"/>
                  </a:cubicBezTo>
                  <a:cubicBezTo>
                    <a:pt x="6105" y="13777"/>
                    <a:pt x="6138" y="13576"/>
                    <a:pt x="6138" y="13376"/>
                  </a:cubicBezTo>
                  <a:cubicBezTo>
                    <a:pt x="5638" y="11408"/>
                    <a:pt x="5237" y="9407"/>
                    <a:pt x="4937" y="7405"/>
                  </a:cubicBezTo>
                  <a:cubicBezTo>
                    <a:pt x="4637" y="5938"/>
                    <a:pt x="4470" y="4470"/>
                    <a:pt x="4470" y="2969"/>
                  </a:cubicBezTo>
                  <a:cubicBezTo>
                    <a:pt x="4503" y="2435"/>
                    <a:pt x="4603" y="1901"/>
                    <a:pt x="4770" y="1401"/>
                  </a:cubicBezTo>
                  <a:cubicBezTo>
                    <a:pt x="4904" y="1034"/>
                    <a:pt x="5104" y="701"/>
                    <a:pt x="5371" y="434"/>
                  </a:cubicBezTo>
                  <a:cubicBezTo>
                    <a:pt x="5542" y="263"/>
                    <a:pt x="5749" y="145"/>
                    <a:pt x="5965" y="68"/>
                  </a:cubicBezTo>
                  <a:lnTo>
                    <a:pt x="5965" y="68"/>
                  </a:lnTo>
                  <a:cubicBezTo>
                    <a:pt x="5734" y="135"/>
                    <a:pt x="5536" y="235"/>
                    <a:pt x="5337" y="400"/>
                  </a:cubicBezTo>
                  <a:cubicBezTo>
                    <a:pt x="5070" y="701"/>
                    <a:pt x="4837" y="1034"/>
                    <a:pt x="4737" y="1401"/>
                  </a:cubicBezTo>
                  <a:cubicBezTo>
                    <a:pt x="4537" y="1901"/>
                    <a:pt x="4437" y="2435"/>
                    <a:pt x="4403" y="2969"/>
                  </a:cubicBezTo>
                  <a:cubicBezTo>
                    <a:pt x="4403" y="4470"/>
                    <a:pt x="4537" y="5971"/>
                    <a:pt x="4837" y="7439"/>
                  </a:cubicBezTo>
                  <a:cubicBezTo>
                    <a:pt x="5137" y="9407"/>
                    <a:pt x="5537" y="11408"/>
                    <a:pt x="6038" y="13343"/>
                  </a:cubicBezTo>
                  <a:cubicBezTo>
                    <a:pt x="6038" y="13710"/>
                    <a:pt x="5938" y="14143"/>
                    <a:pt x="5571" y="14277"/>
                  </a:cubicBezTo>
                  <a:cubicBezTo>
                    <a:pt x="5487" y="14294"/>
                    <a:pt x="5396" y="14302"/>
                    <a:pt x="5304" y="14302"/>
                  </a:cubicBezTo>
                  <a:cubicBezTo>
                    <a:pt x="5212" y="14302"/>
                    <a:pt x="5120" y="14294"/>
                    <a:pt x="5037" y="14277"/>
                  </a:cubicBezTo>
                  <a:cubicBezTo>
                    <a:pt x="4837" y="14244"/>
                    <a:pt x="4637" y="14177"/>
                    <a:pt x="4437" y="14110"/>
                  </a:cubicBezTo>
                  <a:cubicBezTo>
                    <a:pt x="4036" y="13977"/>
                    <a:pt x="3603" y="13843"/>
                    <a:pt x="3202" y="13777"/>
                  </a:cubicBezTo>
                  <a:cubicBezTo>
                    <a:pt x="3037" y="13729"/>
                    <a:pt x="2872" y="13707"/>
                    <a:pt x="2709" y="13707"/>
                  </a:cubicBezTo>
                  <a:cubicBezTo>
                    <a:pt x="2413" y="13707"/>
                    <a:pt x="2127" y="13781"/>
                    <a:pt x="1868" y="13910"/>
                  </a:cubicBezTo>
                  <a:cubicBezTo>
                    <a:pt x="1501" y="14210"/>
                    <a:pt x="1268" y="14677"/>
                    <a:pt x="1234" y="15144"/>
                  </a:cubicBezTo>
                  <a:cubicBezTo>
                    <a:pt x="1234" y="15611"/>
                    <a:pt x="1368" y="16112"/>
                    <a:pt x="1568" y="16512"/>
                  </a:cubicBezTo>
                  <a:cubicBezTo>
                    <a:pt x="2002" y="17379"/>
                    <a:pt x="2702" y="18080"/>
                    <a:pt x="3336" y="18847"/>
                  </a:cubicBezTo>
                  <a:lnTo>
                    <a:pt x="5271" y="21182"/>
                  </a:lnTo>
                  <a:lnTo>
                    <a:pt x="6271" y="22383"/>
                  </a:lnTo>
                  <a:cubicBezTo>
                    <a:pt x="6471" y="22583"/>
                    <a:pt x="6638" y="22783"/>
                    <a:pt x="6805" y="22983"/>
                  </a:cubicBezTo>
                  <a:cubicBezTo>
                    <a:pt x="6872" y="23083"/>
                    <a:pt x="6972" y="23183"/>
                    <a:pt x="7005" y="23317"/>
                  </a:cubicBezTo>
                  <a:cubicBezTo>
                    <a:pt x="7072" y="23417"/>
                    <a:pt x="7105" y="23517"/>
                    <a:pt x="7105" y="23650"/>
                  </a:cubicBezTo>
                  <a:cubicBezTo>
                    <a:pt x="7080" y="23800"/>
                    <a:pt x="6905" y="23875"/>
                    <a:pt x="6721" y="23875"/>
                  </a:cubicBezTo>
                  <a:cubicBezTo>
                    <a:pt x="6659" y="23875"/>
                    <a:pt x="6597" y="23867"/>
                    <a:pt x="6538" y="23850"/>
                  </a:cubicBezTo>
                  <a:lnTo>
                    <a:pt x="5704" y="23750"/>
                  </a:lnTo>
                  <a:cubicBezTo>
                    <a:pt x="5137" y="23684"/>
                    <a:pt x="4603" y="23650"/>
                    <a:pt x="4036" y="23617"/>
                  </a:cubicBezTo>
                  <a:cubicBezTo>
                    <a:pt x="3469" y="23617"/>
                    <a:pt x="2869" y="23684"/>
                    <a:pt x="2302" y="23817"/>
                  </a:cubicBezTo>
                  <a:cubicBezTo>
                    <a:pt x="2035" y="23917"/>
                    <a:pt x="1768" y="24084"/>
                    <a:pt x="1535" y="24284"/>
                  </a:cubicBezTo>
                  <a:cubicBezTo>
                    <a:pt x="1301" y="24484"/>
                    <a:pt x="1168" y="24784"/>
                    <a:pt x="1134" y="25118"/>
                  </a:cubicBezTo>
                  <a:cubicBezTo>
                    <a:pt x="1068" y="25718"/>
                    <a:pt x="1234" y="26319"/>
                    <a:pt x="1535" y="26853"/>
                  </a:cubicBezTo>
                  <a:cubicBezTo>
                    <a:pt x="1835" y="27386"/>
                    <a:pt x="2168" y="27887"/>
                    <a:pt x="2569" y="28320"/>
                  </a:cubicBezTo>
                  <a:cubicBezTo>
                    <a:pt x="3369" y="29254"/>
                    <a:pt x="4237" y="30122"/>
                    <a:pt x="5171" y="30922"/>
                  </a:cubicBezTo>
                  <a:cubicBezTo>
                    <a:pt x="5437" y="31122"/>
                    <a:pt x="5638" y="31322"/>
                    <a:pt x="5838" y="31556"/>
                  </a:cubicBezTo>
                  <a:cubicBezTo>
                    <a:pt x="5938" y="31656"/>
                    <a:pt x="5971" y="31756"/>
                    <a:pt x="5938" y="31890"/>
                  </a:cubicBezTo>
                  <a:cubicBezTo>
                    <a:pt x="5938" y="31923"/>
                    <a:pt x="5938" y="31956"/>
                    <a:pt x="5938" y="31990"/>
                  </a:cubicBezTo>
                  <a:cubicBezTo>
                    <a:pt x="5904" y="32023"/>
                    <a:pt x="5904" y="32056"/>
                    <a:pt x="5904" y="32056"/>
                  </a:cubicBezTo>
                  <a:cubicBezTo>
                    <a:pt x="5838" y="32090"/>
                    <a:pt x="5804" y="32090"/>
                    <a:pt x="5738" y="32090"/>
                  </a:cubicBezTo>
                  <a:cubicBezTo>
                    <a:pt x="5137" y="32023"/>
                    <a:pt x="4503" y="31890"/>
                    <a:pt x="3903" y="31723"/>
                  </a:cubicBezTo>
                  <a:cubicBezTo>
                    <a:pt x="3303" y="31556"/>
                    <a:pt x="2635" y="31456"/>
                    <a:pt x="2002" y="31389"/>
                  </a:cubicBezTo>
                  <a:cubicBezTo>
                    <a:pt x="1668" y="31389"/>
                    <a:pt x="1334" y="31423"/>
                    <a:pt x="1001" y="31489"/>
                  </a:cubicBezTo>
                  <a:cubicBezTo>
                    <a:pt x="667" y="31556"/>
                    <a:pt x="367" y="31789"/>
                    <a:pt x="167" y="32123"/>
                  </a:cubicBezTo>
                  <a:cubicBezTo>
                    <a:pt x="34" y="32423"/>
                    <a:pt x="0" y="32790"/>
                    <a:pt x="100" y="33124"/>
                  </a:cubicBezTo>
                  <a:cubicBezTo>
                    <a:pt x="200" y="33457"/>
                    <a:pt x="334" y="33791"/>
                    <a:pt x="501" y="34058"/>
                  </a:cubicBezTo>
                  <a:cubicBezTo>
                    <a:pt x="834" y="34658"/>
                    <a:pt x="1234" y="35192"/>
                    <a:pt x="1701" y="35692"/>
                  </a:cubicBezTo>
                  <a:cubicBezTo>
                    <a:pt x="2602" y="36660"/>
                    <a:pt x="3669" y="37527"/>
                    <a:pt x="4804" y="38261"/>
                  </a:cubicBezTo>
                  <a:cubicBezTo>
                    <a:pt x="5938" y="39028"/>
                    <a:pt x="7139" y="39728"/>
                    <a:pt x="8373" y="40296"/>
                  </a:cubicBezTo>
                  <a:cubicBezTo>
                    <a:pt x="9007" y="40596"/>
                    <a:pt x="9640" y="40863"/>
                    <a:pt x="10308" y="41096"/>
                  </a:cubicBezTo>
                  <a:lnTo>
                    <a:pt x="12242" y="41863"/>
                  </a:lnTo>
                  <a:lnTo>
                    <a:pt x="12309" y="41863"/>
                  </a:lnTo>
                  <a:lnTo>
                    <a:pt x="12376" y="41830"/>
                  </a:lnTo>
                  <a:lnTo>
                    <a:pt x="14044" y="40562"/>
                  </a:lnTo>
                  <a:cubicBezTo>
                    <a:pt x="14577" y="40162"/>
                    <a:pt x="15144" y="39728"/>
                    <a:pt x="15645" y="39261"/>
                  </a:cubicBezTo>
                  <a:cubicBezTo>
                    <a:pt x="16679" y="38361"/>
                    <a:pt x="17613" y="37360"/>
                    <a:pt x="18480" y="36293"/>
                  </a:cubicBezTo>
                  <a:cubicBezTo>
                    <a:pt x="19381" y="35259"/>
                    <a:pt x="20115" y="34124"/>
                    <a:pt x="20715" y="32924"/>
                  </a:cubicBezTo>
                  <a:cubicBezTo>
                    <a:pt x="21015" y="32323"/>
                    <a:pt x="21249" y="31689"/>
                    <a:pt x="21415" y="31056"/>
                  </a:cubicBezTo>
                  <a:cubicBezTo>
                    <a:pt x="21482" y="30722"/>
                    <a:pt x="21516" y="30388"/>
                    <a:pt x="21516" y="30055"/>
                  </a:cubicBezTo>
                  <a:cubicBezTo>
                    <a:pt x="21516" y="29688"/>
                    <a:pt x="21382" y="29354"/>
                    <a:pt x="21149" y="29088"/>
                  </a:cubicBezTo>
                  <a:cubicBezTo>
                    <a:pt x="20909" y="28848"/>
                    <a:pt x="20615" y="28716"/>
                    <a:pt x="20291" y="28716"/>
                  </a:cubicBezTo>
                  <a:cubicBezTo>
                    <a:pt x="20255" y="28716"/>
                    <a:pt x="20218" y="28717"/>
                    <a:pt x="20181" y="28721"/>
                  </a:cubicBezTo>
                  <a:cubicBezTo>
                    <a:pt x="19848" y="28721"/>
                    <a:pt x="19514" y="28787"/>
                    <a:pt x="19214" y="28921"/>
                  </a:cubicBezTo>
                  <a:cubicBezTo>
                    <a:pt x="18613" y="29154"/>
                    <a:pt x="18013" y="29421"/>
                    <a:pt x="17479" y="29755"/>
                  </a:cubicBezTo>
                  <a:cubicBezTo>
                    <a:pt x="16946" y="30088"/>
                    <a:pt x="16379" y="30388"/>
                    <a:pt x="15811" y="30622"/>
                  </a:cubicBezTo>
                  <a:cubicBezTo>
                    <a:pt x="15795" y="30639"/>
                    <a:pt x="15770" y="30647"/>
                    <a:pt x="15745" y="30647"/>
                  </a:cubicBezTo>
                  <a:cubicBezTo>
                    <a:pt x="15720" y="30647"/>
                    <a:pt x="15695" y="30639"/>
                    <a:pt x="15678" y="30622"/>
                  </a:cubicBezTo>
                  <a:cubicBezTo>
                    <a:pt x="15678" y="30629"/>
                    <a:pt x="15675" y="30631"/>
                    <a:pt x="15671" y="30631"/>
                  </a:cubicBezTo>
                  <a:cubicBezTo>
                    <a:pt x="15654" y="30631"/>
                    <a:pt x="15611" y="30589"/>
                    <a:pt x="15611" y="30589"/>
                  </a:cubicBezTo>
                  <a:cubicBezTo>
                    <a:pt x="15578" y="30555"/>
                    <a:pt x="15578" y="30522"/>
                    <a:pt x="15578" y="30489"/>
                  </a:cubicBezTo>
                  <a:cubicBezTo>
                    <a:pt x="15511" y="30388"/>
                    <a:pt x="15511" y="30255"/>
                    <a:pt x="15578" y="30122"/>
                  </a:cubicBezTo>
                  <a:cubicBezTo>
                    <a:pt x="15678" y="29855"/>
                    <a:pt x="15845" y="29588"/>
                    <a:pt x="16012" y="29354"/>
                  </a:cubicBezTo>
                  <a:cubicBezTo>
                    <a:pt x="16679" y="28320"/>
                    <a:pt x="17279" y="27220"/>
                    <a:pt x="17780" y="26119"/>
                  </a:cubicBezTo>
                  <a:cubicBezTo>
                    <a:pt x="18013" y="25552"/>
                    <a:pt x="18213" y="24985"/>
                    <a:pt x="18347" y="24384"/>
                  </a:cubicBezTo>
                  <a:cubicBezTo>
                    <a:pt x="18513" y="23817"/>
                    <a:pt x="18480" y="23183"/>
                    <a:pt x="18247" y="22616"/>
                  </a:cubicBezTo>
                  <a:cubicBezTo>
                    <a:pt x="18113" y="22316"/>
                    <a:pt x="17913" y="22082"/>
                    <a:pt x="17613" y="21949"/>
                  </a:cubicBezTo>
                  <a:cubicBezTo>
                    <a:pt x="17346" y="21816"/>
                    <a:pt x="17046" y="21749"/>
                    <a:pt x="16745" y="21749"/>
                  </a:cubicBezTo>
                  <a:cubicBezTo>
                    <a:pt x="16178" y="21749"/>
                    <a:pt x="15611" y="21849"/>
                    <a:pt x="15044" y="22016"/>
                  </a:cubicBezTo>
                  <a:cubicBezTo>
                    <a:pt x="14511" y="22216"/>
                    <a:pt x="14010" y="22416"/>
                    <a:pt x="13476" y="22650"/>
                  </a:cubicBezTo>
                  <a:lnTo>
                    <a:pt x="12743" y="22983"/>
                  </a:lnTo>
                  <a:cubicBezTo>
                    <a:pt x="12626" y="23033"/>
                    <a:pt x="12492" y="23075"/>
                    <a:pt x="12380" y="23075"/>
                  </a:cubicBezTo>
                  <a:cubicBezTo>
                    <a:pt x="12267" y="23075"/>
                    <a:pt x="12176" y="23033"/>
                    <a:pt x="12142" y="22916"/>
                  </a:cubicBezTo>
                  <a:cubicBezTo>
                    <a:pt x="12075" y="22816"/>
                    <a:pt x="12075" y="22683"/>
                    <a:pt x="12109" y="22583"/>
                  </a:cubicBezTo>
                  <a:cubicBezTo>
                    <a:pt x="12142" y="22449"/>
                    <a:pt x="12176" y="22349"/>
                    <a:pt x="12242" y="22216"/>
                  </a:cubicBezTo>
                  <a:cubicBezTo>
                    <a:pt x="12342" y="21982"/>
                    <a:pt x="12442" y="21749"/>
                    <a:pt x="12542" y="21482"/>
                  </a:cubicBezTo>
                  <a:lnTo>
                    <a:pt x="13176" y="20048"/>
                  </a:lnTo>
                  <a:cubicBezTo>
                    <a:pt x="13577" y="19080"/>
                    <a:pt x="14010" y="18146"/>
                    <a:pt x="14377" y="17246"/>
                  </a:cubicBezTo>
                  <a:cubicBezTo>
                    <a:pt x="14744" y="16345"/>
                    <a:pt x="15211" y="15478"/>
                    <a:pt x="15378" y="14510"/>
                  </a:cubicBezTo>
                  <a:cubicBezTo>
                    <a:pt x="15445" y="14043"/>
                    <a:pt x="15445" y="13576"/>
                    <a:pt x="15278" y="13109"/>
                  </a:cubicBezTo>
                  <a:cubicBezTo>
                    <a:pt x="15111" y="12642"/>
                    <a:pt x="14777" y="12309"/>
                    <a:pt x="14344" y="12109"/>
                  </a:cubicBezTo>
                  <a:cubicBezTo>
                    <a:pt x="14222" y="12083"/>
                    <a:pt x="14100" y="12070"/>
                    <a:pt x="13979" y="12070"/>
                  </a:cubicBezTo>
                  <a:cubicBezTo>
                    <a:pt x="13637" y="12070"/>
                    <a:pt x="13305" y="12170"/>
                    <a:pt x="13009" y="12342"/>
                  </a:cubicBezTo>
                  <a:cubicBezTo>
                    <a:pt x="12643" y="12542"/>
                    <a:pt x="12276" y="12742"/>
                    <a:pt x="11942" y="13009"/>
                  </a:cubicBezTo>
                  <a:cubicBezTo>
                    <a:pt x="11775" y="13109"/>
                    <a:pt x="11575" y="13243"/>
                    <a:pt x="11408" y="13343"/>
                  </a:cubicBezTo>
                  <a:cubicBezTo>
                    <a:pt x="11242" y="13443"/>
                    <a:pt x="11075" y="13510"/>
                    <a:pt x="10875" y="13510"/>
                  </a:cubicBezTo>
                  <a:cubicBezTo>
                    <a:pt x="10508" y="13476"/>
                    <a:pt x="10274" y="13076"/>
                    <a:pt x="10174" y="12742"/>
                  </a:cubicBezTo>
                  <a:cubicBezTo>
                    <a:pt x="10107" y="10741"/>
                    <a:pt x="9941" y="8740"/>
                    <a:pt x="9640" y="6738"/>
                  </a:cubicBezTo>
                  <a:cubicBezTo>
                    <a:pt x="9407" y="5004"/>
                    <a:pt x="9207" y="3503"/>
                    <a:pt x="8740" y="2335"/>
                  </a:cubicBezTo>
                  <a:cubicBezTo>
                    <a:pt x="8573" y="1835"/>
                    <a:pt x="8306" y="1368"/>
                    <a:pt x="7973" y="934"/>
                  </a:cubicBezTo>
                  <a:cubicBezTo>
                    <a:pt x="7739" y="600"/>
                    <a:pt x="7439" y="367"/>
                    <a:pt x="7072" y="167"/>
                  </a:cubicBezTo>
                  <a:cubicBezTo>
                    <a:pt x="6872" y="67"/>
                    <a:pt x="6605" y="33"/>
                    <a:pt x="6371" y="3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6"/>
            <p:cNvSpPr/>
            <p:nvPr/>
          </p:nvSpPr>
          <p:spPr>
            <a:xfrm>
              <a:off x="2230100" y="4038325"/>
              <a:ext cx="146800" cy="997425"/>
            </a:xfrm>
            <a:custGeom>
              <a:rect b="b" l="l" r="r" t="t"/>
              <a:pathLst>
                <a:path extrusionOk="0" h="39897" w="5872">
                  <a:moveTo>
                    <a:pt x="0" y="1"/>
                  </a:moveTo>
                  <a:lnTo>
                    <a:pt x="0" y="34"/>
                  </a:lnTo>
                  <a:lnTo>
                    <a:pt x="34" y="334"/>
                  </a:lnTo>
                  <a:cubicBezTo>
                    <a:pt x="34" y="201"/>
                    <a:pt x="0" y="101"/>
                    <a:pt x="0" y="1"/>
                  </a:cubicBezTo>
                  <a:close/>
                  <a:moveTo>
                    <a:pt x="34" y="334"/>
                  </a:moveTo>
                  <a:lnTo>
                    <a:pt x="34" y="334"/>
                  </a:lnTo>
                  <a:cubicBezTo>
                    <a:pt x="67" y="635"/>
                    <a:pt x="134" y="1068"/>
                    <a:pt x="201" y="1602"/>
                  </a:cubicBezTo>
                  <a:cubicBezTo>
                    <a:pt x="367" y="2669"/>
                    <a:pt x="601" y="4237"/>
                    <a:pt x="901" y="6139"/>
                  </a:cubicBezTo>
                  <a:cubicBezTo>
                    <a:pt x="1468" y="10008"/>
                    <a:pt x="2202" y="15312"/>
                    <a:pt x="3036" y="21183"/>
                  </a:cubicBezTo>
                  <a:cubicBezTo>
                    <a:pt x="3870" y="27087"/>
                    <a:pt x="5204" y="36027"/>
                    <a:pt x="5805" y="39896"/>
                  </a:cubicBezTo>
                  <a:lnTo>
                    <a:pt x="5871" y="39863"/>
                  </a:lnTo>
                  <a:cubicBezTo>
                    <a:pt x="5304" y="36027"/>
                    <a:pt x="3970" y="27054"/>
                    <a:pt x="3136" y="21183"/>
                  </a:cubicBezTo>
                  <a:cubicBezTo>
                    <a:pt x="2302" y="15312"/>
                    <a:pt x="1535" y="9975"/>
                    <a:pt x="968" y="6139"/>
                  </a:cubicBezTo>
                  <a:cubicBezTo>
                    <a:pt x="668" y="4204"/>
                    <a:pt x="434" y="2669"/>
                    <a:pt x="234" y="1569"/>
                  </a:cubicBezTo>
                  <a:cubicBezTo>
                    <a:pt x="167" y="1035"/>
                    <a:pt x="100" y="635"/>
                    <a:pt x="34" y="33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6"/>
            <p:cNvSpPr/>
            <p:nvPr/>
          </p:nvSpPr>
          <p:spPr>
            <a:xfrm>
              <a:off x="2163375" y="4309350"/>
              <a:ext cx="121775" cy="105100"/>
            </a:xfrm>
            <a:custGeom>
              <a:rect b="b" l="l" r="r" t="t"/>
              <a:pathLst>
                <a:path extrusionOk="0" h="4204" w="4871">
                  <a:moveTo>
                    <a:pt x="1" y="1"/>
                  </a:moveTo>
                  <a:cubicBezTo>
                    <a:pt x="34" y="68"/>
                    <a:pt x="101" y="134"/>
                    <a:pt x="168" y="201"/>
                  </a:cubicBezTo>
                  <a:lnTo>
                    <a:pt x="701" y="635"/>
                  </a:lnTo>
                  <a:lnTo>
                    <a:pt x="2403" y="2136"/>
                  </a:lnTo>
                  <a:cubicBezTo>
                    <a:pt x="3070" y="2736"/>
                    <a:pt x="3670" y="3270"/>
                    <a:pt x="4104" y="3670"/>
                  </a:cubicBezTo>
                  <a:cubicBezTo>
                    <a:pt x="4337" y="3837"/>
                    <a:pt x="4537" y="3970"/>
                    <a:pt x="4671" y="4070"/>
                  </a:cubicBezTo>
                  <a:cubicBezTo>
                    <a:pt x="4738" y="4137"/>
                    <a:pt x="4804" y="4171"/>
                    <a:pt x="4871" y="4204"/>
                  </a:cubicBezTo>
                  <a:cubicBezTo>
                    <a:pt x="4804" y="4137"/>
                    <a:pt x="4771" y="4070"/>
                    <a:pt x="4704" y="4037"/>
                  </a:cubicBezTo>
                  <a:lnTo>
                    <a:pt x="4170" y="3570"/>
                  </a:lnTo>
                  <a:lnTo>
                    <a:pt x="2469" y="2036"/>
                  </a:lnTo>
                  <a:cubicBezTo>
                    <a:pt x="1802" y="1435"/>
                    <a:pt x="1202" y="935"/>
                    <a:pt x="768" y="568"/>
                  </a:cubicBezTo>
                  <a:cubicBezTo>
                    <a:pt x="535" y="368"/>
                    <a:pt x="334" y="234"/>
                    <a:pt x="201" y="134"/>
                  </a:cubicBezTo>
                  <a:cubicBezTo>
                    <a:pt x="134" y="68"/>
                    <a:pt x="68" y="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6"/>
            <p:cNvSpPr/>
            <p:nvPr/>
          </p:nvSpPr>
          <p:spPr>
            <a:xfrm>
              <a:off x="2291800" y="4267650"/>
              <a:ext cx="119275" cy="144300"/>
            </a:xfrm>
            <a:custGeom>
              <a:rect b="b" l="l" r="r" t="t"/>
              <a:pathLst>
                <a:path extrusionOk="0" h="5772" w="4771">
                  <a:moveTo>
                    <a:pt x="4736" y="0"/>
                  </a:moveTo>
                  <a:cubicBezTo>
                    <a:pt x="4677" y="0"/>
                    <a:pt x="3620" y="1288"/>
                    <a:pt x="2336" y="2836"/>
                  </a:cubicBezTo>
                  <a:cubicBezTo>
                    <a:pt x="1035" y="4438"/>
                    <a:pt x="1" y="5738"/>
                    <a:pt x="34" y="5772"/>
                  </a:cubicBezTo>
                  <a:cubicBezTo>
                    <a:pt x="68" y="5772"/>
                    <a:pt x="1135" y="4504"/>
                    <a:pt x="2436" y="2903"/>
                  </a:cubicBezTo>
                  <a:cubicBezTo>
                    <a:pt x="3737" y="1335"/>
                    <a:pt x="4771" y="1"/>
                    <a:pt x="4738" y="1"/>
                  </a:cubicBezTo>
                  <a:cubicBezTo>
                    <a:pt x="4737" y="1"/>
                    <a:pt x="4737" y="0"/>
                    <a:pt x="47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6"/>
            <p:cNvSpPr/>
            <p:nvPr/>
          </p:nvSpPr>
          <p:spPr>
            <a:xfrm>
              <a:off x="2314325" y="4539525"/>
              <a:ext cx="130950" cy="99250"/>
            </a:xfrm>
            <a:custGeom>
              <a:rect b="b" l="l" r="r" t="t"/>
              <a:pathLst>
                <a:path extrusionOk="0" h="3970" w="5238">
                  <a:moveTo>
                    <a:pt x="5238" y="1"/>
                  </a:moveTo>
                  <a:lnTo>
                    <a:pt x="5238" y="1"/>
                  </a:lnTo>
                  <a:cubicBezTo>
                    <a:pt x="5171" y="34"/>
                    <a:pt x="5104" y="101"/>
                    <a:pt x="5037" y="134"/>
                  </a:cubicBezTo>
                  <a:lnTo>
                    <a:pt x="4504" y="601"/>
                  </a:lnTo>
                  <a:cubicBezTo>
                    <a:pt x="4037" y="968"/>
                    <a:pt x="3403" y="1468"/>
                    <a:pt x="2669" y="2035"/>
                  </a:cubicBezTo>
                  <a:cubicBezTo>
                    <a:pt x="1935" y="2569"/>
                    <a:pt x="1268" y="3069"/>
                    <a:pt x="768" y="3403"/>
                  </a:cubicBezTo>
                  <a:lnTo>
                    <a:pt x="201" y="3803"/>
                  </a:lnTo>
                  <a:cubicBezTo>
                    <a:pt x="134" y="3870"/>
                    <a:pt x="67" y="3903"/>
                    <a:pt x="0" y="3970"/>
                  </a:cubicBezTo>
                  <a:cubicBezTo>
                    <a:pt x="67" y="3937"/>
                    <a:pt x="167" y="3903"/>
                    <a:pt x="234" y="3837"/>
                  </a:cubicBezTo>
                  <a:cubicBezTo>
                    <a:pt x="367" y="3737"/>
                    <a:pt x="568" y="3636"/>
                    <a:pt x="834" y="3470"/>
                  </a:cubicBezTo>
                  <a:cubicBezTo>
                    <a:pt x="1335" y="3136"/>
                    <a:pt x="2002" y="2669"/>
                    <a:pt x="2736" y="2135"/>
                  </a:cubicBezTo>
                  <a:cubicBezTo>
                    <a:pt x="3470" y="1568"/>
                    <a:pt x="4103" y="1068"/>
                    <a:pt x="4537" y="668"/>
                  </a:cubicBezTo>
                  <a:cubicBezTo>
                    <a:pt x="4771" y="468"/>
                    <a:pt x="4937" y="301"/>
                    <a:pt x="5071" y="167"/>
                  </a:cubicBezTo>
                  <a:cubicBezTo>
                    <a:pt x="5204" y="67"/>
                    <a:pt x="5238" y="1"/>
                    <a:pt x="52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6"/>
            <p:cNvSpPr/>
            <p:nvPr/>
          </p:nvSpPr>
          <p:spPr>
            <a:xfrm>
              <a:off x="2176725" y="4572050"/>
              <a:ext cx="137625" cy="65075"/>
            </a:xfrm>
            <a:custGeom>
              <a:rect b="b" l="l" r="r" t="t"/>
              <a:pathLst>
                <a:path extrusionOk="0" h="2603" w="5505">
                  <a:moveTo>
                    <a:pt x="1" y="0"/>
                  </a:moveTo>
                  <a:cubicBezTo>
                    <a:pt x="67" y="34"/>
                    <a:pt x="134" y="67"/>
                    <a:pt x="201" y="101"/>
                  </a:cubicBezTo>
                  <a:cubicBezTo>
                    <a:pt x="334" y="201"/>
                    <a:pt x="534" y="301"/>
                    <a:pt x="801" y="401"/>
                  </a:cubicBezTo>
                  <a:cubicBezTo>
                    <a:pt x="1268" y="668"/>
                    <a:pt x="1969" y="1001"/>
                    <a:pt x="2736" y="1335"/>
                  </a:cubicBezTo>
                  <a:cubicBezTo>
                    <a:pt x="3503" y="1702"/>
                    <a:pt x="4170" y="2035"/>
                    <a:pt x="4671" y="2235"/>
                  </a:cubicBezTo>
                  <a:lnTo>
                    <a:pt x="5271" y="2502"/>
                  </a:lnTo>
                  <a:cubicBezTo>
                    <a:pt x="5338" y="2536"/>
                    <a:pt x="5438" y="2569"/>
                    <a:pt x="5504" y="2602"/>
                  </a:cubicBezTo>
                  <a:cubicBezTo>
                    <a:pt x="5438" y="2536"/>
                    <a:pt x="5371" y="2502"/>
                    <a:pt x="5304" y="2469"/>
                  </a:cubicBezTo>
                  <a:cubicBezTo>
                    <a:pt x="5171" y="2402"/>
                    <a:pt x="4971" y="2302"/>
                    <a:pt x="4704" y="2169"/>
                  </a:cubicBezTo>
                  <a:cubicBezTo>
                    <a:pt x="4237" y="1935"/>
                    <a:pt x="3536" y="1602"/>
                    <a:pt x="2769" y="1235"/>
                  </a:cubicBezTo>
                  <a:cubicBezTo>
                    <a:pt x="2035" y="868"/>
                    <a:pt x="1335" y="568"/>
                    <a:pt x="834" y="334"/>
                  </a:cubicBezTo>
                  <a:lnTo>
                    <a:pt x="234" y="67"/>
                  </a:lnTo>
                  <a:cubicBezTo>
                    <a:pt x="167" y="34"/>
                    <a:pt x="67"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6"/>
            <p:cNvSpPr/>
            <p:nvPr/>
          </p:nvSpPr>
          <p:spPr>
            <a:xfrm>
              <a:off x="2170050" y="4774700"/>
              <a:ext cx="176825" cy="81750"/>
            </a:xfrm>
            <a:custGeom>
              <a:rect b="b" l="l" r="r" t="t"/>
              <a:pathLst>
                <a:path extrusionOk="0" h="3270" w="7073">
                  <a:moveTo>
                    <a:pt x="1" y="0"/>
                  </a:moveTo>
                  <a:lnTo>
                    <a:pt x="1" y="0"/>
                  </a:lnTo>
                  <a:cubicBezTo>
                    <a:pt x="101" y="67"/>
                    <a:pt x="167" y="100"/>
                    <a:pt x="268" y="167"/>
                  </a:cubicBezTo>
                  <a:lnTo>
                    <a:pt x="1035" y="534"/>
                  </a:lnTo>
                  <a:cubicBezTo>
                    <a:pt x="1669" y="834"/>
                    <a:pt x="2569" y="1234"/>
                    <a:pt x="3537" y="1701"/>
                  </a:cubicBezTo>
                  <a:cubicBezTo>
                    <a:pt x="4504" y="2135"/>
                    <a:pt x="5371" y="2535"/>
                    <a:pt x="6038" y="2836"/>
                  </a:cubicBezTo>
                  <a:lnTo>
                    <a:pt x="6806" y="3169"/>
                  </a:lnTo>
                  <a:cubicBezTo>
                    <a:pt x="6872" y="3203"/>
                    <a:pt x="6972" y="3236"/>
                    <a:pt x="7072" y="3269"/>
                  </a:cubicBezTo>
                  <a:cubicBezTo>
                    <a:pt x="7006" y="3203"/>
                    <a:pt x="6906" y="3169"/>
                    <a:pt x="6806" y="3102"/>
                  </a:cubicBezTo>
                  <a:lnTo>
                    <a:pt x="6072" y="2736"/>
                  </a:lnTo>
                  <a:cubicBezTo>
                    <a:pt x="5438" y="2435"/>
                    <a:pt x="4537" y="2035"/>
                    <a:pt x="3570" y="1568"/>
                  </a:cubicBezTo>
                  <a:cubicBezTo>
                    <a:pt x="2603" y="1134"/>
                    <a:pt x="1702" y="734"/>
                    <a:pt x="1068" y="434"/>
                  </a:cubicBezTo>
                  <a:lnTo>
                    <a:pt x="301" y="100"/>
                  </a:lnTo>
                  <a:cubicBezTo>
                    <a:pt x="201" y="67"/>
                    <a:pt x="1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6"/>
            <p:cNvSpPr/>
            <p:nvPr/>
          </p:nvSpPr>
          <p:spPr>
            <a:xfrm>
              <a:off x="2343500" y="4723000"/>
              <a:ext cx="163475" cy="130100"/>
            </a:xfrm>
            <a:custGeom>
              <a:rect b="b" l="l" r="r" t="t"/>
              <a:pathLst>
                <a:path extrusionOk="0" h="5204" w="6539">
                  <a:moveTo>
                    <a:pt x="6539" y="0"/>
                  </a:moveTo>
                  <a:lnTo>
                    <a:pt x="6539" y="0"/>
                  </a:lnTo>
                  <a:cubicBezTo>
                    <a:pt x="6439" y="67"/>
                    <a:pt x="6372" y="134"/>
                    <a:pt x="6305" y="200"/>
                  </a:cubicBezTo>
                  <a:lnTo>
                    <a:pt x="5605" y="767"/>
                  </a:lnTo>
                  <a:cubicBezTo>
                    <a:pt x="5038" y="1268"/>
                    <a:pt x="4237" y="1935"/>
                    <a:pt x="3337" y="2669"/>
                  </a:cubicBezTo>
                  <a:cubicBezTo>
                    <a:pt x="2436" y="3369"/>
                    <a:pt x="1602" y="4003"/>
                    <a:pt x="1002" y="4470"/>
                  </a:cubicBezTo>
                  <a:lnTo>
                    <a:pt x="268" y="5004"/>
                  </a:lnTo>
                  <a:cubicBezTo>
                    <a:pt x="168" y="5070"/>
                    <a:pt x="101" y="5137"/>
                    <a:pt x="1" y="5204"/>
                  </a:cubicBezTo>
                  <a:cubicBezTo>
                    <a:pt x="101" y="5170"/>
                    <a:pt x="201" y="5104"/>
                    <a:pt x="301" y="5037"/>
                  </a:cubicBezTo>
                  <a:cubicBezTo>
                    <a:pt x="468" y="4937"/>
                    <a:pt x="735" y="4737"/>
                    <a:pt x="1035" y="4537"/>
                  </a:cubicBezTo>
                  <a:cubicBezTo>
                    <a:pt x="1669" y="4103"/>
                    <a:pt x="2503" y="3469"/>
                    <a:pt x="3403" y="2769"/>
                  </a:cubicBezTo>
                  <a:cubicBezTo>
                    <a:pt x="4304" y="2035"/>
                    <a:pt x="5105" y="1368"/>
                    <a:pt x="5672" y="834"/>
                  </a:cubicBezTo>
                  <a:cubicBezTo>
                    <a:pt x="5939" y="601"/>
                    <a:pt x="6172" y="400"/>
                    <a:pt x="6305" y="234"/>
                  </a:cubicBezTo>
                  <a:cubicBezTo>
                    <a:pt x="6406" y="167"/>
                    <a:pt x="6472" y="100"/>
                    <a:pt x="65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6"/>
            <p:cNvSpPr/>
            <p:nvPr/>
          </p:nvSpPr>
          <p:spPr>
            <a:xfrm>
              <a:off x="2808000" y="3352000"/>
              <a:ext cx="1977275" cy="1677900"/>
            </a:xfrm>
            <a:custGeom>
              <a:rect b="b" l="l" r="r" t="t"/>
              <a:pathLst>
                <a:path extrusionOk="0" h="67116" w="79091">
                  <a:moveTo>
                    <a:pt x="38862" y="1"/>
                  </a:moveTo>
                  <a:cubicBezTo>
                    <a:pt x="38862" y="1"/>
                    <a:pt x="38729" y="21716"/>
                    <a:pt x="34692" y="40096"/>
                  </a:cubicBezTo>
                  <a:cubicBezTo>
                    <a:pt x="34259" y="41931"/>
                    <a:pt x="32958" y="43465"/>
                    <a:pt x="31223" y="44166"/>
                  </a:cubicBezTo>
                  <a:cubicBezTo>
                    <a:pt x="27254" y="45834"/>
                    <a:pt x="23985" y="48769"/>
                    <a:pt x="21917" y="52538"/>
                  </a:cubicBezTo>
                  <a:cubicBezTo>
                    <a:pt x="20863" y="54412"/>
                    <a:pt x="18884" y="55541"/>
                    <a:pt x="16791" y="55541"/>
                  </a:cubicBezTo>
                  <a:cubicBezTo>
                    <a:pt x="16500" y="55541"/>
                    <a:pt x="16206" y="55519"/>
                    <a:pt x="15912" y="55474"/>
                  </a:cubicBezTo>
                  <a:cubicBezTo>
                    <a:pt x="15257" y="55384"/>
                    <a:pt x="14606" y="55341"/>
                    <a:pt x="13963" y="55341"/>
                  </a:cubicBezTo>
                  <a:cubicBezTo>
                    <a:pt x="7166" y="55341"/>
                    <a:pt x="1189" y="60196"/>
                    <a:pt x="1" y="67082"/>
                  </a:cubicBezTo>
                  <a:lnTo>
                    <a:pt x="79091" y="67116"/>
                  </a:lnTo>
                  <a:cubicBezTo>
                    <a:pt x="78090" y="62012"/>
                    <a:pt x="74721" y="57709"/>
                    <a:pt x="70018" y="55507"/>
                  </a:cubicBezTo>
                  <a:cubicBezTo>
                    <a:pt x="68283" y="54707"/>
                    <a:pt x="66382" y="54206"/>
                    <a:pt x="64480" y="54106"/>
                  </a:cubicBezTo>
                  <a:cubicBezTo>
                    <a:pt x="59076" y="53706"/>
                    <a:pt x="54006" y="51271"/>
                    <a:pt x="49970" y="47635"/>
                  </a:cubicBezTo>
                  <a:cubicBezTo>
                    <a:pt x="49770" y="47468"/>
                    <a:pt x="49636" y="47335"/>
                    <a:pt x="49470" y="47201"/>
                  </a:cubicBezTo>
                  <a:cubicBezTo>
                    <a:pt x="46868" y="45033"/>
                    <a:pt x="44166" y="41631"/>
                    <a:pt x="43632" y="38295"/>
                  </a:cubicBezTo>
                  <a:cubicBezTo>
                    <a:pt x="41531" y="25953"/>
                    <a:pt x="39996" y="8941"/>
                    <a:pt x="4009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6"/>
            <p:cNvSpPr/>
            <p:nvPr/>
          </p:nvSpPr>
          <p:spPr>
            <a:xfrm>
              <a:off x="3024825" y="1528200"/>
              <a:ext cx="418675" cy="1627025"/>
            </a:xfrm>
            <a:custGeom>
              <a:rect b="b" l="l" r="r" t="t"/>
              <a:pathLst>
                <a:path extrusionOk="0" h="65081" w="16747">
                  <a:moveTo>
                    <a:pt x="8340" y="1"/>
                  </a:moveTo>
                  <a:cubicBezTo>
                    <a:pt x="3737" y="1"/>
                    <a:pt x="1" y="3737"/>
                    <a:pt x="1" y="8340"/>
                  </a:cubicBezTo>
                  <a:lnTo>
                    <a:pt x="1" y="65081"/>
                  </a:lnTo>
                  <a:lnTo>
                    <a:pt x="16746" y="65081"/>
                  </a:lnTo>
                  <a:lnTo>
                    <a:pt x="16679" y="8340"/>
                  </a:lnTo>
                  <a:cubicBezTo>
                    <a:pt x="16679" y="3737"/>
                    <a:pt x="12943" y="1"/>
                    <a:pt x="834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6"/>
            <p:cNvSpPr/>
            <p:nvPr/>
          </p:nvSpPr>
          <p:spPr>
            <a:xfrm>
              <a:off x="3024825" y="1528200"/>
              <a:ext cx="418675" cy="1627025"/>
            </a:xfrm>
            <a:custGeom>
              <a:rect b="b" l="l" r="r" t="t"/>
              <a:pathLst>
                <a:path extrusionOk="0" h="65081" w="16747">
                  <a:moveTo>
                    <a:pt x="8340" y="1"/>
                  </a:moveTo>
                  <a:cubicBezTo>
                    <a:pt x="3737" y="1"/>
                    <a:pt x="1" y="3737"/>
                    <a:pt x="1" y="8340"/>
                  </a:cubicBezTo>
                  <a:lnTo>
                    <a:pt x="1" y="65081"/>
                  </a:lnTo>
                  <a:lnTo>
                    <a:pt x="16746" y="65081"/>
                  </a:lnTo>
                  <a:lnTo>
                    <a:pt x="16679" y="8340"/>
                  </a:lnTo>
                  <a:cubicBezTo>
                    <a:pt x="16679" y="3737"/>
                    <a:pt x="12943" y="1"/>
                    <a:pt x="83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6"/>
            <p:cNvSpPr/>
            <p:nvPr/>
          </p:nvSpPr>
          <p:spPr>
            <a:xfrm>
              <a:off x="3026500" y="1710825"/>
              <a:ext cx="417000" cy="5875"/>
            </a:xfrm>
            <a:custGeom>
              <a:rect b="b" l="l" r="r" t="t"/>
              <a:pathLst>
                <a:path extrusionOk="0" h="235" w="16680">
                  <a:moveTo>
                    <a:pt x="8340" y="1"/>
                  </a:moveTo>
                  <a:cubicBezTo>
                    <a:pt x="3736" y="1"/>
                    <a:pt x="0" y="68"/>
                    <a:pt x="0" y="134"/>
                  </a:cubicBezTo>
                  <a:cubicBezTo>
                    <a:pt x="0" y="168"/>
                    <a:pt x="3736" y="234"/>
                    <a:pt x="8340" y="234"/>
                  </a:cubicBezTo>
                  <a:cubicBezTo>
                    <a:pt x="12943" y="234"/>
                    <a:pt x="16679" y="168"/>
                    <a:pt x="16679" y="134"/>
                  </a:cubicBezTo>
                  <a:cubicBezTo>
                    <a:pt x="16679" y="68"/>
                    <a:pt x="12910"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6"/>
            <p:cNvSpPr/>
            <p:nvPr/>
          </p:nvSpPr>
          <p:spPr>
            <a:xfrm>
              <a:off x="3026500" y="2073600"/>
              <a:ext cx="417000" cy="5025"/>
            </a:xfrm>
            <a:custGeom>
              <a:rect b="b" l="l" r="r" t="t"/>
              <a:pathLst>
                <a:path extrusionOk="0" h="201" w="16680">
                  <a:moveTo>
                    <a:pt x="8340" y="0"/>
                  </a:moveTo>
                  <a:cubicBezTo>
                    <a:pt x="3736" y="0"/>
                    <a:pt x="0" y="34"/>
                    <a:pt x="0" y="100"/>
                  </a:cubicBezTo>
                  <a:cubicBezTo>
                    <a:pt x="0" y="167"/>
                    <a:pt x="3736" y="200"/>
                    <a:pt x="8340" y="200"/>
                  </a:cubicBezTo>
                  <a:cubicBezTo>
                    <a:pt x="12943" y="200"/>
                    <a:pt x="16679" y="167"/>
                    <a:pt x="16679" y="100"/>
                  </a:cubicBezTo>
                  <a:cubicBezTo>
                    <a:pt x="16679" y="34"/>
                    <a:pt x="12910" y="0"/>
                    <a:pt x="8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6"/>
            <p:cNvSpPr/>
            <p:nvPr/>
          </p:nvSpPr>
          <p:spPr>
            <a:xfrm>
              <a:off x="3324200" y="1714175"/>
              <a:ext cx="5875" cy="361950"/>
            </a:xfrm>
            <a:custGeom>
              <a:rect b="b" l="l" r="r" t="t"/>
              <a:pathLst>
                <a:path extrusionOk="0" h="14478" w="235">
                  <a:moveTo>
                    <a:pt x="134" y="0"/>
                  </a:moveTo>
                  <a:cubicBezTo>
                    <a:pt x="68" y="0"/>
                    <a:pt x="1" y="3236"/>
                    <a:pt x="1" y="7239"/>
                  </a:cubicBezTo>
                  <a:cubicBezTo>
                    <a:pt x="1" y="11242"/>
                    <a:pt x="68" y="14477"/>
                    <a:pt x="134" y="14477"/>
                  </a:cubicBezTo>
                  <a:cubicBezTo>
                    <a:pt x="201" y="14477"/>
                    <a:pt x="234" y="11242"/>
                    <a:pt x="234" y="7239"/>
                  </a:cubicBezTo>
                  <a:cubicBezTo>
                    <a:pt x="234" y="3236"/>
                    <a:pt x="168"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6"/>
            <p:cNvSpPr/>
            <p:nvPr/>
          </p:nvSpPr>
          <p:spPr>
            <a:xfrm>
              <a:off x="3244150" y="1804225"/>
              <a:ext cx="34225" cy="29500"/>
            </a:xfrm>
            <a:custGeom>
              <a:rect b="b" l="l" r="r" t="t"/>
              <a:pathLst>
                <a:path extrusionOk="0" h="1180" w="1369">
                  <a:moveTo>
                    <a:pt x="768" y="1"/>
                  </a:moveTo>
                  <a:cubicBezTo>
                    <a:pt x="268" y="1"/>
                    <a:pt x="1" y="635"/>
                    <a:pt x="368" y="1002"/>
                  </a:cubicBezTo>
                  <a:cubicBezTo>
                    <a:pt x="490" y="1124"/>
                    <a:pt x="642" y="1179"/>
                    <a:pt x="790" y="1179"/>
                  </a:cubicBezTo>
                  <a:cubicBezTo>
                    <a:pt x="1087" y="1179"/>
                    <a:pt x="1368" y="957"/>
                    <a:pt x="1368" y="601"/>
                  </a:cubicBezTo>
                  <a:cubicBezTo>
                    <a:pt x="1368" y="268"/>
                    <a:pt x="1101" y="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6"/>
            <p:cNvSpPr/>
            <p:nvPr/>
          </p:nvSpPr>
          <p:spPr>
            <a:xfrm>
              <a:off x="3244150" y="1929325"/>
              <a:ext cx="34225" cy="29850"/>
            </a:xfrm>
            <a:custGeom>
              <a:rect b="b" l="l" r="r" t="t"/>
              <a:pathLst>
                <a:path extrusionOk="0" h="1194" w="1369">
                  <a:moveTo>
                    <a:pt x="768" y="0"/>
                  </a:moveTo>
                  <a:cubicBezTo>
                    <a:pt x="268" y="0"/>
                    <a:pt x="1" y="634"/>
                    <a:pt x="368" y="1001"/>
                  </a:cubicBezTo>
                  <a:cubicBezTo>
                    <a:pt x="490" y="1135"/>
                    <a:pt x="642" y="1194"/>
                    <a:pt x="790" y="1194"/>
                  </a:cubicBezTo>
                  <a:cubicBezTo>
                    <a:pt x="1087" y="1194"/>
                    <a:pt x="1368" y="957"/>
                    <a:pt x="1368" y="601"/>
                  </a:cubicBezTo>
                  <a:cubicBezTo>
                    <a:pt x="1368" y="267"/>
                    <a:pt x="1101" y="0"/>
                    <a:pt x="7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6"/>
            <p:cNvSpPr/>
            <p:nvPr/>
          </p:nvSpPr>
          <p:spPr>
            <a:xfrm>
              <a:off x="3026500" y="2809950"/>
              <a:ext cx="417000" cy="5875"/>
            </a:xfrm>
            <a:custGeom>
              <a:rect b="b" l="l" r="r" t="t"/>
              <a:pathLst>
                <a:path extrusionOk="0" h="235" w="16680">
                  <a:moveTo>
                    <a:pt x="8340" y="1"/>
                  </a:moveTo>
                  <a:cubicBezTo>
                    <a:pt x="3736" y="1"/>
                    <a:pt x="0" y="67"/>
                    <a:pt x="0" y="134"/>
                  </a:cubicBezTo>
                  <a:cubicBezTo>
                    <a:pt x="0" y="167"/>
                    <a:pt x="3736" y="234"/>
                    <a:pt x="8340" y="234"/>
                  </a:cubicBezTo>
                  <a:cubicBezTo>
                    <a:pt x="12943" y="234"/>
                    <a:pt x="16679" y="167"/>
                    <a:pt x="16679" y="134"/>
                  </a:cubicBezTo>
                  <a:cubicBezTo>
                    <a:pt x="16679" y="34"/>
                    <a:pt x="12910"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6"/>
            <p:cNvSpPr/>
            <p:nvPr/>
          </p:nvSpPr>
          <p:spPr>
            <a:xfrm>
              <a:off x="3324200" y="2450525"/>
              <a:ext cx="5875" cy="362800"/>
            </a:xfrm>
            <a:custGeom>
              <a:rect b="b" l="l" r="r" t="t"/>
              <a:pathLst>
                <a:path extrusionOk="0" h="14512" w="235">
                  <a:moveTo>
                    <a:pt x="134" y="1"/>
                  </a:moveTo>
                  <a:cubicBezTo>
                    <a:pt x="68" y="1"/>
                    <a:pt x="1" y="3270"/>
                    <a:pt x="1" y="7239"/>
                  </a:cubicBezTo>
                  <a:cubicBezTo>
                    <a:pt x="1" y="11242"/>
                    <a:pt x="68" y="14511"/>
                    <a:pt x="134" y="14511"/>
                  </a:cubicBezTo>
                  <a:cubicBezTo>
                    <a:pt x="201" y="14511"/>
                    <a:pt x="234" y="11242"/>
                    <a:pt x="234" y="7239"/>
                  </a:cubicBezTo>
                  <a:cubicBezTo>
                    <a:pt x="234" y="3236"/>
                    <a:pt x="1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6"/>
            <p:cNvSpPr/>
            <p:nvPr/>
          </p:nvSpPr>
          <p:spPr>
            <a:xfrm>
              <a:off x="3249150" y="2541425"/>
              <a:ext cx="29225" cy="29225"/>
            </a:xfrm>
            <a:custGeom>
              <a:rect b="b" l="l" r="r" t="t"/>
              <a:pathLst>
                <a:path extrusionOk="0" h="1169" w="1169">
                  <a:moveTo>
                    <a:pt x="568" y="1"/>
                  </a:moveTo>
                  <a:cubicBezTo>
                    <a:pt x="268" y="1"/>
                    <a:pt x="1" y="234"/>
                    <a:pt x="1" y="568"/>
                  </a:cubicBezTo>
                  <a:cubicBezTo>
                    <a:pt x="1" y="901"/>
                    <a:pt x="268" y="1168"/>
                    <a:pt x="568" y="1168"/>
                  </a:cubicBezTo>
                  <a:cubicBezTo>
                    <a:pt x="901" y="1168"/>
                    <a:pt x="1168" y="901"/>
                    <a:pt x="1168" y="568"/>
                  </a:cubicBezTo>
                  <a:cubicBezTo>
                    <a:pt x="1168" y="234"/>
                    <a:pt x="901"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6"/>
            <p:cNvSpPr/>
            <p:nvPr/>
          </p:nvSpPr>
          <p:spPr>
            <a:xfrm>
              <a:off x="3249150" y="2666525"/>
              <a:ext cx="29225" cy="29200"/>
            </a:xfrm>
            <a:custGeom>
              <a:rect b="b" l="l" r="r" t="t"/>
              <a:pathLst>
                <a:path extrusionOk="0" h="1168" w="1169">
                  <a:moveTo>
                    <a:pt x="568" y="0"/>
                  </a:moveTo>
                  <a:cubicBezTo>
                    <a:pt x="268" y="0"/>
                    <a:pt x="1" y="267"/>
                    <a:pt x="1" y="567"/>
                  </a:cubicBezTo>
                  <a:cubicBezTo>
                    <a:pt x="1" y="901"/>
                    <a:pt x="268" y="1168"/>
                    <a:pt x="568" y="1168"/>
                  </a:cubicBezTo>
                  <a:cubicBezTo>
                    <a:pt x="901" y="1168"/>
                    <a:pt x="1168" y="901"/>
                    <a:pt x="1168" y="567"/>
                  </a:cubicBezTo>
                  <a:cubicBezTo>
                    <a:pt x="1168" y="267"/>
                    <a:pt x="901" y="0"/>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6"/>
            <p:cNvSpPr/>
            <p:nvPr/>
          </p:nvSpPr>
          <p:spPr>
            <a:xfrm>
              <a:off x="3026500" y="2445525"/>
              <a:ext cx="417000" cy="5025"/>
            </a:xfrm>
            <a:custGeom>
              <a:rect b="b" l="l" r="r" t="t"/>
              <a:pathLst>
                <a:path extrusionOk="0" h="201" w="16680">
                  <a:moveTo>
                    <a:pt x="8340" y="1"/>
                  </a:moveTo>
                  <a:cubicBezTo>
                    <a:pt x="3770" y="1"/>
                    <a:pt x="0" y="34"/>
                    <a:pt x="0" y="101"/>
                  </a:cubicBezTo>
                  <a:cubicBezTo>
                    <a:pt x="0" y="134"/>
                    <a:pt x="3736" y="201"/>
                    <a:pt x="8340" y="201"/>
                  </a:cubicBezTo>
                  <a:cubicBezTo>
                    <a:pt x="12943" y="201"/>
                    <a:pt x="16679" y="167"/>
                    <a:pt x="16679" y="101"/>
                  </a:cubicBezTo>
                  <a:cubicBezTo>
                    <a:pt x="16679" y="34"/>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6"/>
            <p:cNvSpPr/>
            <p:nvPr/>
          </p:nvSpPr>
          <p:spPr>
            <a:xfrm>
              <a:off x="3139925" y="2086100"/>
              <a:ext cx="5025" cy="361950"/>
            </a:xfrm>
            <a:custGeom>
              <a:rect b="b" l="l" r="r" t="t"/>
              <a:pathLst>
                <a:path extrusionOk="0" h="14478" w="201">
                  <a:moveTo>
                    <a:pt x="100" y="1"/>
                  </a:moveTo>
                  <a:cubicBezTo>
                    <a:pt x="33" y="1"/>
                    <a:pt x="0" y="3236"/>
                    <a:pt x="0" y="7239"/>
                  </a:cubicBezTo>
                  <a:cubicBezTo>
                    <a:pt x="0" y="11242"/>
                    <a:pt x="33" y="14478"/>
                    <a:pt x="100" y="14478"/>
                  </a:cubicBezTo>
                  <a:cubicBezTo>
                    <a:pt x="167" y="14478"/>
                    <a:pt x="200" y="11242"/>
                    <a:pt x="200" y="7239"/>
                  </a:cubicBezTo>
                  <a:cubicBezTo>
                    <a:pt x="200"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6"/>
            <p:cNvSpPr/>
            <p:nvPr/>
          </p:nvSpPr>
          <p:spPr>
            <a:xfrm>
              <a:off x="3191625" y="2176175"/>
              <a:ext cx="34200" cy="29300"/>
            </a:xfrm>
            <a:custGeom>
              <a:rect b="b" l="l" r="r" t="t"/>
              <a:pathLst>
                <a:path extrusionOk="0" h="1172" w="1368">
                  <a:moveTo>
                    <a:pt x="601" y="0"/>
                  </a:moveTo>
                  <a:cubicBezTo>
                    <a:pt x="267" y="0"/>
                    <a:pt x="0" y="267"/>
                    <a:pt x="0" y="601"/>
                  </a:cubicBezTo>
                  <a:cubicBezTo>
                    <a:pt x="0" y="940"/>
                    <a:pt x="291" y="1172"/>
                    <a:pt x="593" y="1172"/>
                  </a:cubicBezTo>
                  <a:cubicBezTo>
                    <a:pt x="737" y="1172"/>
                    <a:pt x="883" y="1119"/>
                    <a:pt x="1001" y="1001"/>
                  </a:cubicBezTo>
                  <a:cubicBezTo>
                    <a:pt x="1368" y="634"/>
                    <a:pt x="11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6"/>
            <p:cNvSpPr/>
            <p:nvPr/>
          </p:nvSpPr>
          <p:spPr>
            <a:xfrm>
              <a:off x="3191625" y="2301250"/>
              <a:ext cx="34200" cy="29325"/>
            </a:xfrm>
            <a:custGeom>
              <a:rect b="b" l="l" r="r" t="t"/>
              <a:pathLst>
                <a:path extrusionOk="0" h="1173" w="1368">
                  <a:moveTo>
                    <a:pt x="601" y="1"/>
                  </a:moveTo>
                  <a:cubicBezTo>
                    <a:pt x="267" y="1"/>
                    <a:pt x="0" y="268"/>
                    <a:pt x="0" y="601"/>
                  </a:cubicBezTo>
                  <a:cubicBezTo>
                    <a:pt x="0" y="940"/>
                    <a:pt x="291" y="1172"/>
                    <a:pt x="593" y="1172"/>
                  </a:cubicBezTo>
                  <a:cubicBezTo>
                    <a:pt x="737" y="1172"/>
                    <a:pt x="883" y="1120"/>
                    <a:pt x="1001" y="1001"/>
                  </a:cubicBezTo>
                  <a:cubicBezTo>
                    <a:pt x="1368" y="635"/>
                    <a:pt x="11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6"/>
            <p:cNvSpPr/>
            <p:nvPr/>
          </p:nvSpPr>
          <p:spPr>
            <a:xfrm>
              <a:off x="3052350" y="1572400"/>
              <a:ext cx="99275" cy="177650"/>
            </a:xfrm>
            <a:custGeom>
              <a:rect b="b" l="l" r="r" t="t"/>
              <a:pathLst>
                <a:path extrusionOk="0" h="7106" w="3971">
                  <a:moveTo>
                    <a:pt x="3937" y="1"/>
                  </a:moveTo>
                  <a:cubicBezTo>
                    <a:pt x="3837" y="1"/>
                    <a:pt x="3737" y="67"/>
                    <a:pt x="3636" y="134"/>
                  </a:cubicBezTo>
                  <a:cubicBezTo>
                    <a:pt x="3536" y="167"/>
                    <a:pt x="3403" y="234"/>
                    <a:pt x="3303" y="334"/>
                  </a:cubicBezTo>
                  <a:cubicBezTo>
                    <a:pt x="3169" y="401"/>
                    <a:pt x="3036" y="501"/>
                    <a:pt x="2903" y="634"/>
                  </a:cubicBezTo>
                  <a:cubicBezTo>
                    <a:pt x="2536" y="901"/>
                    <a:pt x="2235" y="1235"/>
                    <a:pt x="1935" y="1602"/>
                  </a:cubicBezTo>
                  <a:cubicBezTo>
                    <a:pt x="1602" y="2035"/>
                    <a:pt x="1301" y="2502"/>
                    <a:pt x="1035" y="3003"/>
                  </a:cubicBezTo>
                  <a:cubicBezTo>
                    <a:pt x="601" y="3903"/>
                    <a:pt x="301" y="4871"/>
                    <a:pt x="134" y="5838"/>
                  </a:cubicBezTo>
                  <a:cubicBezTo>
                    <a:pt x="67" y="6138"/>
                    <a:pt x="34" y="6438"/>
                    <a:pt x="1" y="6739"/>
                  </a:cubicBezTo>
                  <a:cubicBezTo>
                    <a:pt x="1" y="6872"/>
                    <a:pt x="1" y="6972"/>
                    <a:pt x="1" y="7106"/>
                  </a:cubicBezTo>
                  <a:cubicBezTo>
                    <a:pt x="67" y="7106"/>
                    <a:pt x="101" y="6605"/>
                    <a:pt x="267" y="5871"/>
                  </a:cubicBezTo>
                  <a:cubicBezTo>
                    <a:pt x="468" y="4904"/>
                    <a:pt x="801" y="3970"/>
                    <a:pt x="1235" y="3103"/>
                  </a:cubicBezTo>
                  <a:cubicBezTo>
                    <a:pt x="1468" y="2602"/>
                    <a:pt x="1768" y="2135"/>
                    <a:pt x="2102" y="1702"/>
                  </a:cubicBezTo>
                  <a:cubicBezTo>
                    <a:pt x="2369" y="1368"/>
                    <a:pt x="2669" y="1035"/>
                    <a:pt x="3003" y="734"/>
                  </a:cubicBezTo>
                  <a:cubicBezTo>
                    <a:pt x="3570" y="234"/>
                    <a:pt x="3970" y="34"/>
                    <a:pt x="39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6"/>
            <p:cNvSpPr/>
            <p:nvPr/>
          </p:nvSpPr>
          <p:spPr>
            <a:xfrm>
              <a:off x="3191625" y="1552800"/>
              <a:ext cx="30050" cy="7525"/>
            </a:xfrm>
            <a:custGeom>
              <a:rect b="b" l="l" r="r" t="t"/>
              <a:pathLst>
                <a:path extrusionOk="0" h="301" w="1202">
                  <a:moveTo>
                    <a:pt x="1026" y="1"/>
                  </a:moveTo>
                  <a:cubicBezTo>
                    <a:pt x="917" y="1"/>
                    <a:pt x="767" y="17"/>
                    <a:pt x="601" y="51"/>
                  </a:cubicBezTo>
                  <a:cubicBezTo>
                    <a:pt x="267" y="117"/>
                    <a:pt x="0" y="217"/>
                    <a:pt x="0" y="251"/>
                  </a:cubicBezTo>
                  <a:cubicBezTo>
                    <a:pt x="17" y="284"/>
                    <a:pt x="92" y="301"/>
                    <a:pt x="204" y="301"/>
                  </a:cubicBezTo>
                  <a:cubicBezTo>
                    <a:pt x="317" y="301"/>
                    <a:pt x="467" y="284"/>
                    <a:pt x="634" y="251"/>
                  </a:cubicBezTo>
                  <a:cubicBezTo>
                    <a:pt x="968" y="217"/>
                    <a:pt x="1201" y="117"/>
                    <a:pt x="1201" y="51"/>
                  </a:cubicBezTo>
                  <a:cubicBezTo>
                    <a:pt x="1201" y="17"/>
                    <a:pt x="1134" y="1"/>
                    <a:pt x="102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6"/>
            <p:cNvSpPr/>
            <p:nvPr/>
          </p:nvSpPr>
          <p:spPr>
            <a:xfrm>
              <a:off x="4114775" y="1528200"/>
              <a:ext cx="418650" cy="1627025"/>
            </a:xfrm>
            <a:custGeom>
              <a:rect b="b" l="l" r="r" t="t"/>
              <a:pathLst>
                <a:path extrusionOk="0" h="65081" w="16746">
                  <a:moveTo>
                    <a:pt x="8434" y="0"/>
                  </a:moveTo>
                  <a:cubicBezTo>
                    <a:pt x="8414" y="0"/>
                    <a:pt x="8394" y="0"/>
                    <a:pt x="8373" y="1"/>
                  </a:cubicBezTo>
                  <a:cubicBezTo>
                    <a:pt x="3770" y="1"/>
                    <a:pt x="34" y="3737"/>
                    <a:pt x="34" y="8340"/>
                  </a:cubicBezTo>
                  <a:lnTo>
                    <a:pt x="1" y="65081"/>
                  </a:lnTo>
                  <a:lnTo>
                    <a:pt x="16712" y="65081"/>
                  </a:lnTo>
                  <a:lnTo>
                    <a:pt x="16712" y="8340"/>
                  </a:lnTo>
                  <a:cubicBezTo>
                    <a:pt x="16746" y="3724"/>
                    <a:pt x="13010" y="0"/>
                    <a:pt x="84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6"/>
            <p:cNvSpPr/>
            <p:nvPr/>
          </p:nvSpPr>
          <p:spPr>
            <a:xfrm>
              <a:off x="4114775" y="1528200"/>
              <a:ext cx="418650" cy="1627025"/>
            </a:xfrm>
            <a:custGeom>
              <a:rect b="b" l="l" r="r" t="t"/>
              <a:pathLst>
                <a:path extrusionOk="0" h="65081" w="16746">
                  <a:moveTo>
                    <a:pt x="8434" y="0"/>
                  </a:moveTo>
                  <a:cubicBezTo>
                    <a:pt x="8414" y="0"/>
                    <a:pt x="8394" y="0"/>
                    <a:pt x="8373" y="1"/>
                  </a:cubicBezTo>
                  <a:cubicBezTo>
                    <a:pt x="3770" y="1"/>
                    <a:pt x="34" y="3737"/>
                    <a:pt x="34" y="8340"/>
                  </a:cubicBezTo>
                  <a:lnTo>
                    <a:pt x="1" y="65081"/>
                  </a:lnTo>
                  <a:lnTo>
                    <a:pt x="16712" y="65081"/>
                  </a:lnTo>
                  <a:lnTo>
                    <a:pt x="16712" y="8340"/>
                  </a:lnTo>
                  <a:cubicBezTo>
                    <a:pt x="16746" y="3724"/>
                    <a:pt x="13010" y="0"/>
                    <a:pt x="8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6"/>
            <p:cNvSpPr/>
            <p:nvPr/>
          </p:nvSpPr>
          <p:spPr>
            <a:xfrm>
              <a:off x="4114775" y="1710825"/>
              <a:ext cx="417000" cy="5875"/>
            </a:xfrm>
            <a:custGeom>
              <a:rect b="b" l="l" r="r" t="t"/>
              <a:pathLst>
                <a:path extrusionOk="0" h="235" w="16680">
                  <a:moveTo>
                    <a:pt x="8340" y="1"/>
                  </a:moveTo>
                  <a:cubicBezTo>
                    <a:pt x="3770" y="1"/>
                    <a:pt x="1" y="68"/>
                    <a:pt x="1" y="134"/>
                  </a:cubicBezTo>
                  <a:cubicBezTo>
                    <a:pt x="1" y="168"/>
                    <a:pt x="3737" y="234"/>
                    <a:pt x="8340" y="234"/>
                  </a:cubicBezTo>
                  <a:cubicBezTo>
                    <a:pt x="12976" y="234"/>
                    <a:pt x="16679" y="168"/>
                    <a:pt x="16679" y="134"/>
                  </a:cubicBezTo>
                  <a:cubicBezTo>
                    <a:pt x="16679" y="68"/>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6"/>
            <p:cNvSpPr/>
            <p:nvPr/>
          </p:nvSpPr>
          <p:spPr>
            <a:xfrm>
              <a:off x="4114775" y="2073600"/>
              <a:ext cx="417000" cy="5025"/>
            </a:xfrm>
            <a:custGeom>
              <a:rect b="b" l="l" r="r" t="t"/>
              <a:pathLst>
                <a:path extrusionOk="0" h="201" w="16680">
                  <a:moveTo>
                    <a:pt x="8340" y="0"/>
                  </a:moveTo>
                  <a:cubicBezTo>
                    <a:pt x="3770" y="0"/>
                    <a:pt x="1" y="34"/>
                    <a:pt x="1" y="100"/>
                  </a:cubicBezTo>
                  <a:cubicBezTo>
                    <a:pt x="1" y="167"/>
                    <a:pt x="3737" y="200"/>
                    <a:pt x="8340" y="200"/>
                  </a:cubicBezTo>
                  <a:cubicBezTo>
                    <a:pt x="12976" y="200"/>
                    <a:pt x="16679" y="167"/>
                    <a:pt x="16679" y="100"/>
                  </a:cubicBezTo>
                  <a:cubicBezTo>
                    <a:pt x="16679" y="34"/>
                    <a:pt x="12943" y="0"/>
                    <a:pt x="8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6"/>
            <p:cNvSpPr/>
            <p:nvPr/>
          </p:nvSpPr>
          <p:spPr>
            <a:xfrm>
              <a:off x="4228200" y="1714175"/>
              <a:ext cx="5025" cy="361950"/>
            </a:xfrm>
            <a:custGeom>
              <a:rect b="b" l="l" r="r" t="t"/>
              <a:pathLst>
                <a:path extrusionOk="0" h="14478" w="201">
                  <a:moveTo>
                    <a:pt x="100" y="0"/>
                  </a:moveTo>
                  <a:cubicBezTo>
                    <a:pt x="67" y="0"/>
                    <a:pt x="0" y="3236"/>
                    <a:pt x="0" y="7239"/>
                  </a:cubicBezTo>
                  <a:cubicBezTo>
                    <a:pt x="0" y="11242"/>
                    <a:pt x="67" y="14477"/>
                    <a:pt x="100" y="14477"/>
                  </a:cubicBezTo>
                  <a:cubicBezTo>
                    <a:pt x="167" y="14477"/>
                    <a:pt x="200" y="11242"/>
                    <a:pt x="200" y="7239"/>
                  </a:cubicBezTo>
                  <a:cubicBezTo>
                    <a:pt x="200" y="3236"/>
                    <a:pt x="167"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6"/>
            <p:cNvSpPr/>
            <p:nvPr/>
          </p:nvSpPr>
          <p:spPr>
            <a:xfrm>
              <a:off x="4279900" y="1804225"/>
              <a:ext cx="34200" cy="29500"/>
            </a:xfrm>
            <a:custGeom>
              <a:rect b="b" l="l" r="r" t="t"/>
              <a:pathLst>
                <a:path extrusionOk="0" h="1180" w="1368">
                  <a:moveTo>
                    <a:pt x="601" y="1"/>
                  </a:moveTo>
                  <a:cubicBezTo>
                    <a:pt x="267" y="1"/>
                    <a:pt x="0" y="268"/>
                    <a:pt x="0" y="601"/>
                  </a:cubicBezTo>
                  <a:cubicBezTo>
                    <a:pt x="0" y="957"/>
                    <a:pt x="282" y="1179"/>
                    <a:pt x="578" y="1179"/>
                  </a:cubicBezTo>
                  <a:cubicBezTo>
                    <a:pt x="727" y="1179"/>
                    <a:pt x="879" y="1124"/>
                    <a:pt x="1001" y="1002"/>
                  </a:cubicBezTo>
                  <a:cubicBezTo>
                    <a:pt x="1368" y="635"/>
                    <a:pt x="11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6"/>
            <p:cNvSpPr/>
            <p:nvPr/>
          </p:nvSpPr>
          <p:spPr>
            <a:xfrm>
              <a:off x="4279900" y="1929325"/>
              <a:ext cx="34200" cy="29850"/>
            </a:xfrm>
            <a:custGeom>
              <a:rect b="b" l="l" r="r" t="t"/>
              <a:pathLst>
                <a:path extrusionOk="0" h="1194" w="1368">
                  <a:moveTo>
                    <a:pt x="601" y="0"/>
                  </a:moveTo>
                  <a:cubicBezTo>
                    <a:pt x="267" y="0"/>
                    <a:pt x="0" y="267"/>
                    <a:pt x="0" y="601"/>
                  </a:cubicBezTo>
                  <a:cubicBezTo>
                    <a:pt x="0" y="957"/>
                    <a:pt x="282" y="1194"/>
                    <a:pt x="578" y="1194"/>
                  </a:cubicBezTo>
                  <a:cubicBezTo>
                    <a:pt x="727" y="1194"/>
                    <a:pt x="879" y="1135"/>
                    <a:pt x="1001" y="1001"/>
                  </a:cubicBezTo>
                  <a:cubicBezTo>
                    <a:pt x="1368" y="634"/>
                    <a:pt x="11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a:off x="4114775" y="2809950"/>
              <a:ext cx="417000" cy="5875"/>
            </a:xfrm>
            <a:custGeom>
              <a:rect b="b" l="l" r="r" t="t"/>
              <a:pathLst>
                <a:path extrusionOk="0" h="235" w="16680">
                  <a:moveTo>
                    <a:pt x="8340" y="1"/>
                  </a:moveTo>
                  <a:cubicBezTo>
                    <a:pt x="3770" y="1"/>
                    <a:pt x="1" y="67"/>
                    <a:pt x="1" y="134"/>
                  </a:cubicBezTo>
                  <a:cubicBezTo>
                    <a:pt x="1" y="167"/>
                    <a:pt x="3737" y="234"/>
                    <a:pt x="8340" y="234"/>
                  </a:cubicBezTo>
                  <a:cubicBezTo>
                    <a:pt x="12976" y="234"/>
                    <a:pt x="16679" y="167"/>
                    <a:pt x="16679" y="134"/>
                  </a:cubicBezTo>
                  <a:cubicBezTo>
                    <a:pt x="16679" y="67"/>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a:off x="4228200" y="2450525"/>
              <a:ext cx="5850" cy="362800"/>
            </a:xfrm>
            <a:custGeom>
              <a:rect b="b" l="l" r="r" t="t"/>
              <a:pathLst>
                <a:path extrusionOk="0" h="14512" w="234">
                  <a:moveTo>
                    <a:pt x="100" y="1"/>
                  </a:moveTo>
                  <a:cubicBezTo>
                    <a:pt x="67" y="1"/>
                    <a:pt x="0" y="3270"/>
                    <a:pt x="0" y="7239"/>
                  </a:cubicBezTo>
                  <a:cubicBezTo>
                    <a:pt x="0" y="11242"/>
                    <a:pt x="67" y="14511"/>
                    <a:pt x="100" y="14511"/>
                  </a:cubicBezTo>
                  <a:cubicBezTo>
                    <a:pt x="167" y="14511"/>
                    <a:pt x="234" y="11242"/>
                    <a:pt x="234" y="7239"/>
                  </a:cubicBezTo>
                  <a:cubicBezTo>
                    <a:pt x="234"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6"/>
            <p:cNvSpPr/>
            <p:nvPr/>
          </p:nvSpPr>
          <p:spPr>
            <a:xfrm>
              <a:off x="4279900" y="2541425"/>
              <a:ext cx="29200" cy="29225"/>
            </a:xfrm>
            <a:custGeom>
              <a:rect b="b" l="l" r="r" t="t"/>
              <a:pathLst>
                <a:path extrusionOk="0" h="1169" w="1168">
                  <a:moveTo>
                    <a:pt x="601" y="1"/>
                  </a:moveTo>
                  <a:cubicBezTo>
                    <a:pt x="267" y="1"/>
                    <a:pt x="0" y="234"/>
                    <a:pt x="0" y="568"/>
                  </a:cubicBezTo>
                  <a:cubicBezTo>
                    <a:pt x="0" y="901"/>
                    <a:pt x="267" y="1168"/>
                    <a:pt x="601" y="1168"/>
                  </a:cubicBezTo>
                  <a:cubicBezTo>
                    <a:pt x="901" y="1168"/>
                    <a:pt x="1168" y="901"/>
                    <a:pt x="1168" y="568"/>
                  </a:cubicBezTo>
                  <a:cubicBezTo>
                    <a:pt x="1168" y="234"/>
                    <a:pt x="9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6"/>
            <p:cNvSpPr/>
            <p:nvPr/>
          </p:nvSpPr>
          <p:spPr>
            <a:xfrm>
              <a:off x="4279900" y="2666525"/>
              <a:ext cx="29200" cy="29200"/>
            </a:xfrm>
            <a:custGeom>
              <a:rect b="b" l="l" r="r" t="t"/>
              <a:pathLst>
                <a:path extrusionOk="0" h="1168" w="1168">
                  <a:moveTo>
                    <a:pt x="601" y="0"/>
                  </a:moveTo>
                  <a:cubicBezTo>
                    <a:pt x="267" y="0"/>
                    <a:pt x="0" y="267"/>
                    <a:pt x="0" y="567"/>
                  </a:cubicBezTo>
                  <a:cubicBezTo>
                    <a:pt x="0" y="901"/>
                    <a:pt x="267" y="1168"/>
                    <a:pt x="601" y="1168"/>
                  </a:cubicBezTo>
                  <a:cubicBezTo>
                    <a:pt x="901" y="1168"/>
                    <a:pt x="1168" y="901"/>
                    <a:pt x="1168" y="567"/>
                  </a:cubicBezTo>
                  <a:cubicBezTo>
                    <a:pt x="1168" y="267"/>
                    <a:pt x="9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6"/>
            <p:cNvSpPr/>
            <p:nvPr/>
          </p:nvSpPr>
          <p:spPr>
            <a:xfrm>
              <a:off x="4114775" y="2445525"/>
              <a:ext cx="417000" cy="5025"/>
            </a:xfrm>
            <a:custGeom>
              <a:rect b="b" l="l" r="r" t="t"/>
              <a:pathLst>
                <a:path extrusionOk="0" h="201" w="16680">
                  <a:moveTo>
                    <a:pt x="8340" y="1"/>
                  </a:moveTo>
                  <a:cubicBezTo>
                    <a:pt x="3770" y="1"/>
                    <a:pt x="1" y="34"/>
                    <a:pt x="1" y="101"/>
                  </a:cubicBezTo>
                  <a:cubicBezTo>
                    <a:pt x="1" y="167"/>
                    <a:pt x="3737" y="201"/>
                    <a:pt x="8340" y="201"/>
                  </a:cubicBezTo>
                  <a:cubicBezTo>
                    <a:pt x="12943" y="201"/>
                    <a:pt x="16679" y="167"/>
                    <a:pt x="16679" y="101"/>
                  </a:cubicBezTo>
                  <a:cubicBezTo>
                    <a:pt x="16679" y="34"/>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a:off x="4413325" y="2086100"/>
              <a:ext cx="5025" cy="361950"/>
            </a:xfrm>
            <a:custGeom>
              <a:rect b="b" l="l" r="r" t="t"/>
              <a:pathLst>
                <a:path extrusionOk="0" h="14478" w="201">
                  <a:moveTo>
                    <a:pt x="100" y="1"/>
                  </a:moveTo>
                  <a:cubicBezTo>
                    <a:pt x="34" y="1"/>
                    <a:pt x="0" y="3236"/>
                    <a:pt x="0" y="7239"/>
                  </a:cubicBezTo>
                  <a:cubicBezTo>
                    <a:pt x="0" y="11242"/>
                    <a:pt x="34" y="14478"/>
                    <a:pt x="100" y="14478"/>
                  </a:cubicBezTo>
                  <a:cubicBezTo>
                    <a:pt x="167" y="14478"/>
                    <a:pt x="201" y="11242"/>
                    <a:pt x="201" y="7239"/>
                  </a:cubicBezTo>
                  <a:cubicBezTo>
                    <a:pt x="201"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a:off x="4332425" y="2176175"/>
              <a:ext cx="34225" cy="29300"/>
            </a:xfrm>
            <a:custGeom>
              <a:rect b="b" l="l" r="r" t="t"/>
              <a:pathLst>
                <a:path extrusionOk="0" h="1172" w="1369">
                  <a:moveTo>
                    <a:pt x="801" y="0"/>
                  </a:moveTo>
                  <a:cubicBezTo>
                    <a:pt x="268" y="0"/>
                    <a:pt x="1" y="634"/>
                    <a:pt x="368" y="1001"/>
                  </a:cubicBezTo>
                  <a:cubicBezTo>
                    <a:pt x="486" y="1119"/>
                    <a:pt x="632" y="1172"/>
                    <a:pt x="775" y="1172"/>
                  </a:cubicBezTo>
                  <a:cubicBezTo>
                    <a:pt x="1077" y="1172"/>
                    <a:pt x="1368" y="940"/>
                    <a:pt x="1368" y="601"/>
                  </a:cubicBezTo>
                  <a:cubicBezTo>
                    <a:pt x="1368" y="267"/>
                    <a:pt x="1102" y="0"/>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a:off x="4332425" y="2301250"/>
              <a:ext cx="34225" cy="29325"/>
            </a:xfrm>
            <a:custGeom>
              <a:rect b="b" l="l" r="r" t="t"/>
              <a:pathLst>
                <a:path extrusionOk="0" h="1173" w="1369">
                  <a:moveTo>
                    <a:pt x="801" y="1"/>
                  </a:moveTo>
                  <a:cubicBezTo>
                    <a:pt x="268" y="1"/>
                    <a:pt x="1" y="635"/>
                    <a:pt x="368" y="1001"/>
                  </a:cubicBezTo>
                  <a:cubicBezTo>
                    <a:pt x="486" y="1120"/>
                    <a:pt x="632" y="1172"/>
                    <a:pt x="775" y="1172"/>
                  </a:cubicBezTo>
                  <a:cubicBezTo>
                    <a:pt x="1077" y="1172"/>
                    <a:pt x="1368" y="940"/>
                    <a:pt x="1368" y="601"/>
                  </a:cubicBezTo>
                  <a:cubicBezTo>
                    <a:pt x="1368" y="268"/>
                    <a:pt x="1102" y="1"/>
                    <a:pt x="8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a:off x="4405825" y="1572400"/>
              <a:ext cx="100100" cy="177650"/>
            </a:xfrm>
            <a:custGeom>
              <a:rect b="b" l="l" r="r" t="t"/>
              <a:pathLst>
                <a:path extrusionOk="0" h="7106" w="4004">
                  <a:moveTo>
                    <a:pt x="34" y="1"/>
                  </a:moveTo>
                  <a:cubicBezTo>
                    <a:pt x="0" y="34"/>
                    <a:pt x="434" y="234"/>
                    <a:pt x="1001" y="734"/>
                  </a:cubicBezTo>
                  <a:cubicBezTo>
                    <a:pt x="1334" y="1035"/>
                    <a:pt x="1635" y="1368"/>
                    <a:pt x="1902" y="1702"/>
                  </a:cubicBezTo>
                  <a:cubicBezTo>
                    <a:pt x="2235" y="2135"/>
                    <a:pt x="2502" y="2602"/>
                    <a:pt x="2735" y="3103"/>
                  </a:cubicBezTo>
                  <a:cubicBezTo>
                    <a:pt x="3169" y="3970"/>
                    <a:pt x="3503" y="4904"/>
                    <a:pt x="3703" y="5871"/>
                  </a:cubicBezTo>
                  <a:cubicBezTo>
                    <a:pt x="3870" y="6639"/>
                    <a:pt x="3936" y="7106"/>
                    <a:pt x="3970" y="7106"/>
                  </a:cubicBezTo>
                  <a:cubicBezTo>
                    <a:pt x="4003" y="6972"/>
                    <a:pt x="4003" y="6872"/>
                    <a:pt x="3970" y="6739"/>
                  </a:cubicBezTo>
                  <a:cubicBezTo>
                    <a:pt x="3936" y="6438"/>
                    <a:pt x="3903" y="6138"/>
                    <a:pt x="3870" y="5838"/>
                  </a:cubicBezTo>
                  <a:cubicBezTo>
                    <a:pt x="3703" y="4871"/>
                    <a:pt x="3369" y="3903"/>
                    <a:pt x="2936" y="3003"/>
                  </a:cubicBezTo>
                  <a:cubicBezTo>
                    <a:pt x="2702" y="2502"/>
                    <a:pt x="2402" y="2035"/>
                    <a:pt x="2035" y="1602"/>
                  </a:cubicBezTo>
                  <a:cubicBezTo>
                    <a:pt x="1768" y="1235"/>
                    <a:pt x="1435" y="901"/>
                    <a:pt x="1101" y="634"/>
                  </a:cubicBezTo>
                  <a:cubicBezTo>
                    <a:pt x="968" y="501"/>
                    <a:pt x="801" y="401"/>
                    <a:pt x="667" y="334"/>
                  </a:cubicBezTo>
                  <a:cubicBezTo>
                    <a:pt x="567" y="234"/>
                    <a:pt x="467" y="167"/>
                    <a:pt x="334" y="134"/>
                  </a:cubicBezTo>
                  <a:cubicBezTo>
                    <a:pt x="234" y="67"/>
                    <a:pt x="134" y="1"/>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a:off x="4335775" y="1552800"/>
              <a:ext cx="30875" cy="7750"/>
            </a:xfrm>
            <a:custGeom>
              <a:rect b="b" l="l" r="r" t="t"/>
              <a:pathLst>
                <a:path extrusionOk="0" h="310" w="1235">
                  <a:moveTo>
                    <a:pt x="209" y="1"/>
                  </a:moveTo>
                  <a:cubicBezTo>
                    <a:pt x="100" y="1"/>
                    <a:pt x="34" y="17"/>
                    <a:pt x="34" y="51"/>
                  </a:cubicBezTo>
                  <a:cubicBezTo>
                    <a:pt x="0" y="117"/>
                    <a:pt x="267" y="217"/>
                    <a:pt x="601" y="284"/>
                  </a:cubicBezTo>
                  <a:cubicBezTo>
                    <a:pt x="767" y="301"/>
                    <a:pt x="918" y="309"/>
                    <a:pt x="1030" y="309"/>
                  </a:cubicBezTo>
                  <a:cubicBezTo>
                    <a:pt x="1143" y="309"/>
                    <a:pt x="1218" y="301"/>
                    <a:pt x="1234" y="284"/>
                  </a:cubicBezTo>
                  <a:cubicBezTo>
                    <a:pt x="1234" y="217"/>
                    <a:pt x="968" y="117"/>
                    <a:pt x="634" y="51"/>
                  </a:cubicBezTo>
                  <a:cubicBezTo>
                    <a:pt x="467" y="17"/>
                    <a:pt x="317"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a:off x="3443475" y="912750"/>
              <a:ext cx="674650" cy="2686950"/>
            </a:xfrm>
            <a:custGeom>
              <a:rect b="b" l="l" r="r" t="t"/>
              <a:pathLst>
                <a:path extrusionOk="0" h="107478" w="26986">
                  <a:moveTo>
                    <a:pt x="12075" y="1"/>
                  </a:moveTo>
                  <a:cubicBezTo>
                    <a:pt x="10541" y="1"/>
                    <a:pt x="9140" y="902"/>
                    <a:pt x="8473" y="2269"/>
                  </a:cubicBezTo>
                  <a:lnTo>
                    <a:pt x="2635" y="13344"/>
                  </a:lnTo>
                  <a:cubicBezTo>
                    <a:pt x="901" y="16580"/>
                    <a:pt x="0" y="20215"/>
                    <a:pt x="0" y="23918"/>
                  </a:cubicBezTo>
                  <a:lnTo>
                    <a:pt x="0" y="100907"/>
                  </a:lnTo>
                  <a:lnTo>
                    <a:pt x="10274" y="107478"/>
                  </a:lnTo>
                  <a:lnTo>
                    <a:pt x="17379" y="107478"/>
                  </a:lnTo>
                  <a:lnTo>
                    <a:pt x="26986" y="100907"/>
                  </a:lnTo>
                  <a:lnTo>
                    <a:pt x="26986" y="24252"/>
                  </a:lnTo>
                  <a:cubicBezTo>
                    <a:pt x="26986" y="20716"/>
                    <a:pt x="26119" y="17213"/>
                    <a:pt x="24551" y="14078"/>
                  </a:cubicBezTo>
                  <a:lnTo>
                    <a:pt x="18580" y="2203"/>
                  </a:lnTo>
                  <a:cubicBezTo>
                    <a:pt x="17879" y="868"/>
                    <a:pt x="16512" y="1"/>
                    <a:pt x="150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a:off x="2797175" y="2132800"/>
              <a:ext cx="646325" cy="1149175"/>
            </a:xfrm>
            <a:custGeom>
              <a:rect b="b" l="l" r="r" t="t"/>
              <a:pathLst>
                <a:path extrusionOk="0" h="45967" w="25853">
                  <a:moveTo>
                    <a:pt x="25852" y="1"/>
                  </a:moveTo>
                  <a:cubicBezTo>
                    <a:pt x="25852" y="1"/>
                    <a:pt x="21616" y="18347"/>
                    <a:pt x="10808" y="26453"/>
                  </a:cubicBezTo>
                  <a:cubicBezTo>
                    <a:pt x="0" y="34559"/>
                    <a:pt x="0" y="45967"/>
                    <a:pt x="0" y="45967"/>
                  </a:cubicBezTo>
                  <a:lnTo>
                    <a:pt x="25852" y="45967"/>
                  </a:lnTo>
                  <a:lnTo>
                    <a:pt x="25852"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6"/>
            <p:cNvSpPr/>
            <p:nvPr/>
          </p:nvSpPr>
          <p:spPr>
            <a:xfrm>
              <a:off x="4118100" y="2132800"/>
              <a:ext cx="646325" cy="1149175"/>
            </a:xfrm>
            <a:custGeom>
              <a:rect b="b" l="l" r="r" t="t"/>
              <a:pathLst>
                <a:path extrusionOk="0" h="45967" w="25853">
                  <a:moveTo>
                    <a:pt x="1" y="1"/>
                  </a:moveTo>
                  <a:lnTo>
                    <a:pt x="1" y="45967"/>
                  </a:lnTo>
                  <a:lnTo>
                    <a:pt x="25853" y="45967"/>
                  </a:lnTo>
                  <a:cubicBezTo>
                    <a:pt x="25853" y="45967"/>
                    <a:pt x="25853" y="34559"/>
                    <a:pt x="15045" y="26453"/>
                  </a:cubicBezTo>
                  <a:cubicBezTo>
                    <a:pt x="4204" y="18347"/>
                    <a:pt x="1" y="1"/>
                    <a:pt x="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a:off x="2797175" y="2132800"/>
              <a:ext cx="646325" cy="1149175"/>
            </a:xfrm>
            <a:custGeom>
              <a:rect b="b" l="l" r="r" t="t"/>
              <a:pathLst>
                <a:path extrusionOk="0" h="45967" w="25853">
                  <a:moveTo>
                    <a:pt x="25852" y="1"/>
                  </a:moveTo>
                  <a:cubicBezTo>
                    <a:pt x="25852" y="1"/>
                    <a:pt x="21616" y="18347"/>
                    <a:pt x="10808" y="26453"/>
                  </a:cubicBezTo>
                  <a:cubicBezTo>
                    <a:pt x="0" y="34559"/>
                    <a:pt x="0" y="45967"/>
                    <a:pt x="0" y="45967"/>
                  </a:cubicBezTo>
                  <a:lnTo>
                    <a:pt x="25852" y="45967"/>
                  </a:lnTo>
                  <a:lnTo>
                    <a:pt x="258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a:off x="4118100" y="2132800"/>
              <a:ext cx="646325" cy="1149175"/>
            </a:xfrm>
            <a:custGeom>
              <a:rect b="b" l="l" r="r" t="t"/>
              <a:pathLst>
                <a:path extrusionOk="0" h="45967" w="25853">
                  <a:moveTo>
                    <a:pt x="1" y="1"/>
                  </a:moveTo>
                  <a:lnTo>
                    <a:pt x="1" y="45967"/>
                  </a:lnTo>
                  <a:lnTo>
                    <a:pt x="25853" y="45967"/>
                  </a:lnTo>
                  <a:cubicBezTo>
                    <a:pt x="25853" y="45967"/>
                    <a:pt x="25853" y="34559"/>
                    <a:pt x="15045" y="26453"/>
                  </a:cubicBezTo>
                  <a:cubicBezTo>
                    <a:pt x="4204" y="18347"/>
                    <a:pt x="1"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a:off x="3487650" y="1640775"/>
              <a:ext cx="6700" cy="635500"/>
            </a:xfrm>
            <a:custGeom>
              <a:rect b="b" l="l" r="r" t="t"/>
              <a:pathLst>
                <a:path extrusionOk="0" h="25420" w="268">
                  <a:moveTo>
                    <a:pt x="134" y="1"/>
                  </a:moveTo>
                  <a:cubicBezTo>
                    <a:pt x="68" y="1"/>
                    <a:pt x="1" y="5705"/>
                    <a:pt x="1" y="12710"/>
                  </a:cubicBezTo>
                  <a:cubicBezTo>
                    <a:pt x="1" y="19715"/>
                    <a:pt x="68" y="25419"/>
                    <a:pt x="134" y="25419"/>
                  </a:cubicBezTo>
                  <a:cubicBezTo>
                    <a:pt x="168" y="25419"/>
                    <a:pt x="268" y="19682"/>
                    <a:pt x="268" y="12710"/>
                  </a:cubicBezTo>
                  <a:cubicBezTo>
                    <a:pt x="268" y="5705"/>
                    <a:pt x="168" y="1"/>
                    <a:pt x="13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a:off x="3494325" y="1453150"/>
              <a:ext cx="6700" cy="57575"/>
            </a:xfrm>
            <a:custGeom>
              <a:rect b="b" l="l" r="r" t="t"/>
              <a:pathLst>
                <a:path extrusionOk="0" h="2303" w="268">
                  <a:moveTo>
                    <a:pt x="134" y="0"/>
                  </a:moveTo>
                  <a:cubicBezTo>
                    <a:pt x="34" y="367"/>
                    <a:pt x="1" y="768"/>
                    <a:pt x="34" y="1135"/>
                  </a:cubicBezTo>
                  <a:cubicBezTo>
                    <a:pt x="1" y="1535"/>
                    <a:pt x="34" y="1935"/>
                    <a:pt x="134" y="2302"/>
                  </a:cubicBezTo>
                  <a:cubicBezTo>
                    <a:pt x="234" y="1935"/>
                    <a:pt x="268" y="1535"/>
                    <a:pt x="234" y="1135"/>
                  </a:cubicBezTo>
                  <a:cubicBezTo>
                    <a:pt x="268" y="768"/>
                    <a:pt x="234" y="367"/>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a:off x="3502675" y="961125"/>
              <a:ext cx="205175" cy="393650"/>
            </a:xfrm>
            <a:custGeom>
              <a:rect b="b" l="l" r="r" t="t"/>
              <a:pathLst>
                <a:path extrusionOk="0" h="15746" w="8207">
                  <a:moveTo>
                    <a:pt x="8139" y="0"/>
                  </a:moveTo>
                  <a:cubicBezTo>
                    <a:pt x="8089" y="0"/>
                    <a:pt x="6228" y="3524"/>
                    <a:pt x="4003" y="7840"/>
                  </a:cubicBezTo>
                  <a:cubicBezTo>
                    <a:pt x="1768" y="12176"/>
                    <a:pt x="0" y="15712"/>
                    <a:pt x="67" y="15745"/>
                  </a:cubicBezTo>
                  <a:cubicBezTo>
                    <a:pt x="67" y="15745"/>
                    <a:pt x="68" y="15746"/>
                    <a:pt x="68" y="15746"/>
                  </a:cubicBezTo>
                  <a:cubicBezTo>
                    <a:pt x="151" y="15746"/>
                    <a:pt x="1979" y="12256"/>
                    <a:pt x="4203" y="7940"/>
                  </a:cubicBezTo>
                  <a:cubicBezTo>
                    <a:pt x="6438" y="3570"/>
                    <a:pt x="8206" y="34"/>
                    <a:pt x="8140" y="1"/>
                  </a:cubicBezTo>
                  <a:cubicBezTo>
                    <a:pt x="8139" y="1"/>
                    <a:pt x="8139" y="0"/>
                    <a:pt x="81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a:off x="2848050" y="2433850"/>
              <a:ext cx="525400" cy="808950"/>
            </a:xfrm>
            <a:custGeom>
              <a:rect b="b" l="l" r="r" t="t"/>
              <a:pathLst>
                <a:path extrusionOk="0" h="32358" w="21016">
                  <a:moveTo>
                    <a:pt x="21015" y="1"/>
                  </a:moveTo>
                  <a:cubicBezTo>
                    <a:pt x="20982" y="34"/>
                    <a:pt x="20982" y="67"/>
                    <a:pt x="20982" y="101"/>
                  </a:cubicBezTo>
                  <a:cubicBezTo>
                    <a:pt x="20948" y="167"/>
                    <a:pt x="20948" y="234"/>
                    <a:pt x="20915" y="367"/>
                  </a:cubicBezTo>
                  <a:cubicBezTo>
                    <a:pt x="20882" y="501"/>
                    <a:pt x="20848" y="668"/>
                    <a:pt x="20815" y="834"/>
                  </a:cubicBezTo>
                  <a:cubicBezTo>
                    <a:pt x="20748" y="1068"/>
                    <a:pt x="20681" y="1268"/>
                    <a:pt x="20615" y="1502"/>
                  </a:cubicBezTo>
                  <a:cubicBezTo>
                    <a:pt x="20214" y="2836"/>
                    <a:pt x="19681" y="4137"/>
                    <a:pt x="18947" y="5338"/>
                  </a:cubicBezTo>
                  <a:cubicBezTo>
                    <a:pt x="17879" y="7139"/>
                    <a:pt x="16645" y="8807"/>
                    <a:pt x="15211" y="10308"/>
                  </a:cubicBezTo>
                  <a:cubicBezTo>
                    <a:pt x="13610" y="12042"/>
                    <a:pt x="11708" y="13810"/>
                    <a:pt x="9707" y="15645"/>
                  </a:cubicBezTo>
                  <a:cubicBezTo>
                    <a:pt x="7806" y="17380"/>
                    <a:pt x="6104" y="19281"/>
                    <a:pt x="4570" y="21349"/>
                  </a:cubicBezTo>
                  <a:cubicBezTo>
                    <a:pt x="3936" y="22250"/>
                    <a:pt x="3302" y="23217"/>
                    <a:pt x="2769" y="24185"/>
                  </a:cubicBezTo>
                  <a:cubicBezTo>
                    <a:pt x="2302" y="25018"/>
                    <a:pt x="1868" y="25919"/>
                    <a:pt x="1468" y="26820"/>
                  </a:cubicBezTo>
                  <a:cubicBezTo>
                    <a:pt x="934" y="28121"/>
                    <a:pt x="534" y="29455"/>
                    <a:pt x="234" y="30856"/>
                  </a:cubicBezTo>
                  <a:cubicBezTo>
                    <a:pt x="133" y="31323"/>
                    <a:pt x="67" y="31723"/>
                    <a:pt x="33" y="31990"/>
                  </a:cubicBezTo>
                  <a:lnTo>
                    <a:pt x="0" y="32257"/>
                  </a:lnTo>
                  <a:cubicBezTo>
                    <a:pt x="0" y="32290"/>
                    <a:pt x="0" y="32324"/>
                    <a:pt x="0" y="32357"/>
                  </a:cubicBezTo>
                  <a:cubicBezTo>
                    <a:pt x="0" y="32324"/>
                    <a:pt x="33" y="32290"/>
                    <a:pt x="33" y="32257"/>
                  </a:cubicBezTo>
                  <a:lnTo>
                    <a:pt x="100" y="31990"/>
                  </a:lnTo>
                  <a:cubicBezTo>
                    <a:pt x="133" y="31723"/>
                    <a:pt x="200" y="31356"/>
                    <a:pt x="334" y="30856"/>
                  </a:cubicBezTo>
                  <a:cubicBezTo>
                    <a:pt x="634" y="29488"/>
                    <a:pt x="1101" y="28154"/>
                    <a:pt x="1635" y="26886"/>
                  </a:cubicBezTo>
                  <a:cubicBezTo>
                    <a:pt x="2035" y="25986"/>
                    <a:pt x="2468" y="25119"/>
                    <a:pt x="2935" y="24285"/>
                  </a:cubicBezTo>
                  <a:cubicBezTo>
                    <a:pt x="3503" y="23317"/>
                    <a:pt x="4103" y="22383"/>
                    <a:pt x="4770" y="21483"/>
                  </a:cubicBezTo>
                  <a:cubicBezTo>
                    <a:pt x="6271" y="19414"/>
                    <a:pt x="8006" y="17513"/>
                    <a:pt x="9874" y="15812"/>
                  </a:cubicBezTo>
                  <a:cubicBezTo>
                    <a:pt x="11875" y="13977"/>
                    <a:pt x="13777" y="12209"/>
                    <a:pt x="15378" y="10441"/>
                  </a:cubicBezTo>
                  <a:cubicBezTo>
                    <a:pt x="16812" y="8907"/>
                    <a:pt x="18046" y="7239"/>
                    <a:pt x="19080" y="5404"/>
                  </a:cubicBezTo>
                  <a:cubicBezTo>
                    <a:pt x="19814" y="4170"/>
                    <a:pt x="20348" y="2869"/>
                    <a:pt x="20715" y="1502"/>
                  </a:cubicBezTo>
                  <a:cubicBezTo>
                    <a:pt x="20782" y="1301"/>
                    <a:pt x="20815" y="1068"/>
                    <a:pt x="20882" y="868"/>
                  </a:cubicBezTo>
                  <a:lnTo>
                    <a:pt x="20948" y="401"/>
                  </a:lnTo>
                  <a:cubicBezTo>
                    <a:pt x="20982" y="267"/>
                    <a:pt x="21015" y="167"/>
                    <a:pt x="21015" y="101"/>
                  </a:cubicBezTo>
                  <a:cubicBezTo>
                    <a:pt x="21015" y="67"/>
                    <a:pt x="21015" y="34"/>
                    <a:pt x="210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a:off x="3602750" y="1328900"/>
              <a:ext cx="355275" cy="244350"/>
            </a:xfrm>
            <a:custGeom>
              <a:rect b="b" l="l" r="r" t="t"/>
              <a:pathLst>
                <a:path extrusionOk="0" h="9774" w="14211">
                  <a:moveTo>
                    <a:pt x="4870" y="0"/>
                  </a:moveTo>
                  <a:cubicBezTo>
                    <a:pt x="2168" y="0"/>
                    <a:pt x="0" y="2202"/>
                    <a:pt x="0" y="4904"/>
                  </a:cubicBezTo>
                  <a:cubicBezTo>
                    <a:pt x="0" y="7606"/>
                    <a:pt x="2168" y="9774"/>
                    <a:pt x="4870" y="9774"/>
                  </a:cubicBezTo>
                  <a:lnTo>
                    <a:pt x="9340" y="9774"/>
                  </a:lnTo>
                  <a:cubicBezTo>
                    <a:pt x="12042" y="9774"/>
                    <a:pt x="14210" y="7606"/>
                    <a:pt x="14210" y="4904"/>
                  </a:cubicBezTo>
                  <a:cubicBezTo>
                    <a:pt x="14210" y="2202"/>
                    <a:pt x="12042" y="0"/>
                    <a:pt x="934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a:off x="3443475" y="3367850"/>
              <a:ext cx="674650" cy="231850"/>
            </a:xfrm>
            <a:custGeom>
              <a:rect b="b" l="l" r="r" t="t"/>
              <a:pathLst>
                <a:path extrusionOk="0" h="9274" w="26986">
                  <a:moveTo>
                    <a:pt x="0" y="1"/>
                  </a:moveTo>
                  <a:lnTo>
                    <a:pt x="0" y="2703"/>
                  </a:lnTo>
                  <a:lnTo>
                    <a:pt x="10274" y="9274"/>
                  </a:lnTo>
                  <a:lnTo>
                    <a:pt x="17379" y="9274"/>
                  </a:lnTo>
                  <a:lnTo>
                    <a:pt x="26986" y="2703"/>
                  </a:lnTo>
                  <a:lnTo>
                    <a:pt x="26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4" name="Google Shape;1674;p56"/>
          <p:cNvSpPr/>
          <p:nvPr/>
        </p:nvSpPr>
        <p:spPr>
          <a:xfrm>
            <a:off x="1830550" y="4605175"/>
            <a:ext cx="206400" cy="206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a:off x="1307525" y="4400125"/>
            <a:ext cx="102000" cy="102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a:off x="1694275" y="4678075"/>
            <a:ext cx="60600" cy="6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a:off x="1019775" y="4738675"/>
            <a:ext cx="174900" cy="174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Elemen Copywriting Soft Selling</a:t>
            </a:r>
            <a:endParaRPr/>
          </a:p>
        </p:txBody>
      </p:sp>
      <p:sp>
        <p:nvSpPr>
          <p:cNvPr id="1683" name="Google Shape;1683;p57"/>
          <p:cNvSpPr txBox="1"/>
          <p:nvPr/>
        </p:nvSpPr>
        <p:spPr>
          <a:xfrm>
            <a:off x="174550" y="1434125"/>
            <a:ext cx="5492700" cy="290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AutoNum type="arabicPeriod"/>
            </a:pPr>
            <a:r>
              <a:rPr lang="en" sz="1800">
                <a:solidFill>
                  <a:srgbClr val="FFFFFF"/>
                </a:solidFill>
                <a:latin typeface="Raleway"/>
                <a:ea typeface="Raleway"/>
                <a:cs typeface="Raleway"/>
                <a:sym typeface="Raleway"/>
              </a:rPr>
              <a:t>Headline yang menarik (Tidak Langsung Jualan)</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AutoNum type="arabicPeriod"/>
            </a:pPr>
            <a:r>
              <a:rPr lang="en" sz="1800">
                <a:solidFill>
                  <a:srgbClr val="FFFFFF"/>
                </a:solidFill>
                <a:latin typeface="Raleway"/>
                <a:ea typeface="Raleway"/>
                <a:cs typeface="Raleway"/>
                <a:sym typeface="Raleway"/>
              </a:rPr>
              <a:t>Pengantar/latar belakang masalah</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AutoNum type="arabicPeriod"/>
            </a:pPr>
            <a:r>
              <a:rPr lang="en" sz="1800">
                <a:solidFill>
                  <a:srgbClr val="FFFFFF"/>
                </a:solidFill>
                <a:latin typeface="Raleway"/>
                <a:ea typeface="Raleway"/>
                <a:cs typeface="Raleway"/>
                <a:sym typeface="Raleway"/>
              </a:rPr>
              <a:t>Isi konten/solusi/cerita menarik</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AutoNum type="arabicPeriod"/>
            </a:pPr>
            <a:r>
              <a:rPr lang="en" sz="1800">
                <a:solidFill>
                  <a:srgbClr val="FFFFFF"/>
                </a:solidFill>
                <a:latin typeface="Raleway"/>
                <a:ea typeface="Raleway"/>
                <a:cs typeface="Raleway"/>
                <a:sym typeface="Raleway"/>
              </a:rPr>
              <a:t>Call To Action secara halus (CTA)</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AutoNum type="arabicPeriod"/>
            </a:pPr>
            <a:r>
              <a:rPr lang="en" sz="1800">
                <a:solidFill>
                  <a:srgbClr val="FFFFFF"/>
                </a:solidFill>
                <a:latin typeface="Raleway"/>
                <a:ea typeface="Raleway"/>
                <a:cs typeface="Raleway"/>
                <a:sym typeface="Raleway"/>
              </a:rPr>
              <a:t>Info Selengkapnya</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AutoNum type="arabicPeriod"/>
            </a:pPr>
            <a:r>
              <a:rPr lang="en" sz="1800">
                <a:solidFill>
                  <a:srgbClr val="FFFFFF"/>
                </a:solidFill>
                <a:latin typeface="Raleway"/>
                <a:ea typeface="Raleway"/>
                <a:cs typeface="Raleway"/>
                <a:sym typeface="Raleway"/>
              </a:rPr>
              <a:t>Hashtag Relevan &amp; Populer</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AutoNum type="arabicPeriod"/>
            </a:pPr>
            <a:r>
              <a:rPr lang="en" sz="1800">
                <a:solidFill>
                  <a:srgbClr val="FFFFFF"/>
                </a:solidFill>
                <a:latin typeface="Raleway"/>
                <a:ea typeface="Raleway"/>
                <a:cs typeface="Raleway"/>
                <a:sym typeface="Raleway"/>
              </a:rPr>
              <a:t>Jika copas, sumber artikel bisa dicantumkan di copywriting</a:t>
            </a:r>
            <a:endParaRPr sz="1800">
              <a:solidFill>
                <a:srgbClr val="FFFFFF"/>
              </a:solidFill>
              <a:latin typeface="Raleway"/>
              <a:ea typeface="Raleway"/>
              <a:cs typeface="Raleway"/>
              <a:sym typeface="Raleway"/>
            </a:endParaRPr>
          </a:p>
        </p:txBody>
      </p:sp>
      <p:sp>
        <p:nvSpPr>
          <p:cNvPr id="1684" name="Google Shape;1684;p57"/>
          <p:cNvSpPr/>
          <p:nvPr/>
        </p:nvSpPr>
        <p:spPr>
          <a:xfrm>
            <a:off x="6153110" y="2881853"/>
            <a:ext cx="1674726" cy="1640998"/>
          </a:xfrm>
          <a:custGeom>
            <a:rect b="b" l="l" r="r" t="t"/>
            <a:pathLst>
              <a:path extrusionOk="0" h="38145" w="38929">
                <a:moveTo>
                  <a:pt x="21219" y="1"/>
                </a:moveTo>
                <a:cubicBezTo>
                  <a:pt x="18048" y="1"/>
                  <a:pt x="14793" y="871"/>
                  <a:pt x="11776" y="2786"/>
                </a:cubicBezTo>
                <a:cubicBezTo>
                  <a:pt x="1" y="10258"/>
                  <a:pt x="1101" y="27770"/>
                  <a:pt x="13710" y="33708"/>
                </a:cubicBezTo>
                <a:lnTo>
                  <a:pt x="13710" y="38144"/>
                </a:lnTo>
                <a:lnTo>
                  <a:pt x="29221" y="38144"/>
                </a:lnTo>
                <a:cubicBezTo>
                  <a:pt x="29221" y="38144"/>
                  <a:pt x="29321" y="35643"/>
                  <a:pt x="29355" y="33408"/>
                </a:cubicBezTo>
                <a:cubicBezTo>
                  <a:pt x="35226" y="30372"/>
                  <a:pt x="38928" y="24334"/>
                  <a:pt x="38928" y="17696"/>
                </a:cubicBezTo>
                <a:cubicBezTo>
                  <a:pt x="38928" y="7326"/>
                  <a:pt x="30423" y="1"/>
                  <a:pt x="212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7"/>
          <p:cNvSpPr/>
          <p:nvPr/>
        </p:nvSpPr>
        <p:spPr>
          <a:xfrm>
            <a:off x="6640526" y="3646448"/>
            <a:ext cx="858679" cy="876403"/>
          </a:xfrm>
          <a:custGeom>
            <a:rect b="b" l="l" r="r" t="t"/>
            <a:pathLst>
              <a:path extrusionOk="0" h="20372" w="19960">
                <a:moveTo>
                  <a:pt x="13596" y="1118"/>
                </a:moveTo>
                <a:cubicBezTo>
                  <a:pt x="13638" y="1118"/>
                  <a:pt x="13679" y="1120"/>
                  <a:pt x="13722" y="1124"/>
                </a:cubicBezTo>
                <a:cubicBezTo>
                  <a:pt x="14022" y="1158"/>
                  <a:pt x="14289" y="1324"/>
                  <a:pt x="14456" y="1625"/>
                </a:cubicBezTo>
                <a:cubicBezTo>
                  <a:pt x="14589" y="1925"/>
                  <a:pt x="14622" y="2258"/>
                  <a:pt x="14556" y="2559"/>
                </a:cubicBezTo>
                <a:cubicBezTo>
                  <a:pt x="14356" y="3226"/>
                  <a:pt x="13955" y="3793"/>
                  <a:pt x="13388" y="4193"/>
                </a:cubicBezTo>
                <a:cubicBezTo>
                  <a:pt x="13157" y="4389"/>
                  <a:pt x="12912" y="4563"/>
                  <a:pt x="12655" y="4714"/>
                </a:cubicBezTo>
                <a:lnTo>
                  <a:pt x="12655" y="4714"/>
                </a:lnTo>
                <a:cubicBezTo>
                  <a:pt x="12563" y="4514"/>
                  <a:pt x="12484" y="4306"/>
                  <a:pt x="12421" y="4093"/>
                </a:cubicBezTo>
                <a:cubicBezTo>
                  <a:pt x="12221" y="3493"/>
                  <a:pt x="12187" y="2825"/>
                  <a:pt x="12321" y="2192"/>
                </a:cubicBezTo>
                <a:cubicBezTo>
                  <a:pt x="12421" y="1891"/>
                  <a:pt x="12588" y="1591"/>
                  <a:pt x="12821" y="1391"/>
                </a:cubicBezTo>
                <a:cubicBezTo>
                  <a:pt x="13054" y="1216"/>
                  <a:pt x="13312" y="1118"/>
                  <a:pt x="13596" y="1118"/>
                </a:cubicBezTo>
                <a:close/>
                <a:moveTo>
                  <a:pt x="7065" y="234"/>
                </a:moveTo>
                <a:cubicBezTo>
                  <a:pt x="7262" y="234"/>
                  <a:pt x="7463" y="286"/>
                  <a:pt x="7651" y="390"/>
                </a:cubicBezTo>
                <a:cubicBezTo>
                  <a:pt x="8184" y="724"/>
                  <a:pt x="8551" y="1358"/>
                  <a:pt x="8551" y="1992"/>
                </a:cubicBezTo>
                <a:cubicBezTo>
                  <a:pt x="8585" y="2659"/>
                  <a:pt x="8518" y="3326"/>
                  <a:pt x="8285" y="3926"/>
                </a:cubicBezTo>
                <a:cubicBezTo>
                  <a:pt x="8186" y="4232"/>
                  <a:pt x="8058" y="4525"/>
                  <a:pt x="7905" y="4802"/>
                </a:cubicBezTo>
                <a:lnTo>
                  <a:pt x="7905" y="4802"/>
                </a:lnTo>
                <a:cubicBezTo>
                  <a:pt x="7170" y="4367"/>
                  <a:pt x="6571" y="3721"/>
                  <a:pt x="6183" y="2926"/>
                </a:cubicBezTo>
                <a:cubicBezTo>
                  <a:pt x="5883" y="2325"/>
                  <a:pt x="5849" y="1591"/>
                  <a:pt x="6083" y="957"/>
                </a:cubicBezTo>
                <a:cubicBezTo>
                  <a:pt x="6183" y="657"/>
                  <a:pt x="6417" y="424"/>
                  <a:pt x="6717" y="290"/>
                </a:cubicBezTo>
                <a:cubicBezTo>
                  <a:pt x="6829" y="253"/>
                  <a:pt x="6947" y="234"/>
                  <a:pt x="7065" y="234"/>
                </a:cubicBezTo>
                <a:close/>
                <a:moveTo>
                  <a:pt x="1541" y="4601"/>
                </a:moveTo>
                <a:cubicBezTo>
                  <a:pt x="1760" y="4601"/>
                  <a:pt x="1991" y="4679"/>
                  <a:pt x="2214" y="4860"/>
                </a:cubicBezTo>
                <a:cubicBezTo>
                  <a:pt x="2647" y="5094"/>
                  <a:pt x="3014" y="5494"/>
                  <a:pt x="3214" y="5961"/>
                </a:cubicBezTo>
                <a:cubicBezTo>
                  <a:pt x="3435" y="6437"/>
                  <a:pt x="3639" y="6922"/>
                  <a:pt x="3834" y="7397"/>
                </a:cubicBezTo>
                <a:lnTo>
                  <a:pt x="3834" y="7397"/>
                </a:lnTo>
                <a:cubicBezTo>
                  <a:pt x="3706" y="7407"/>
                  <a:pt x="3577" y="7412"/>
                  <a:pt x="3448" y="7412"/>
                </a:cubicBezTo>
                <a:cubicBezTo>
                  <a:pt x="3092" y="7412"/>
                  <a:pt x="2735" y="7374"/>
                  <a:pt x="2380" y="7295"/>
                </a:cubicBezTo>
                <a:cubicBezTo>
                  <a:pt x="1813" y="7195"/>
                  <a:pt x="1280" y="6928"/>
                  <a:pt x="879" y="6528"/>
                </a:cubicBezTo>
                <a:cubicBezTo>
                  <a:pt x="1" y="5809"/>
                  <a:pt x="673" y="4601"/>
                  <a:pt x="1541" y="4601"/>
                </a:cubicBezTo>
                <a:close/>
                <a:moveTo>
                  <a:pt x="18331" y="4537"/>
                </a:moveTo>
                <a:cubicBezTo>
                  <a:pt x="18615" y="4537"/>
                  <a:pt x="18902" y="4613"/>
                  <a:pt x="19159" y="4760"/>
                </a:cubicBezTo>
                <a:cubicBezTo>
                  <a:pt x="19659" y="5027"/>
                  <a:pt x="19826" y="5627"/>
                  <a:pt x="19593" y="6128"/>
                </a:cubicBezTo>
                <a:cubicBezTo>
                  <a:pt x="19326" y="6628"/>
                  <a:pt x="18859" y="6995"/>
                  <a:pt x="18325" y="7195"/>
                </a:cubicBezTo>
                <a:cubicBezTo>
                  <a:pt x="17846" y="7346"/>
                  <a:pt x="17356" y="7423"/>
                  <a:pt x="16869" y="7423"/>
                </a:cubicBezTo>
                <a:cubicBezTo>
                  <a:pt x="16439" y="7423"/>
                  <a:pt x="16012" y="7363"/>
                  <a:pt x="15596" y="7240"/>
                </a:cubicBezTo>
                <a:lnTo>
                  <a:pt x="15596" y="7240"/>
                </a:lnTo>
                <a:cubicBezTo>
                  <a:pt x="15877" y="6724"/>
                  <a:pt x="16189" y="6220"/>
                  <a:pt x="16524" y="5728"/>
                </a:cubicBezTo>
                <a:cubicBezTo>
                  <a:pt x="16791" y="5294"/>
                  <a:pt x="17191" y="4927"/>
                  <a:pt x="17658" y="4693"/>
                </a:cubicBezTo>
                <a:cubicBezTo>
                  <a:pt x="17868" y="4588"/>
                  <a:pt x="18099" y="4537"/>
                  <a:pt x="18331" y="4537"/>
                </a:cubicBezTo>
                <a:close/>
                <a:moveTo>
                  <a:pt x="12498" y="18312"/>
                </a:moveTo>
                <a:cubicBezTo>
                  <a:pt x="12431" y="18773"/>
                  <a:pt x="12376" y="19158"/>
                  <a:pt x="12321" y="19471"/>
                </a:cubicBezTo>
                <a:cubicBezTo>
                  <a:pt x="12287" y="19738"/>
                  <a:pt x="12254" y="19971"/>
                  <a:pt x="12254" y="20105"/>
                </a:cubicBezTo>
                <a:cubicBezTo>
                  <a:pt x="12221" y="20271"/>
                  <a:pt x="12287" y="20305"/>
                  <a:pt x="12287" y="20305"/>
                </a:cubicBezTo>
                <a:lnTo>
                  <a:pt x="12287" y="20105"/>
                </a:lnTo>
                <a:cubicBezTo>
                  <a:pt x="12287" y="19938"/>
                  <a:pt x="12321" y="19738"/>
                  <a:pt x="12354" y="19437"/>
                </a:cubicBezTo>
                <a:cubicBezTo>
                  <a:pt x="12390" y="19147"/>
                  <a:pt x="12436" y="18769"/>
                  <a:pt x="12498" y="18312"/>
                </a:cubicBezTo>
                <a:close/>
                <a:moveTo>
                  <a:pt x="7080" y="1"/>
                </a:moveTo>
                <a:cubicBezTo>
                  <a:pt x="6943" y="1"/>
                  <a:pt x="6808" y="19"/>
                  <a:pt x="6683" y="57"/>
                </a:cubicBezTo>
                <a:cubicBezTo>
                  <a:pt x="6316" y="224"/>
                  <a:pt x="6016" y="490"/>
                  <a:pt x="5883" y="857"/>
                </a:cubicBezTo>
                <a:cubicBezTo>
                  <a:pt x="5649" y="1558"/>
                  <a:pt x="5683" y="2325"/>
                  <a:pt x="6016" y="2992"/>
                </a:cubicBezTo>
                <a:cubicBezTo>
                  <a:pt x="6423" y="3825"/>
                  <a:pt x="7052" y="4498"/>
                  <a:pt x="7821" y="4949"/>
                </a:cubicBezTo>
                <a:lnTo>
                  <a:pt x="7821" y="4949"/>
                </a:lnTo>
                <a:cubicBezTo>
                  <a:pt x="7359" y="5726"/>
                  <a:pt x="6696" y="6370"/>
                  <a:pt x="5916" y="6795"/>
                </a:cubicBezTo>
                <a:cubicBezTo>
                  <a:pt x="5312" y="7106"/>
                  <a:pt x="4667" y="7307"/>
                  <a:pt x="4010" y="7381"/>
                </a:cubicBezTo>
                <a:lnTo>
                  <a:pt x="4010" y="7381"/>
                </a:lnTo>
                <a:cubicBezTo>
                  <a:pt x="3815" y="6894"/>
                  <a:pt x="3607" y="6399"/>
                  <a:pt x="3381" y="5894"/>
                </a:cubicBezTo>
                <a:cubicBezTo>
                  <a:pt x="3148" y="5394"/>
                  <a:pt x="2781" y="4960"/>
                  <a:pt x="2280" y="4693"/>
                </a:cubicBezTo>
                <a:cubicBezTo>
                  <a:pt x="2059" y="4583"/>
                  <a:pt x="1838" y="4518"/>
                  <a:pt x="1598" y="4518"/>
                </a:cubicBezTo>
                <a:cubicBezTo>
                  <a:pt x="1548" y="4518"/>
                  <a:pt x="1498" y="4521"/>
                  <a:pt x="1446" y="4527"/>
                </a:cubicBezTo>
                <a:cubicBezTo>
                  <a:pt x="1146" y="4527"/>
                  <a:pt x="846" y="4693"/>
                  <a:pt x="646" y="4927"/>
                </a:cubicBezTo>
                <a:cubicBezTo>
                  <a:pt x="279" y="5427"/>
                  <a:pt x="312" y="6128"/>
                  <a:pt x="746" y="6628"/>
                </a:cubicBezTo>
                <a:cubicBezTo>
                  <a:pt x="1179" y="7062"/>
                  <a:pt x="1747" y="7362"/>
                  <a:pt x="2347" y="7462"/>
                </a:cubicBezTo>
                <a:cubicBezTo>
                  <a:pt x="2711" y="7541"/>
                  <a:pt x="3081" y="7579"/>
                  <a:pt x="3451" y="7579"/>
                </a:cubicBezTo>
                <a:cubicBezTo>
                  <a:pt x="3601" y="7579"/>
                  <a:pt x="3751" y="7573"/>
                  <a:pt x="3901" y="7560"/>
                </a:cubicBezTo>
                <a:lnTo>
                  <a:pt x="3901" y="7560"/>
                </a:lnTo>
                <a:cubicBezTo>
                  <a:pt x="4065" y="7962"/>
                  <a:pt x="4223" y="8355"/>
                  <a:pt x="4382" y="8730"/>
                </a:cubicBezTo>
                <a:cubicBezTo>
                  <a:pt x="5816" y="12299"/>
                  <a:pt x="6850" y="15201"/>
                  <a:pt x="7551" y="17236"/>
                </a:cubicBezTo>
                <a:cubicBezTo>
                  <a:pt x="7884" y="18237"/>
                  <a:pt x="8151" y="19037"/>
                  <a:pt x="8318" y="19571"/>
                </a:cubicBezTo>
                <a:lnTo>
                  <a:pt x="8518" y="20171"/>
                </a:lnTo>
                <a:cubicBezTo>
                  <a:pt x="8585" y="20338"/>
                  <a:pt x="8618" y="20371"/>
                  <a:pt x="8618" y="20371"/>
                </a:cubicBezTo>
                <a:cubicBezTo>
                  <a:pt x="8618" y="20371"/>
                  <a:pt x="8585" y="20338"/>
                  <a:pt x="8551" y="20171"/>
                </a:cubicBezTo>
                <a:cubicBezTo>
                  <a:pt x="8518" y="20038"/>
                  <a:pt x="8451" y="19838"/>
                  <a:pt x="8385" y="19571"/>
                </a:cubicBezTo>
                <a:cubicBezTo>
                  <a:pt x="8218" y="19037"/>
                  <a:pt x="7951" y="18237"/>
                  <a:pt x="7617" y="17202"/>
                </a:cubicBezTo>
                <a:cubicBezTo>
                  <a:pt x="6950" y="15168"/>
                  <a:pt x="5950" y="12232"/>
                  <a:pt x="4515" y="8696"/>
                </a:cubicBezTo>
                <a:cubicBezTo>
                  <a:pt x="4375" y="8318"/>
                  <a:pt x="4229" y="7933"/>
                  <a:pt x="4074" y="7543"/>
                </a:cubicBezTo>
                <a:lnTo>
                  <a:pt x="4074" y="7543"/>
                </a:lnTo>
                <a:cubicBezTo>
                  <a:pt x="4746" y="7466"/>
                  <a:pt x="5405" y="7267"/>
                  <a:pt x="6016" y="6962"/>
                </a:cubicBezTo>
                <a:cubicBezTo>
                  <a:pt x="6839" y="6515"/>
                  <a:pt x="7529" y="5853"/>
                  <a:pt x="8017" y="5057"/>
                </a:cubicBezTo>
                <a:lnTo>
                  <a:pt x="8017" y="5057"/>
                </a:lnTo>
                <a:cubicBezTo>
                  <a:pt x="8459" y="5288"/>
                  <a:pt x="8942" y="5448"/>
                  <a:pt x="9452" y="5527"/>
                </a:cubicBezTo>
                <a:cubicBezTo>
                  <a:pt x="9688" y="5560"/>
                  <a:pt x="9924" y="5575"/>
                  <a:pt x="10160" y="5575"/>
                </a:cubicBezTo>
                <a:cubicBezTo>
                  <a:pt x="11010" y="5575"/>
                  <a:pt x="11849" y="5370"/>
                  <a:pt x="12600" y="4986"/>
                </a:cubicBezTo>
                <a:lnTo>
                  <a:pt x="12600" y="4986"/>
                </a:lnTo>
                <a:cubicBezTo>
                  <a:pt x="13077" y="5886"/>
                  <a:pt x="13827" y="6631"/>
                  <a:pt x="14756" y="7095"/>
                </a:cubicBezTo>
                <a:cubicBezTo>
                  <a:pt x="14970" y="7199"/>
                  <a:pt x="15190" y="7288"/>
                  <a:pt x="15412" y="7360"/>
                </a:cubicBezTo>
                <a:lnTo>
                  <a:pt x="15412" y="7360"/>
                </a:lnTo>
                <a:cubicBezTo>
                  <a:pt x="15261" y="7657"/>
                  <a:pt x="15120" y="7958"/>
                  <a:pt x="14989" y="8263"/>
                </a:cubicBezTo>
                <a:cubicBezTo>
                  <a:pt x="14289" y="9830"/>
                  <a:pt x="13755" y="11465"/>
                  <a:pt x="13388" y="13166"/>
                </a:cubicBezTo>
                <a:cubicBezTo>
                  <a:pt x="13055" y="14634"/>
                  <a:pt x="12821" y="15935"/>
                  <a:pt x="12688" y="17002"/>
                </a:cubicBezTo>
                <a:cubicBezTo>
                  <a:pt x="12612" y="17490"/>
                  <a:pt x="12549" y="17928"/>
                  <a:pt x="12498" y="18312"/>
                </a:cubicBezTo>
                <a:lnTo>
                  <a:pt x="12498" y="18312"/>
                </a:lnTo>
                <a:cubicBezTo>
                  <a:pt x="12552" y="17938"/>
                  <a:pt x="12613" y="17514"/>
                  <a:pt x="12688" y="17036"/>
                </a:cubicBezTo>
                <a:cubicBezTo>
                  <a:pt x="12854" y="15968"/>
                  <a:pt x="13088" y="14701"/>
                  <a:pt x="13422" y="13200"/>
                </a:cubicBezTo>
                <a:cubicBezTo>
                  <a:pt x="13822" y="11532"/>
                  <a:pt x="14356" y="9897"/>
                  <a:pt x="15056" y="8329"/>
                </a:cubicBezTo>
                <a:cubicBezTo>
                  <a:pt x="15197" y="8013"/>
                  <a:pt x="15350" y="7701"/>
                  <a:pt x="15514" y="7392"/>
                </a:cubicBezTo>
                <a:lnTo>
                  <a:pt x="15514" y="7392"/>
                </a:lnTo>
                <a:cubicBezTo>
                  <a:pt x="15979" y="7533"/>
                  <a:pt x="16457" y="7604"/>
                  <a:pt x="16938" y="7604"/>
                </a:cubicBezTo>
                <a:cubicBezTo>
                  <a:pt x="17447" y="7604"/>
                  <a:pt x="17958" y="7524"/>
                  <a:pt x="18458" y="7362"/>
                </a:cubicBezTo>
                <a:cubicBezTo>
                  <a:pt x="19026" y="7129"/>
                  <a:pt x="19526" y="6728"/>
                  <a:pt x="19793" y="6195"/>
                </a:cubicBezTo>
                <a:cubicBezTo>
                  <a:pt x="19960" y="5894"/>
                  <a:pt x="19960" y="5561"/>
                  <a:pt x="19893" y="5261"/>
                </a:cubicBezTo>
                <a:cubicBezTo>
                  <a:pt x="19793" y="4960"/>
                  <a:pt x="19593" y="4727"/>
                  <a:pt x="19326" y="4560"/>
                </a:cubicBezTo>
                <a:cubicBezTo>
                  <a:pt x="19042" y="4418"/>
                  <a:pt x="18740" y="4342"/>
                  <a:pt x="18439" y="4342"/>
                </a:cubicBezTo>
                <a:cubicBezTo>
                  <a:pt x="18173" y="4342"/>
                  <a:pt x="17908" y="4402"/>
                  <a:pt x="17658" y="4527"/>
                </a:cubicBezTo>
                <a:cubicBezTo>
                  <a:pt x="17158" y="4760"/>
                  <a:pt x="16757" y="5127"/>
                  <a:pt x="16457" y="5594"/>
                </a:cubicBezTo>
                <a:cubicBezTo>
                  <a:pt x="16107" y="6109"/>
                  <a:pt x="15782" y="6649"/>
                  <a:pt x="15491" y="7207"/>
                </a:cubicBezTo>
                <a:lnTo>
                  <a:pt x="15491" y="7207"/>
                </a:lnTo>
                <a:cubicBezTo>
                  <a:pt x="15264" y="7133"/>
                  <a:pt x="15041" y="7041"/>
                  <a:pt x="14823" y="6928"/>
                </a:cubicBezTo>
                <a:cubicBezTo>
                  <a:pt x="13923" y="6491"/>
                  <a:pt x="13201" y="5777"/>
                  <a:pt x="12749" y="4907"/>
                </a:cubicBezTo>
                <a:lnTo>
                  <a:pt x="12749" y="4907"/>
                </a:lnTo>
                <a:cubicBezTo>
                  <a:pt x="13033" y="4750"/>
                  <a:pt x="13303" y="4567"/>
                  <a:pt x="13555" y="4360"/>
                </a:cubicBezTo>
                <a:cubicBezTo>
                  <a:pt x="14155" y="3893"/>
                  <a:pt x="14589" y="3292"/>
                  <a:pt x="14823" y="2592"/>
                </a:cubicBezTo>
                <a:cubicBezTo>
                  <a:pt x="14889" y="2225"/>
                  <a:pt x="14823" y="1825"/>
                  <a:pt x="14656" y="1491"/>
                </a:cubicBezTo>
                <a:cubicBezTo>
                  <a:pt x="14489" y="1158"/>
                  <a:pt x="14155" y="924"/>
                  <a:pt x="13755" y="891"/>
                </a:cubicBezTo>
                <a:cubicBezTo>
                  <a:pt x="13731" y="890"/>
                  <a:pt x="13707" y="889"/>
                  <a:pt x="13683" y="889"/>
                </a:cubicBezTo>
                <a:cubicBezTo>
                  <a:pt x="12946" y="889"/>
                  <a:pt x="12316" y="1381"/>
                  <a:pt x="12154" y="2092"/>
                </a:cubicBezTo>
                <a:cubicBezTo>
                  <a:pt x="11987" y="2792"/>
                  <a:pt x="12021" y="3493"/>
                  <a:pt x="12254" y="4160"/>
                </a:cubicBezTo>
                <a:cubicBezTo>
                  <a:pt x="12323" y="4379"/>
                  <a:pt x="12407" y="4592"/>
                  <a:pt x="12505" y="4798"/>
                </a:cubicBezTo>
                <a:lnTo>
                  <a:pt x="12505" y="4798"/>
                </a:lnTo>
                <a:cubicBezTo>
                  <a:pt x="11772" y="5196"/>
                  <a:pt x="10955" y="5409"/>
                  <a:pt x="10128" y="5409"/>
                </a:cubicBezTo>
                <a:cubicBezTo>
                  <a:pt x="9903" y="5409"/>
                  <a:pt x="9677" y="5393"/>
                  <a:pt x="9452" y="5361"/>
                </a:cubicBezTo>
                <a:cubicBezTo>
                  <a:pt x="8972" y="5282"/>
                  <a:pt x="8518" y="5130"/>
                  <a:pt x="8103" y="4912"/>
                </a:cubicBezTo>
                <a:lnTo>
                  <a:pt x="8103" y="4912"/>
                </a:lnTo>
                <a:cubicBezTo>
                  <a:pt x="8269" y="4621"/>
                  <a:pt x="8408" y="4313"/>
                  <a:pt x="8518" y="3993"/>
                </a:cubicBezTo>
                <a:cubicBezTo>
                  <a:pt x="8718" y="3326"/>
                  <a:pt x="8818" y="2659"/>
                  <a:pt x="8785" y="1958"/>
                </a:cubicBezTo>
                <a:cubicBezTo>
                  <a:pt x="8752" y="1625"/>
                  <a:pt x="8651" y="1258"/>
                  <a:pt x="8518" y="957"/>
                </a:cubicBezTo>
                <a:cubicBezTo>
                  <a:pt x="8351" y="624"/>
                  <a:pt x="8084" y="357"/>
                  <a:pt x="7751" y="157"/>
                </a:cubicBezTo>
                <a:cubicBezTo>
                  <a:pt x="7542" y="53"/>
                  <a:pt x="7308" y="1"/>
                  <a:pt x="7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7"/>
          <p:cNvSpPr/>
          <p:nvPr/>
        </p:nvSpPr>
        <p:spPr>
          <a:xfrm>
            <a:off x="6742914" y="4560107"/>
            <a:ext cx="658722" cy="86169"/>
          </a:xfrm>
          <a:custGeom>
            <a:rect b="b" l="l" r="r" t="t"/>
            <a:pathLst>
              <a:path extrusionOk="0" h="2003" w="15312">
                <a:moveTo>
                  <a:pt x="834" y="1"/>
                </a:moveTo>
                <a:cubicBezTo>
                  <a:pt x="367" y="1"/>
                  <a:pt x="0" y="368"/>
                  <a:pt x="0" y="835"/>
                </a:cubicBezTo>
                <a:lnTo>
                  <a:pt x="0" y="1202"/>
                </a:lnTo>
                <a:cubicBezTo>
                  <a:pt x="0" y="1635"/>
                  <a:pt x="367" y="2002"/>
                  <a:pt x="834" y="2002"/>
                </a:cubicBezTo>
                <a:lnTo>
                  <a:pt x="14477" y="2002"/>
                </a:lnTo>
                <a:cubicBezTo>
                  <a:pt x="14944" y="2002"/>
                  <a:pt x="15311" y="1635"/>
                  <a:pt x="15311" y="1202"/>
                </a:cubicBezTo>
                <a:lnTo>
                  <a:pt x="15311" y="835"/>
                </a:lnTo>
                <a:cubicBezTo>
                  <a:pt x="15311" y="368"/>
                  <a:pt x="14944" y="1"/>
                  <a:pt x="144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7"/>
          <p:cNvSpPr/>
          <p:nvPr/>
        </p:nvSpPr>
        <p:spPr>
          <a:xfrm>
            <a:off x="6726609" y="4683445"/>
            <a:ext cx="686513" cy="274209"/>
          </a:xfrm>
          <a:custGeom>
            <a:rect b="b" l="l" r="r" t="t"/>
            <a:pathLst>
              <a:path extrusionOk="0" h="6374" w="15958">
                <a:moveTo>
                  <a:pt x="1317" y="1"/>
                </a:moveTo>
                <a:cubicBezTo>
                  <a:pt x="10" y="1"/>
                  <a:pt x="0" y="2007"/>
                  <a:pt x="1287" y="2007"/>
                </a:cubicBezTo>
                <a:cubicBezTo>
                  <a:pt x="1318" y="2007"/>
                  <a:pt x="1348" y="2006"/>
                  <a:pt x="1380" y="2004"/>
                </a:cubicBezTo>
                <a:lnTo>
                  <a:pt x="2881" y="2004"/>
                </a:lnTo>
                <a:lnTo>
                  <a:pt x="4816" y="5706"/>
                </a:lnTo>
                <a:cubicBezTo>
                  <a:pt x="5016" y="6107"/>
                  <a:pt x="5450" y="6374"/>
                  <a:pt x="5950" y="6374"/>
                </a:cubicBezTo>
                <a:lnTo>
                  <a:pt x="10687" y="6374"/>
                </a:lnTo>
                <a:cubicBezTo>
                  <a:pt x="11187" y="6374"/>
                  <a:pt x="11621" y="6107"/>
                  <a:pt x="11821" y="5673"/>
                </a:cubicBezTo>
                <a:lnTo>
                  <a:pt x="13722" y="2037"/>
                </a:lnTo>
                <a:lnTo>
                  <a:pt x="14690" y="2037"/>
                </a:lnTo>
                <a:cubicBezTo>
                  <a:pt x="15957" y="1937"/>
                  <a:pt x="15957" y="102"/>
                  <a:pt x="14690" y="36"/>
                </a:cubicBezTo>
                <a:lnTo>
                  <a:pt x="14690" y="2"/>
                </a:lnTo>
                <a:lnTo>
                  <a:pt x="1380" y="2"/>
                </a:lnTo>
                <a:cubicBezTo>
                  <a:pt x="1359" y="1"/>
                  <a:pt x="1338" y="1"/>
                  <a:pt x="1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7"/>
          <p:cNvSpPr/>
          <p:nvPr/>
        </p:nvSpPr>
        <p:spPr>
          <a:xfrm>
            <a:off x="6389892" y="3022099"/>
            <a:ext cx="508023" cy="865175"/>
          </a:xfrm>
          <a:custGeom>
            <a:rect b="b" l="l" r="r" t="t"/>
            <a:pathLst>
              <a:path extrusionOk="0" h="20111" w="11809">
                <a:moveTo>
                  <a:pt x="11131" y="1"/>
                </a:moveTo>
                <a:cubicBezTo>
                  <a:pt x="10999" y="1"/>
                  <a:pt x="10847" y="9"/>
                  <a:pt x="10675" y="26"/>
                </a:cubicBezTo>
                <a:cubicBezTo>
                  <a:pt x="9707" y="160"/>
                  <a:pt x="8807" y="426"/>
                  <a:pt x="7939" y="827"/>
                </a:cubicBezTo>
                <a:cubicBezTo>
                  <a:pt x="6639" y="1427"/>
                  <a:pt x="5438" y="2194"/>
                  <a:pt x="4404" y="3195"/>
                </a:cubicBezTo>
                <a:cubicBezTo>
                  <a:pt x="1768" y="5597"/>
                  <a:pt x="201" y="8966"/>
                  <a:pt x="67" y="12535"/>
                </a:cubicBezTo>
                <a:cubicBezTo>
                  <a:pt x="0" y="13969"/>
                  <a:pt x="134" y="15404"/>
                  <a:pt x="534" y="16771"/>
                </a:cubicBezTo>
                <a:cubicBezTo>
                  <a:pt x="801" y="17672"/>
                  <a:pt x="1168" y="18539"/>
                  <a:pt x="1702" y="19340"/>
                </a:cubicBezTo>
                <a:cubicBezTo>
                  <a:pt x="2046" y="19872"/>
                  <a:pt x="2331" y="20110"/>
                  <a:pt x="2476" y="20110"/>
                </a:cubicBezTo>
                <a:cubicBezTo>
                  <a:pt x="2485" y="20110"/>
                  <a:pt x="2494" y="20109"/>
                  <a:pt x="2502" y="20107"/>
                </a:cubicBezTo>
                <a:cubicBezTo>
                  <a:pt x="2802" y="19940"/>
                  <a:pt x="2302" y="18606"/>
                  <a:pt x="2035" y="16471"/>
                </a:cubicBezTo>
                <a:cubicBezTo>
                  <a:pt x="1268" y="10800"/>
                  <a:pt x="3870" y="5230"/>
                  <a:pt x="8673" y="2194"/>
                </a:cubicBezTo>
                <a:cubicBezTo>
                  <a:pt x="10508" y="993"/>
                  <a:pt x="11809" y="526"/>
                  <a:pt x="11742" y="193"/>
                </a:cubicBezTo>
                <a:cubicBezTo>
                  <a:pt x="11717" y="69"/>
                  <a:pt x="11509" y="1"/>
                  <a:pt x="11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7"/>
          <p:cNvSpPr/>
          <p:nvPr/>
        </p:nvSpPr>
        <p:spPr>
          <a:xfrm>
            <a:off x="6979696" y="2969872"/>
            <a:ext cx="196644" cy="92106"/>
          </a:xfrm>
          <a:custGeom>
            <a:rect b="b" l="l" r="r" t="t"/>
            <a:pathLst>
              <a:path extrusionOk="0" h="2141" w="4571">
                <a:moveTo>
                  <a:pt x="2472" y="1"/>
                </a:moveTo>
                <a:cubicBezTo>
                  <a:pt x="2415" y="1"/>
                  <a:pt x="2359" y="3"/>
                  <a:pt x="2302" y="6"/>
                </a:cubicBezTo>
                <a:cubicBezTo>
                  <a:pt x="2251" y="3"/>
                  <a:pt x="2200" y="2"/>
                  <a:pt x="2149" y="2"/>
                </a:cubicBezTo>
                <a:cubicBezTo>
                  <a:pt x="1605" y="2"/>
                  <a:pt x="1092" y="162"/>
                  <a:pt x="634" y="406"/>
                </a:cubicBezTo>
                <a:cubicBezTo>
                  <a:pt x="200" y="640"/>
                  <a:pt x="0" y="940"/>
                  <a:pt x="67" y="1240"/>
                </a:cubicBezTo>
                <a:cubicBezTo>
                  <a:pt x="167" y="1841"/>
                  <a:pt x="1168" y="2141"/>
                  <a:pt x="2269" y="2141"/>
                </a:cubicBezTo>
                <a:cubicBezTo>
                  <a:pt x="3403" y="2141"/>
                  <a:pt x="4403" y="1841"/>
                  <a:pt x="4503" y="1273"/>
                </a:cubicBezTo>
                <a:cubicBezTo>
                  <a:pt x="4570" y="1007"/>
                  <a:pt x="4370" y="640"/>
                  <a:pt x="3970" y="406"/>
                </a:cubicBezTo>
                <a:cubicBezTo>
                  <a:pt x="3489" y="136"/>
                  <a:pt x="2982" y="1"/>
                  <a:pt x="24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7"/>
          <p:cNvSpPr/>
          <p:nvPr/>
        </p:nvSpPr>
        <p:spPr>
          <a:xfrm>
            <a:off x="6953841" y="4745920"/>
            <a:ext cx="271284" cy="40869"/>
          </a:xfrm>
          <a:custGeom>
            <a:rect b="b" l="l" r="r" t="t"/>
            <a:pathLst>
              <a:path extrusionOk="0" h="950" w="6306">
                <a:moveTo>
                  <a:pt x="3271" y="1"/>
                </a:moveTo>
                <a:cubicBezTo>
                  <a:pt x="2436" y="1"/>
                  <a:pt x="1606" y="159"/>
                  <a:pt x="835" y="482"/>
                </a:cubicBezTo>
                <a:cubicBezTo>
                  <a:pt x="501" y="583"/>
                  <a:pt x="234" y="749"/>
                  <a:pt x="1" y="949"/>
                </a:cubicBezTo>
                <a:cubicBezTo>
                  <a:pt x="301" y="883"/>
                  <a:pt x="601" y="749"/>
                  <a:pt x="868" y="616"/>
                </a:cubicBezTo>
                <a:cubicBezTo>
                  <a:pt x="1602" y="382"/>
                  <a:pt x="2369" y="249"/>
                  <a:pt x="3136" y="216"/>
                </a:cubicBezTo>
                <a:cubicBezTo>
                  <a:pt x="3230" y="211"/>
                  <a:pt x="3323" y="209"/>
                  <a:pt x="3418" y="209"/>
                </a:cubicBezTo>
                <a:cubicBezTo>
                  <a:pt x="4065" y="209"/>
                  <a:pt x="4731" y="308"/>
                  <a:pt x="5371" y="482"/>
                </a:cubicBezTo>
                <a:cubicBezTo>
                  <a:pt x="5889" y="635"/>
                  <a:pt x="6240" y="787"/>
                  <a:pt x="6297" y="787"/>
                </a:cubicBezTo>
                <a:cubicBezTo>
                  <a:pt x="6303" y="787"/>
                  <a:pt x="6305" y="786"/>
                  <a:pt x="6305" y="783"/>
                </a:cubicBezTo>
                <a:cubicBezTo>
                  <a:pt x="6038" y="583"/>
                  <a:pt x="5738" y="449"/>
                  <a:pt x="5405" y="349"/>
                </a:cubicBezTo>
                <a:cubicBezTo>
                  <a:pt x="4711" y="118"/>
                  <a:pt x="3989" y="1"/>
                  <a:pt x="32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7"/>
          <p:cNvSpPr/>
          <p:nvPr/>
        </p:nvSpPr>
        <p:spPr>
          <a:xfrm>
            <a:off x="6854852" y="4766775"/>
            <a:ext cx="462121" cy="10067"/>
          </a:xfrm>
          <a:custGeom>
            <a:rect b="b" l="l" r="r" t="t"/>
            <a:pathLst>
              <a:path extrusionOk="0" h="234" w="10742">
                <a:moveTo>
                  <a:pt x="5371" y="0"/>
                </a:moveTo>
                <a:cubicBezTo>
                  <a:pt x="2402" y="0"/>
                  <a:pt x="0" y="67"/>
                  <a:pt x="0" y="134"/>
                </a:cubicBezTo>
                <a:cubicBezTo>
                  <a:pt x="0" y="167"/>
                  <a:pt x="2402" y="234"/>
                  <a:pt x="5371" y="234"/>
                </a:cubicBezTo>
                <a:cubicBezTo>
                  <a:pt x="8339" y="234"/>
                  <a:pt x="10741" y="167"/>
                  <a:pt x="10741" y="134"/>
                </a:cubicBezTo>
                <a:cubicBezTo>
                  <a:pt x="10741" y="67"/>
                  <a:pt x="8339" y="0"/>
                  <a:pt x="53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7"/>
          <p:cNvSpPr/>
          <p:nvPr/>
        </p:nvSpPr>
        <p:spPr>
          <a:xfrm>
            <a:off x="6895033" y="4675669"/>
            <a:ext cx="386061" cy="12734"/>
          </a:xfrm>
          <a:custGeom>
            <a:rect b="b" l="l" r="r" t="t"/>
            <a:pathLst>
              <a:path extrusionOk="0" h="296" w="8974">
                <a:moveTo>
                  <a:pt x="8053" y="0"/>
                </a:moveTo>
                <a:cubicBezTo>
                  <a:pt x="7926" y="0"/>
                  <a:pt x="7799" y="4"/>
                  <a:pt x="7672" y="14"/>
                </a:cubicBezTo>
                <a:lnTo>
                  <a:pt x="4503" y="81"/>
                </a:lnTo>
                <a:lnTo>
                  <a:pt x="1334" y="114"/>
                </a:lnTo>
                <a:cubicBezTo>
                  <a:pt x="901" y="114"/>
                  <a:pt x="434" y="114"/>
                  <a:pt x="0" y="181"/>
                </a:cubicBezTo>
                <a:cubicBezTo>
                  <a:pt x="434" y="247"/>
                  <a:pt x="901" y="281"/>
                  <a:pt x="1334" y="281"/>
                </a:cubicBezTo>
                <a:cubicBezTo>
                  <a:pt x="1868" y="281"/>
                  <a:pt x="2550" y="296"/>
                  <a:pt x="3311" y="296"/>
                </a:cubicBezTo>
                <a:cubicBezTo>
                  <a:pt x="3692" y="296"/>
                  <a:pt x="4092" y="292"/>
                  <a:pt x="4503" y="281"/>
                </a:cubicBezTo>
                <a:cubicBezTo>
                  <a:pt x="5738" y="281"/>
                  <a:pt x="6872" y="214"/>
                  <a:pt x="7672" y="181"/>
                </a:cubicBezTo>
                <a:cubicBezTo>
                  <a:pt x="8106" y="181"/>
                  <a:pt x="8540" y="114"/>
                  <a:pt x="8973" y="47"/>
                </a:cubicBezTo>
                <a:cubicBezTo>
                  <a:pt x="8667" y="24"/>
                  <a:pt x="8360" y="0"/>
                  <a:pt x="80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7"/>
          <p:cNvSpPr/>
          <p:nvPr/>
        </p:nvSpPr>
        <p:spPr>
          <a:xfrm rot="-569785">
            <a:off x="5450023" y="3196341"/>
            <a:ext cx="3256713" cy="1081962"/>
          </a:xfrm>
          <a:custGeom>
            <a:rect b="b" l="l" r="r" t="t"/>
            <a:pathLst>
              <a:path extrusionOk="0" h="27484" w="82727">
                <a:moveTo>
                  <a:pt x="73973" y="1"/>
                </a:moveTo>
                <a:cubicBezTo>
                  <a:pt x="73557" y="1"/>
                  <a:pt x="73139" y="9"/>
                  <a:pt x="72719" y="27"/>
                </a:cubicBezTo>
                <a:cubicBezTo>
                  <a:pt x="71285" y="27"/>
                  <a:pt x="69884" y="127"/>
                  <a:pt x="68616" y="227"/>
                </a:cubicBezTo>
                <a:cubicBezTo>
                  <a:pt x="66047" y="427"/>
                  <a:pt x="63813" y="694"/>
                  <a:pt x="62011" y="927"/>
                </a:cubicBezTo>
                <a:cubicBezTo>
                  <a:pt x="60210" y="1161"/>
                  <a:pt x="58842" y="1361"/>
                  <a:pt x="57875" y="1528"/>
                </a:cubicBezTo>
                <a:lnTo>
                  <a:pt x="56808" y="1695"/>
                </a:lnTo>
                <a:lnTo>
                  <a:pt x="56441" y="1761"/>
                </a:lnTo>
                <a:lnTo>
                  <a:pt x="56441" y="1761"/>
                </a:lnTo>
                <a:lnTo>
                  <a:pt x="56808" y="1728"/>
                </a:lnTo>
                <a:lnTo>
                  <a:pt x="57875" y="1561"/>
                </a:lnTo>
                <a:cubicBezTo>
                  <a:pt x="58842" y="1428"/>
                  <a:pt x="60243" y="1261"/>
                  <a:pt x="62045" y="994"/>
                </a:cubicBezTo>
                <a:cubicBezTo>
                  <a:pt x="63846" y="761"/>
                  <a:pt x="66047" y="527"/>
                  <a:pt x="68616" y="360"/>
                </a:cubicBezTo>
                <a:cubicBezTo>
                  <a:pt x="69884" y="260"/>
                  <a:pt x="71285" y="194"/>
                  <a:pt x="72752" y="160"/>
                </a:cubicBezTo>
                <a:cubicBezTo>
                  <a:pt x="73114" y="152"/>
                  <a:pt x="73477" y="148"/>
                  <a:pt x="73839" y="148"/>
                </a:cubicBezTo>
                <a:cubicBezTo>
                  <a:pt x="75011" y="148"/>
                  <a:pt x="76183" y="192"/>
                  <a:pt x="77356" y="294"/>
                </a:cubicBezTo>
                <a:cubicBezTo>
                  <a:pt x="78189" y="394"/>
                  <a:pt x="78990" y="527"/>
                  <a:pt x="79791" y="727"/>
                </a:cubicBezTo>
                <a:cubicBezTo>
                  <a:pt x="80625" y="861"/>
                  <a:pt x="81425" y="1261"/>
                  <a:pt x="82059" y="1828"/>
                </a:cubicBezTo>
                <a:cubicBezTo>
                  <a:pt x="82359" y="2128"/>
                  <a:pt x="82559" y="2529"/>
                  <a:pt x="82559" y="2962"/>
                </a:cubicBezTo>
                <a:cubicBezTo>
                  <a:pt x="82526" y="3396"/>
                  <a:pt x="82426" y="3829"/>
                  <a:pt x="82192" y="4230"/>
                </a:cubicBezTo>
                <a:cubicBezTo>
                  <a:pt x="81725" y="5030"/>
                  <a:pt x="81125" y="5731"/>
                  <a:pt x="80391" y="6331"/>
                </a:cubicBezTo>
                <a:cubicBezTo>
                  <a:pt x="78890" y="7599"/>
                  <a:pt x="77289" y="8700"/>
                  <a:pt x="75554" y="9667"/>
                </a:cubicBezTo>
                <a:cubicBezTo>
                  <a:pt x="73786" y="10668"/>
                  <a:pt x="71918" y="11635"/>
                  <a:pt x="69984" y="12536"/>
                </a:cubicBezTo>
                <a:cubicBezTo>
                  <a:pt x="62178" y="16105"/>
                  <a:pt x="53238" y="19207"/>
                  <a:pt x="43665" y="21742"/>
                </a:cubicBezTo>
                <a:cubicBezTo>
                  <a:pt x="34091" y="24311"/>
                  <a:pt x="24818" y="26145"/>
                  <a:pt x="16279" y="26946"/>
                </a:cubicBezTo>
                <a:cubicBezTo>
                  <a:pt x="14144" y="27146"/>
                  <a:pt x="12042" y="27280"/>
                  <a:pt x="10007" y="27280"/>
                </a:cubicBezTo>
                <a:cubicBezTo>
                  <a:pt x="9842" y="27282"/>
                  <a:pt x="9677" y="27284"/>
                  <a:pt x="9512" y="27284"/>
                </a:cubicBezTo>
                <a:cubicBezTo>
                  <a:pt x="7709" y="27284"/>
                  <a:pt x="5909" y="27118"/>
                  <a:pt x="4137" y="26813"/>
                </a:cubicBezTo>
                <a:cubicBezTo>
                  <a:pt x="3203" y="26679"/>
                  <a:pt x="2335" y="26379"/>
                  <a:pt x="1501" y="25979"/>
                </a:cubicBezTo>
                <a:cubicBezTo>
                  <a:pt x="1101" y="25745"/>
                  <a:pt x="768" y="25478"/>
                  <a:pt x="467" y="25145"/>
                </a:cubicBezTo>
                <a:cubicBezTo>
                  <a:pt x="200" y="24778"/>
                  <a:pt x="100" y="24344"/>
                  <a:pt x="167" y="23944"/>
                </a:cubicBezTo>
                <a:cubicBezTo>
                  <a:pt x="267" y="23510"/>
                  <a:pt x="434" y="23110"/>
                  <a:pt x="701" y="22776"/>
                </a:cubicBezTo>
                <a:cubicBezTo>
                  <a:pt x="934" y="22443"/>
                  <a:pt x="1235" y="22109"/>
                  <a:pt x="1535" y="21809"/>
                </a:cubicBezTo>
                <a:cubicBezTo>
                  <a:pt x="2102" y="21209"/>
                  <a:pt x="2736" y="20675"/>
                  <a:pt x="3403" y="20174"/>
                </a:cubicBezTo>
                <a:cubicBezTo>
                  <a:pt x="5738" y="18407"/>
                  <a:pt x="8206" y="16872"/>
                  <a:pt x="10808" y="15504"/>
                </a:cubicBezTo>
                <a:cubicBezTo>
                  <a:pt x="13076" y="14270"/>
                  <a:pt x="15078" y="13303"/>
                  <a:pt x="16746" y="12569"/>
                </a:cubicBezTo>
                <a:cubicBezTo>
                  <a:pt x="18380" y="11802"/>
                  <a:pt x="19681" y="11235"/>
                  <a:pt x="20548" y="10868"/>
                </a:cubicBezTo>
                <a:lnTo>
                  <a:pt x="21549" y="10468"/>
                </a:lnTo>
                <a:lnTo>
                  <a:pt x="21883" y="10301"/>
                </a:lnTo>
                <a:lnTo>
                  <a:pt x="21883" y="10301"/>
                </a:lnTo>
                <a:cubicBezTo>
                  <a:pt x="21883" y="10301"/>
                  <a:pt x="21782" y="10334"/>
                  <a:pt x="21549" y="10401"/>
                </a:cubicBezTo>
                <a:lnTo>
                  <a:pt x="20548" y="10801"/>
                </a:lnTo>
                <a:cubicBezTo>
                  <a:pt x="19648" y="11201"/>
                  <a:pt x="18347" y="11735"/>
                  <a:pt x="16712" y="12469"/>
                </a:cubicBezTo>
                <a:cubicBezTo>
                  <a:pt x="15044" y="13236"/>
                  <a:pt x="13043" y="14204"/>
                  <a:pt x="10775" y="15404"/>
                </a:cubicBezTo>
                <a:cubicBezTo>
                  <a:pt x="8173" y="16739"/>
                  <a:pt x="5671" y="18306"/>
                  <a:pt x="3336" y="20041"/>
                </a:cubicBezTo>
                <a:cubicBezTo>
                  <a:pt x="2669" y="20541"/>
                  <a:pt x="2035" y="21108"/>
                  <a:pt x="1435" y="21709"/>
                </a:cubicBezTo>
                <a:cubicBezTo>
                  <a:pt x="1134" y="22009"/>
                  <a:pt x="868" y="22343"/>
                  <a:pt x="601" y="22710"/>
                </a:cubicBezTo>
                <a:cubicBezTo>
                  <a:pt x="334" y="23043"/>
                  <a:pt x="134" y="23477"/>
                  <a:pt x="34" y="23911"/>
                </a:cubicBezTo>
                <a:cubicBezTo>
                  <a:pt x="0" y="24011"/>
                  <a:pt x="0" y="24144"/>
                  <a:pt x="0" y="24244"/>
                </a:cubicBezTo>
                <a:cubicBezTo>
                  <a:pt x="0" y="24378"/>
                  <a:pt x="34" y="24511"/>
                  <a:pt x="34" y="24611"/>
                </a:cubicBezTo>
                <a:cubicBezTo>
                  <a:pt x="100" y="24845"/>
                  <a:pt x="234" y="25045"/>
                  <a:pt x="367" y="25245"/>
                </a:cubicBezTo>
                <a:cubicBezTo>
                  <a:pt x="634" y="25612"/>
                  <a:pt x="1001" y="25912"/>
                  <a:pt x="1435" y="26145"/>
                </a:cubicBezTo>
                <a:cubicBezTo>
                  <a:pt x="2269" y="26579"/>
                  <a:pt x="3169" y="26879"/>
                  <a:pt x="4103" y="27013"/>
                </a:cubicBezTo>
                <a:cubicBezTo>
                  <a:pt x="5906" y="27318"/>
                  <a:pt x="7709" y="27484"/>
                  <a:pt x="9538" y="27484"/>
                </a:cubicBezTo>
                <a:cubicBezTo>
                  <a:pt x="9705" y="27484"/>
                  <a:pt x="9873" y="27483"/>
                  <a:pt x="10041" y="27480"/>
                </a:cubicBezTo>
                <a:cubicBezTo>
                  <a:pt x="12042" y="27480"/>
                  <a:pt x="14144" y="27346"/>
                  <a:pt x="16279" y="27146"/>
                </a:cubicBezTo>
                <a:cubicBezTo>
                  <a:pt x="24851" y="26379"/>
                  <a:pt x="34158" y="24544"/>
                  <a:pt x="43732" y="21976"/>
                </a:cubicBezTo>
                <a:cubicBezTo>
                  <a:pt x="53305" y="19407"/>
                  <a:pt x="62278" y="16338"/>
                  <a:pt x="70084" y="12736"/>
                </a:cubicBezTo>
                <a:cubicBezTo>
                  <a:pt x="72018" y="11802"/>
                  <a:pt x="73886" y="10868"/>
                  <a:pt x="75654" y="9834"/>
                </a:cubicBezTo>
                <a:cubicBezTo>
                  <a:pt x="77389" y="8900"/>
                  <a:pt x="79023" y="7766"/>
                  <a:pt x="80524" y="6465"/>
                </a:cubicBezTo>
                <a:cubicBezTo>
                  <a:pt x="81258" y="5864"/>
                  <a:pt x="81859" y="5130"/>
                  <a:pt x="82359" y="4296"/>
                </a:cubicBezTo>
                <a:cubicBezTo>
                  <a:pt x="82593" y="3896"/>
                  <a:pt x="82726" y="3429"/>
                  <a:pt x="82726" y="2962"/>
                </a:cubicBezTo>
                <a:cubicBezTo>
                  <a:pt x="82726" y="2495"/>
                  <a:pt x="82526" y="2028"/>
                  <a:pt x="82192" y="1695"/>
                </a:cubicBezTo>
                <a:cubicBezTo>
                  <a:pt x="81525" y="1128"/>
                  <a:pt x="80725" y="727"/>
                  <a:pt x="79824" y="560"/>
                </a:cubicBezTo>
                <a:cubicBezTo>
                  <a:pt x="79023" y="360"/>
                  <a:pt x="78189" y="227"/>
                  <a:pt x="77356" y="160"/>
                </a:cubicBezTo>
                <a:cubicBezTo>
                  <a:pt x="76232" y="62"/>
                  <a:pt x="75109" y="1"/>
                  <a:pt x="73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7"/>
          <p:cNvSpPr/>
          <p:nvPr/>
        </p:nvSpPr>
        <p:spPr>
          <a:xfrm flipH="1" rot="723810">
            <a:off x="5382507" y="3198148"/>
            <a:ext cx="3256702" cy="1081959"/>
          </a:xfrm>
          <a:custGeom>
            <a:rect b="b" l="l" r="r" t="t"/>
            <a:pathLst>
              <a:path extrusionOk="0" h="27484" w="82727">
                <a:moveTo>
                  <a:pt x="73973" y="1"/>
                </a:moveTo>
                <a:cubicBezTo>
                  <a:pt x="73557" y="1"/>
                  <a:pt x="73139" y="9"/>
                  <a:pt x="72719" y="27"/>
                </a:cubicBezTo>
                <a:cubicBezTo>
                  <a:pt x="71285" y="27"/>
                  <a:pt x="69884" y="127"/>
                  <a:pt x="68616" y="227"/>
                </a:cubicBezTo>
                <a:cubicBezTo>
                  <a:pt x="66047" y="427"/>
                  <a:pt x="63813" y="694"/>
                  <a:pt x="62011" y="927"/>
                </a:cubicBezTo>
                <a:cubicBezTo>
                  <a:pt x="60210" y="1161"/>
                  <a:pt x="58842" y="1361"/>
                  <a:pt x="57875" y="1528"/>
                </a:cubicBezTo>
                <a:lnTo>
                  <a:pt x="56808" y="1695"/>
                </a:lnTo>
                <a:lnTo>
                  <a:pt x="56441" y="1761"/>
                </a:lnTo>
                <a:lnTo>
                  <a:pt x="56441" y="1761"/>
                </a:lnTo>
                <a:lnTo>
                  <a:pt x="56808" y="1728"/>
                </a:lnTo>
                <a:lnTo>
                  <a:pt x="57875" y="1561"/>
                </a:lnTo>
                <a:cubicBezTo>
                  <a:pt x="58842" y="1428"/>
                  <a:pt x="60243" y="1261"/>
                  <a:pt x="62045" y="994"/>
                </a:cubicBezTo>
                <a:cubicBezTo>
                  <a:pt x="63846" y="761"/>
                  <a:pt x="66047" y="527"/>
                  <a:pt x="68616" y="360"/>
                </a:cubicBezTo>
                <a:cubicBezTo>
                  <a:pt x="69884" y="260"/>
                  <a:pt x="71285" y="194"/>
                  <a:pt x="72752" y="160"/>
                </a:cubicBezTo>
                <a:cubicBezTo>
                  <a:pt x="73114" y="152"/>
                  <a:pt x="73477" y="148"/>
                  <a:pt x="73839" y="148"/>
                </a:cubicBezTo>
                <a:cubicBezTo>
                  <a:pt x="75011" y="148"/>
                  <a:pt x="76183" y="192"/>
                  <a:pt x="77356" y="294"/>
                </a:cubicBezTo>
                <a:cubicBezTo>
                  <a:pt x="78189" y="394"/>
                  <a:pt x="78990" y="527"/>
                  <a:pt x="79791" y="727"/>
                </a:cubicBezTo>
                <a:cubicBezTo>
                  <a:pt x="80625" y="861"/>
                  <a:pt x="81425" y="1261"/>
                  <a:pt x="82059" y="1828"/>
                </a:cubicBezTo>
                <a:cubicBezTo>
                  <a:pt x="82359" y="2128"/>
                  <a:pt x="82559" y="2529"/>
                  <a:pt x="82559" y="2962"/>
                </a:cubicBezTo>
                <a:cubicBezTo>
                  <a:pt x="82526" y="3396"/>
                  <a:pt x="82426" y="3829"/>
                  <a:pt x="82192" y="4230"/>
                </a:cubicBezTo>
                <a:cubicBezTo>
                  <a:pt x="81725" y="5030"/>
                  <a:pt x="81125" y="5731"/>
                  <a:pt x="80391" y="6331"/>
                </a:cubicBezTo>
                <a:cubicBezTo>
                  <a:pt x="78890" y="7599"/>
                  <a:pt x="77289" y="8700"/>
                  <a:pt x="75554" y="9667"/>
                </a:cubicBezTo>
                <a:cubicBezTo>
                  <a:pt x="73786" y="10668"/>
                  <a:pt x="71918" y="11635"/>
                  <a:pt x="69984" y="12536"/>
                </a:cubicBezTo>
                <a:cubicBezTo>
                  <a:pt x="62178" y="16105"/>
                  <a:pt x="53238" y="19207"/>
                  <a:pt x="43665" y="21742"/>
                </a:cubicBezTo>
                <a:cubicBezTo>
                  <a:pt x="34091" y="24311"/>
                  <a:pt x="24818" y="26145"/>
                  <a:pt x="16279" y="26946"/>
                </a:cubicBezTo>
                <a:cubicBezTo>
                  <a:pt x="14144" y="27146"/>
                  <a:pt x="12042" y="27280"/>
                  <a:pt x="10007" y="27280"/>
                </a:cubicBezTo>
                <a:cubicBezTo>
                  <a:pt x="9842" y="27282"/>
                  <a:pt x="9677" y="27284"/>
                  <a:pt x="9512" y="27284"/>
                </a:cubicBezTo>
                <a:cubicBezTo>
                  <a:pt x="7709" y="27284"/>
                  <a:pt x="5909" y="27118"/>
                  <a:pt x="4137" y="26813"/>
                </a:cubicBezTo>
                <a:cubicBezTo>
                  <a:pt x="3203" y="26679"/>
                  <a:pt x="2335" y="26379"/>
                  <a:pt x="1501" y="25979"/>
                </a:cubicBezTo>
                <a:cubicBezTo>
                  <a:pt x="1101" y="25745"/>
                  <a:pt x="768" y="25478"/>
                  <a:pt x="467" y="25145"/>
                </a:cubicBezTo>
                <a:cubicBezTo>
                  <a:pt x="200" y="24778"/>
                  <a:pt x="100" y="24344"/>
                  <a:pt x="167" y="23944"/>
                </a:cubicBezTo>
                <a:cubicBezTo>
                  <a:pt x="267" y="23510"/>
                  <a:pt x="434" y="23110"/>
                  <a:pt x="701" y="22776"/>
                </a:cubicBezTo>
                <a:cubicBezTo>
                  <a:pt x="934" y="22443"/>
                  <a:pt x="1235" y="22109"/>
                  <a:pt x="1535" y="21809"/>
                </a:cubicBezTo>
                <a:cubicBezTo>
                  <a:pt x="2102" y="21209"/>
                  <a:pt x="2736" y="20675"/>
                  <a:pt x="3403" y="20174"/>
                </a:cubicBezTo>
                <a:cubicBezTo>
                  <a:pt x="5738" y="18407"/>
                  <a:pt x="8206" y="16872"/>
                  <a:pt x="10808" y="15504"/>
                </a:cubicBezTo>
                <a:cubicBezTo>
                  <a:pt x="13076" y="14270"/>
                  <a:pt x="15078" y="13303"/>
                  <a:pt x="16746" y="12569"/>
                </a:cubicBezTo>
                <a:cubicBezTo>
                  <a:pt x="18380" y="11802"/>
                  <a:pt x="19681" y="11235"/>
                  <a:pt x="20548" y="10868"/>
                </a:cubicBezTo>
                <a:lnTo>
                  <a:pt x="21549" y="10468"/>
                </a:lnTo>
                <a:lnTo>
                  <a:pt x="21883" y="10301"/>
                </a:lnTo>
                <a:lnTo>
                  <a:pt x="21883" y="10301"/>
                </a:lnTo>
                <a:cubicBezTo>
                  <a:pt x="21883" y="10301"/>
                  <a:pt x="21782" y="10334"/>
                  <a:pt x="21549" y="10401"/>
                </a:cubicBezTo>
                <a:lnTo>
                  <a:pt x="20548" y="10801"/>
                </a:lnTo>
                <a:cubicBezTo>
                  <a:pt x="19648" y="11201"/>
                  <a:pt x="18347" y="11735"/>
                  <a:pt x="16712" y="12469"/>
                </a:cubicBezTo>
                <a:cubicBezTo>
                  <a:pt x="15044" y="13236"/>
                  <a:pt x="13043" y="14204"/>
                  <a:pt x="10775" y="15404"/>
                </a:cubicBezTo>
                <a:cubicBezTo>
                  <a:pt x="8173" y="16739"/>
                  <a:pt x="5671" y="18306"/>
                  <a:pt x="3336" y="20041"/>
                </a:cubicBezTo>
                <a:cubicBezTo>
                  <a:pt x="2669" y="20541"/>
                  <a:pt x="2035" y="21108"/>
                  <a:pt x="1435" y="21709"/>
                </a:cubicBezTo>
                <a:cubicBezTo>
                  <a:pt x="1134" y="22009"/>
                  <a:pt x="868" y="22343"/>
                  <a:pt x="601" y="22710"/>
                </a:cubicBezTo>
                <a:cubicBezTo>
                  <a:pt x="334" y="23043"/>
                  <a:pt x="134" y="23477"/>
                  <a:pt x="34" y="23911"/>
                </a:cubicBezTo>
                <a:cubicBezTo>
                  <a:pt x="0" y="24011"/>
                  <a:pt x="0" y="24144"/>
                  <a:pt x="0" y="24244"/>
                </a:cubicBezTo>
                <a:cubicBezTo>
                  <a:pt x="0" y="24378"/>
                  <a:pt x="34" y="24511"/>
                  <a:pt x="34" y="24611"/>
                </a:cubicBezTo>
                <a:cubicBezTo>
                  <a:pt x="100" y="24845"/>
                  <a:pt x="234" y="25045"/>
                  <a:pt x="367" y="25245"/>
                </a:cubicBezTo>
                <a:cubicBezTo>
                  <a:pt x="634" y="25612"/>
                  <a:pt x="1001" y="25912"/>
                  <a:pt x="1435" y="26145"/>
                </a:cubicBezTo>
                <a:cubicBezTo>
                  <a:pt x="2269" y="26579"/>
                  <a:pt x="3169" y="26879"/>
                  <a:pt x="4103" y="27013"/>
                </a:cubicBezTo>
                <a:cubicBezTo>
                  <a:pt x="5906" y="27318"/>
                  <a:pt x="7709" y="27484"/>
                  <a:pt x="9538" y="27484"/>
                </a:cubicBezTo>
                <a:cubicBezTo>
                  <a:pt x="9705" y="27484"/>
                  <a:pt x="9873" y="27483"/>
                  <a:pt x="10041" y="27480"/>
                </a:cubicBezTo>
                <a:cubicBezTo>
                  <a:pt x="12042" y="27480"/>
                  <a:pt x="14144" y="27346"/>
                  <a:pt x="16279" y="27146"/>
                </a:cubicBezTo>
                <a:cubicBezTo>
                  <a:pt x="24851" y="26379"/>
                  <a:pt x="34158" y="24544"/>
                  <a:pt x="43732" y="21976"/>
                </a:cubicBezTo>
                <a:cubicBezTo>
                  <a:pt x="53305" y="19407"/>
                  <a:pt x="62278" y="16338"/>
                  <a:pt x="70084" y="12736"/>
                </a:cubicBezTo>
                <a:cubicBezTo>
                  <a:pt x="72018" y="11802"/>
                  <a:pt x="73886" y="10868"/>
                  <a:pt x="75654" y="9834"/>
                </a:cubicBezTo>
                <a:cubicBezTo>
                  <a:pt x="77389" y="8900"/>
                  <a:pt x="79023" y="7766"/>
                  <a:pt x="80524" y="6465"/>
                </a:cubicBezTo>
                <a:cubicBezTo>
                  <a:pt x="81258" y="5864"/>
                  <a:pt x="81859" y="5130"/>
                  <a:pt x="82359" y="4296"/>
                </a:cubicBezTo>
                <a:cubicBezTo>
                  <a:pt x="82593" y="3896"/>
                  <a:pt x="82726" y="3429"/>
                  <a:pt x="82726" y="2962"/>
                </a:cubicBezTo>
                <a:cubicBezTo>
                  <a:pt x="82726" y="2495"/>
                  <a:pt x="82526" y="2028"/>
                  <a:pt x="82192" y="1695"/>
                </a:cubicBezTo>
                <a:cubicBezTo>
                  <a:pt x="81525" y="1128"/>
                  <a:pt x="80725" y="727"/>
                  <a:pt x="79824" y="560"/>
                </a:cubicBezTo>
                <a:cubicBezTo>
                  <a:pt x="79023" y="360"/>
                  <a:pt x="78189" y="227"/>
                  <a:pt x="77356" y="160"/>
                </a:cubicBezTo>
                <a:cubicBezTo>
                  <a:pt x="76232" y="62"/>
                  <a:pt x="75109" y="1"/>
                  <a:pt x="73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0"/>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Are You Ready?</a:t>
            </a:r>
            <a:endParaRPr sz="4100"/>
          </a:p>
        </p:txBody>
      </p:sp>
      <p:sp>
        <p:nvSpPr>
          <p:cNvPr id="537" name="Google Shape;537;p40"/>
          <p:cNvSpPr txBox="1"/>
          <p:nvPr>
            <p:ph idx="1" type="subTitle"/>
          </p:nvPr>
        </p:nvSpPr>
        <p:spPr>
          <a:xfrm>
            <a:off x="704850" y="1388775"/>
            <a:ext cx="7734300" cy="3506700"/>
          </a:xfrm>
          <a:prstGeom prst="rect">
            <a:avLst/>
          </a:prstGeom>
        </p:spPr>
        <p:txBody>
          <a:bodyPr anchorCtr="0" anchor="t" bIns="91425" lIns="91425" spcFirstLastPara="1" rIns="91425" wrap="square" tIns="91425">
            <a:noAutofit/>
          </a:bodyPr>
          <a:lstStyle/>
          <a:p>
            <a:pPr indent="-444500" lvl="0" marL="457200" rtl="0" algn="l">
              <a:spcBef>
                <a:spcPts val="0"/>
              </a:spcBef>
              <a:spcAft>
                <a:spcPts val="0"/>
              </a:spcAft>
              <a:buSzPts val="3400"/>
              <a:buChar char="●"/>
            </a:pPr>
            <a:r>
              <a:rPr b="1" lang="en" sz="1800"/>
              <a:t>Pertama kita akan belajar apa itu Teknik </a:t>
            </a:r>
            <a:r>
              <a:rPr b="1" lang="en" sz="1800"/>
              <a:t>Copywriting...</a:t>
            </a:r>
            <a:endParaRPr b="1" sz="1800"/>
          </a:p>
          <a:p>
            <a:pPr indent="-444500" lvl="0" marL="457200" rtl="0" algn="l">
              <a:spcBef>
                <a:spcPts val="0"/>
              </a:spcBef>
              <a:spcAft>
                <a:spcPts val="0"/>
              </a:spcAft>
              <a:buSzPts val="3400"/>
              <a:buChar char="●"/>
            </a:pPr>
            <a:r>
              <a:rPr b="1" lang="en" sz="1800"/>
              <a:t>Kosongkan gelas &amp; simak baik2 ya teman2 (diletakin dulu HPnya)</a:t>
            </a:r>
            <a:endParaRPr b="1" sz="1800"/>
          </a:p>
          <a:p>
            <a:pPr indent="-444500" lvl="0" marL="457200" rtl="0" algn="l">
              <a:spcBef>
                <a:spcPts val="0"/>
              </a:spcBef>
              <a:spcAft>
                <a:spcPts val="0"/>
              </a:spcAft>
              <a:buSzPts val="3400"/>
              <a:buChar char="●"/>
            </a:pPr>
            <a:r>
              <a:rPr b="1" lang="en" sz="1800"/>
              <a:t>Nanti kalo sudah paham materi yg disampaikan, langsung saja kerjakan tugas2nya, kalo belum bisa tanya2 sampe bisa</a:t>
            </a:r>
            <a:endParaRPr b="1" sz="1800"/>
          </a:p>
          <a:p>
            <a:pPr indent="-444500" lvl="0" marL="457200" rtl="0" algn="l">
              <a:spcBef>
                <a:spcPts val="0"/>
              </a:spcBef>
              <a:spcAft>
                <a:spcPts val="0"/>
              </a:spcAft>
              <a:buSzPts val="3400"/>
              <a:buChar char="●"/>
            </a:pPr>
            <a:r>
              <a:rPr b="1" lang="en" sz="1800"/>
              <a:t>Sebelum kita mulai, mari berdoa dulu agar lancar &amp; berkah</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Teknik Konten Soft Selling</a:t>
            </a:r>
            <a:endParaRPr/>
          </a:p>
        </p:txBody>
      </p:sp>
      <p:sp>
        <p:nvSpPr>
          <p:cNvPr id="1700" name="Google Shape;1700;p58"/>
          <p:cNvSpPr txBox="1"/>
          <p:nvPr/>
        </p:nvSpPr>
        <p:spPr>
          <a:xfrm>
            <a:off x="926625" y="1490675"/>
            <a:ext cx="6526800" cy="159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Gunakanlah Kalimat sederhana yang menarik</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Penggunaan gambar yang sesuai strategi</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Berlatih melayout agar produk semakin menarik</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Menentukan Gaya Promosi sesuai dengan Target Pasar</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Menyisipkan Promosi dalam konten berkualitas</a:t>
            </a:r>
            <a:endParaRPr sz="1800">
              <a:solidFill>
                <a:srgbClr val="FFFFFF"/>
              </a:solidFill>
              <a:latin typeface="Raleway"/>
              <a:ea typeface="Raleway"/>
              <a:cs typeface="Raleway"/>
              <a:sym typeface="Raleway"/>
            </a:endParaRPr>
          </a:p>
        </p:txBody>
      </p:sp>
      <p:grpSp>
        <p:nvGrpSpPr>
          <p:cNvPr id="1701" name="Google Shape;1701;p58"/>
          <p:cNvGrpSpPr/>
          <p:nvPr/>
        </p:nvGrpSpPr>
        <p:grpSpPr>
          <a:xfrm>
            <a:off x="6870300" y="2488701"/>
            <a:ext cx="2273708" cy="2654800"/>
            <a:chOff x="2059150" y="912750"/>
            <a:chExt cx="3531700" cy="4123000"/>
          </a:xfrm>
        </p:grpSpPr>
        <p:sp>
          <p:nvSpPr>
            <p:cNvPr id="1702" name="Google Shape;1702;p58"/>
            <p:cNvSpPr/>
            <p:nvPr/>
          </p:nvSpPr>
          <p:spPr>
            <a:xfrm>
              <a:off x="5381525" y="4473450"/>
              <a:ext cx="125100" cy="242250"/>
            </a:xfrm>
            <a:custGeom>
              <a:rect b="b" l="l" r="r" t="t"/>
              <a:pathLst>
                <a:path extrusionOk="0" h="9690" w="5004">
                  <a:moveTo>
                    <a:pt x="2868" y="0"/>
                  </a:moveTo>
                  <a:cubicBezTo>
                    <a:pt x="2758" y="0"/>
                    <a:pt x="2647" y="14"/>
                    <a:pt x="2535" y="42"/>
                  </a:cubicBezTo>
                  <a:cubicBezTo>
                    <a:pt x="1935" y="175"/>
                    <a:pt x="1568" y="775"/>
                    <a:pt x="1301" y="1343"/>
                  </a:cubicBezTo>
                  <a:cubicBezTo>
                    <a:pt x="500" y="3010"/>
                    <a:pt x="67" y="4812"/>
                    <a:pt x="67" y="6680"/>
                  </a:cubicBezTo>
                  <a:cubicBezTo>
                    <a:pt x="0" y="7514"/>
                    <a:pt x="200" y="8381"/>
                    <a:pt x="634" y="9115"/>
                  </a:cubicBezTo>
                  <a:cubicBezTo>
                    <a:pt x="926" y="9529"/>
                    <a:pt x="1338" y="9690"/>
                    <a:pt x="1749" y="9690"/>
                  </a:cubicBezTo>
                  <a:cubicBezTo>
                    <a:pt x="2232" y="9690"/>
                    <a:pt x="2714" y="9470"/>
                    <a:pt x="3002" y="9182"/>
                  </a:cubicBezTo>
                  <a:cubicBezTo>
                    <a:pt x="3536" y="8581"/>
                    <a:pt x="3869" y="7881"/>
                    <a:pt x="4003" y="7113"/>
                  </a:cubicBezTo>
                  <a:cubicBezTo>
                    <a:pt x="4503" y="5412"/>
                    <a:pt x="5004" y="3644"/>
                    <a:pt x="4637" y="1910"/>
                  </a:cubicBezTo>
                  <a:cubicBezTo>
                    <a:pt x="4537" y="1409"/>
                    <a:pt x="4303" y="909"/>
                    <a:pt x="3970" y="509"/>
                  </a:cubicBezTo>
                  <a:cubicBezTo>
                    <a:pt x="3679" y="192"/>
                    <a:pt x="3284" y="0"/>
                    <a:pt x="28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8"/>
            <p:cNvSpPr/>
            <p:nvPr/>
          </p:nvSpPr>
          <p:spPr>
            <a:xfrm>
              <a:off x="5381525" y="4473450"/>
              <a:ext cx="125100" cy="242250"/>
            </a:xfrm>
            <a:custGeom>
              <a:rect b="b" l="l" r="r" t="t"/>
              <a:pathLst>
                <a:path extrusionOk="0" h="9690" w="5004">
                  <a:moveTo>
                    <a:pt x="2868" y="0"/>
                  </a:moveTo>
                  <a:cubicBezTo>
                    <a:pt x="2758" y="0"/>
                    <a:pt x="2647" y="14"/>
                    <a:pt x="2535" y="42"/>
                  </a:cubicBezTo>
                  <a:cubicBezTo>
                    <a:pt x="1935" y="175"/>
                    <a:pt x="1568" y="775"/>
                    <a:pt x="1301" y="1343"/>
                  </a:cubicBezTo>
                  <a:cubicBezTo>
                    <a:pt x="500" y="3010"/>
                    <a:pt x="67" y="4812"/>
                    <a:pt x="67" y="6680"/>
                  </a:cubicBezTo>
                  <a:cubicBezTo>
                    <a:pt x="0" y="7514"/>
                    <a:pt x="200" y="8381"/>
                    <a:pt x="634" y="9115"/>
                  </a:cubicBezTo>
                  <a:cubicBezTo>
                    <a:pt x="926" y="9529"/>
                    <a:pt x="1338" y="9690"/>
                    <a:pt x="1749" y="9690"/>
                  </a:cubicBezTo>
                  <a:cubicBezTo>
                    <a:pt x="2232" y="9690"/>
                    <a:pt x="2714" y="9470"/>
                    <a:pt x="3002" y="9182"/>
                  </a:cubicBezTo>
                  <a:cubicBezTo>
                    <a:pt x="3536" y="8581"/>
                    <a:pt x="3869" y="7881"/>
                    <a:pt x="4003" y="7113"/>
                  </a:cubicBezTo>
                  <a:cubicBezTo>
                    <a:pt x="4503" y="5412"/>
                    <a:pt x="5004" y="3644"/>
                    <a:pt x="4637" y="1910"/>
                  </a:cubicBezTo>
                  <a:cubicBezTo>
                    <a:pt x="4537" y="1409"/>
                    <a:pt x="4303" y="909"/>
                    <a:pt x="3970" y="509"/>
                  </a:cubicBezTo>
                  <a:cubicBezTo>
                    <a:pt x="3679" y="192"/>
                    <a:pt x="3284" y="0"/>
                    <a:pt x="2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8"/>
            <p:cNvSpPr/>
            <p:nvPr/>
          </p:nvSpPr>
          <p:spPr>
            <a:xfrm>
              <a:off x="5423200" y="4799975"/>
              <a:ext cx="167650" cy="101600"/>
            </a:xfrm>
            <a:custGeom>
              <a:rect b="b" l="l" r="r" t="t"/>
              <a:pathLst>
                <a:path extrusionOk="0" h="4064" w="6706">
                  <a:moveTo>
                    <a:pt x="3595" y="1"/>
                  </a:moveTo>
                  <a:cubicBezTo>
                    <a:pt x="2794" y="1"/>
                    <a:pt x="2007" y="171"/>
                    <a:pt x="1302" y="524"/>
                  </a:cubicBezTo>
                  <a:cubicBezTo>
                    <a:pt x="668" y="824"/>
                    <a:pt x="234" y="1391"/>
                    <a:pt x="134" y="2058"/>
                  </a:cubicBezTo>
                  <a:cubicBezTo>
                    <a:pt x="1" y="2525"/>
                    <a:pt x="34" y="3059"/>
                    <a:pt x="268" y="3492"/>
                  </a:cubicBezTo>
                  <a:cubicBezTo>
                    <a:pt x="457" y="3844"/>
                    <a:pt x="843" y="4064"/>
                    <a:pt x="1231" y="4064"/>
                  </a:cubicBezTo>
                  <a:cubicBezTo>
                    <a:pt x="1322" y="4064"/>
                    <a:pt x="1413" y="4052"/>
                    <a:pt x="1502" y="4026"/>
                  </a:cubicBezTo>
                  <a:cubicBezTo>
                    <a:pt x="2002" y="3893"/>
                    <a:pt x="2236" y="3392"/>
                    <a:pt x="2669" y="3092"/>
                  </a:cubicBezTo>
                  <a:cubicBezTo>
                    <a:pt x="3101" y="2764"/>
                    <a:pt x="3633" y="2701"/>
                    <a:pt x="4180" y="2701"/>
                  </a:cubicBezTo>
                  <a:cubicBezTo>
                    <a:pt x="4523" y="2701"/>
                    <a:pt x="4871" y="2725"/>
                    <a:pt x="5205" y="2725"/>
                  </a:cubicBezTo>
                  <a:cubicBezTo>
                    <a:pt x="5251" y="2729"/>
                    <a:pt x="5298" y="2732"/>
                    <a:pt x="5344" y="2732"/>
                  </a:cubicBezTo>
                  <a:cubicBezTo>
                    <a:pt x="5664" y="2732"/>
                    <a:pt x="5977" y="2633"/>
                    <a:pt x="6239" y="2458"/>
                  </a:cubicBezTo>
                  <a:cubicBezTo>
                    <a:pt x="6706" y="2091"/>
                    <a:pt x="6639" y="1291"/>
                    <a:pt x="6239" y="824"/>
                  </a:cubicBezTo>
                  <a:cubicBezTo>
                    <a:pt x="5772" y="424"/>
                    <a:pt x="5205" y="157"/>
                    <a:pt x="4604" y="90"/>
                  </a:cubicBezTo>
                  <a:cubicBezTo>
                    <a:pt x="4269" y="31"/>
                    <a:pt x="3931" y="1"/>
                    <a:pt x="359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8"/>
            <p:cNvSpPr/>
            <p:nvPr/>
          </p:nvSpPr>
          <p:spPr>
            <a:xfrm>
              <a:off x="5173025" y="4544325"/>
              <a:ext cx="203500" cy="199775"/>
            </a:xfrm>
            <a:custGeom>
              <a:rect b="b" l="l" r="r" t="t"/>
              <a:pathLst>
                <a:path extrusionOk="0" h="7991" w="8140">
                  <a:moveTo>
                    <a:pt x="1763" y="0"/>
                  </a:moveTo>
                  <a:cubicBezTo>
                    <a:pt x="1687" y="0"/>
                    <a:pt x="1611" y="3"/>
                    <a:pt x="1535" y="9"/>
                  </a:cubicBezTo>
                  <a:cubicBezTo>
                    <a:pt x="1035" y="9"/>
                    <a:pt x="601" y="276"/>
                    <a:pt x="334" y="709"/>
                  </a:cubicBezTo>
                  <a:cubicBezTo>
                    <a:pt x="1" y="1343"/>
                    <a:pt x="334" y="2110"/>
                    <a:pt x="668" y="2711"/>
                  </a:cubicBezTo>
                  <a:cubicBezTo>
                    <a:pt x="1268" y="3811"/>
                    <a:pt x="1969" y="4845"/>
                    <a:pt x="2736" y="5846"/>
                  </a:cubicBezTo>
                  <a:cubicBezTo>
                    <a:pt x="3336" y="6647"/>
                    <a:pt x="4037" y="7414"/>
                    <a:pt x="4971" y="7781"/>
                  </a:cubicBezTo>
                  <a:cubicBezTo>
                    <a:pt x="5347" y="7915"/>
                    <a:pt x="5729" y="7990"/>
                    <a:pt x="6083" y="7990"/>
                  </a:cubicBezTo>
                  <a:cubicBezTo>
                    <a:pt x="6609" y="7990"/>
                    <a:pt x="7074" y="7826"/>
                    <a:pt x="7373" y="7447"/>
                  </a:cubicBezTo>
                  <a:lnTo>
                    <a:pt x="7373" y="7447"/>
                  </a:lnTo>
                  <a:lnTo>
                    <a:pt x="7306" y="7547"/>
                  </a:lnTo>
                  <a:cubicBezTo>
                    <a:pt x="7940" y="6713"/>
                    <a:pt x="8140" y="5613"/>
                    <a:pt x="7806" y="4612"/>
                  </a:cubicBezTo>
                  <a:cubicBezTo>
                    <a:pt x="7439" y="3611"/>
                    <a:pt x="6839" y="2744"/>
                    <a:pt x="6038" y="2077"/>
                  </a:cubicBezTo>
                  <a:cubicBezTo>
                    <a:pt x="5138" y="1276"/>
                    <a:pt x="4070" y="642"/>
                    <a:pt x="2936" y="242"/>
                  </a:cubicBezTo>
                  <a:cubicBezTo>
                    <a:pt x="2545" y="74"/>
                    <a:pt x="2154" y="0"/>
                    <a:pt x="176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8"/>
            <p:cNvSpPr/>
            <p:nvPr/>
          </p:nvSpPr>
          <p:spPr>
            <a:xfrm>
              <a:off x="5395700" y="4830575"/>
              <a:ext cx="115925" cy="202650"/>
            </a:xfrm>
            <a:custGeom>
              <a:rect b="b" l="l" r="r" t="t"/>
              <a:pathLst>
                <a:path extrusionOk="0" h="8106" w="4637">
                  <a:moveTo>
                    <a:pt x="4203" y="0"/>
                  </a:moveTo>
                  <a:cubicBezTo>
                    <a:pt x="3836" y="34"/>
                    <a:pt x="3469" y="134"/>
                    <a:pt x="3136" y="300"/>
                  </a:cubicBezTo>
                  <a:cubicBezTo>
                    <a:pt x="2635" y="534"/>
                    <a:pt x="2202" y="867"/>
                    <a:pt x="1868" y="1301"/>
                  </a:cubicBezTo>
                  <a:cubicBezTo>
                    <a:pt x="1434" y="1835"/>
                    <a:pt x="1101" y="2435"/>
                    <a:pt x="867" y="3069"/>
                  </a:cubicBezTo>
                  <a:cubicBezTo>
                    <a:pt x="601" y="3669"/>
                    <a:pt x="434" y="4303"/>
                    <a:pt x="267" y="4970"/>
                  </a:cubicBezTo>
                  <a:cubicBezTo>
                    <a:pt x="167" y="5504"/>
                    <a:pt x="100" y="6038"/>
                    <a:pt x="67" y="6605"/>
                  </a:cubicBezTo>
                  <a:cubicBezTo>
                    <a:pt x="33" y="7072"/>
                    <a:pt x="33" y="7439"/>
                    <a:pt x="0" y="7706"/>
                  </a:cubicBezTo>
                  <a:cubicBezTo>
                    <a:pt x="0" y="7839"/>
                    <a:pt x="0" y="7973"/>
                    <a:pt x="33" y="8106"/>
                  </a:cubicBezTo>
                  <a:cubicBezTo>
                    <a:pt x="67" y="7973"/>
                    <a:pt x="100" y="7839"/>
                    <a:pt x="100" y="7706"/>
                  </a:cubicBezTo>
                  <a:cubicBezTo>
                    <a:pt x="134" y="7405"/>
                    <a:pt x="167" y="7039"/>
                    <a:pt x="200" y="6605"/>
                  </a:cubicBezTo>
                  <a:cubicBezTo>
                    <a:pt x="267" y="6071"/>
                    <a:pt x="334" y="5537"/>
                    <a:pt x="434" y="5004"/>
                  </a:cubicBezTo>
                  <a:cubicBezTo>
                    <a:pt x="601" y="4370"/>
                    <a:pt x="767" y="3736"/>
                    <a:pt x="1034" y="3102"/>
                  </a:cubicBezTo>
                  <a:cubicBezTo>
                    <a:pt x="1268" y="2502"/>
                    <a:pt x="1601" y="1935"/>
                    <a:pt x="2002" y="1401"/>
                  </a:cubicBezTo>
                  <a:cubicBezTo>
                    <a:pt x="2302" y="968"/>
                    <a:pt x="2735" y="634"/>
                    <a:pt x="3202" y="400"/>
                  </a:cubicBezTo>
                  <a:cubicBezTo>
                    <a:pt x="3536" y="234"/>
                    <a:pt x="3870" y="134"/>
                    <a:pt x="4236" y="67"/>
                  </a:cubicBezTo>
                  <a:cubicBezTo>
                    <a:pt x="4370" y="67"/>
                    <a:pt x="4503" y="34"/>
                    <a:pt x="46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8"/>
            <p:cNvSpPr/>
            <p:nvPr/>
          </p:nvSpPr>
          <p:spPr>
            <a:xfrm>
              <a:off x="5395700" y="4561200"/>
              <a:ext cx="53375" cy="451200"/>
            </a:xfrm>
            <a:custGeom>
              <a:rect b="b" l="l" r="r" t="t"/>
              <a:pathLst>
                <a:path extrusionOk="0" h="18048" w="2135">
                  <a:moveTo>
                    <a:pt x="2135" y="1"/>
                  </a:moveTo>
                  <a:lnTo>
                    <a:pt x="2135" y="1"/>
                  </a:lnTo>
                  <a:cubicBezTo>
                    <a:pt x="2102" y="68"/>
                    <a:pt x="2102" y="101"/>
                    <a:pt x="2068" y="168"/>
                  </a:cubicBezTo>
                  <a:lnTo>
                    <a:pt x="1935" y="668"/>
                  </a:lnTo>
                  <a:cubicBezTo>
                    <a:pt x="1868" y="901"/>
                    <a:pt x="1801" y="1168"/>
                    <a:pt x="1701" y="1502"/>
                  </a:cubicBezTo>
                  <a:cubicBezTo>
                    <a:pt x="1635" y="1802"/>
                    <a:pt x="1535" y="2169"/>
                    <a:pt x="1434" y="2569"/>
                  </a:cubicBezTo>
                  <a:cubicBezTo>
                    <a:pt x="1001" y="4671"/>
                    <a:pt x="667" y="6806"/>
                    <a:pt x="434" y="8941"/>
                  </a:cubicBezTo>
                  <a:cubicBezTo>
                    <a:pt x="167" y="11442"/>
                    <a:pt x="0" y="13711"/>
                    <a:pt x="0" y="15378"/>
                  </a:cubicBezTo>
                  <a:cubicBezTo>
                    <a:pt x="0" y="16212"/>
                    <a:pt x="0" y="16846"/>
                    <a:pt x="33" y="17313"/>
                  </a:cubicBezTo>
                  <a:cubicBezTo>
                    <a:pt x="33" y="17547"/>
                    <a:pt x="67" y="17713"/>
                    <a:pt x="67" y="17847"/>
                  </a:cubicBezTo>
                  <a:cubicBezTo>
                    <a:pt x="67" y="17914"/>
                    <a:pt x="100" y="17980"/>
                    <a:pt x="100" y="18047"/>
                  </a:cubicBezTo>
                  <a:cubicBezTo>
                    <a:pt x="134" y="17980"/>
                    <a:pt x="134" y="17914"/>
                    <a:pt x="100" y="17847"/>
                  </a:cubicBezTo>
                  <a:lnTo>
                    <a:pt x="100" y="17347"/>
                  </a:lnTo>
                  <a:cubicBezTo>
                    <a:pt x="100" y="16880"/>
                    <a:pt x="100" y="16212"/>
                    <a:pt x="134" y="15378"/>
                  </a:cubicBezTo>
                  <a:cubicBezTo>
                    <a:pt x="167" y="13744"/>
                    <a:pt x="334" y="11476"/>
                    <a:pt x="601" y="8974"/>
                  </a:cubicBezTo>
                  <a:cubicBezTo>
                    <a:pt x="867" y="6472"/>
                    <a:pt x="1234" y="4237"/>
                    <a:pt x="1568" y="2603"/>
                  </a:cubicBezTo>
                  <a:cubicBezTo>
                    <a:pt x="1635" y="2202"/>
                    <a:pt x="1735" y="1835"/>
                    <a:pt x="1801" y="1535"/>
                  </a:cubicBezTo>
                  <a:cubicBezTo>
                    <a:pt x="1868" y="1202"/>
                    <a:pt x="1935" y="935"/>
                    <a:pt x="2002" y="701"/>
                  </a:cubicBezTo>
                  <a:lnTo>
                    <a:pt x="2102" y="168"/>
                  </a:lnTo>
                  <a:cubicBezTo>
                    <a:pt x="2135" y="134"/>
                    <a:pt x="2135" y="68"/>
                    <a:pt x="21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8"/>
            <p:cNvSpPr/>
            <p:nvPr/>
          </p:nvSpPr>
          <p:spPr>
            <a:xfrm>
              <a:off x="5252250" y="4595400"/>
              <a:ext cx="146800" cy="306900"/>
            </a:xfrm>
            <a:custGeom>
              <a:rect b="b" l="l" r="r" t="t"/>
              <a:pathLst>
                <a:path extrusionOk="0" h="12276" w="5872">
                  <a:moveTo>
                    <a:pt x="1" y="0"/>
                  </a:moveTo>
                  <a:lnTo>
                    <a:pt x="1" y="0"/>
                  </a:lnTo>
                  <a:cubicBezTo>
                    <a:pt x="534" y="434"/>
                    <a:pt x="1035" y="868"/>
                    <a:pt x="1502" y="1368"/>
                  </a:cubicBezTo>
                  <a:cubicBezTo>
                    <a:pt x="2603" y="2602"/>
                    <a:pt x="3503" y="4003"/>
                    <a:pt x="4137" y="5538"/>
                  </a:cubicBezTo>
                  <a:cubicBezTo>
                    <a:pt x="4504" y="6372"/>
                    <a:pt x="4804" y="7239"/>
                    <a:pt x="5071" y="8106"/>
                  </a:cubicBezTo>
                  <a:cubicBezTo>
                    <a:pt x="5304" y="8907"/>
                    <a:pt x="5438" y="9641"/>
                    <a:pt x="5571" y="10274"/>
                  </a:cubicBezTo>
                  <a:cubicBezTo>
                    <a:pt x="5705" y="10875"/>
                    <a:pt x="5771" y="11409"/>
                    <a:pt x="5805" y="11742"/>
                  </a:cubicBezTo>
                  <a:cubicBezTo>
                    <a:pt x="5805" y="11942"/>
                    <a:pt x="5838" y="12109"/>
                    <a:pt x="5872" y="12276"/>
                  </a:cubicBezTo>
                  <a:cubicBezTo>
                    <a:pt x="5872" y="12109"/>
                    <a:pt x="5872" y="11909"/>
                    <a:pt x="5872" y="11742"/>
                  </a:cubicBezTo>
                  <a:cubicBezTo>
                    <a:pt x="5838" y="11375"/>
                    <a:pt x="5805" y="10875"/>
                    <a:pt x="5705" y="10241"/>
                  </a:cubicBezTo>
                  <a:cubicBezTo>
                    <a:pt x="5571" y="9507"/>
                    <a:pt x="5405" y="8773"/>
                    <a:pt x="5204" y="8040"/>
                  </a:cubicBezTo>
                  <a:cubicBezTo>
                    <a:pt x="4971" y="7172"/>
                    <a:pt x="4637" y="6305"/>
                    <a:pt x="4270" y="5471"/>
                  </a:cubicBezTo>
                  <a:cubicBezTo>
                    <a:pt x="3637" y="3903"/>
                    <a:pt x="2736" y="2502"/>
                    <a:pt x="1602" y="1301"/>
                  </a:cubicBezTo>
                  <a:cubicBezTo>
                    <a:pt x="1402" y="1068"/>
                    <a:pt x="1202" y="868"/>
                    <a:pt x="968" y="701"/>
                  </a:cubicBezTo>
                  <a:cubicBezTo>
                    <a:pt x="868" y="634"/>
                    <a:pt x="801" y="534"/>
                    <a:pt x="701" y="467"/>
                  </a:cubicBezTo>
                  <a:lnTo>
                    <a:pt x="468" y="301"/>
                  </a:lnTo>
                  <a:cubicBezTo>
                    <a:pt x="301" y="201"/>
                    <a:pt x="134" y="1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8"/>
            <p:cNvSpPr/>
            <p:nvPr/>
          </p:nvSpPr>
          <p:spPr>
            <a:xfrm>
              <a:off x="2059150" y="3917425"/>
              <a:ext cx="537900" cy="1046600"/>
            </a:xfrm>
            <a:custGeom>
              <a:rect b="b" l="l" r="r" t="t"/>
              <a:pathLst>
                <a:path extrusionOk="0" h="41864" w="21516">
                  <a:moveTo>
                    <a:pt x="6205" y="0"/>
                  </a:moveTo>
                  <a:lnTo>
                    <a:pt x="6205" y="0"/>
                  </a:lnTo>
                  <a:cubicBezTo>
                    <a:pt x="6150" y="12"/>
                    <a:pt x="6095" y="26"/>
                    <a:pt x="6041" y="43"/>
                  </a:cubicBezTo>
                  <a:lnTo>
                    <a:pt x="6041" y="43"/>
                  </a:lnTo>
                  <a:cubicBezTo>
                    <a:pt x="6097" y="30"/>
                    <a:pt x="6159" y="23"/>
                    <a:pt x="6205" y="0"/>
                  </a:cubicBezTo>
                  <a:close/>
                  <a:moveTo>
                    <a:pt x="6041" y="43"/>
                  </a:moveTo>
                  <a:lnTo>
                    <a:pt x="6041" y="43"/>
                  </a:lnTo>
                  <a:cubicBezTo>
                    <a:pt x="6017" y="49"/>
                    <a:pt x="5994" y="56"/>
                    <a:pt x="5974" y="65"/>
                  </a:cubicBezTo>
                  <a:lnTo>
                    <a:pt x="5974" y="65"/>
                  </a:lnTo>
                  <a:cubicBezTo>
                    <a:pt x="5996" y="58"/>
                    <a:pt x="6019" y="50"/>
                    <a:pt x="6041" y="43"/>
                  </a:cubicBezTo>
                  <a:close/>
                  <a:moveTo>
                    <a:pt x="5974" y="65"/>
                  </a:moveTo>
                  <a:cubicBezTo>
                    <a:pt x="5971" y="66"/>
                    <a:pt x="5968" y="67"/>
                    <a:pt x="5965" y="68"/>
                  </a:cubicBezTo>
                  <a:lnTo>
                    <a:pt x="5965" y="68"/>
                  </a:lnTo>
                  <a:cubicBezTo>
                    <a:pt x="5967" y="68"/>
                    <a:pt x="5969" y="67"/>
                    <a:pt x="5971" y="67"/>
                  </a:cubicBezTo>
                  <a:cubicBezTo>
                    <a:pt x="5972" y="66"/>
                    <a:pt x="5973" y="66"/>
                    <a:pt x="5974" y="65"/>
                  </a:cubicBezTo>
                  <a:close/>
                  <a:moveTo>
                    <a:pt x="6371" y="33"/>
                  </a:moveTo>
                  <a:cubicBezTo>
                    <a:pt x="6305" y="33"/>
                    <a:pt x="6205" y="33"/>
                    <a:pt x="6138" y="67"/>
                  </a:cubicBezTo>
                  <a:cubicBezTo>
                    <a:pt x="6224" y="50"/>
                    <a:pt x="6310" y="41"/>
                    <a:pt x="6395" y="41"/>
                  </a:cubicBezTo>
                  <a:cubicBezTo>
                    <a:pt x="6639" y="41"/>
                    <a:pt x="6874" y="110"/>
                    <a:pt x="7072" y="234"/>
                  </a:cubicBezTo>
                  <a:cubicBezTo>
                    <a:pt x="7439" y="400"/>
                    <a:pt x="7739" y="667"/>
                    <a:pt x="7973" y="967"/>
                  </a:cubicBezTo>
                  <a:cubicBezTo>
                    <a:pt x="8273" y="1401"/>
                    <a:pt x="8540" y="1868"/>
                    <a:pt x="8706" y="2368"/>
                  </a:cubicBezTo>
                  <a:cubicBezTo>
                    <a:pt x="9140" y="3536"/>
                    <a:pt x="9340" y="5004"/>
                    <a:pt x="9540" y="6772"/>
                  </a:cubicBezTo>
                  <a:cubicBezTo>
                    <a:pt x="9774" y="8506"/>
                    <a:pt x="10007" y="10508"/>
                    <a:pt x="10074" y="12776"/>
                  </a:cubicBezTo>
                  <a:cubicBezTo>
                    <a:pt x="10107" y="12943"/>
                    <a:pt x="10207" y="13143"/>
                    <a:pt x="10341" y="13310"/>
                  </a:cubicBezTo>
                  <a:cubicBezTo>
                    <a:pt x="10474" y="13476"/>
                    <a:pt x="10674" y="13610"/>
                    <a:pt x="10875" y="13643"/>
                  </a:cubicBezTo>
                  <a:cubicBezTo>
                    <a:pt x="11108" y="13610"/>
                    <a:pt x="11308" y="13576"/>
                    <a:pt x="11475" y="13443"/>
                  </a:cubicBezTo>
                  <a:cubicBezTo>
                    <a:pt x="11675" y="13343"/>
                    <a:pt x="11842" y="13209"/>
                    <a:pt x="12009" y="13109"/>
                  </a:cubicBezTo>
                  <a:cubicBezTo>
                    <a:pt x="12342" y="12876"/>
                    <a:pt x="12709" y="12642"/>
                    <a:pt x="13076" y="12442"/>
                  </a:cubicBezTo>
                  <a:cubicBezTo>
                    <a:pt x="13345" y="12296"/>
                    <a:pt x="13649" y="12203"/>
                    <a:pt x="13950" y="12203"/>
                  </a:cubicBezTo>
                  <a:cubicBezTo>
                    <a:pt x="14060" y="12203"/>
                    <a:pt x="14170" y="12215"/>
                    <a:pt x="14277" y="12242"/>
                  </a:cubicBezTo>
                  <a:cubicBezTo>
                    <a:pt x="14677" y="12409"/>
                    <a:pt x="14978" y="12742"/>
                    <a:pt x="15111" y="13143"/>
                  </a:cubicBezTo>
                  <a:cubicBezTo>
                    <a:pt x="15244" y="13576"/>
                    <a:pt x="15278" y="14043"/>
                    <a:pt x="15178" y="14477"/>
                  </a:cubicBezTo>
                  <a:cubicBezTo>
                    <a:pt x="15011" y="15411"/>
                    <a:pt x="14577" y="16245"/>
                    <a:pt x="14177" y="17179"/>
                  </a:cubicBezTo>
                  <a:lnTo>
                    <a:pt x="12976" y="19948"/>
                  </a:lnTo>
                  <a:lnTo>
                    <a:pt x="12376" y="21415"/>
                  </a:lnTo>
                  <a:cubicBezTo>
                    <a:pt x="12242" y="21649"/>
                    <a:pt x="12142" y="21882"/>
                    <a:pt x="12042" y="22149"/>
                  </a:cubicBezTo>
                  <a:cubicBezTo>
                    <a:pt x="11909" y="22383"/>
                    <a:pt x="11875" y="22683"/>
                    <a:pt x="11942" y="22983"/>
                  </a:cubicBezTo>
                  <a:cubicBezTo>
                    <a:pt x="12000" y="23128"/>
                    <a:pt x="12134" y="23223"/>
                    <a:pt x="12300" y="23223"/>
                  </a:cubicBezTo>
                  <a:cubicBezTo>
                    <a:pt x="12325" y="23223"/>
                    <a:pt x="12350" y="23221"/>
                    <a:pt x="12376" y="23217"/>
                  </a:cubicBezTo>
                  <a:cubicBezTo>
                    <a:pt x="12509" y="23217"/>
                    <a:pt x="12643" y="23183"/>
                    <a:pt x="12776" y="23117"/>
                  </a:cubicBezTo>
                  <a:lnTo>
                    <a:pt x="13543" y="22783"/>
                  </a:lnTo>
                  <a:cubicBezTo>
                    <a:pt x="14044" y="22549"/>
                    <a:pt x="14544" y="22349"/>
                    <a:pt x="15078" y="22183"/>
                  </a:cubicBezTo>
                  <a:cubicBezTo>
                    <a:pt x="15611" y="21982"/>
                    <a:pt x="16178" y="21882"/>
                    <a:pt x="16712" y="21882"/>
                  </a:cubicBezTo>
                  <a:cubicBezTo>
                    <a:pt x="16741" y="21881"/>
                    <a:pt x="16769" y="21880"/>
                    <a:pt x="16798" y="21880"/>
                  </a:cubicBezTo>
                  <a:cubicBezTo>
                    <a:pt x="17332" y="21880"/>
                    <a:pt x="17825" y="22174"/>
                    <a:pt x="18046" y="22650"/>
                  </a:cubicBezTo>
                  <a:cubicBezTo>
                    <a:pt x="18247" y="23183"/>
                    <a:pt x="18280" y="23784"/>
                    <a:pt x="18113" y="24317"/>
                  </a:cubicBezTo>
                  <a:cubicBezTo>
                    <a:pt x="17980" y="24885"/>
                    <a:pt x="17813" y="25452"/>
                    <a:pt x="17579" y="25985"/>
                  </a:cubicBezTo>
                  <a:cubicBezTo>
                    <a:pt x="17079" y="27086"/>
                    <a:pt x="16479" y="28154"/>
                    <a:pt x="15811" y="29188"/>
                  </a:cubicBezTo>
                  <a:cubicBezTo>
                    <a:pt x="15645" y="29454"/>
                    <a:pt x="15478" y="29721"/>
                    <a:pt x="15344" y="30022"/>
                  </a:cubicBezTo>
                  <a:cubicBezTo>
                    <a:pt x="15278" y="30188"/>
                    <a:pt x="15278" y="30388"/>
                    <a:pt x="15344" y="30555"/>
                  </a:cubicBezTo>
                  <a:cubicBezTo>
                    <a:pt x="15378" y="30589"/>
                    <a:pt x="15378" y="30622"/>
                    <a:pt x="15411" y="30689"/>
                  </a:cubicBezTo>
                  <a:cubicBezTo>
                    <a:pt x="15445" y="30722"/>
                    <a:pt x="15478" y="30755"/>
                    <a:pt x="15545" y="30789"/>
                  </a:cubicBezTo>
                  <a:cubicBezTo>
                    <a:pt x="15595" y="30805"/>
                    <a:pt x="15645" y="30814"/>
                    <a:pt x="15695" y="30814"/>
                  </a:cubicBezTo>
                  <a:cubicBezTo>
                    <a:pt x="15745" y="30814"/>
                    <a:pt x="15795" y="30805"/>
                    <a:pt x="15845" y="30789"/>
                  </a:cubicBezTo>
                  <a:cubicBezTo>
                    <a:pt x="16445" y="30522"/>
                    <a:pt x="17012" y="30222"/>
                    <a:pt x="17546" y="29888"/>
                  </a:cubicBezTo>
                  <a:cubicBezTo>
                    <a:pt x="18080" y="29555"/>
                    <a:pt x="18647" y="29288"/>
                    <a:pt x="19247" y="29054"/>
                  </a:cubicBezTo>
                  <a:cubicBezTo>
                    <a:pt x="19547" y="28954"/>
                    <a:pt x="19848" y="28887"/>
                    <a:pt x="20148" y="28854"/>
                  </a:cubicBezTo>
                  <a:cubicBezTo>
                    <a:pt x="20179" y="28851"/>
                    <a:pt x="20210" y="28849"/>
                    <a:pt x="20241" y="28849"/>
                  </a:cubicBezTo>
                  <a:cubicBezTo>
                    <a:pt x="20509" y="28849"/>
                    <a:pt x="20769" y="28975"/>
                    <a:pt x="20948" y="29154"/>
                  </a:cubicBezTo>
                  <a:cubicBezTo>
                    <a:pt x="21149" y="29388"/>
                    <a:pt x="21282" y="29688"/>
                    <a:pt x="21249" y="29988"/>
                  </a:cubicBezTo>
                  <a:cubicBezTo>
                    <a:pt x="21282" y="30288"/>
                    <a:pt x="21249" y="30622"/>
                    <a:pt x="21182" y="30922"/>
                  </a:cubicBezTo>
                  <a:cubicBezTo>
                    <a:pt x="21015" y="31556"/>
                    <a:pt x="20782" y="32190"/>
                    <a:pt x="20515" y="32757"/>
                  </a:cubicBezTo>
                  <a:cubicBezTo>
                    <a:pt x="19914" y="33958"/>
                    <a:pt x="19147" y="35092"/>
                    <a:pt x="18280" y="36093"/>
                  </a:cubicBezTo>
                  <a:cubicBezTo>
                    <a:pt x="17413" y="37160"/>
                    <a:pt x="16479" y="38127"/>
                    <a:pt x="15478" y="39061"/>
                  </a:cubicBezTo>
                  <a:cubicBezTo>
                    <a:pt x="14978" y="39528"/>
                    <a:pt x="14444" y="39962"/>
                    <a:pt x="13877" y="40362"/>
                  </a:cubicBezTo>
                  <a:lnTo>
                    <a:pt x="12264" y="41646"/>
                  </a:lnTo>
                  <a:lnTo>
                    <a:pt x="12264" y="41646"/>
                  </a:lnTo>
                  <a:lnTo>
                    <a:pt x="10374" y="40896"/>
                  </a:lnTo>
                  <a:cubicBezTo>
                    <a:pt x="9707" y="40662"/>
                    <a:pt x="9073" y="40396"/>
                    <a:pt x="8440" y="40129"/>
                  </a:cubicBezTo>
                  <a:cubicBezTo>
                    <a:pt x="7205" y="39528"/>
                    <a:pt x="6038" y="38861"/>
                    <a:pt x="4904" y="38094"/>
                  </a:cubicBezTo>
                  <a:cubicBezTo>
                    <a:pt x="3770" y="37360"/>
                    <a:pt x="2735" y="36526"/>
                    <a:pt x="1835" y="35559"/>
                  </a:cubicBezTo>
                  <a:cubicBezTo>
                    <a:pt x="1368" y="35058"/>
                    <a:pt x="968" y="34558"/>
                    <a:pt x="667" y="33991"/>
                  </a:cubicBezTo>
                  <a:cubicBezTo>
                    <a:pt x="501" y="33691"/>
                    <a:pt x="367" y="33391"/>
                    <a:pt x="300" y="33090"/>
                  </a:cubicBezTo>
                  <a:cubicBezTo>
                    <a:pt x="200" y="32790"/>
                    <a:pt x="234" y="32490"/>
                    <a:pt x="334" y="32223"/>
                  </a:cubicBezTo>
                  <a:cubicBezTo>
                    <a:pt x="501" y="31956"/>
                    <a:pt x="734" y="31756"/>
                    <a:pt x="1034" y="31689"/>
                  </a:cubicBezTo>
                  <a:cubicBezTo>
                    <a:pt x="1254" y="31641"/>
                    <a:pt x="1492" y="31610"/>
                    <a:pt x="1721" y="31610"/>
                  </a:cubicBezTo>
                  <a:cubicBezTo>
                    <a:pt x="1805" y="31610"/>
                    <a:pt x="1888" y="31614"/>
                    <a:pt x="1968" y="31623"/>
                  </a:cubicBezTo>
                  <a:cubicBezTo>
                    <a:pt x="2602" y="31656"/>
                    <a:pt x="3236" y="31756"/>
                    <a:pt x="3836" y="31923"/>
                  </a:cubicBezTo>
                  <a:cubicBezTo>
                    <a:pt x="4437" y="32090"/>
                    <a:pt x="5070" y="32223"/>
                    <a:pt x="5738" y="32290"/>
                  </a:cubicBezTo>
                  <a:cubicBezTo>
                    <a:pt x="5764" y="32299"/>
                    <a:pt x="5791" y="32303"/>
                    <a:pt x="5817" y="32303"/>
                  </a:cubicBezTo>
                  <a:cubicBezTo>
                    <a:pt x="5889" y="32303"/>
                    <a:pt x="5956" y="32272"/>
                    <a:pt x="6004" y="32223"/>
                  </a:cubicBezTo>
                  <a:cubicBezTo>
                    <a:pt x="6038" y="32156"/>
                    <a:pt x="6071" y="32123"/>
                    <a:pt x="6105" y="32090"/>
                  </a:cubicBezTo>
                  <a:cubicBezTo>
                    <a:pt x="6105" y="32023"/>
                    <a:pt x="6138" y="31990"/>
                    <a:pt x="6138" y="31956"/>
                  </a:cubicBezTo>
                  <a:cubicBezTo>
                    <a:pt x="6138" y="31756"/>
                    <a:pt x="6105" y="31556"/>
                    <a:pt x="5971" y="31423"/>
                  </a:cubicBezTo>
                  <a:cubicBezTo>
                    <a:pt x="5771" y="31189"/>
                    <a:pt x="5537" y="30956"/>
                    <a:pt x="5271" y="30789"/>
                  </a:cubicBezTo>
                  <a:cubicBezTo>
                    <a:pt x="4370" y="29988"/>
                    <a:pt x="3503" y="29121"/>
                    <a:pt x="2702" y="28220"/>
                  </a:cubicBezTo>
                  <a:cubicBezTo>
                    <a:pt x="2302" y="27753"/>
                    <a:pt x="1968" y="27286"/>
                    <a:pt x="1668" y="26753"/>
                  </a:cubicBezTo>
                  <a:cubicBezTo>
                    <a:pt x="1368" y="26286"/>
                    <a:pt x="1234" y="25718"/>
                    <a:pt x="1268" y="25151"/>
                  </a:cubicBezTo>
                  <a:cubicBezTo>
                    <a:pt x="1368" y="24584"/>
                    <a:pt x="1768" y="24151"/>
                    <a:pt x="2335" y="24051"/>
                  </a:cubicBezTo>
                  <a:cubicBezTo>
                    <a:pt x="2869" y="23884"/>
                    <a:pt x="3436" y="23817"/>
                    <a:pt x="4003" y="23817"/>
                  </a:cubicBezTo>
                  <a:cubicBezTo>
                    <a:pt x="4537" y="23850"/>
                    <a:pt x="5104" y="23884"/>
                    <a:pt x="5671" y="23951"/>
                  </a:cubicBezTo>
                  <a:lnTo>
                    <a:pt x="6505" y="24051"/>
                  </a:lnTo>
                  <a:cubicBezTo>
                    <a:pt x="6572" y="24067"/>
                    <a:pt x="6647" y="24076"/>
                    <a:pt x="6722" y="24076"/>
                  </a:cubicBezTo>
                  <a:cubicBezTo>
                    <a:pt x="6797" y="24076"/>
                    <a:pt x="6872" y="24067"/>
                    <a:pt x="6938" y="24051"/>
                  </a:cubicBezTo>
                  <a:cubicBezTo>
                    <a:pt x="7105" y="24017"/>
                    <a:pt x="7239" y="23884"/>
                    <a:pt x="7239" y="23717"/>
                  </a:cubicBezTo>
                  <a:cubicBezTo>
                    <a:pt x="7272" y="23417"/>
                    <a:pt x="7139" y="23117"/>
                    <a:pt x="6905" y="22916"/>
                  </a:cubicBezTo>
                  <a:lnTo>
                    <a:pt x="6405" y="22316"/>
                  </a:lnTo>
                  <a:lnTo>
                    <a:pt x="5404" y="21115"/>
                  </a:lnTo>
                  <a:lnTo>
                    <a:pt x="3436" y="18780"/>
                  </a:lnTo>
                  <a:cubicBezTo>
                    <a:pt x="2802" y="18013"/>
                    <a:pt x="2135" y="17312"/>
                    <a:pt x="1701" y="16478"/>
                  </a:cubicBezTo>
                  <a:cubicBezTo>
                    <a:pt x="1501" y="16078"/>
                    <a:pt x="1368" y="15645"/>
                    <a:pt x="1401" y="15211"/>
                  </a:cubicBezTo>
                  <a:cubicBezTo>
                    <a:pt x="1401" y="14777"/>
                    <a:pt x="1601" y="14377"/>
                    <a:pt x="1935" y="14077"/>
                  </a:cubicBezTo>
                  <a:cubicBezTo>
                    <a:pt x="2170" y="13948"/>
                    <a:pt x="2433" y="13889"/>
                    <a:pt x="2705" y="13889"/>
                  </a:cubicBezTo>
                  <a:cubicBezTo>
                    <a:pt x="2858" y="13889"/>
                    <a:pt x="3013" y="13907"/>
                    <a:pt x="3169" y="13943"/>
                  </a:cubicBezTo>
                  <a:cubicBezTo>
                    <a:pt x="3569" y="14010"/>
                    <a:pt x="3970" y="14110"/>
                    <a:pt x="4370" y="14244"/>
                  </a:cubicBezTo>
                  <a:cubicBezTo>
                    <a:pt x="4570" y="14310"/>
                    <a:pt x="4770" y="14377"/>
                    <a:pt x="4970" y="14444"/>
                  </a:cubicBezTo>
                  <a:cubicBezTo>
                    <a:pt x="5070" y="14460"/>
                    <a:pt x="5179" y="14469"/>
                    <a:pt x="5287" y="14469"/>
                  </a:cubicBezTo>
                  <a:cubicBezTo>
                    <a:pt x="5396" y="14469"/>
                    <a:pt x="5504" y="14460"/>
                    <a:pt x="5604" y="14444"/>
                  </a:cubicBezTo>
                  <a:cubicBezTo>
                    <a:pt x="5804" y="14344"/>
                    <a:pt x="5971" y="14177"/>
                    <a:pt x="6038" y="13977"/>
                  </a:cubicBezTo>
                  <a:cubicBezTo>
                    <a:pt x="6105" y="13777"/>
                    <a:pt x="6138" y="13576"/>
                    <a:pt x="6138" y="13376"/>
                  </a:cubicBezTo>
                  <a:cubicBezTo>
                    <a:pt x="5638" y="11408"/>
                    <a:pt x="5237" y="9407"/>
                    <a:pt x="4937" y="7405"/>
                  </a:cubicBezTo>
                  <a:cubicBezTo>
                    <a:pt x="4637" y="5938"/>
                    <a:pt x="4470" y="4470"/>
                    <a:pt x="4470" y="2969"/>
                  </a:cubicBezTo>
                  <a:cubicBezTo>
                    <a:pt x="4503" y="2435"/>
                    <a:pt x="4603" y="1901"/>
                    <a:pt x="4770" y="1401"/>
                  </a:cubicBezTo>
                  <a:cubicBezTo>
                    <a:pt x="4904" y="1034"/>
                    <a:pt x="5104" y="701"/>
                    <a:pt x="5371" y="434"/>
                  </a:cubicBezTo>
                  <a:cubicBezTo>
                    <a:pt x="5542" y="263"/>
                    <a:pt x="5749" y="145"/>
                    <a:pt x="5965" y="68"/>
                  </a:cubicBezTo>
                  <a:lnTo>
                    <a:pt x="5965" y="68"/>
                  </a:lnTo>
                  <a:cubicBezTo>
                    <a:pt x="5734" y="135"/>
                    <a:pt x="5536" y="235"/>
                    <a:pt x="5337" y="400"/>
                  </a:cubicBezTo>
                  <a:cubicBezTo>
                    <a:pt x="5070" y="701"/>
                    <a:pt x="4837" y="1034"/>
                    <a:pt x="4737" y="1401"/>
                  </a:cubicBezTo>
                  <a:cubicBezTo>
                    <a:pt x="4537" y="1901"/>
                    <a:pt x="4437" y="2435"/>
                    <a:pt x="4403" y="2969"/>
                  </a:cubicBezTo>
                  <a:cubicBezTo>
                    <a:pt x="4403" y="4470"/>
                    <a:pt x="4537" y="5971"/>
                    <a:pt x="4837" y="7439"/>
                  </a:cubicBezTo>
                  <a:cubicBezTo>
                    <a:pt x="5137" y="9407"/>
                    <a:pt x="5537" y="11408"/>
                    <a:pt x="6038" y="13343"/>
                  </a:cubicBezTo>
                  <a:cubicBezTo>
                    <a:pt x="6038" y="13710"/>
                    <a:pt x="5938" y="14143"/>
                    <a:pt x="5571" y="14277"/>
                  </a:cubicBezTo>
                  <a:cubicBezTo>
                    <a:pt x="5487" y="14294"/>
                    <a:pt x="5396" y="14302"/>
                    <a:pt x="5304" y="14302"/>
                  </a:cubicBezTo>
                  <a:cubicBezTo>
                    <a:pt x="5212" y="14302"/>
                    <a:pt x="5120" y="14294"/>
                    <a:pt x="5037" y="14277"/>
                  </a:cubicBezTo>
                  <a:cubicBezTo>
                    <a:pt x="4837" y="14244"/>
                    <a:pt x="4637" y="14177"/>
                    <a:pt x="4437" y="14110"/>
                  </a:cubicBezTo>
                  <a:cubicBezTo>
                    <a:pt x="4036" y="13977"/>
                    <a:pt x="3603" y="13843"/>
                    <a:pt x="3202" y="13777"/>
                  </a:cubicBezTo>
                  <a:cubicBezTo>
                    <a:pt x="3037" y="13729"/>
                    <a:pt x="2872" y="13707"/>
                    <a:pt x="2709" y="13707"/>
                  </a:cubicBezTo>
                  <a:cubicBezTo>
                    <a:pt x="2413" y="13707"/>
                    <a:pt x="2127" y="13781"/>
                    <a:pt x="1868" y="13910"/>
                  </a:cubicBezTo>
                  <a:cubicBezTo>
                    <a:pt x="1501" y="14210"/>
                    <a:pt x="1268" y="14677"/>
                    <a:pt x="1234" y="15144"/>
                  </a:cubicBezTo>
                  <a:cubicBezTo>
                    <a:pt x="1234" y="15611"/>
                    <a:pt x="1368" y="16112"/>
                    <a:pt x="1568" y="16512"/>
                  </a:cubicBezTo>
                  <a:cubicBezTo>
                    <a:pt x="2002" y="17379"/>
                    <a:pt x="2702" y="18080"/>
                    <a:pt x="3336" y="18847"/>
                  </a:cubicBezTo>
                  <a:lnTo>
                    <a:pt x="5271" y="21182"/>
                  </a:lnTo>
                  <a:lnTo>
                    <a:pt x="6271" y="22383"/>
                  </a:lnTo>
                  <a:cubicBezTo>
                    <a:pt x="6471" y="22583"/>
                    <a:pt x="6638" y="22783"/>
                    <a:pt x="6805" y="22983"/>
                  </a:cubicBezTo>
                  <a:cubicBezTo>
                    <a:pt x="6872" y="23083"/>
                    <a:pt x="6972" y="23183"/>
                    <a:pt x="7005" y="23317"/>
                  </a:cubicBezTo>
                  <a:cubicBezTo>
                    <a:pt x="7072" y="23417"/>
                    <a:pt x="7105" y="23517"/>
                    <a:pt x="7105" y="23650"/>
                  </a:cubicBezTo>
                  <a:cubicBezTo>
                    <a:pt x="7080" y="23800"/>
                    <a:pt x="6905" y="23875"/>
                    <a:pt x="6721" y="23875"/>
                  </a:cubicBezTo>
                  <a:cubicBezTo>
                    <a:pt x="6659" y="23875"/>
                    <a:pt x="6597" y="23867"/>
                    <a:pt x="6538" y="23850"/>
                  </a:cubicBezTo>
                  <a:lnTo>
                    <a:pt x="5704" y="23750"/>
                  </a:lnTo>
                  <a:cubicBezTo>
                    <a:pt x="5137" y="23684"/>
                    <a:pt x="4603" y="23650"/>
                    <a:pt x="4036" y="23617"/>
                  </a:cubicBezTo>
                  <a:cubicBezTo>
                    <a:pt x="3469" y="23617"/>
                    <a:pt x="2869" y="23684"/>
                    <a:pt x="2302" y="23817"/>
                  </a:cubicBezTo>
                  <a:cubicBezTo>
                    <a:pt x="2035" y="23917"/>
                    <a:pt x="1768" y="24084"/>
                    <a:pt x="1535" y="24284"/>
                  </a:cubicBezTo>
                  <a:cubicBezTo>
                    <a:pt x="1301" y="24484"/>
                    <a:pt x="1168" y="24784"/>
                    <a:pt x="1134" y="25118"/>
                  </a:cubicBezTo>
                  <a:cubicBezTo>
                    <a:pt x="1068" y="25718"/>
                    <a:pt x="1234" y="26319"/>
                    <a:pt x="1535" y="26853"/>
                  </a:cubicBezTo>
                  <a:cubicBezTo>
                    <a:pt x="1835" y="27386"/>
                    <a:pt x="2168" y="27887"/>
                    <a:pt x="2569" y="28320"/>
                  </a:cubicBezTo>
                  <a:cubicBezTo>
                    <a:pt x="3369" y="29254"/>
                    <a:pt x="4237" y="30122"/>
                    <a:pt x="5171" y="30922"/>
                  </a:cubicBezTo>
                  <a:cubicBezTo>
                    <a:pt x="5437" y="31122"/>
                    <a:pt x="5638" y="31322"/>
                    <a:pt x="5838" y="31556"/>
                  </a:cubicBezTo>
                  <a:cubicBezTo>
                    <a:pt x="5938" y="31656"/>
                    <a:pt x="5971" y="31756"/>
                    <a:pt x="5938" y="31890"/>
                  </a:cubicBezTo>
                  <a:cubicBezTo>
                    <a:pt x="5938" y="31923"/>
                    <a:pt x="5938" y="31956"/>
                    <a:pt x="5938" y="31990"/>
                  </a:cubicBezTo>
                  <a:cubicBezTo>
                    <a:pt x="5904" y="32023"/>
                    <a:pt x="5904" y="32056"/>
                    <a:pt x="5904" y="32056"/>
                  </a:cubicBezTo>
                  <a:cubicBezTo>
                    <a:pt x="5838" y="32090"/>
                    <a:pt x="5804" y="32090"/>
                    <a:pt x="5738" y="32090"/>
                  </a:cubicBezTo>
                  <a:cubicBezTo>
                    <a:pt x="5137" y="32023"/>
                    <a:pt x="4503" y="31890"/>
                    <a:pt x="3903" y="31723"/>
                  </a:cubicBezTo>
                  <a:cubicBezTo>
                    <a:pt x="3303" y="31556"/>
                    <a:pt x="2635" y="31456"/>
                    <a:pt x="2002" y="31389"/>
                  </a:cubicBezTo>
                  <a:cubicBezTo>
                    <a:pt x="1668" y="31389"/>
                    <a:pt x="1334" y="31423"/>
                    <a:pt x="1001" y="31489"/>
                  </a:cubicBezTo>
                  <a:cubicBezTo>
                    <a:pt x="667" y="31556"/>
                    <a:pt x="367" y="31789"/>
                    <a:pt x="167" y="32123"/>
                  </a:cubicBezTo>
                  <a:cubicBezTo>
                    <a:pt x="34" y="32423"/>
                    <a:pt x="0" y="32790"/>
                    <a:pt x="100" y="33124"/>
                  </a:cubicBezTo>
                  <a:cubicBezTo>
                    <a:pt x="200" y="33457"/>
                    <a:pt x="334" y="33791"/>
                    <a:pt x="501" y="34058"/>
                  </a:cubicBezTo>
                  <a:cubicBezTo>
                    <a:pt x="834" y="34658"/>
                    <a:pt x="1234" y="35192"/>
                    <a:pt x="1701" y="35692"/>
                  </a:cubicBezTo>
                  <a:cubicBezTo>
                    <a:pt x="2602" y="36660"/>
                    <a:pt x="3669" y="37527"/>
                    <a:pt x="4804" y="38261"/>
                  </a:cubicBezTo>
                  <a:cubicBezTo>
                    <a:pt x="5938" y="39028"/>
                    <a:pt x="7139" y="39728"/>
                    <a:pt x="8373" y="40296"/>
                  </a:cubicBezTo>
                  <a:cubicBezTo>
                    <a:pt x="9007" y="40596"/>
                    <a:pt x="9640" y="40863"/>
                    <a:pt x="10308" y="41096"/>
                  </a:cubicBezTo>
                  <a:lnTo>
                    <a:pt x="12242" y="41863"/>
                  </a:lnTo>
                  <a:lnTo>
                    <a:pt x="12309" y="41863"/>
                  </a:lnTo>
                  <a:lnTo>
                    <a:pt x="12376" y="41830"/>
                  </a:lnTo>
                  <a:lnTo>
                    <a:pt x="14044" y="40562"/>
                  </a:lnTo>
                  <a:cubicBezTo>
                    <a:pt x="14577" y="40162"/>
                    <a:pt x="15144" y="39728"/>
                    <a:pt x="15645" y="39261"/>
                  </a:cubicBezTo>
                  <a:cubicBezTo>
                    <a:pt x="16679" y="38361"/>
                    <a:pt x="17613" y="37360"/>
                    <a:pt x="18480" y="36293"/>
                  </a:cubicBezTo>
                  <a:cubicBezTo>
                    <a:pt x="19381" y="35259"/>
                    <a:pt x="20115" y="34124"/>
                    <a:pt x="20715" y="32924"/>
                  </a:cubicBezTo>
                  <a:cubicBezTo>
                    <a:pt x="21015" y="32323"/>
                    <a:pt x="21249" y="31689"/>
                    <a:pt x="21415" y="31056"/>
                  </a:cubicBezTo>
                  <a:cubicBezTo>
                    <a:pt x="21482" y="30722"/>
                    <a:pt x="21516" y="30388"/>
                    <a:pt x="21516" y="30055"/>
                  </a:cubicBezTo>
                  <a:cubicBezTo>
                    <a:pt x="21516" y="29688"/>
                    <a:pt x="21382" y="29354"/>
                    <a:pt x="21149" y="29088"/>
                  </a:cubicBezTo>
                  <a:cubicBezTo>
                    <a:pt x="20909" y="28848"/>
                    <a:pt x="20615" y="28716"/>
                    <a:pt x="20291" y="28716"/>
                  </a:cubicBezTo>
                  <a:cubicBezTo>
                    <a:pt x="20255" y="28716"/>
                    <a:pt x="20218" y="28717"/>
                    <a:pt x="20181" y="28721"/>
                  </a:cubicBezTo>
                  <a:cubicBezTo>
                    <a:pt x="19848" y="28721"/>
                    <a:pt x="19514" y="28787"/>
                    <a:pt x="19214" y="28921"/>
                  </a:cubicBezTo>
                  <a:cubicBezTo>
                    <a:pt x="18613" y="29154"/>
                    <a:pt x="18013" y="29421"/>
                    <a:pt x="17479" y="29755"/>
                  </a:cubicBezTo>
                  <a:cubicBezTo>
                    <a:pt x="16946" y="30088"/>
                    <a:pt x="16379" y="30388"/>
                    <a:pt x="15811" y="30622"/>
                  </a:cubicBezTo>
                  <a:cubicBezTo>
                    <a:pt x="15795" y="30639"/>
                    <a:pt x="15770" y="30647"/>
                    <a:pt x="15745" y="30647"/>
                  </a:cubicBezTo>
                  <a:cubicBezTo>
                    <a:pt x="15720" y="30647"/>
                    <a:pt x="15695" y="30639"/>
                    <a:pt x="15678" y="30622"/>
                  </a:cubicBezTo>
                  <a:cubicBezTo>
                    <a:pt x="15678" y="30629"/>
                    <a:pt x="15675" y="30631"/>
                    <a:pt x="15671" y="30631"/>
                  </a:cubicBezTo>
                  <a:cubicBezTo>
                    <a:pt x="15654" y="30631"/>
                    <a:pt x="15611" y="30589"/>
                    <a:pt x="15611" y="30589"/>
                  </a:cubicBezTo>
                  <a:cubicBezTo>
                    <a:pt x="15578" y="30555"/>
                    <a:pt x="15578" y="30522"/>
                    <a:pt x="15578" y="30489"/>
                  </a:cubicBezTo>
                  <a:cubicBezTo>
                    <a:pt x="15511" y="30388"/>
                    <a:pt x="15511" y="30255"/>
                    <a:pt x="15578" y="30122"/>
                  </a:cubicBezTo>
                  <a:cubicBezTo>
                    <a:pt x="15678" y="29855"/>
                    <a:pt x="15845" y="29588"/>
                    <a:pt x="16012" y="29354"/>
                  </a:cubicBezTo>
                  <a:cubicBezTo>
                    <a:pt x="16679" y="28320"/>
                    <a:pt x="17279" y="27220"/>
                    <a:pt x="17780" y="26119"/>
                  </a:cubicBezTo>
                  <a:cubicBezTo>
                    <a:pt x="18013" y="25552"/>
                    <a:pt x="18213" y="24985"/>
                    <a:pt x="18347" y="24384"/>
                  </a:cubicBezTo>
                  <a:cubicBezTo>
                    <a:pt x="18513" y="23817"/>
                    <a:pt x="18480" y="23183"/>
                    <a:pt x="18247" y="22616"/>
                  </a:cubicBezTo>
                  <a:cubicBezTo>
                    <a:pt x="18113" y="22316"/>
                    <a:pt x="17913" y="22082"/>
                    <a:pt x="17613" y="21949"/>
                  </a:cubicBezTo>
                  <a:cubicBezTo>
                    <a:pt x="17346" y="21816"/>
                    <a:pt x="17046" y="21749"/>
                    <a:pt x="16745" y="21749"/>
                  </a:cubicBezTo>
                  <a:cubicBezTo>
                    <a:pt x="16178" y="21749"/>
                    <a:pt x="15611" y="21849"/>
                    <a:pt x="15044" y="22016"/>
                  </a:cubicBezTo>
                  <a:cubicBezTo>
                    <a:pt x="14511" y="22216"/>
                    <a:pt x="14010" y="22416"/>
                    <a:pt x="13476" y="22650"/>
                  </a:cubicBezTo>
                  <a:lnTo>
                    <a:pt x="12743" y="22983"/>
                  </a:lnTo>
                  <a:cubicBezTo>
                    <a:pt x="12626" y="23033"/>
                    <a:pt x="12492" y="23075"/>
                    <a:pt x="12380" y="23075"/>
                  </a:cubicBezTo>
                  <a:cubicBezTo>
                    <a:pt x="12267" y="23075"/>
                    <a:pt x="12176" y="23033"/>
                    <a:pt x="12142" y="22916"/>
                  </a:cubicBezTo>
                  <a:cubicBezTo>
                    <a:pt x="12075" y="22816"/>
                    <a:pt x="12075" y="22683"/>
                    <a:pt x="12109" y="22583"/>
                  </a:cubicBezTo>
                  <a:cubicBezTo>
                    <a:pt x="12142" y="22449"/>
                    <a:pt x="12176" y="22349"/>
                    <a:pt x="12242" y="22216"/>
                  </a:cubicBezTo>
                  <a:cubicBezTo>
                    <a:pt x="12342" y="21982"/>
                    <a:pt x="12442" y="21749"/>
                    <a:pt x="12542" y="21482"/>
                  </a:cubicBezTo>
                  <a:lnTo>
                    <a:pt x="13176" y="20048"/>
                  </a:lnTo>
                  <a:cubicBezTo>
                    <a:pt x="13577" y="19080"/>
                    <a:pt x="14010" y="18146"/>
                    <a:pt x="14377" y="17246"/>
                  </a:cubicBezTo>
                  <a:cubicBezTo>
                    <a:pt x="14744" y="16345"/>
                    <a:pt x="15211" y="15478"/>
                    <a:pt x="15378" y="14510"/>
                  </a:cubicBezTo>
                  <a:cubicBezTo>
                    <a:pt x="15445" y="14043"/>
                    <a:pt x="15445" y="13576"/>
                    <a:pt x="15278" y="13109"/>
                  </a:cubicBezTo>
                  <a:cubicBezTo>
                    <a:pt x="15111" y="12642"/>
                    <a:pt x="14777" y="12309"/>
                    <a:pt x="14344" y="12109"/>
                  </a:cubicBezTo>
                  <a:cubicBezTo>
                    <a:pt x="14222" y="12083"/>
                    <a:pt x="14100" y="12070"/>
                    <a:pt x="13979" y="12070"/>
                  </a:cubicBezTo>
                  <a:cubicBezTo>
                    <a:pt x="13637" y="12070"/>
                    <a:pt x="13305" y="12170"/>
                    <a:pt x="13009" y="12342"/>
                  </a:cubicBezTo>
                  <a:cubicBezTo>
                    <a:pt x="12643" y="12542"/>
                    <a:pt x="12276" y="12742"/>
                    <a:pt x="11942" y="13009"/>
                  </a:cubicBezTo>
                  <a:cubicBezTo>
                    <a:pt x="11775" y="13109"/>
                    <a:pt x="11575" y="13243"/>
                    <a:pt x="11408" y="13343"/>
                  </a:cubicBezTo>
                  <a:cubicBezTo>
                    <a:pt x="11242" y="13443"/>
                    <a:pt x="11075" y="13510"/>
                    <a:pt x="10875" y="13510"/>
                  </a:cubicBezTo>
                  <a:cubicBezTo>
                    <a:pt x="10508" y="13476"/>
                    <a:pt x="10274" y="13076"/>
                    <a:pt x="10174" y="12742"/>
                  </a:cubicBezTo>
                  <a:cubicBezTo>
                    <a:pt x="10107" y="10741"/>
                    <a:pt x="9941" y="8740"/>
                    <a:pt x="9640" y="6738"/>
                  </a:cubicBezTo>
                  <a:cubicBezTo>
                    <a:pt x="9407" y="5004"/>
                    <a:pt x="9207" y="3503"/>
                    <a:pt x="8740" y="2335"/>
                  </a:cubicBezTo>
                  <a:cubicBezTo>
                    <a:pt x="8573" y="1835"/>
                    <a:pt x="8306" y="1368"/>
                    <a:pt x="7973" y="934"/>
                  </a:cubicBezTo>
                  <a:cubicBezTo>
                    <a:pt x="7739" y="600"/>
                    <a:pt x="7439" y="367"/>
                    <a:pt x="7072" y="167"/>
                  </a:cubicBezTo>
                  <a:cubicBezTo>
                    <a:pt x="6872" y="67"/>
                    <a:pt x="6605" y="33"/>
                    <a:pt x="6371" y="3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8"/>
            <p:cNvSpPr/>
            <p:nvPr/>
          </p:nvSpPr>
          <p:spPr>
            <a:xfrm>
              <a:off x="2230100" y="4038325"/>
              <a:ext cx="146800" cy="997425"/>
            </a:xfrm>
            <a:custGeom>
              <a:rect b="b" l="l" r="r" t="t"/>
              <a:pathLst>
                <a:path extrusionOk="0" h="39897" w="5872">
                  <a:moveTo>
                    <a:pt x="0" y="1"/>
                  </a:moveTo>
                  <a:lnTo>
                    <a:pt x="0" y="34"/>
                  </a:lnTo>
                  <a:lnTo>
                    <a:pt x="34" y="334"/>
                  </a:lnTo>
                  <a:cubicBezTo>
                    <a:pt x="34" y="201"/>
                    <a:pt x="0" y="101"/>
                    <a:pt x="0" y="1"/>
                  </a:cubicBezTo>
                  <a:close/>
                  <a:moveTo>
                    <a:pt x="34" y="334"/>
                  </a:moveTo>
                  <a:lnTo>
                    <a:pt x="34" y="334"/>
                  </a:lnTo>
                  <a:cubicBezTo>
                    <a:pt x="67" y="635"/>
                    <a:pt x="134" y="1068"/>
                    <a:pt x="201" y="1602"/>
                  </a:cubicBezTo>
                  <a:cubicBezTo>
                    <a:pt x="367" y="2669"/>
                    <a:pt x="601" y="4237"/>
                    <a:pt x="901" y="6139"/>
                  </a:cubicBezTo>
                  <a:cubicBezTo>
                    <a:pt x="1468" y="10008"/>
                    <a:pt x="2202" y="15312"/>
                    <a:pt x="3036" y="21183"/>
                  </a:cubicBezTo>
                  <a:cubicBezTo>
                    <a:pt x="3870" y="27087"/>
                    <a:pt x="5204" y="36027"/>
                    <a:pt x="5805" y="39896"/>
                  </a:cubicBezTo>
                  <a:lnTo>
                    <a:pt x="5871" y="39863"/>
                  </a:lnTo>
                  <a:cubicBezTo>
                    <a:pt x="5304" y="36027"/>
                    <a:pt x="3970" y="27054"/>
                    <a:pt x="3136" y="21183"/>
                  </a:cubicBezTo>
                  <a:cubicBezTo>
                    <a:pt x="2302" y="15312"/>
                    <a:pt x="1535" y="9975"/>
                    <a:pt x="968" y="6139"/>
                  </a:cubicBezTo>
                  <a:cubicBezTo>
                    <a:pt x="668" y="4204"/>
                    <a:pt x="434" y="2669"/>
                    <a:pt x="234" y="1569"/>
                  </a:cubicBezTo>
                  <a:cubicBezTo>
                    <a:pt x="167" y="1035"/>
                    <a:pt x="100" y="635"/>
                    <a:pt x="34" y="33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8"/>
            <p:cNvSpPr/>
            <p:nvPr/>
          </p:nvSpPr>
          <p:spPr>
            <a:xfrm>
              <a:off x="2163375" y="4309350"/>
              <a:ext cx="121775" cy="105100"/>
            </a:xfrm>
            <a:custGeom>
              <a:rect b="b" l="l" r="r" t="t"/>
              <a:pathLst>
                <a:path extrusionOk="0" h="4204" w="4871">
                  <a:moveTo>
                    <a:pt x="1" y="1"/>
                  </a:moveTo>
                  <a:cubicBezTo>
                    <a:pt x="34" y="68"/>
                    <a:pt x="101" y="134"/>
                    <a:pt x="168" y="201"/>
                  </a:cubicBezTo>
                  <a:lnTo>
                    <a:pt x="701" y="635"/>
                  </a:lnTo>
                  <a:lnTo>
                    <a:pt x="2403" y="2136"/>
                  </a:lnTo>
                  <a:cubicBezTo>
                    <a:pt x="3070" y="2736"/>
                    <a:pt x="3670" y="3270"/>
                    <a:pt x="4104" y="3670"/>
                  </a:cubicBezTo>
                  <a:cubicBezTo>
                    <a:pt x="4337" y="3837"/>
                    <a:pt x="4537" y="3970"/>
                    <a:pt x="4671" y="4070"/>
                  </a:cubicBezTo>
                  <a:cubicBezTo>
                    <a:pt x="4738" y="4137"/>
                    <a:pt x="4804" y="4171"/>
                    <a:pt x="4871" y="4204"/>
                  </a:cubicBezTo>
                  <a:cubicBezTo>
                    <a:pt x="4804" y="4137"/>
                    <a:pt x="4771" y="4070"/>
                    <a:pt x="4704" y="4037"/>
                  </a:cubicBezTo>
                  <a:lnTo>
                    <a:pt x="4170" y="3570"/>
                  </a:lnTo>
                  <a:lnTo>
                    <a:pt x="2469" y="2036"/>
                  </a:lnTo>
                  <a:cubicBezTo>
                    <a:pt x="1802" y="1435"/>
                    <a:pt x="1202" y="935"/>
                    <a:pt x="768" y="568"/>
                  </a:cubicBezTo>
                  <a:cubicBezTo>
                    <a:pt x="535" y="368"/>
                    <a:pt x="334" y="234"/>
                    <a:pt x="201" y="134"/>
                  </a:cubicBezTo>
                  <a:cubicBezTo>
                    <a:pt x="134" y="68"/>
                    <a:pt x="68" y="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8"/>
            <p:cNvSpPr/>
            <p:nvPr/>
          </p:nvSpPr>
          <p:spPr>
            <a:xfrm>
              <a:off x="2291800" y="4267650"/>
              <a:ext cx="119275" cy="144300"/>
            </a:xfrm>
            <a:custGeom>
              <a:rect b="b" l="l" r="r" t="t"/>
              <a:pathLst>
                <a:path extrusionOk="0" h="5772" w="4771">
                  <a:moveTo>
                    <a:pt x="4736" y="0"/>
                  </a:moveTo>
                  <a:cubicBezTo>
                    <a:pt x="4677" y="0"/>
                    <a:pt x="3620" y="1288"/>
                    <a:pt x="2336" y="2836"/>
                  </a:cubicBezTo>
                  <a:cubicBezTo>
                    <a:pt x="1035" y="4438"/>
                    <a:pt x="1" y="5738"/>
                    <a:pt x="34" y="5772"/>
                  </a:cubicBezTo>
                  <a:cubicBezTo>
                    <a:pt x="68" y="5772"/>
                    <a:pt x="1135" y="4504"/>
                    <a:pt x="2436" y="2903"/>
                  </a:cubicBezTo>
                  <a:cubicBezTo>
                    <a:pt x="3737" y="1335"/>
                    <a:pt x="4771" y="1"/>
                    <a:pt x="4738" y="1"/>
                  </a:cubicBezTo>
                  <a:cubicBezTo>
                    <a:pt x="4737" y="1"/>
                    <a:pt x="4737" y="0"/>
                    <a:pt x="47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8"/>
            <p:cNvSpPr/>
            <p:nvPr/>
          </p:nvSpPr>
          <p:spPr>
            <a:xfrm>
              <a:off x="2314325" y="4539525"/>
              <a:ext cx="130950" cy="99250"/>
            </a:xfrm>
            <a:custGeom>
              <a:rect b="b" l="l" r="r" t="t"/>
              <a:pathLst>
                <a:path extrusionOk="0" h="3970" w="5238">
                  <a:moveTo>
                    <a:pt x="5238" y="1"/>
                  </a:moveTo>
                  <a:lnTo>
                    <a:pt x="5238" y="1"/>
                  </a:lnTo>
                  <a:cubicBezTo>
                    <a:pt x="5171" y="34"/>
                    <a:pt x="5104" y="101"/>
                    <a:pt x="5037" y="134"/>
                  </a:cubicBezTo>
                  <a:lnTo>
                    <a:pt x="4504" y="601"/>
                  </a:lnTo>
                  <a:cubicBezTo>
                    <a:pt x="4037" y="968"/>
                    <a:pt x="3403" y="1468"/>
                    <a:pt x="2669" y="2035"/>
                  </a:cubicBezTo>
                  <a:cubicBezTo>
                    <a:pt x="1935" y="2569"/>
                    <a:pt x="1268" y="3069"/>
                    <a:pt x="768" y="3403"/>
                  </a:cubicBezTo>
                  <a:lnTo>
                    <a:pt x="201" y="3803"/>
                  </a:lnTo>
                  <a:cubicBezTo>
                    <a:pt x="134" y="3870"/>
                    <a:pt x="67" y="3903"/>
                    <a:pt x="0" y="3970"/>
                  </a:cubicBezTo>
                  <a:cubicBezTo>
                    <a:pt x="67" y="3937"/>
                    <a:pt x="167" y="3903"/>
                    <a:pt x="234" y="3837"/>
                  </a:cubicBezTo>
                  <a:cubicBezTo>
                    <a:pt x="367" y="3737"/>
                    <a:pt x="568" y="3636"/>
                    <a:pt x="834" y="3470"/>
                  </a:cubicBezTo>
                  <a:cubicBezTo>
                    <a:pt x="1335" y="3136"/>
                    <a:pt x="2002" y="2669"/>
                    <a:pt x="2736" y="2135"/>
                  </a:cubicBezTo>
                  <a:cubicBezTo>
                    <a:pt x="3470" y="1568"/>
                    <a:pt x="4103" y="1068"/>
                    <a:pt x="4537" y="668"/>
                  </a:cubicBezTo>
                  <a:cubicBezTo>
                    <a:pt x="4771" y="468"/>
                    <a:pt x="4937" y="301"/>
                    <a:pt x="5071" y="167"/>
                  </a:cubicBezTo>
                  <a:cubicBezTo>
                    <a:pt x="5204" y="67"/>
                    <a:pt x="5238" y="1"/>
                    <a:pt x="52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8"/>
            <p:cNvSpPr/>
            <p:nvPr/>
          </p:nvSpPr>
          <p:spPr>
            <a:xfrm>
              <a:off x="2176725" y="4572050"/>
              <a:ext cx="137625" cy="65075"/>
            </a:xfrm>
            <a:custGeom>
              <a:rect b="b" l="l" r="r" t="t"/>
              <a:pathLst>
                <a:path extrusionOk="0" h="2603" w="5505">
                  <a:moveTo>
                    <a:pt x="1" y="0"/>
                  </a:moveTo>
                  <a:cubicBezTo>
                    <a:pt x="67" y="34"/>
                    <a:pt x="134" y="67"/>
                    <a:pt x="201" y="101"/>
                  </a:cubicBezTo>
                  <a:cubicBezTo>
                    <a:pt x="334" y="201"/>
                    <a:pt x="534" y="301"/>
                    <a:pt x="801" y="401"/>
                  </a:cubicBezTo>
                  <a:cubicBezTo>
                    <a:pt x="1268" y="668"/>
                    <a:pt x="1969" y="1001"/>
                    <a:pt x="2736" y="1335"/>
                  </a:cubicBezTo>
                  <a:cubicBezTo>
                    <a:pt x="3503" y="1702"/>
                    <a:pt x="4170" y="2035"/>
                    <a:pt x="4671" y="2235"/>
                  </a:cubicBezTo>
                  <a:lnTo>
                    <a:pt x="5271" y="2502"/>
                  </a:lnTo>
                  <a:cubicBezTo>
                    <a:pt x="5338" y="2536"/>
                    <a:pt x="5438" y="2569"/>
                    <a:pt x="5504" y="2602"/>
                  </a:cubicBezTo>
                  <a:cubicBezTo>
                    <a:pt x="5438" y="2536"/>
                    <a:pt x="5371" y="2502"/>
                    <a:pt x="5304" y="2469"/>
                  </a:cubicBezTo>
                  <a:cubicBezTo>
                    <a:pt x="5171" y="2402"/>
                    <a:pt x="4971" y="2302"/>
                    <a:pt x="4704" y="2169"/>
                  </a:cubicBezTo>
                  <a:cubicBezTo>
                    <a:pt x="4237" y="1935"/>
                    <a:pt x="3536" y="1602"/>
                    <a:pt x="2769" y="1235"/>
                  </a:cubicBezTo>
                  <a:cubicBezTo>
                    <a:pt x="2035" y="868"/>
                    <a:pt x="1335" y="568"/>
                    <a:pt x="834" y="334"/>
                  </a:cubicBezTo>
                  <a:lnTo>
                    <a:pt x="234" y="67"/>
                  </a:lnTo>
                  <a:cubicBezTo>
                    <a:pt x="167" y="34"/>
                    <a:pt x="67"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8"/>
            <p:cNvSpPr/>
            <p:nvPr/>
          </p:nvSpPr>
          <p:spPr>
            <a:xfrm>
              <a:off x="2170050" y="4774700"/>
              <a:ext cx="176825" cy="81750"/>
            </a:xfrm>
            <a:custGeom>
              <a:rect b="b" l="l" r="r" t="t"/>
              <a:pathLst>
                <a:path extrusionOk="0" h="3270" w="7073">
                  <a:moveTo>
                    <a:pt x="1" y="0"/>
                  </a:moveTo>
                  <a:lnTo>
                    <a:pt x="1" y="0"/>
                  </a:lnTo>
                  <a:cubicBezTo>
                    <a:pt x="101" y="67"/>
                    <a:pt x="167" y="100"/>
                    <a:pt x="268" y="167"/>
                  </a:cubicBezTo>
                  <a:lnTo>
                    <a:pt x="1035" y="534"/>
                  </a:lnTo>
                  <a:cubicBezTo>
                    <a:pt x="1669" y="834"/>
                    <a:pt x="2569" y="1234"/>
                    <a:pt x="3537" y="1701"/>
                  </a:cubicBezTo>
                  <a:cubicBezTo>
                    <a:pt x="4504" y="2135"/>
                    <a:pt x="5371" y="2535"/>
                    <a:pt x="6038" y="2836"/>
                  </a:cubicBezTo>
                  <a:lnTo>
                    <a:pt x="6806" y="3169"/>
                  </a:lnTo>
                  <a:cubicBezTo>
                    <a:pt x="6872" y="3203"/>
                    <a:pt x="6972" y="3236"/>
                    <a:pt x="7072" y="3269"/>
                  </a:cubicBezTo>
                  <a:cubicBezTo>
                    <a:pt x="7006" y="3203"/>
                    <a:pt x="6906" y="3169"/>
                    <a:pt x="6806" y="3102"/>
                  </a:cubicBezTo>
                  <a:lnTo>
                    <a:pt x="6072" y="2736"/>
                  </a:lnTo>
                  <a:cubicBezTo>
                    <a:pt x="5438" y="2435"/>
                    <a:pt x="4537" y="2035"/>
                    <a:pt x="3570" y="1568"/>
                  </a:cubicBezTo>
                  <a:cubicBezTo>
                    <a:pt x="2603" y="1134"/>
                    <a:pt x="1702" y="734"/>
                    <a:pt x="1068" y="434"/>
                  </a:cubicBezTo>
                  <a:lnTo>
                    <a:pt x="301" y="100"/>
                  </a:lnTo>
                  <a:cubicBezTo>
                    <a:pt x="201" y="67"/>
                    <a:pt x="1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8"/>
            <p:cNvSpPr/>
            <p:nvPr/>
          </p:nvSpPr>
          <p:spPr>
            <a:xfrm>
              <a:off x="2343500" y="4723000"/>
              <a:ext cx="163475" cy="130100"/>
            </a:xfrm>
            <a:custGeom>
              <a:rect b="b" l="l" r="r" t="t"/>
              <a:pathLst>
                <a:path extrusionOk="0" h="5204" w="6539">
                  <a:moveTo>
                    <a:pt x="6539" y="0"/>
                  </a:moveTo>
                  <a:lnTo>
                    <a:pt x="6539" y="0"/>
                  </a:lnTo>
                  <a:cubicBezTo>
                    <a:pt x="6439" y="67"/>
                    <a:pt x="6372" y="134"/>
                    <a:pt x="6305" y="200"/>
                  </a:cubicBezTo>
                  <a:lnTo>
                    <a:pt x="5605" y="767"/>
                  </a:lnTo>
                  <a:cubicBezTo>
                    <a:pt x="5038" y="1268"/>
                    <a:pt x="4237" y="1935"/>
                    <a:pt x="3337" y="2669"/>
                  </a:cubicBezTo>
                  <a:cubicBezTo>
                    <a:pt x="2436" y="3369"/>
                    <a:pt x="1602" y="4003"/>
                    <a:pt x="1002" y="4470"/>
                  </a:cubicBezTo>
                  <a:lnTo>
                    <a:pt x="268" y="5004"/>
                  </a:lnTo>
                  <a:cubicBezTo>
                    <a:pt x="168" y="5070"/>
                    <a:pt x="101" y="5137"/>
                    <a:pt x="1" y="5204"/>
                  </a:cubicBezTo>
                  <a:cubicBezTo>
                    <a:pt x="101" y="5170"/>
                    <a:pt x="201" y="5104"/>
                    <a:pt x="301" y="5037"/>
                  </a:cubicBezTo>
                  <a:cubicBezTo>
                    <a:pt x="468" y="4937"/>
                    <a:pt x="735" y="4737"/>
                    <a:pt x="1035" y="4537"/>
                  </a:cubicBezTo>
                  <a:cubicBezTo>
                    <a:pt x="1669" y="4103"/>
                    <a:pt x="2503" y="3469"/>
                    <a:pt x="3403" y="2769"/>
                  </a:cubicBezTo>
                  <a:cubicBezTo>
                    <a:pt x="4304" y="2035"/>
                    <a:pt x="5105" y="1368"/>
                    <a:pt x="5672" y="834"/>
                  </a:cubicBezTo>
                  <a:cubicBezTo>
                    <a:pt x="5939" y="601"/>
                    <a:pt x="6172" y="400"/>
                    <a:pt x="6305" y="234"/>
                  </a:cubicBezTo>
                  <a:cubicBezTo>
                    <a:pt x="6406" y="167"/>
                    <a:pt x="6472" y="100"/>
                    <a:pt x="65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8"/>
            <p:cNvSpPr/>
            <p:nvPr/>
          </p:nvSpPr>
          <p:spPr>
            <a:xfrm>
              <a:off x="2808000" y="3352000"/>
              <a:ext cx="1977275" cy="1677900"/>
            </a:xfrm>
            <a:custGeom>
              <a:rect b="b" l="l" r="r" t="t"/>
              <a:pathLst>
                <a:path extrusionOk="0" h="67116" w="79091">
                  <a:moveTo>
                    <a:pt x="38862" y="1"/>
                  </a:moveTo>
                  <a:cubicBezTo>
                    <a:pt x="38862" y="1"/>
                    <a:pt x="38729" y="21716"/>
                    <a:pt x="34692" y="40096"/>
                  </a:cubicBezTo>
                  <a:cubicBezTo>
                    <a:pt x="34259" y="41931"/>
                    <a:pt x="32958" y="43465"/>
                    <a:pt x="31223" y="44166"/>
                  </a:cubicBezTo>
                  <a:cubicBezTo>
                    <a:pt x="27254" y="45834"/>
                    <a:pt x="23985" y="48769"/>
                    <a:pt x="21917" y="52538"/>
                  </a:cubicBezTo>
                  <a:cubicBezTo>
                    <a:pt x="20863" y="54412"/>
                    <a:pt x="18884" y="55541"/>
                    <a:pt x="16791" y="55541"/>
                  </a:cubicBezTo>
                  <a:cubicBezTo>
                    <a:pt x="16500" y="55541"/>
                    <a:pt x="16206" y="55519"/>
                    <a:pt x="15912" y="55474"/>
                  </a:cubicBezTo>
                  <a:cubicBezTo>
                    <a:pt x="15257" y="55384"/>
                    <a:pt x="14606" y="55341"/>
                    <a:pt x="13963" y="55341"/>
                  </a:cubicBezTo>
                  <a:cubicBezTo>
                    <a:pt x="7166" y="55341"/>
                    <a:pt x="1189" y="60196"/>
                    <a:pt x="1" y="67082"/>
                  </a:cubicBezTo>
                  <a:lnTo>
                    <a:pt x="79091" y="67116"/>
                  </a:lnTo>
                  <a:cubicBezTo>
                    <a:pt x="78090" y="62012"/>
                    <a:pt x="74721" y="57709"/>
                    <a:pt x="70018" y="55507"/>
                  </a:cubicBezTo>
                  <a:cubicBezTo>
                    <a:pt x="68283" y="54707"/>
                    <a:pt x="66382" y="54206"/>
                    <a:pt x="64480" y="54106"/>
                  </a:cubicBezTo>
                  <a:cubicBezTo>
                    <a:pt x="59076" y="53706"/>
                    <a:pt x="54006" y="51271"/>
                    <a:pt x="49970" y="47635"/>
                  </a:cubicBezTo>
                  <a:cubicBezTo>
                    <a:pt x="49770" y="47468"/>
                    <a:pt x="49636" y="47335"/>
                    <a:pt x="49470" y="47201"/>
                  </a:cubicBezTo>
                  <a:cubicBezTo>
                    <a:pt x="46868" y="45033"/>
                    <a:pt x="44166" y="41631"/>
                    <a:pt x="43632" y="38295"/>
                  </a:cubicBezTo>
                  <a:cubicBezTo>
                    <a:pt x="41531" y="25953"/>
                    <a:pt x="39996" y="8941"/>
                    <a:pt x="4009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8"/>
            <p:cNvSpPr/>
            <p:nvPr/>
          </p:nvSpPr>
          <p:spPr>
            <a:xfrm>
              <a:off x="3024825" y="1528200"/>
              <a:ext cx="418675" cy="1627025"/>
            </a:xfrm>
            <a:custGeom>
              <a:rect b="b" l="l" r="r" t="t"/>
              <a:pathLst>
                <a:path extrusionOk="0" h="65081" w="16747">
                  <a:moveTo>
                    <a:pt x="8340" y="1"/>
                  </a:moveTo>
                  <a:cubicBezTo>
                    <a:pt x="3737" y="1"/>
                    <a:pt x="1" y="3737"/>
                    <a:pt x="1" y="8340"/>
                  </a:cubicBezTo>
                  <a:lnTo>
                    <a:pt x="1" y="65081"/>
                  </a:lnTo>
                  <a:lnTo>
                    <a:pt x="16746" y="65081"/>
                  </a:lnTo>
                  <a:lnTo>
                    <a:pt x="16679" y="8340"/>
                  </a:lnTo>
                  <a:cubicBezTo>
                    <a:pt x="16679" y="3737"/>
                    <a:pt x="12943" y="1"/>
                    <a:pt x="834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8"/>
            <p:cNvSpPr/>
            <p:nvPr/>
          </p:nvSpPr>
          <p:spPr>
            <a:xfrm>
              <a:off x="3024825" y="1528200"/>
              <a:ext cx="418675" cy="1627025"/>
            </a:xfrm>
            <a:custGeom>
              <a:rect b="b" l="l" r="r" t="t"/>
              <a:pathLst>
                <a:path extrusionOk="0" h="65081" w="16747">
                  <a:moveTo>
                    <a:pt x="8340" y="1"/>
                  </a:moveTo>
                  <a:cubicBezTo>
                    <a:pt x="3737" y="1"/>
                    <a:pt x="1" y="3737"/>
                    <a:pt x="1" y="8340"/>
                  </a:cubicBezTo>
                  <a:lnTo>
                    <a:pt x="1" y="65081"/>
                  </a:lnTo>
                  <a:lnTo>
                    <a:pt x="16746" y="65081"/>
                  </a:lnTo>
                  <a:lnTo>
                    <a:pt x="16679" y="8340"/>
                  </a:lnTo>
                  <a:cubicBezTo>
                    <a:pt x="16679" y="3737"/>
                    <a:pt x="12943" y="1"/>
                    <a:pt x="83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8"/>
            <p:cNvSpPr/>
            <p:nvPr/>
          </p:nvSpPr>
          <p:spPr>
            <a:xfrm>
              <a:off x="3026500" y="1710825"/>
              <a:ext cx="417000" cy="5875"/>
            </a:xfrm>
            <a:custGeom>
              <a:rect b="b" l="l" r="r" t="t"/>
              <a:pathLst>
                <a:path extrusionOk="0" h="235" w="16680">
                  <a:moveTo>
                    <a:pt x="8340" y="1"/>
                  </a:moveTo>
                  <a:cubicBezTo>
                    <a:pt x="3736" y="1"/>
                    <a:pt x="0" y="68"/>
                    <a:pt x="0" y="134"/>
                  </a:cubicBezTo>
                  <a:cubicBezTo>
                    <a:pt x="0" y="168"/>
                    <a:pt x="3736" y="234"/>
                    <a:pt x="8340" y="234"/>
                  </a:cubicBezTo>
                  <a:cubicBezTo>
                    <a:pt x="12943" y="234"/>
                    <a:pt x="16679" y="168"/>
                    <a:pt x="16679" y="134"/>
                  </a:cubicBezTo>
                  <a:cubicBezTo>
                    <a:pt x="16679" y="68"/>
                    <a:pt x="12910"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8"/>
            <p:cNvSpPr/>
            <p:nvPr/>
          </p:nvSpPr>
          <p:spPr>
            <a:xfrm>
              <a:off x="3026500" y="2073600"/>
              <a:ext cx="417000" cy="5025"/>
            </a:xfrm>
            <a:custGeom>
              <a:rect b="b" l="l" r="r" t="t"/>
              <a:pathLst>
                <a:path extrusionOk="0" h="201" w="16680">
                  <a:moveTo>
                    <a:pt x="8340" y="0"/>
                  </a:moveTo>
                  <a:cubicBezTo>
                    <a:pt x="3736" y="0"/>
                    <a:pt x="0" y="34"/>
                    <a:pt x="0" y="100"/>
                  </a:cubicBezTo>
                  <a:cubicBezTo>
                    <a:pt x="0" y="167"/>
                    <a:pt x="3736" y="200"/>
                    <a:pt x="8340" y="200"/>
                  </a:cubicBezTo>
                  <a:cubicBezTo>
                    <a:pt x="12943" y="200"/>
                    <a:pt x="16679" y="167"/>
                    <a:pt x="16679" y="100"/>
                  </a:cubicBezTo>
                  <a:cubicBezTo>
                    <a:pt x="16679" y="34"/>
                    <a:pt x="12910" y="0"/>
                    <a:pt x="8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8"/>
            <p:cNvSpPr/>
            <p:nvPr/>
          </p:nvSpPr>
          <p:spPr>
            <a:xfrm>
              <a:off x="3324200" y="1714175"/>
              <a:ext cx="5875" cy="361950"/>
            </a:xfrm>
            <a:custGeom>
              <a:rect b="b" l="l" r="r" t="t"/>
              <a:pathLst>
                <a:path extrusionOk="0" h="14478" w="235">
                  <a:moveTo>
                    <a:pt x="134" y="0"/>
                  </a:moveTo>
                  <a:cubicBezTo>
                    <a:pt x="68" y="0"/>
                    <a:pt x="1" y="3236"/>
                    <a:pt x="1" y="7239"/>
                  </a:cubicBezTo>
                  <a:cubicBezTo>
                    <a:pt x="1" y="11242"/>
                    <a:pt x="68" y="14477"/>
                    <a:pt x="134" y="14477"/>
                  </a:cubicBezTo>
                  <a:cubicBezTo>
                    <a:pt x="201" y="14477"/>
                    <a:pt x="234" y="11242"/>
                    <a:pt x="234" y="7239"/>
                  </a:cubicBezTo>
                  <a:cubicBezTo>
                    <a:pt x="234" y="3236"/>
                    <a:pt x="168"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8"/>
            <p:cNvSpPr/>
            <p:nvPr/>
          </p:nvSpPr>
          <p:spPr>
            <a:xfrm>
              <a:off x="3244150" y="1804225"/>
              <a:ext cx="34225" cy="29500"/>
            </a:xfrm>
            <a:custGeom>
              <a:rect b="b" l="l" r="r" t="t"/>
              <a:pathLst>
                <a:path extrusionOk="0" h="1180" w="1369">
                  <a:moveTo>
                    <a:pt x="768" y="1"/>
                  </a:moveTo>
                  <a:cubicBezTo>
                    <a:pt x="268" y="1"/>
                    <a:pt x="1" y="635"/>
                    <a:pt x="368" y="1002"/>
                  </a:cubicBezTo>
                  <a:cubicBezTo>
                    <a:pt x="490" y="1124"/>
                    <a:pt x="642" y="1179"/>
                    <a:pt x="790" y="1179"/>
                  </a:cubicBezTo>
                  <a:cubicBezTo>
                    <a:pt x="1087" y="1179"/>
                    <a:pt x="1368" y="957"/>
                    <a:pt x="1368" y="601"/>
                  </a:cubicBezTo>
                  <a:cubicBezTo>
                    <a:pt x="1368" y="268"/>
                    <a:pt x="1101" y="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8"/>
            <p:cNvSpPr/>
            <p:nvPr/>
          </p:nvSpPr>
          <p:spPr>
            <a:xfrm>
              <a:off x="3244150" y="1929325"/>
              <a:ext cx="34225" cy="29850"/>
            </a:xfrm>
            <a:custGeom>
              <a:rect b="b" l="l" r="r" t="t"/>
              <a:pathLst>
                <a:path extrusionOk="0" h="1194" w="1369">
                  <a:moveTo>
                    <a:pt x="768" y="0"/>
                  </a:moveTo>
                  <a:cubicBezTo>
                    <a:pt x="268" y="0"/>
                    <a:pt x="1" y="634"/>
                    <a:pt x="368" y="1001"/>
                  </a:cubicBezTo>
                  <a:cubicBezTo>
                    <a:pt x="490" y="1135"/>
                    <a:pt x="642" y="1194"/>
                    <a:pt x="790" y="1194"/>
                  </a:cubicBezTo>
                  <a:cubicBezTo>
                    <a:pt x="1087" y="1194"/>
                    <a:pt x="1368" y="957"/>
                    <a:pt x="1368" y="601"/>
                  </a:cubicBezTo>
                  <a:cubicBezTo>
                    <a:pt x="1368" y="267"/>
                    <a:pt x="1101" y="0"/>
                    <a:pt x="7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8"/>
            <p:cNvSpPr/>
            <p:nvPr/>
          </p:nvSpPr>
          <p:spPr>
            <a:xfrm>
              <a:off x="3026500" y="2809950"/>
              <a:ext cx="417000" cy="5875"/>
            </a:xfrm>
            <a:custGeom>
              <a:rect b="b" l="l" r="r" t="t"/>
              <a:pathLst>
                <a:path extrusionOk="0" h="235" w="16680">
                  <a:moveTo>
                    <a:pt x="8340" y="1"/>
                  </a:moveTo>
                  <a:cubicBezTo>
                    <a:pt x="3736" y="1"/>
                    <a:pt x="0" y="67"/>
                    <a:pt x="0" y="134"/>
                  </a:cubicBezTo>
                  <a:cubicBezTo>
                    <a:pt x="0" y="167"/>
                    <a:pt x="3736" y="234"/>
                    <a:pt x="8340" y="234"/>
                  </a:cubicBezTo>
                  <a:cubicBezTo>
                    <a:pt x="12943" y="234"/>
                    <a:pt x="16679" y="167"/>
                    <a:pt x="16679" y="134"/>
                  </a:cubicBezTo>
                  <a:cubicBezTo>
                    <a:pt x="16679" y="34"/>
                    <a:pt x="12910"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8"/>
            <p:cNvSpPr/>
            <p:nvPr/>
          </p:nvSpPr>
          <p:spPr>
            <a:xfrm>
              <a:off x="3324200" y="2450525"/>
              <a:ext cx="5875" cy="362800"/>
            </a:xfrm>
            <a:custGeom>
              <a:rect b="b" l="l" r="r" t="t"/>
              <a:pathLst>
                <a:path extrusionOk="0" h="14512" w="235">
                  <a:moveTo>
                    <a:pt x="134" y="1"/>
                  </a:moveTo>
                  <a:cubicBezTo>
                    <a:pt x="68" y="1"/>
                    <a:pt x="1" y="3270"/>
                    <a:pt x="1" y="7239"/>
                  </a:cubicBezTo>
                  <a:cubicBezTo>
                    <a:pt x="1" y="11242"/>
                    <a:pt x="68" y="14511"/>
                    <a:pt x="134" y="14511"/>
                  </a:cubicBezTo>
                  <a:cubicBezTo>
                    <a:pt x="201" y="14511"/>
                    <a:pt x="234" y="11242"/>
                    <a:pt x="234" y="7239"/>
                  </a:cubicBezTo>
                  <a:cubicBezTo>
                    <a:pt x="234" y="3236"/>
                    <a:pt x="1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8"/>
            <p:cNvSpPr/>
            <p:nvPr/>
          </p:nvSpPr>
          <p:spPr>
            <a:xfrm>
              <a:off x="3249150" y="2541425"/>
              <a:ext cx="29225" cy="29225"/>
            </a:xfrm>
            <a:custGeom>
              <a:rect b="b" l="l" r="r" t="t"/>
              <a:pathLst>
                <a:path extrusionOk="0" h="1169" w="1169">
                  <a:moveTo>
                    <a:pt x="568" y="1"/>
                  </a:moveTo>
                  <a:cubicBezTo>
                    <a:pt x="268" y="1"/>
                    <a:pt x="1" y="234"/>
                    <a:pt x="1" y="568"/>
                  </a:cubicBezTo>
                  <a:cubicBezTo>
                    <a:pt x="1" y="901"/>
                    <a:pt x="268" y="1168"/>
                    <a:pt x="568" y="1168"/>
                  </a:cubicBezTo>
                  <a:cubicBezTo>
                    <a:pt x="901" y="1168"/>
                    <a:pt x="1168" y="901"/>
                    <a:pt x="1168" y="568"/>
                  </a:cubicBezTo>
                  <a:cubicBezTo>
                    <a:pt x="1168" y="234"/>
                    <a:pt x="901"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8"/>
            <p:cNvSpPr/>
            <p:nvPr/>
          </p:nvSpPr>
          <p:spPr>
            <a:xfrm>
              <a:off x="3249150" y="2666525"/>
              <a:ext cx="29225" cy="29200"/>
            </a:xfrm>
            <a:custGeom>
              <a:rect b="b" l="l" r="r" t="t"/>
              <a:pathLst>
                <a:path extrusionOk="0" h="1168" w="1169">
                  <a:moveTo>
                    <a:pt x="568" y="0"/>
                  </a:moveTo>
                  <a:cubicBezTo>
                    <a:pt x="268" y="0"/>
                    <a:pt x="1" y="267"/>
                    <a:pt x="1" y="567"/>
                  </a:cubicBezTo>
                  <a:cubicBezTo>
                    <a:pt x="1" y="901"/>
                    <a:pt x="268" y="1168"/>
                    <a:pt x="568" y="1168"/>
                  </a:cubicBezTo>
                  <a:cubicBezTo>
                    <a:pt x="901" y="1168"/>
                    <a:pt x="1168" y="901"/>
                    <a:pt x="1168" y="567"/>
                  </a:cubicBezTo>
                  <a:cubicBezTo>
                    <a:pt x="1168" y="267"/>
                    <a:pt x="901" y="0"/>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8"/>
            <p:cNvSpPr/>
            <p:nvPr/>
          </p:nvSpPr>
          <p:spPr>
            <a:xfrm>
              <a:off x="3026500" y="2445525"/>
              <a:ext cx="417000" cy="5025"/>
            </a:xfrm>
            <a:custGeom>
              <a:rect b="b" l="l" r="r" t="t"/>
              <a:pathLst>
                <a:path extrusionOk="0" h="201" w="16680">
                  <a:moveTo>
                    <a:pt x="8340" y="1"/>
                  </a:moveTo>
                  <a:cubicBezTo>
                    <a:pt x="3770" y="1"/>
                    <a:pt x="0" y="34"/>
                    <a:pt x="0" y="101"/>
                  </a:cubicBezTo>
                  <a:cubicBezTo>
                    <a:pt x="0" y="134"/>
                    <a:pt x="3736" y="201"/>
                    <a:pt x="8340" y="201"/>
                  </a:cubicBezTo>
                  <a:cubicBezTo>
                    <a:pt x="12943" y="201"/>
                    <a:pt x="16679" y="167"/>
                    <a:pt x="16679" y="101"/>
                  </a:cubicBezTo>
                  <a:cubicBezTo>
                    <a:pt x="16679" y="34"/>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8"/>
            <p:cNvSpPr/>
            <p:nvPr/>
          </p:nvSpPr>
          <p:spPr>
            <a:xfrm>
              <a:off x="3139925" y="2086100"/>
              <a:ext cx="5025" cy="361950"/>
            </a:xfrm>
            <a:custGeom>
              <a:rect b="b" l="l" r="r" t="t"/>
              <a:pathLst>
                <a:path extrusionOk="0" h="14478" w="201">
                  <a:moveTo>
                    <a:pt x="100" y="1"/>
                  </a:moveTo>
                  <a:cubicBezTo>
                    <a:pt x="33" y="1"/>
                    <a:pt x="0" y="3236"/>
                    <a:pt x="0" y="7239"/>
                  </a:cubicBezTo>
                  <a:cubicBezTo>
                    <a:pt x="0" y="11242"/>
                    <a:pt x="33" y="14478"/>
                    <a:pt x="100" y="14478"/>
                  </a:cubicBezTo>
                  <a:cubicBezTo>
                    <a:pt x="167" y="14478"/>
                    <a:pt x="200" y="11242"/>
                    <a:pt x="200" y="7239"/>
                  </a:cubicBezTo>
                  <a:cubicBezTo>
                    <a:pt x="200"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8"/>
            <p:cNvSpPr/>
            <p:nvPr/>
          </p:nvSpPr>
          <p:spPr>
            <a:xfrm>
              <a:off x="3191625" y="2176175"/>
              <a:ext cx="34200" cy="29300"/>
            </a:xfrm>
            <a:custGeom>
              <a:rect b="b" l="l" r="r" t="t"/>
              <a:pathLst>
                <a:path extrusionOk="0" h="1172" w="1368">
                  <a:moveTo>
                    <a:pt x="601" y="0"/>
                  </a:moveTo>
                  <a:cubicBezTo>
                    <a:pt x="267" y="0"/>
                    <a:pt x="0" y="267"/>
                    <a:pt x="0" y="601"/>
                  </a:cubicBezTo>
                  <a:cubicBezTo>
                    <a:pt x="0" y="940"/>
                    <a:pt x="291" y="1172"/>
                    <a:pt x="593" y="1172"/>
                  </a:cubicBezTo>
                  <a:cubicBezTo>
                    <a:pt x="737" y="1172"/>
                    <a:pt x="883" y="1119"/>
                    <a:pt x="1001" y="1001"/>
                  </a:cubicBezTo>
                  <a:cubicBezTo>
                    <a:pt x="1368" y="634"/>
                    <a:pt x="11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8"/>
            <p:cNvSpPr/>
            <p:nvPr/>
          </p:nvSpPr>
          <p:spPr>
            <a:xfrm>
              <a:off x="3191625" y="2301250"/>
              <a:ext cx="34200" cy="29325"/>
            </a:xfrm>
            <a:custGeom>
              <a:rect b="b" l="l" r="r" t="t"/>
              <a:pathLst>
                <a:path extrusionOk="0" h="1173" w="1368">
                  <a:moveTo>
                    <a:pt x="601" y="1"/>
                  </a:moveTo>
                  <a:cubicBezTo>
                    <a:pt x="267" y="1"/>
                    <a:pt x="0" y="268"/>
                    <a:pt x="0" y="601"/>
                  </a:cubicBezTo>
                  <a:cubicBezTo>
                    <a:pt x="0" y="940"/>
                    <a:pt x="291" y="1172"/>
                    <a:pt x="593" y="1172"/>
                  </a:cubicBezTo>
                  <a:cubicBezTo>
                    <a:pt x="737" y="1172"/>
                    <a:pt x="883" y="1120"/>
                    <a:pt x="1001" y="1001"/>
                  </a:cubicBezTo>
                  <a:cubicBezTo>
                    <a:pt x="1368" y="635"/>
                    <a:pt x="11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8"/>
            <p:cNvSpPr/>
            <p:nvPr/>
          </p:nvSpPr>
          <p:spPr>
            <a:xfrm>
              <a:off x="3052350" y="1572400"/>
              <a:ext cx="99275" cy="177650"/>
            </a:xfrm>
            <a:custGeom>
              <a:rect b="b" l="l" r="r" t="t"/>
              <a:pathLst>
                <a:path extrusionOk="0" h="7106" w="3971">
                  <a:moveTo>
                    <a:pt x="3937" y="1"/>
                  </a:moveTo>
                  <a:cubicBezTo>
                    <a:pt x="3837" y="1"/>
                    <a:pt x="3737" y="67"/>
                    <a:pt x="3636" y="134"/>
                  </a:cubicBezTo>
                  <a:cubicBezTo>
                    <a:pt x="3536" y="167"/>
                    <a:pt x="3403" y="234"/>
                    <a:pt x="3303" y="334"/>
                  </a:cubicBezTo>
                  <a:cubicBezTo>
                    <a:pt x="3169" y="401"/>
                    <a:pt x="3036" y="501"/>
                    <a:pt x="2903" y="634"/>
                  </a:cubicBezTo>
                  <a:cubicBezTo>
                    <a:pt x="2536" y="901"/>
                    <a:pt x="2235" y="1235"/>
                    <a:pt x="1935" y="1602"/>
                  </a:cubicBezTo>
                  <a:cubicBezTo>
                    <a:pt x="1602" y="2035"/>
                    <a:pt x="1301" y="2502"/>
                    <a:pt x="1035" y="3003"/>
                  </a:cubicBezTo>
                  <a:cubicBezTo>
                    <a:pt x="601" y="3903"/>
                    <a:pt x="301" y="4871"/>
                    <a:pt x="134" y="5838"/>
                  </a:cubicBezTo>
                  <a:cubicBezTo>
                    <a:pt x="67" y="6138"/>
                    <a:pt x="34" y="6438"/>
                    <a:pt x="1" y="6739"/>
                  </a:cubicBezTo>
                  <a:cubicBezTo>
                    <a:pt x="1" y="6872"/>
                    <a:pt x="1" y="6972"/>
                    <a:pt x="1" y="7106"/>
                  </a:cubicBezTo>
                  <a:cubicBezTo>
                    <a:pt x="67" y="7106"/>
                    <a:pt x="101" y="6605"/>
                    <a:pt x="267" y="5871"/>
                  </a:cubicBezTo>
                  <a:cubicBezTo>
                    <a:pt x="468" y="4904"/>
                    <a:pt x="801" y="3970"/>
                    <a:pt x="1235" y="3103"/>
                  </a:cubicBezTo>
                  <a:cubicBezTo>
                    <a:pt x="1468" y="2602"/>
                    <a:pt x="1768" y="2135"/>
                    <a:pt x="2102" y="1702"/>
                  </a:cubicBezTo>
                  <a:cubicBezTo>
                    <a:pt x="2369" y="1368"/>
                    <a:pt x="2669" y="1035"/>
                    <a:pt x="3003" y="734"/>
                  </a:cubicBezTo>
                  <a:cubicBezTo>
                    <a:pt x="3570" y="234"/>
                    <a:pt x="3970" y="34"/>
                    <a:pt x="39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8"/>
            <p:cNvSpPr/>
            <p:nvPr/>
          </p:nvSpPr>
          <p:spPr>
            <a:xfrm>
              <a:off x="3191625" y="1552800"/>
              <a:ext cx="30050" cy="7525"/>
            </a:xfrm>
            <a:custGeom>
              <a:rect b="b" l="l" r="r" t="t"/>
              <a:pathLst>
                <a:path extrusionOk="0" h="301" w="1202">
                  <a:moveTo>
                    <a:pt x="1026" y="1"/>
                  </a:moveTo>
                  <a:cubicBezTo>
                    <a:pt x="917" y="1"/>
                    <a:pt x="767" y="17"/>
                    <a:pt x="601" y="51"/>
                  </a:cubicBezTo>
                  <a:cubicBezTo>
                    <a:pt x="267" y="117"/>
                    <a:pt x="0" y="217"/>
                    <a:pt x="0" y="251"/>
                  </a:cubicBezTo>
                  <a:cubicBezTo>
                    <a:pt x="17" y="284"/>
                    <a:pt x="92" y="301"/>
                    <a:pt x="204" y="301"/>
                  </a:cubicBezTo>
                  <a:cubicBezTo>
                    <a:pt x="317" y="301"/>
                    <a:pt x="467" y="284"/>
                    <a:pt x="634" y="251"/>
                  </a:cubicBezTo>
                  <a:cubicBezTo>
                    <a:pt x="968" y="217"/>
                    <a:pt x="1201" y="117"/>
                    <a:pt x="1201" y="51"/>
                  </a:cubicBezTo>
                  <a:cubicBezTo>
                    <a:pt x="1201" y="17"/>
                    <a:pt x="1134" y="1"/>
                    <a:pt x="102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8"/>
            <p:cNvSpPr/>
            <p:nvPr/>
          </p:nvSpPr>
          <p:spPr>
            <a:xfrm>
              <a:off x="4114775" y="1528200"/>
              <a:ext cx="418650" cy="1627025"/>
            </a:xfrm>
            <a:custGeom>
              <a:rect b="b" l="l" r="r" t="t"/>
              <a:pathLst>
                <a:path extrusionOk="0" h="65081" w="16746">
                  <a:moveTo>
                    <a:pt x="8434" y="0"/>
                  </a:moveTo>
                  <a:cubicBezTo>
                    <a:pt x="8414" y="0"/>
                    <a:pt x="8394" y="0"/>
                    <a:pt x="8373" y="1"/>
                  </a:cubicBezTo>
                  <a:cubicBezTo>
                    <a:pt x="3770" y="1"/>
                    <a:pt x="34" y="3737"/>
                    <a:pt x="34" y="8340"/>
                  </a:cubicBezTo>
                  <a:lnTo>
                    <a:pt x="1" y="65081"/>
                  </a:lnTo>
                  <a:lnTo>
                    <a:pt x="16712" y="65081"/>
                  </a:lnTo>
                  <a:lnTo>
                    <a:pt x="16712" y="8340"/>
                  </a:lnTo>
                  <a:cubicBezTo>
                    <a:pt x="16746" y="3724"/>
                    <a:pt x="13010" y="0"/>
                    <a:pt x="84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8"/>
            <p:cNvSpPr/>
            <p:nvPr/>
          </p:nvSpPr>
          <p:spPr>
            <a:xfrm>
              <a:off x="4114775" y="1528200"/>
              <a:ext cx="418650" cy="1627025"/>
            </a:xfrm>
            <a:custGeom>
              <a:rect b="b" l="l" r="r" t="t"/>
              <a:pathLst>
                <a:path extrusionOk="0" h="65081" w="16746">
                  <a:moveTo>
                    <a:pt x="8434" y="0"/>
                  </a:moveTo>
                  <a:cubicBezTo>
                    <a:pt x="8414" y="0"/>
                    <a:pt x="8394" y="0"/>
                    <a:pt x="8373" y="1"/>
                  </a:cubicBezTo>
                  <a:cubicBezTo>
                    <a:pt x="3770" y="1"/>
                    <a:pt x="34" y="3737"/>
                    <a:pt x="34" y="8340"/>
                  </a:cubicBezTo>
                  <a:lnTo>
                    <a:pt x="1" y="65081"/>
                  </a:lnTo>
                  <a:lnTo>
                    <a:pt x="16712" y="65081"/>
                  </a:lnTo>
                  <a:lnTo>
                    <a:pt x="16712" y="8340"/>
                  </a:lnTo>
                  <a:cubicBezTo>
                    <a:pt x="16746" y="3724"/>
                    <a:pt x="13010" y="0"/>
                    <a:pt x="8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8"/>
            <p:cNvSpPr/>
            <p:nvPr/>
          </p:nvSpPr>
          <p:spPr>
            <a:xfrm>
              <a:off x="4114775" y="1710825"/>
              <a:ext cx="417000" cy="5875"/>
            </a:xfrm>
            <a:custGeom>
              <a:rect b="b" l="l" r="r" t="t"/>
              <a:pathLst>
                <a:path extrusionOk="0" h="235" w="16680">
                  <a:moveTo>
                    <a:pt x="8340" y="1"/>
                  </a:moveTo>
                  <a:cubicBezTo>
                    <a:pt x="3770" y="1"/>
                    <a:pt x="1" y="68"/>
                    <a:pt x="1" y="134"/>
                  </a:cubicBezTo>
                  <a:cubicBezTo>
                    <a:pt x="1" y="168"/>
                    <a:pt x="3737" y="234"/>
                    <a:pt x="8340" y="234"/>
                  </a:cubicBezTo>
                  <a:cubicBezTo>
                    <a:pt x="12976" y="234"/>
                    <a:pt x="16679" y="168"/>
                    <a:pt x="16679" y="134"/>
                  </a:cubicBezTo>
                  <a:cubicBezTo>
                    <a:pt x="16679" y="68"/>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8"/>
            <p:cNvSpPr/>
            <p:nvPr/>
          </p:nvSpPr>
          <p:spPr>
            <a:xfrm>
              <a:off x="4114775" y="2073600"/>
              <a:ext cx="417000" cy="5025"/>
            </a:xfrm>
            <a:custGeom>
              <a:rect b="b" l="l" r="r" t="t"/>
              <a:pathLst>
                <a:path extrusionOk="0" h="201" w="16680">
                  <a:moveTo>
                    <a:pt x="8340" y="0"/>
                  </a:moveTo>
                  <a:cubicBezTo>
                    <a:pt x="3770" y="0"/>
                    <a:pt x="1" y="34"/>
                    <a:pt x="1" y="100"/>
                  </a:cubicBezTo>
                  <a:cubicBezTo>
                    <a:pt x="1" y="167"/>
                    <a:pt x="3737" y="200"/>
                    <a:pt x="8340" y="200"/>
                  </a:cubicBezTo>
                  <a:cubicBezTo>
                    <a:pt x="12976" y="200"/>
                    <a:pt x="16679" y="167"/>
                    <a:pt x="16679" y="100"/>
                  </a:cubicBezTo>
                  <a:cubicBezTo>
                    <a:pt x="16679" y="34"/>
                    <a:pt x="12943" y="0"/>
                    <a:pt x="8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8"/>
            <p:cNvSpPr/>
            <p:nvPr/>
          </p:nvSpPr>
          <p:spPr>
            <a:xfrm>
              <a:off x="4228200" y="1714175"/>
              <a:ext cx="5025" cy="361950"/>
            </a:xfrm>
            <a:custGeom>
              <a:rect b="b" l="l" r="r" t="t"/>
              <a:pathLst>
                <a:path extrusionOk="0" h="14478" w="201">
                  <a:moveTo>
                    <a:pt x="100" y="0"/>
                  </a:moveTo>
                  <a:cubicBezTo>
                    <a:pt x="67" y="0"/>
                    <a:pt x="0" y="3236"/>
                    <a:pt x="0" y="7239"/>
                  </a:cubicBezTo>
                  <a:cubicBezTo>
                    <a:pt x="0" y="11242"/>
                    <a:pt x="67" y="14477"/>
                    <a:pt x="100" y="14477"/>
                  </a:cubicBezTo>
                  <a:cubicBezTo>
                    <a:pt x="167" y="14477"/>
                    <a:pt x="200" y="11242"/>
                    <a:pt x="200" y="7239"/>
                  </a:cubicBezTo>
                  <a:cubicBezTo>
                    <a:pt x="200" y="3236"/>
                    <a:pt x="167"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8"/>
            <p:cNvSpPr/>
            <p:nvPr/>
          </p:nvSpPr>
          <p:spPr>
            <a:xfrm>
              <a:off x="4279900" y="1804225"/>
              <a:ext cx="34200" cy="29500"/>
            </a:xfrm>
            <a:custGeom>
              <a:rect b="b" l="l" r="r" t="t"/>
              <a:pathLst>
                <a:path extrusionOk="0" h="1180" w="1368">
                  <a:moveTo>
                    <a:pt x="601" y="1"/>
                  </a:moveTo>
                  <a:cubicBezTo>
                    <a:pt x="267" y="1"/>
                    <a:pt x="0" y="268"/>
                    <a:pt x="0" y="601"/>
                  </a:cubicBezTo>
                  <a:cubicBezTo>
                    <a:pt x="0" y="957"/>
                    <a:pt x="282" y="1179"/>
                    <a:pt x="578" y="1179"/>
                  </a:cubicBezTo>
                  <a:cubicBezTo>
                    <a:pt x="727" y="1179"/>
                    <a:pt x="879" y="1124"/>
                    <a:pt x="1001" y="1002"/>
                  </a:cubicBezTo>
                  <a:cubicBezTo>
                    <a:pt x="1368" y="635"/>
                    <a:pt x="11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8"/>
            <p:cNvSpPr/>
            <p:nvPr/>
          </p:nvSpPr>
          <p:spPr>
            <a:xfrm>
              <a:off x="4279900" y="1929325"/>
              <a:ext cx="34200" cy="29850"/>
            </a:xfrm>
            <a:custGeom>
              <a:rect b="b" l="l" r="r" t="t"/>
              <a:pathLst>
                <a:path extrusionOk="0" h="1194" w="1368">
                  <a:moveTo>
                    <a:pt x="601" y="0"/>
                  </a:moveTo>
                  <a:cubicBezTo>
                    <a:pt x="267" y="0"/>
                    <a:pt x="0" y="267"/>
                    <a:pt x="0" y="601"/>
                  </a:cubicBezTo>
                  <a:cubicBezTo>
                    <a:pt x="0" y="957"/>
                    <a:pt x="282" y="1194"/>
                    <a:pt x="578" y="1194"/>
                  </a:cubicBezTo>
                  <a:cubicBezTo>
                    <a:pt x="727" y="1194"/>
                    <a:pt x="879" y="1135"/>
                    <a:pt x="1001" y="1001"/>
                  </a:cubicBezTo>
                  <a:cubicBezTo>
                    <a:pt x="1368" y="634"/>
                    <a:pt x="11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8"/>
            <p:cNvSpPr/>
            <p:nvPr/>
          </p:nvSpPr>
          <p:spPr>
            <a:xfrm>
              <a:off x="4114775" y="2809950"/>
              <a:ext cx="417000" cy="5875"/>
            </a:xfrm>
            <a:custGeom>
              <a:rect b="b" l="l" r="r" t="t"/>
              <a:pathLst>
                <a:path extrusionOk="0" h="235" w="16680">
                  <a:moveTo>
                    <a:pt x="8340" y="1"/>
                  </a:moveTo>
                  <a:cubicBezTo>
                    <a:pt x="3770" y="1"/>
                    <a:pt x="1" y="67"/>
                    <a:pt x="1" y="134"/>
                  </a:cubicBezTo>
                  <a:cubicBezTo>
                    <a:pt x="1" y="167"/>
                    <a:pt x="3737" y="234"/>
                    <a:pt x="8340" y="234"/>
                  </a:cubicBezTo>
                  <a:cubicBezTo>
                    <a:pt x="12976" y="234"/>
                    <a:pt x="16679" y="167"/>
                    <a:pt x="16679" y="134"/>
                  </a:cubicBezTo>
                  <a:cubicBezTo>
                    <a:pt x="16679" y="67"/>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8"/>
            <p:cNvSpPr/>
            <p:nvPr/>
          </p:nvSpPr>
          <p:spPr>
            <a:xfrm>
              <a:off x="4228200" y="2450525"/>
              <a:ext cx="5850" cy="362800"/>
            </a:xfrm>
            <a:custGeom>
              <a:rect b="b" l="l" r="r" t="t"/>
              <a:pathLst>
                <a:path extrusionOk="0" h="14512" w="234">
                  <a:moveTo>
                    <a:pt x="100" y="1"/>
                  </a:moveTo>
                  <a:cubicBezTo>
                    <a:pt x="67" y="1"/>
                    <a:pt x="0" y="3270"/>
                    <a:pt x="0" y="7239"/>
                  </a:cubicBezTo>
                  <a:cubicBezTo>
                    <a:pt x="0" y="11242"/>
                    <a:pt x="67" y="14511"/>
                    <a:pt x="100" y="14511"/>
                  </a:cubicBezTo>
                  <a:cubicBezTo>
                    <a:pt x="167" y="14511"/>
                    <a:pt x="234" y="11242"/>
                    <a:pt x="234" y="7239"/>
                  </a:cubicBezTo>
                  <a:cubicBezTo>
                    <a:pt x="234"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8"/>
            <p:cNvSpPr/>
            <p:nvPr/>
          </p:nvSpPr>
          <p:spPr>
            <a:xfrm>
              <a:off x="4279900" y="2541425"/>
              <a:ext cx="29200" cy="29225"/>
            </a:xfrm>
            <a:custGeom>
              <a:rect b="b" l="l" r="r" t="t"/>
              <a:pathLst>
                <a:path extrusionOk="0" h="1169" w="1168">
                  <a:moveTo>
                    <a:pt x="601" y="1"/>
                  </a:moveTo>
                  <a:cubicBezTo>
                    <a:pt x="267" y="1"/>
                    <a:pt x="0" y="234"/>
                    <a:pt x="0" y="568"/>
                  </a:cubicBezTo>
                  <a:cubicBezTo>
                    <a:pt x="0" y="901"/>
                    <a:pt x="267" y="1168"/>
                    <a:pt x="601" y="1168"/>
                  </a:cubicBezTo>
                  <a:cubicBezTo>
                    <a:pt x="901" y="1168"/>
                    <a:pt x="1168" y="901"/>
                    <a:pt x="1168" y="568"/>
                  </a:cubicBezTo>
                  <a:cubicBezTo>
                    <a:pt x="1168" y="234"/>
                    <a:pt x="9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8"/>
            <p:cNvSpPr/>
            <p:nvPr/>
          </p:nvSpPr>
          <p:spPr>
            <a:xfrm>
              <a:off x="4279900" y="2666525"/>
              <a:ext cx="29200" cy="29200"/>
            </a:xfrm>
            <a:custGeom>
              <a:rect b="b" l="l" r="r" t="t"/>
              <a:pathLst>
                <a:path extrusionOk="0" h="1168" w="1168">
                  <a:moveTo>
                    <a:pt x="601" y="0"/>
                  </a:moveTo>
                  <a:cubicBezTo>
                    <a:pt x="267" y="0"/>
                    <a:pt x="0" y="267"/>
                    <a:pt x="0" y="567"/>
                  </a:cubicBezTo>
                  <a:cubicBezTo>
                    <a:pt x="0" y="901"/>
                    <a:pt x="267" y="1168"/>
                    <a:pt x="601" y="1168"/>
                  </a:cubicBezTo>
                  <a:cubicBezTo>
                    <a:pt x="901" y="1168"/>
                    <a:pt x="1168" y="901"/>
                    <a:pt x="1168" y="567"/>
                  </a:cubicBezTo>
                  <a:cubicBezTo>
                    <a:pt x="1168" y="267"/>
                    <a:pt x="901"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8"/>
            <p:cNvSpPr/>
            <p:nvPr/>
          </p:nvSpPr>
          <p:spPr>
            <a:xfrm>
              <a:off x="4114775" y="2445525"/>
              <a:ext cx="417000" cy="5025"/>
            </a:xfrm>
            <a:custGeom>
              <a:rect b="b" l="l" r="r" t="t"/>
              <a:pathLst>
                <a:path extrusionOk="0" h="201" w="16680">
                  <a:moveTo>
                    <a:pt x="8340" y="1"/>
                  </a:moveTo>
                  <a:cubicBezTo>
                    <a:pt x="3770" y="1"/>
                    <a:pt x="1" y="34"/>
                    <a:pt x="1" y="101"/>
                  </a:cubicBezTo>
                  <a:cubicBezTo>
                    <a:pt x="1" y="167"/>
                    <a:pt x="3737" y="201"/>
                    <a:pt x="8340" y="201"/>
                  </a:cubicBezTo>
                  <a:cubicBezTo>
                    <a:pt x="12943" y="201"/>
                    <a:pt x="16679" y="167"/>
                    <a:pt x="16679" y="101"/>
                  </a:cubicBezTo>
                  <a:cubicBezTo>
                    <a:pt x="16679" y="34"/>
                    <a:pt x="12943" y="1"/>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8"/>
            <p:cNvSpPr/>
            <p:nvPr/>
          </p:nvSpPr>
          <p:spPr>
            <a:xfrm>
              <a:off x="4413325" y="2086100"/>
              <a:ext cx="5025" cy="361950"/>
            </a:xfrm>
            <a:custGeom>
              <a:rect b="b" l="l" r="r" t="t"/>
              <a:pathLst>
                <a:path extrusionOk="0" h="14478" w="201">
                  <a:moveTo>
                    <a:pt x="100" y="1"/>
                  </a:moveTo>
                  <a:cubicBezTo>
                    <a:pt x="34" y="1"/>
                    <a:pt x="0" y="3236"/>
                    <a:pt x="0" y="7239"/>
                  </a:cubicBezTo>
                  <a:cubicBezTo>
                    <a:pt x="0" y="11242"/>
                    <a:pt x="34" y="14478"/>
                    <a:pt x="100" y="14478"/>
                  </a:cubicBezTo>
                  <a:cubicBezTo>
                    <a:pt x="167" y="14478"/>
                    <a:pt x="201" y="11242"/>
                    <a:pt x="201" y="7239"/>
                  </a:cubicBezTo>
                  <a:cubicBezTo>
                    <a:pt x="201" y="3236"/>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8"/>
            <p:cNvSpPr/>
            <p:nvPr/>
          </p:nvSpPr>
          <p:spPr>
            <a:xfrm>
              <a:off x="4332425" y="2176175"/>
              <a:ext cx="34225" cy="29300"/>
            </a:xfrm>
            <a:custGeom>
              <a:rect b="b" l="l" r="r" t="t"/>
              <a:pathLst>
                <a:path extrusionOk="0" h="1172" w="1369">
                  <a:moveTo>
                    <a:pt x="801" y="0"/>
                  </a:moveTo>
                  <a:cubicBezTo>
                    <a:pt x="268" y="0"/>
                    <a:pt x="1" y="634"/>
                    <a:pt x="368" y="1001"/>
                  </a:cubicBezTo>
                  <a:cubicBezTo>
                    <a:pt x="486" y="1119"/>
                    <a:pt x="632" y="1172"/>
                    <a:pt x="775" y="1172"/>
                  </a:cubicBezTo>
                  <a:cubicBezTo>
                    <a:pt x="1077" y="1172"/>
                    <a:pt x="1368" y="940"/>
                    <a:pt x="1368" y="601"/>
                  </a:cubicBezTo>
                  <a:cubicBezTo>
                    <a:pt x="1368" y="267"/>
                    <a:pt x="1102" y="0"/>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8"/>
            <p:cNvSpPr/>
            <p:nvPr/>
          </p:nvSpPr>
          <p:spPr>
            <a:xfrm>
              <a:off x="4332425" y="2301250"/>
              <a:ext cx="34225" cy="29325"/>
            </a:xfrm>
            <a:custGeom>
              <a:rect b="b" l="l" r="r" t="t"/>
              <a:pathLst>
                <a:path extrusionOk="0" h="1173" w="1369">
                  <a:moveTo>
                    <a:pt x="801" y="1"/>
                  </a:moveTo>
                  <a:cubicBezTo>
                    <a:pt x="268" y="1"/>
                    <a:pt x="1" y="635"/>
                    <a:pt x="368" y="1001"/>
                  </a:cubicBezTo>
                  <a:cubicBezTo>
                    <a:pt x="486" y="1120"/>
                    <a:pt x="632" y="1172"/>
                    <a:pt x="775" y="1172"/>
                  </a:cubicBezTo>
                  <a:cubicBezTo>
                    <a:pt x="1077" y="1172"/>
                    <a:pt x="1368" y="940"/>
                    <a:pt x="1368" y="601"/>
                  </a:cubicBezTo>
                  <a:cubicBezTo>
                    <a:pt x="1368" y="268"/>
                    <a:pt x="1102" y="1"/>
                    <a:pt x="8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8"/>
            <p:cNvSpPr/>
            <p:nvPr/>
          </p:nvSpPr>
          <p:spPr>
            <a:xfrm>
              <a:off x="4405825" y="1572400"/>
              <a:ext cx="100100" cy="177650"/>
            </a:xfrm>
            <a:custGeom>
              <a:rect b="b" l="l" r="r" t="t"/>
              <a:pathLst>
                <a:path extrusionOk="0" h="7106" w="4004">
                  <a:moveTo>
                    <a:pt x="34" y="1"/>
                  </a:moveTo>
                  <a:cubicBezTo>
                    <a:pt x="0" y="34"/>
                    <a:pt x="434" y="234"/>
                    <a:pt x="1001" y="734"/>
                  </a:cubicBezTo>
                  <a:cubicBezTo>
                    <a:pt x="1334" y="1035"/>
                    <a:pt x="1635" y="1368"/>
                    <a:pt x="1902" y="1702"/>
                  </a:cubicBezTo>
                  <a:cubicBezTo>
                    <a:pt x="2235" y="2135"/>
                    <a:pt x="2502" y="2602"/>
                    <a:pt x="2735" y="3103"/>
                  </a:cubicBezTo>
                  <a:cubicBezTo>
                    <a:pt x="3169" y="3970"/>
                    <a:pt x="3503" y="4904"/>
                    <a:pt x="3703" y="5871"/>
                  </a:cubicBezTo>
                  <a:cubicBezTo>
                    <a:pt x="3870" y="6639"/>
                    <a:pt x="3936" y="7106"/>
                    <a:pt x="3970" y="7106"/>
                  </a:cubicBezTo>
                  <a:cubicBezTo>
                    <a:pt x="4003" y="6972"/>
                    <a:pt x="4003" y="6872"/>
                    <a:pt x="3970" y="6739"/>
                  </a:cubicBezTo>
                  <a:cubicBezTo>
                    <a:pt x="3936" y="6438"/>
                    <a:pt x="3903" y="6138"/>
                    <a:pt x="3870" y="5838"/>
                  </a:cubicBezTo>
                  <a:cubicBezTo>
                    <a:pt x="3703" y="4871"/>
                    <a:pt x="3369" y="3903"/>
                    <a:pt x="2936" y="3003"/>
                  </a:cubicBezTo>
                  <a:cubicBezTo>
                    <a:pt x="2702" y="2502"/>
                    <a:pt x="2402" y="2035"/>
                    <a:pt x="2035" y="1602"/>
                  </a:cubicBezTo>
                  <a:cubicBezTo>
                    <a:pt x="1768" y="1235"/>
                    <a:pt x="1435" y="901"/>
                    <a:pt x="1101" y="634"/>
                  </a:cubicBezTo>
                  <a:cubicBezTo>
                    <a:pt x="968" y="501"/>
                    <a:pt x="801" y="401"/>
                    <a:pt x="667" y="334"/>
                  </a:cubicBezTo>
                  <a:cubicBezTo>
                    <a:pt x="567" y="234"/>
                    <a:pt x="467" y="167"/>
                    <a:pt x="334" y="134"/>
                  </a:cubicBezTo>
                  <a:cubicBezTo>
                    <a:pt x="234" y="67"/>
                    <a:pt x="134" y="1"/>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8"/>
            <p:cNvSpPr/>
            <p:nvPr/>
          </p:nvSpPr>
          <p:spPr>
            <a:xfrm>
              <a:off x="4335775" y="1552800"/>
              <a:ext cx="30875" cy="7750"/>
            </a:xfrm>
            <a:custGeom>
              <a:rect b="b" l="l" r="r" t="t"/>
              <a:pathLst>
                <a:path extrusionOk="0" h="310" w="1235">
                  <a:moveTo>
                    <a:pt x="209" y="1"/>
                  </a:moveTo>
                  <a:cubicBezTo>
                    <a:pt x="100" y="1"/>
                    <a:pt x="34" y="17"/>
                    <a:pt x="34" y="51"/>
                  </a:cubicBezTo>
                  <a:cubicBezTo>
                    <a:pt x="0" y="117"/>
                    <a:pt x="267" y="217"/>
                    <a:pt x="601" y="284"/>
                  </a:cubicBezTo>
                  <a:cubicBezTo>
                    <a:pt x="767" y="301"/>
                    <a:pt x="918" y="309"/>
                    <a:pt x="1030" y="309"/>
                  </a:cubicBezTo>
                  <a:cubicBezTo>
                    <a:pt x="1143" y="309"/>
                    <a:pt x="1218" y="301"/>
                    <a:pt x="1234" y="284"/>
                  </a:cubicBezTo>
                  <a:cubicBezTo>
                    <a:pt x="1234" y="217"/>
                    <a:pt x="968" y="117"/>
                    <a:pt x="634" y="51"/>
                  </a:cubicBezTo>
                  <a:cubicBezTo>
                    <a:pt x="467" y="17"/>
                    <a:pt x="317"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8"/>
            <p:cNvSpPr/>
            <p:nvPr/>
          </p:nvSpPr>
          <p:spPr>
            <a:xfrm>
              <a:off x="3443475" y="912750"/>
              <a:ext cx="674650" cy="2686950"/>
            </a:xfrm>
            <a:custGeom>
              <a:rect b="b" l="l" r="r" t="t"/>
              <a:pathLst>
                <a:path extrusionOk="0" h="107478" w="26986">
                  <a:moveTo>
                    <a:pt x="12075" y="1"/>
                  </a:moveTo>
                  <a:cubicBezTo>
                    <a:pt x="10541" y="1"/>
                    <a:pt x="9140" y="902"/>
                    <a:pt x="8473" y="2269"/>
                  </a:cubicBezTo>
                  <a:lnTo>
                    <a:pt x="2635" y="13344"/>
                  </a:lnTo>
                  <a:cubicBezTo>
                    <a:pt x="901" y="16580"/>
                    <a:pt x="0" y="20215"/>
                    <a:pt x="0" y="23918"/>
                  </a:cubicBezTo>
                  <a:lnTo>
                    <a:pt x="0" y="100907"/>
                  </a:lnTo>
                  <a:lnTo>
                    <a:pt x="10274" y="107478"/>
                  </a:lnTo>
                  <a:lnTo>
                    <a:pt x="17379" y="107478"/>
                  </a:lnTo>
                  <a:lnTo>
                    <a:pt x="26986" y="100907"/>
                  </a:lnTo>
                  <a:lnTo>
                    <a:pt x="26986" y="24252"/>
                  </a:lnTo>
                  <a:cubicBezTo>
                    <a:pt x="26986" y="20716"/>
                    <a:pt x="26119" y="17213"/>
                    <a:pt x="24551" y="14078"/>
                  </a:cubicBezTo>
                  <a:lnTo>
                    <a:pt x="18580" y="2203"/>
                  </a:lnTo>
                  <a:cubicBezTo>
                    <a:pt x="17879" y="868"/>
                    <a:pt x="16512" y="1"/>
                    <a:pt x="150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8"/>
            <p:cNvSpPr/>
            <p:nvPr/>
          </p:nvSpPr>
          <p:spPr>
            <a:xfrm>
              <a:off x="2797175" y="2132800"/>
              <a:ext cx="646325" cy="1149175"/>
            </a:xfrm>
            <a:custGeom>
              <a:rect b="b" l="l" r="r" t="t"/>
              <a:pathLst>
                <a:path extrusionOk="0" h="45967" w="25853">
                  <a:moveTo>
                    <a:pt x="25852" y="1"/>
                  </a:moveTo>
                  <a:cubicBezTo>
                    <a:pt x="25852" y="1"/>
                    <a:pt x="21616" y="18347"/>
                    <a:pt x="10808" y="26453"/>
                  </a:cubicBezTo>
                  <a:cubicBezTo>
                    <a:pt x="0" y="34559"/>
                    <a:pt x="0" y="45967"/>
                    <a:pt x="0" y="45967"/>
                  </a:cubicBezTo>
                  <a:lnTo>
                    <a:pt x="25852" y="45967"/>
                  </a:lnTo>
                  <a:lnTo>
                    <a:pt x="25852"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8"/>
            <p:cNvSpPr/>
            <p:nvPr/>
          </p:nvSpPr>
          <p:spPr>
            <a:xfrm>
              <a:off x="4118100" y="2132800"/>
              <a:ext cx="646325" cy="1149175"/>
            </a:xfrm>
            <a:custGeom>
              <a:rect b="b" l="l" r="r" t="t"/>
              <a:pathLst>
                <a:path extrusionOk="0" h="45967" w="25853">
                  <a:moveTo>
                    <a:pt x="1" y="1"/>
                  </a:moveTo>
                  <a:lnTo>
                    <a:pt x="1" y="45967"/>
                  </a:lnTo>
                  <a:lnTo>
                    <a:pt x="25853" y="45967"/>
                  </a:lnTo>
                  <a:cubicBezTo>
                    <a:pt x="25853" y="45967"/>
                    <a:pt x="25853" y="34559"/>
                    <a:pt x="15045" y="26453"/>
                  </a:cubicBezTo>
                  <a:cubicBezTo>
                    <a:pt x="4204" y="18347"/>
                    <a:pt x="1" y="1"/>
                    <a:pt x="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8"/>
            <p:cNvSpPr/>
            <p:nvPr/>
          </p:nvSpPr>
          <p:spPr>
            <a:xfrm>
              <a:off x="2797175" y="2132800"/>
              <a:ext cx="646325" cy="1149175"/>
            </a:xfrm>
            <a:custGeom>
              <a:rect b="b" l="l" r="r" t="t"/>
              <a:pathLst>
                <a:path extrusionOk="0" h="45967" w="25853">
                  <a:moveTo>
                    <a:pt x="25852" y="1"/>
                  </a:moveTo>
                  <a:cubicBezTo>
                    <a:pt x="25852" y="1"/>
                    <a:pt x="21616" y="18347"/>
                    <a:pt x="10808" y="26453"/>
                  </a:cubicBezTo>
                  <a:cubicBezTo>
                    <a:pt x="0" y="34559"/>
                    <a:pt x="0" y="45967"/>
                    <a:pt x="0" y="45967"/>
                  </a:cubicBezTo>
                  <a:lnTo>
                    <a:pt x="25852" y="45967"/>
                  </a:lnTo>
                  <a:lnTo>
                    <a:pt x="258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8"/>
            <p:cNvSpPr/>
            <p:nvPr/>
          </p:nvSpPr>
          <p:spPr>
            <a:xfrm>
              <a:off x="4118100" y="2132800"/>
              <a:ext cx="646325" cy="1149175"/>
            </a:xfrm>
            <a:custGeom>
              <a:rect b="b" l="l" r="r" t="t"/>
              <a:pathLst>
                <a:path extrusionOk="0" h="45967" w="25853">
                  <a:moveTo>
                    <a:pt x="1" y="1"/>
                  </a:moveTo>
                  <a:lnTo>
                    <a:pt x="1" y="45967"/>
                  </a:lnTo>
                  <a:lnTo>
                    <a:pt x="25853" y="45967"/>
                  </a:lnTo>
                  <a:cubicBezTo>
                    <a:pt x="25853" y="45967"/>
                    <a:pt x="25853" y="34559"/>
                    <a:pt x="15045" y="26453"/>
                  </a:cubicBezTo>
                  <a:cubicBezTo>
                    <a:pt x="4204" y="18347"/>
                    <a:pt x="1"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8"/>
            <p:cNvSpPr/>
            <p:nvPr/>
          </p:nvSpPr>
          <p:spPr>
            <a:xfrm>
              <a:off x="3487650" y="1640775"/>
              <a:ext cx="6700" cy="635500"/>
            </a:xfrm>
            <a:custGeom>
              <a:rect b="b" l="l" r="r" t="t"/>
              <a:pathLst>
                <a:path extrusionOk="0" h="25420" w="268">
                  <a:moveTo>
                    <a:pt x="134" y="1"/>
                  </a:moveTo>
                  <a:cubicBezTo>
                    <a:pt x="68" y="1"/>
                    <a:pt x="1" y="5705"/>
                    <a:pt x="1" y="12710"/>
                  </a:cubicBezTo>
                  <a:cubicBezTo>
                    <a:pt x="1" y="19715"/>
                    <a:pt x="68" y="25419"/>
                    <a:pt x="134" y="25419"/>
                  </a:cubicBezTo>
                  <a:cubicBezTo>
                    <a:pt x="168" y="25419"/>
                    <a:pt x="268" y="19682"/>
                    <a:pt x="268" y="12710"/>
                  </a:cubicBezTo>
                  <a:cubicBezTo>
                    <a:pt x="268" y="5705"/>
                    <a:pt x="168" y="1"/>
                    <a:pt x="13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8"/>
            <p:cNvSpPr/>
            <p:nvPr/>
          </p:nvSpPr>
          <p:spPr>
            <a:xfrm>
              <a:off x="3494325" y="1453150"/>
              <a:ext cx="6700" cy="57575"/>
            </a:xfrm>
            <a:custGeom>
              <a:rect b="b" l="l" r="r" t="t"/>
              <a:pathLst>
                <a:path extrusionOk="0" h="2303" w="268">
                  <a:moveTo>
                    <a:pt x="134" y="0"/>
                  </a:moveTo>
                  <a:cubicBezTo>
                    <a:pt x="34" y="367"/>
                    <a:pt x="1" y="768"/>
                    <a:pt x="34" y="1135"/>
                  </a:cubicBezTo>
                  <a:cubicBezTo>
                    <a:pt x="1" y="1535"/>
                    <a:pt x="34" y="1935"/>
                    <a:pt x="134" y="2302"/>
                  </a:cubicBezTo>
                  <a:cubicBezTo>
                    <a:pt x="234" y="1935"/>
                    <a:pt x="268" y="1535"/>
                    <a:pt x="234" y="1135"/>
                  </a:cubicBezTo>
                  <a:cubicBezTo>
                    <a:pt x="268" y="768"/>
                    <a:pt x="234" y="367"/>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8"/>
            <p:cNvSpPr/>
            <p:nvPr/>
          </p:nvSpPr>
          <p:spPr>
            <a:xfrm>
              <a:off x="3502675" y="961125"/>
              <a:ext cx="205175" cy="393650"/>
            </a:xfrm>
            <a:custGeom>
              <a:rect b="b" l="l" r="r" t="t"/>
              <a:pathLst>
                <a:path extrusionOk="0" h="15746" w="8207">
                  <a:moveTo>
                    <a:pt x="8139" y="0"/>
                  </a:moveTo>
                  <a:cubicBezTo>
                    <a:pt x="8089" y="0"/>
                    <a:pt x="6228" y="3524"/>
                    <a:pt x="4003" y="7840"/>
                  </a:cubicBezTo>
                  <a:cubicBezTo>
                    <a:pt x="1768" y="12176"/>
                    <a:pt x="0" y="15712"/>
                    <a:pt x="67" y="15745"/>
                  </a:cubicBezTo>
                  <a:cubicBezTo>
                    <a:pt x="67" y="15745"/>
                    <a:pt x="68" y="15746"/>
                    <a:pt x="68" y="15746"/>
                  </a:cubicBezTo>
                  <a:cubicBezTo>
                    <a:pt x="151" y="15746"/>
                    <a:pt x="1979" y="12256"/>
                    <a:pt x="4203" y="7940"/>
                  </a:cubicBezTo>
                  <a:cubicBezTo>
                    <a:pt x="6438" y="3570"/>
                    <a:pt x="8206" y="34"/>
                    <a:pt x="8140" y="1"/>
                  </a:cubicBezTo>
                  <a:cubicBezTo>
                    <a:pt x="8139" y="1"/>
                    <a:pt x="8139" y="0"/>
                    <a:pt x="81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8"/>
            <p:cNvSpPr/>
            <p:nvPr/>
          </p:nvSpPr>
          <p:spPr>
            <a:xfrm>
              <a:off x="2848050" y="2433850"/>
              <a:ext cx="525400" cy="808950"/>
            </a:xfrm>
            <a:custGeom>
              <a:rect b="b" l="l" r="r" t="t"/>
              <a:pathLst>
                <a:path extrusionOk="0" h="32358" w="21016">
                  <a:moveTo>
                    <a:pt x="21015" y="1"/>
                  </a:moveTo>
                  <a:cubicBezTo>
                    <a:pt x="20982" y="34"/>
                    <a:pt x="20982" y="67"/>
                    <a:pt x="20982" y="101"/>
                  </a:cubicBezTo>
                  <a:cubicBezTo>
                    <a:pt x="20948" y="167"/>
                    <a:pt x="20948" y="234"/>
                    <a:pt x="20915" y="367"/>
                  </a:cubicBezTo>
                  <a:cubicBezTo>
                    <a:pt x="20882" y="501"/>
                    <a:pt x="20848" y="668"/>
                    <a:pt x="20815" y="834"/>
                  </a:cubicBezTo>
                  <a:cubicBezTo>
                    <a:pt x="20748" y="1068"/>
                    <a:pt x="20681" y="1268"/>
                    <a:pt x="20615" y="1502"/>
                  </a:cubicBezTo>
                  <a:cubicBezTo>
                    <a:pt x="20214" y="2836"/>
                    <a:pt x="19681" y="4137"/>
                    <a:pt x="18947" y="5338"/>
                  </a:cubicBezTo>
                  <a:cubicBezTo>
                    <a:pt x="17879" y="7139"/>
                    <a:pt x="16645" y="8807"/>
                    <a:pt x="15211" y="10308"/>
                  </a:cubicBezTo>
                  <a:cubicBezTo>
                    <a:pt x="13610" y="12042"/>
                    <a:pt x="11708" y="13810"/>
                    <a:pt x="9707" y="15645"/>
                  </a:cubicBezTo>
                  <a:cubicBezTo>
                    <a:pt x="7806" y="17380"/>
                    <a:pt x="6104" y="19281"/>
                    <a:pt x="4570" y="21349"/>
                  </a:cubicBezTo>
                  <a:cubicBezTo>
                    <a:pt x="3936" y="22250"/>
                    <a:pt x="3302" y="23217"/>
                    <a:pt x="2769" y="24185"/>
                  </a:cubicBezTo>
                  <a:cubicBezTo>
                    <a:pt x="2302" y="25018"/>
                    <a:pt x="1868" y="25919"/>
                    <a:pt x="1468" y="26820"/>
                  </a:cubicBezTo>
                  <a:cubicBezTo>
                    <a:pt x="934" y="28121"/>
                    <a:pt x="534" y="29455"/>
                    <a:pt x="234" y="30856"/>
                  </a:cubicBezTo>
                  <a:cubicBezTo>
                    <a:pt x="133" y="31323"/>
                    <a:pt x="67" y="31723"/>
                    <a:pt x="33" y="31990"/>
                  </a:cubicBezTo>
                  <a:lnTo>
                    <a:pt x="0" y="32257"/>
                  </a:lnTo>
                  <a:cubicBezTo>
                    <a:pt x="0" y="32290"/>
                    <a:pt x="0" y="32324"/>
                    <a:pt x="0" y="32357"/>
                  </a:cubicBezTo>
                  <a:cubicBezTo>
                    <a:pt x="0" y="32324"/>
                    <a:pt x="33" y="32290"/>
                    <a:pt x="33" y="32257"/>
                  </a:cubicBezTo>
                  <a:lnTo>
                    <a:pt x="100" y="31990"/>
                  </a:lnTo>
                  <a:cubicBezTo>
                    <a:pt x="133" y="31723"/>
                    <a:pt x="200" y="31356"/>
                    <a:pt x="334" y="30856"/>
                  </a:cubicBezTo>
                  <a:cubicBezTo>
                    <a:pt x="634" y="29488"/>
                    <a:pt x="1101" y="28154"/>
                    <a:pt x="1635" y="26886"/>
                  </a:cubicBezTo>
                  <a:cubicBezTo>
                    <a:pt x="2035" y="25986"/>
                    <a:pt x="2468" y="25119"/>
                    <a:pt x="2935" y="24285"/>
                  </a:cubicBezTo>
                  <a:cubicBezTo>
                    <a:pt x="3503" y="23317"/>
                    <a:pt x="4103" y="22383"/>
                    <a:pt x="4770" y="21483"/>
                  </a:cubicBezTo>
                  <a:cubicBezTo>
                    <a:pt x="6271" y="19414"/>
                    <a:pt x="8006" y="17513"/>
                    <a:pt x="9874" y="15812"/>
                  </a:cubicBezTo>
                  <a:cubicBezTo>
                    <a:pt x="11875" y="13977"/>
                    <a:pt x="13777" y="12209"/>
                    <a:pt x="15378" y="10441"/>
                  </a:cubicBezTo>
                  <a:cubicBezTo>
                    <a:pt x="16812" y="8907"/>
                    <a:pt x="18046" y="7239"/>
                    <a:pt x="19080" y="5404"/>
                  </a:cubicBezTo>
                  <a:cubicBezTo>
                    <a:pt x="19814" y="4170"/>
                    <a:pt x="20348" y="2869"/>
                    <a:pt x="20715" y="1502"/>
                  </a:cubicBezTo>
                  <a:cubicBezTo>
                    <a:pt x="20782" y="1301"/>
                    <a:pt x="20815" y="1068"/>
                    <a:pt x="20882" y="868"/>
                  </a:cubicBezTo>
                  <a:lnTo>
                    <a:pt x="20948" y="401"/>
                  </a:lnTo>
                  <a:cubicBezTo>
                    <a:pt x="20982" y="267"/>
                    <a:pt x="21015" y="167"/>
                    <a:pt x="21015" y="101"/>
                  </a:cubicBezTo>
                  <a:cubicBezTo>
                    <a:pt x="21015" y="67"/>
                    <a:pt x="21015" y="34"/>
                    <a:pt x="210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8"/>
            <p:cNvSpPr/>
            <p:nvPr/>
          </p:nvSpPr>
          <p:spPr>
            <a:xfrm>
              <a:off x="3602750" y="1328900"/>
              <a:ext cx="355275" cy="244350"/>
            </a:xfrm>
            <a:custGeom>
              <a:rect b="b" l="l" r="r" t="t"/>
              <a:pathLst>
                <a:path extrusionOk="0" h="9774" w="14211">
                  <a:moveTo>
                    <a:pt x="4870" y="0"/>
                  </a:moveTo>
                  <a:cubicBezTo>
                    <a:pt x="2168" y="0"/>
                    <a:pt x="0" y="2202"/>
                    <a:pt x="0" y="4904"/>
                  </a:cubicBezTo>
                  <a:cubicBezTo>
                    <a:pt x="0" y="7606"/>
                    <a:pt x="2168" y="9774"/>
                    <a:pt x="4870" y="9774"/>
                  </a:cubicBezTo>
                  <a:lnTo>
                    <a:pt x="9340" y="9774"/>
                  </a:lnTo>
                  <a:cubicBezTo>
                    <a:pt x="12042" y="9774"/>
                    <a:pt x="14210" y="7606"/>
                    <a:pt x="14210" y="4904"/>
                  </a:cubicBezTo>
                  <a:cubicBezTo>
                    <a:pt x="14210" y="2202"/>
                    <a:pt x="12042" y="0"/>
                    <a:pt x="934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8"/>
            <p:cNvSpPr/>
            <p:nvPr/>
          </p:nvSpPr>
          <p:spPr>
            <a:xfrm>
              <a:off x="3443475" y="3367850"/>
              <a:ext cx="674650" cy="231850"/>
            </a:xfrm>
            <a:custGeom>
              <a:rect b="b" l="l" r="r" t="t"/>
              <a:pathLst>
                <a:path extrusionOk="0" h="9274" w="26986">
                  <a:moveTo>
                    <a:pt x="0" y="1"/>
                  </a:moveTo>
                  <a:lnTo>
                    <a:pt x="0" y="2703"/>
                  </a:lnTo>
                  <a:lnTo>
                    <a:pt x="10274" y="9274"/>
                  </a:lnTo>
                  <a:lnTo>
                    <a:pt x="17379" y="9274"/>
                  </a:lnTo>
                  <a:lnTo>
                    <a:pt x="26986" y="2703"/>
                  </a:lnTo>
                  <a:lnTo>
                    <a:pt x="26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59"/>
          <p:cNvSpPr txBox="1"/>
          <p:nvPr>
            <p:ph type="title"/>
          </p:nvPr>
        </p:nvSpPr>
        <p:spPr>
          <a:xfrm>
            <a:off x="3847525" y="1169350"/>
            <a:ext cx="4865400" cy="22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300"/>
              <a:t>Kuy, lanjut</a:t>
            </a:r>
            <a:endParaRPr sz="6300"/>
          </a:p>
          <a:p>
            <a:pPr indent="0" lvl="0" marL="0" rtl="0" algn="l">
              <a:spcBef>
                <a:spcPts val="0"/>
              </a:spcBef>
              <a:spcAft>
                <a:spcPts val="0"/>
              </a:spcAft>
              <a:buNone/>
            </a:pPr>
            <a:r>
              <a:rPr lang="en" sz="6300"/>
              <a:t>Materi ke-3 </a:t>
            </a:r>
            <a:endParaRPr sz="6300"/>
          </a:p>
        </p:txBody>
      </p:sp>
      <p:sp>
        <p:nvSpPr>
          <p:cNvPr id="1768" name="Google Shape;1768;p59"/>
          <p:cNvSpPr txBox="1"/>
          <p:nvPr>
            <p:ph idx="1" type="subTitle"/>
          </p:nvPr>
        </p:nvSpPr>
        <p:spPr>
          <a:xfrm>
            <a:off x="4078375" y="3419050"/>
            <a:ext cx="4315200" cy="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Konten Copywriting : Hard Selling….</a:t>
            </a:r>
            <a:endParaRPr sz="2000"/>
          </a:p>
        </p:txBody>
      </p:sp>
      <p:grpSp>
        <p:nvGrpSpPr>
          <p:cNvPr id="1769" name="Google Shape;1769;p59"/>
          <p:cNvGrpSpPr/>
          <p:nvPr/>
        </p:nvGrpSpPr>
        <p:grpSpPr>
          <a:xfrm>
            <a:off x="643925" y="1169341"/>
            <a:ext cx="3203609" cy="3099014"/>
            <a:chOff x="524689" y="763903"/>
            <a:chExt cx="3737731" cy="3615697"/>
          </a:xfrm>
        </p:grpSpPr>
        <p:grpSp>
          <p:nvGrpSpPr>
            <p:cNvPr id="1770" name="Google Shape;1770;p59"/>
            <p:cNvGrpSpPr/>
            <p:nvPr/>
          </p:nvGrpSpPr>
          <p:grpSpPr>
            <a:xfrm>
              <a:off x="3312267" y="2949449"/>
              <a:ext cx="928765" cy="1369555"/>
              <a:chOff x="3312267" y="2949449"/>
              <a:chExt cx="928765" cy="1369555"/>
            </a:xfrm>
          </p:grpSpPr>
          <p:sp>
            <p:nvSpPr>
              <p:cNvPr id="1771" name="Google Shape;1771;p59"/>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9"/>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9"/>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9"/>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9"/>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9"/>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7" name="Google Shape;1777;p59"/>
            <p:cNvSpPr/>
            <p:nvPr/>
          </p:nvSpPr>
          <p:spPr>
            <a:xfrm>
              <a:off x="2804768" y="1449822"/>
              <a:ext cx="452676" cy="806410"/>
            </a:xfrm>
            <a:custGeom>
              <a:rect b="b" l="l" r="r" t="t"/>
              <a:pathLst>
                <a:path extrusionOk="0" h="40230" w="22583">
                  <a:moveTo>
                    <a:pt x="22549" y="0"/>
                  </a:moveTo>
                  <a:cubicBezTo>
                    <a:pt x="22464" y="0"/>
                    <a:pt x="17401" y="8961"/>
                    <a:pt x="11208" y="20081"/>
                  </a:cubicBezTo>
                  <a:cubicBezTo>
                    <a:pt x="4970" y="31189"/>
                    <a:pt x="0" y="40229"/>
                    <a:pt x="33" y="40229"/>
                  </a:cubicBezTo>
                  <a:cubicBezTo>
                    <a:pt x="34" y="40229"/>
                    <a:pt x="34" y="40229"/>
                    <a:pt x="34" y="40229"/>
                  </a:cubicBezTo>
                  <a:cubicBezTo>
                    <a:pt x="119" y="40229"/>
                    <a:pt x="5182" y="31269"/>
                    <a:pt x="11375" y="20181"/>
                  </a:cubicBezTo>
                  <a:cubicBezTo>
                    <a:pt x="17613" y="9040"/>
                    <a:pt x="22583" y="34"/>
                    <a:pt x="22549" y="0"/>
                  </a:cubicBezTo>
                  <a:cubicBezTo>
                    <a:pt x="22549" y="0"/>
                    <a:pt x="22549" y="0"/>
                    <a:pt x="2254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9"/>
            <p:cNvSpPr/>
            <p:nvPr/>
          </p:nvSpPr>
          <p:spPr>
            <a:xfrm>
              <a:off x="3690035" y="1909174"/>
              <a:ext cx="278185" cy="291555"/>
            </a:xfrm>
            <a:custGeom>
              <a:rect b="b" l="l" r="r" t="t"/>
              <a:pathLst>
                <a:path extrusionOk="0" h="14545" w="13878">
                  <a:moveTo>
                    <a:pt x="6973" y="1"/>
                  </a:moveTo>
                  <a:cubicBezTo>
                    <a:pt x="4938" y="1"/>
                    <a:pt x="3303" y="1735"/>
                    <a:pt x="3303" y="3870"/>
                  </a:cubicBezTo>
                  <a:cubicBezTo>
                    <a:pt x="3270" y="5438"/>
                    <a:pt x="4204" y="6872"/>
                    <a:pt x="5638" y="7506"/>
                  </a:cubicBezTo>
                  <a:cubicBezTo>
                    <a:pt x="1" y="8340"/>
                    <a:pt x="268" y="14478"/>
                    <a:pt x="268" y="14478"/>
                  </a:cubicBezTo>
                  <a:lnTo>
                    <a:pt x="13544" y="14544"/>
                  </a:lnTo>
                  <a:cubicBezTo>
                    <a:pt x="13544" y="14544"/>
                    <a:pt x="13877" y="8373"/>
                    <a:pt x="8307" y="7506"/>
                  </a:cubicBezTo>
                  <a:cubicBezTo>
                    <a:pt x="9708" y="6872"/>
                    <a:pt x="10642" y="5471"/>
                    <a:pt x="10608" y="3903"/>
                  </a:cubicBezTo>
                  <a:cubicBezTo>
                    <a:pt x="10608" y="1769"/>
                    <a:pt x="9007" y="1"/>
                    <a:pt x="69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9"/>
            <p:cNvSpPr/>
            <p:nvPr/>
          </p:nvSpPr>
          <p:spPr>
            <a:xfrm>
              <a:off x="3512176" y="1770522"/>
              <a:ext cx="609829" cy="586657"/>
            </a:xfrm>
            <a:custGeom>
              <a:rect b="b" l="l" r="r" t="t"/>
              <a:pathLst>
                <a:path extrusionOk="0" h="29267" w="30423">
                  <a:moveTo>
                    <a:pt x="15779" y="413"/>
                  </a:moveTo>
                  <a:cubicBezTo>
                    <a:pt x="23618" y="446"/>
                    <a:pt x="29989" y="6818"/>
                    <a:pt x="29989" y="14657"/>
                  </a:cubicBezTo>
                  <a:cubicBezTo>
                    <a:pt x="29989" y="20394"/>
                    <a:pt x="26553" y="25598"/>
                    <a:pt x="21216" y="27799"/>
                  </a:cubicBezTo>
                  <a:cubicBezTo>
                    <a:pt x="19466" y="28526"/>
                    <a:pt x="17630" y="28878"/>
                    <a:pt x="15807" y="28878"/>
                  </a:cubicBezTo>
                  <a:cubicBezTo>
                    <a:pt x="12106" y="28878"/>
                    <a:pt x="8465" y="27424"/>
                    <a:pt x="5738" y="24697"/>
                  </a:cubicBezTo>
                  <a:cubicBezTo>
                    <a:pt x="1669" y="20627"/>
                    <a:pt x="435" y="14523"/>
                    <a:pt x="2636" y="9219"/>
                  </a:cubicBezTo>
                  <a:cubicBezTo>
                    <a:pt x="4838" y="3882"/>
                    <a:pt x="10041" y="413"/>
                    <a:pt x="15779" y="413"/>
                  </a:cubicBezTo>
                  <a:close/>
                  <a:moveTo>
                    <a:pt x="15792" y="0"/>
                  </a:moveTo>
                  <a:cubicBezTo>
                    <a:pt x="11978" y="0"/>
                    <a:pt x="8230" y="1491"/>
                    <a:pt x="5438" y="4282"/>
                  </a:cubicBezTo>
                  <a:cubicBezTo>
                    <a:pt x="1235" y="8485"/>
                    <a:pt x="1" y="14790"/>
                    <a:pt x="2269" y="20261"/>
                  </a:cubicBezTo>
                  <a:cubicBezTo>
                    <a:pt x="4537" y="25731"/>
                    <a:pt x="9875" y="29267"/>
                    <a:pt x="15779" y="29267"/>
                  </a:cubicBezTo>
                  <a:cubicBezTo>
                    <a:pt x="23851" y="29267"/>
                    <a:pt x="30423" y="22729"/>
                    <a:pt x="30423" y="14657"/>
                  </a:cubicBezTo>
                  <a:cubicBezTo>
                    <a:pt x="30423" y="8719"/>
                    <a:pt x="26853" y="3382"/>
                    <a:pt x="21383" y="1113"/>
                  </a:cubicBezTo>
                  <a:cubicBezTo>
                    <a:pt x="19575" y="364"/>
                    <a:pt x="17675" y="0"/>
                    <a:pt x="157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9"/>
            <p:cNvSpPr/>
            <p:nvPr/>
          </p:nvSpPr>
          <p:spPr>
            <a:xfrm>
              <a:off x="778760" y="1229147"/>
              <a:ext cx="253449" cy="261487"/>
            </a:xfrm>
            <a:custGeom>
              <a:rect b="b" l="l" r="r" t="t"/>
              <a:pathLst>
                <a:path extrusionOk="0" h="13045" w="12644">
                  <a:moveTo>
                    <a:pt x="6279" y="1"/>
                  </a:moveTo>
                  <a:cubicBezTo>
                    <a:pt x="4471" y="1"/>
                    <a:pt x="3003" y="1489"/>
                    <a:pt x="3003" y="3304"/>
                  </a:cubicBezTo>
                  <a:cubicBezTo>
                    <a:pt x="2970" y="4738"/>
                    <a:pt x="3804" y="6072"/>
                    <a:pt x="5105" y="6639"/>
                  </a:cubicBezTo>
                  <a:cubicBezTo>
                    <a:pt x="1" y="7407"/>
                    <a:pt x="201" y="13011"/>
                    <a:pt x="201" y="13011"/>
                  </a:cubicBezTo>
                  <a:lnTo>
                    <a:pt x="12343" y="13044"/>
                  </a:lnTo>
                  <a:cubicBezTo>
                    <a:pt x="12343" y="13044"/>
                    <a:pt x="12643" y="7407"/>
                    <a:pt x="7540" y="6639"/>
                  </a:cubicBezTo>
                  <a:cubicBezTo>
                    <a:pt x="8841" y="6039"/>
                    <a:pt x="9674" y="4771"/>
                    <a:pt x="9674" y="3337"/>
                  </a:cubicBezTo>
                  <a:cubicBezTo>
                    <a:pt x="9674" y="1502"/>
                    <a:pt x="8173" y="1"/>
                    <a:pt x="6339" y="1"/>
                  </a:cubicBezTo>
                  <a:cubicBezTo>
                    <a:pt x="6319" y="1"/>
                    <a:pt x="6299" y="1"/>
                    <a:pt x="62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9"/>
            <p:cNvSpPr/>
            <p:nvPr/>
          </p:nvSpPr>
          <p:spPr>
            <a:xfrm>
              <a:off x="615613" y="1097732"/>
              <a:ext cx="557010" cy="535983"/>
            </a:xfrm>
            <a:custGeom>
              <a:rect b="b" l="l" r="r" t="t"/>
              <a:pathLst>
                <a:path extrusionOk="0" h="26739" w="27788">
                  <a:moveTo>
                    <a:pt x="14411" y="420"/>
                  </a:moveTo>
                  <a:lnTo>
                    <a:pt x="14411" y="453"/>
                  </a:lnTo>
                  <a:cubicBezTo>
                    <a:pt x="21583" y="453"/>
                    <a:pt x="27354" y="6224"/>
                    <a:pt x="27387" y="13396"/>
                  </a:cubicBezTo>
                  <a:cubicBezTo>
                    <a:pt x="27387" y="18633"/>
                    <a:pt x="24218" y="23336"/>
                    <a:pt x="19381" y="25337"/>
                  </a:cubicBezTo>
                  <a:cubicBezTo>
                    <a:pt x="17778" y="26012"/>
                    <a:pt x="16094" y="26338"/>
                    <a:pt x="14424" y="26338"/>
                  </a:cubicBezTo>
                  <a:cubicBezTo>
                    <a:pt x="11057" y="26338"/>
                    <a:pt x="7747" y="25011"/>
                    <a:pt x="5271" y="22535"/>
                  </a:cubicBezTo>
                  <a:cubicBezTo>
                    <a:pt x="1569" y="18833"/>
                    <a:pt x="434" y="13262"/>
                    <a:pt x="2469" y="8425"/>
                  </a:cubicBezTo>
                  <a:cubicBezTo>
                    <a:pt x="4471" y="3589"/>
                    <a:pt x="9174" y="420"/>
                    <a:pt x="14411" y="420"/>
                  </a:cubicBezTo>
                  <a:close/>
                  <a:moveTo>
                    <a:pt x="14426" y="1"/>
                  </a:moveTo>
                  <a:cubicBezTo>
                    <a:pt x="10949" y="1"/>
                    <a:pt x="7535" y="1358"/>
                    <a:pt x="4971" y="3922"/>
                  </a:cubicBezTo>
                  <a:cubicBezTo>
                    <a:pt x="1135" y="7758"/>
                    <a:pt x="1" y="13496"/>
                    <a:pt x="2069" y="18499"/>
                  </a:cubicBezTo>
                  <a:cubicBezTo>
                    <a:pt x="4137" y="23503"/>
                    <a:pt x="9007" y="26738"/>
                    <a:pt x="14411" y="26738"/>
                  </a:cubicBezTo>
                  <a:cubicBezTo>
                    <a:pt x="21816" y="26738"/>
                    <a:pt x="27787" y="20768"/>
                    <a:pt x="27787" y="13396"/>
                  </a:cubicBezTo>
                  <a:cubicBezTo>
                    <a:pt x="27787" y="7958"/>
                    <a:pt x="24552" y="3088"/>
                    <a:pt x="19548" y="1020"/>
                  </a:cubicBezTo>
                  <a:cubicBezTo>
                    <a:pt x="17889" y="334"/>
                    <a:pt x="16150" y="1"/>
                    <a:pt x="1442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9"/>
            <p:cNvSpPr/>
            <p:nvPr/>
          </p:nvSpPr>
          <p:spPr>
            <a:xfrm>
              <a:off x="3194583" y="1122848"/>
              <a:ext cx="198606" cy="207305"/>
            </a:xfrm>
            <a:custGeom>
              <a:rect b="b" l="l" r="r" t="t"/>
              <a:pathLst>
                <a:path extrusionOk="0" h="10342" w="9908">
                  <a:moveTo>
                    <a:pt x="4970" y="1"/>
                  </a:moveTo>
                  <a:cubicBezTo>
                    <a:pt x="3469" y="1"/>
                    <a:pt x="2269" y="1235"/>
                    <a:pt x="2335" y="2736"/>
                  </a:cubicBezTo>
                  <a:cubicBezTo>
                    <a:pt x="2302" y="3870"/>
                    <a:pt x="2969" y="4904"/>
                    <a:pt x="4003" y="5338"/>
                  </a:cubicBezTo>
                  <a:cubicBezTo>
                    <a:pt x="0" y="5938"/>
                    <a:pt x="167" y="10308"/>
                    <a:pt x="167" y="10308"/>
                  </a:cubicBezTo>
                  <a:lnTo>
                    <a:pt x="9674" y="10341"/>
                  </a:lnTo>
                  <a:cubicBezTo>
                    <a:pt x="9674" y="10341"/>
                    <a:pt x="9907" y="5938"/>
                    <a:pt x="5904" y="5338"/>
                  </a:cubicBezTo>
                  <a:cubicBezTo>
                    <a:pt x="6905" y="4904"/>
                    <a:pt x="7572" y="3870"/>
                    <a:pt x="7572" y="2769"/>
                  </a:cubicBezTo>
                  <a:cubicBezTo>
                    <a:pt x="7639" y="1268"/>
                    <a:pt x="6472" y="1"/>
                    <a:pt x="49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9"/>
            <p:cNvSpPr/>
            <p:nvPr/>
          </p:nvSpPr>
          <p:spPr>
            <a:xfrm>
              <a:off x="3010710" y="1021401"/>
              <a:ext cx="492806" cy="421747"/>
            </a:xfrm>
            <a:custGeom>
              <a:rect b="b" l="l" r="r" t="t"/>
              <a:pathLst>
                <a:path extrusionOk="0" h="21040" w="24585">
                  <a:moveTo>
                    <a:pt x="14077" y="458"/>
                  </a:moveTo>
                  <a:cubicBezTo>
                    <a:pt x="19647" y="458"/>
                    <a:pt x="24151" y="4961"/>
                    <a:pt x="24151" y="10532"/>
                  </a:cubicBezTo>
                  <a:cubicBezTo>
                    <a:pt x="24151" y="16624"/>
                    <a:pt x="19176" y="20655"/>
                    <a:pt x="13995" y="20655"/>
                  </a:cubicBezTo>
                  <a:cubicBezTo>
                    <a:pt x="11516" y="20655"/>
                    <a:pt x="8989" y="19732"/>
                    <a:pt x="6938" y="17671"/>
                  </a:cubicBezTo>
                  <a:cubicBezTo>
                    <a:pt x="567" y="11333"/>
                    <a:pt x="5070" y="458"/>
                    <a:pt x="14077" y="458"/>
                  </a:cubicBezTo>
                  <a:close/>
                  <a:moveTo>
                    <a:pt x="13988" y="1"/>
                  </a:moveTo>
                  <a:cubicBezTo>
                    <a:pt x="11405" y="1"/>
                    <a:pt x="8774" y="958"/>
                    <a:pt x="6638" y="3093"/>
                  </a:cubicBezTo>
                  <a:cubicBezTo>
                    <a:pt x="0" y="9732"/>
                    <a:pt x="4703" y="21040"/>
                    <a:pt x="14077" y="21040"/>
                  </a:cubicBezTo>
                  <a:cubicBezTo>
                    <a:pt x="19848" y="21040"/>
                    <a:pt x="24551" y="16336"/>
                    <a:pt x="24584" y="10532"/>
                  </a:cubicBezTo>
                  <a:cubicBezTo>
                    <a:pt x="24584" y="4190"/>
                    <a:pt x="19392" y="1"/>
                    <a:pt x="1398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9"/>
            <p:cNvSpPr/>
            <p:nvPr/>
          </p:nvSpPr>
          <p:spPr>
            <a:xfrm>
              <a:off x="1496230" y="1752041"/>
              <a:ext cx="175193" cy="186579"/>
            </a:xfrm>
            <a:custGeom>
              <a:rect b="b" l="l" r="r" t="t"/>
              <a:pathLst>
                <a:path extrusionOk="0" h="9308" w="8740">
                  <a:moveTo>
                    <a:pt x="4370" y="1"/>
                  </a:moveTo>
                  <a:cubicBezTo>
                    <a:pt x="3002" y="1"/>
                    <a:pt x="1901" y="1235"/>
                    <a:pt x="2068" y="2603"/>
                  </a:cubicBezTo>
                  <a:cubicBezTo>
                    <a:pt x="2068" y="3603"/>
                    <a:pt x="2635" y="4504"/>
                    <a:pt x="3536" y="4904"/>
                  </a:cubicBezTo>
                  <a:cubicBezTo>
                    <a:pt x="0" y="5438"/>
                    <a:pt x="167" y="9274"/>
                    <a:pt x="167" y="9274"/>
                  </a:cubicBezTo>
                  <a:lnTo>
                    <a:pt x="8540" y="9307"/>
                  </a:lnTo>
                  <a:cubicBezTo>
                    <a:pt x="8540" y="9307"/>
                    <a:pt x="8740" y="5405"/>
                    <a:pt x="5204" y="4871"/>
                  </a:cubicBezTo>
                  <a:cubicBezTo>
                    <a:pt x="6104" y="4471"/>
                    <a:pt x="6672" y="3570"/>
                    <a:pt x="6672" y="2603"/>
                  </a:cubicBezTo>
                  <a:cubicBezTo>
                    <a:pt x="6838" y="1235"/>
                    <a:pt x="5771" y="1"/>
                    <a:pt x="43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9"/>
            <p:cNvSpPr/>
            <p:nvPr/>
          </p:nvSpPr>
          <p:spPr>
            <a:xfrm>
              <a:off x="1333746" y="1665567"/>
              <a:ext cx="435979" cy="373338"/>
            </a:xfrm>
            <a:custGeom>
              <a:rect b="b" l="l" r="r" t="t"/>
              <a:pathLst>
                <a:path extrusionOk="0" h="18625" w="21750">
                  <a:moveTo>
                    <a:pt x="12443" y="445"/>
                  </a:moveTo>
                  <a:lnTo>
                    <a:pt x="12443" y="479"/>
                  </a:lnTo>
                  <a:cubicBezTo>
                    <a:pt x="17346" y="479"/>
                    <a:pt x="21316" y="4415"/>
                    <a:pt x="21316" y="9318"/>
                  </a:cubicBezTo>
                  <a:cubicBezTo>
                    <a:pt x="21316" y="14691"/>
                    <a:pt x="16931" y="18231"/>
                    <a:pt x="12369" y="18231"/>
                  </a:cubicBezTo>
                  <a:cubicBezTo>
                    <a:pt x="10191" y="18231"/>
                    <a:pt x="7972" y="17423"/>
                    <a:pt x="6171" y="15623"/>
                  </a:cubicBezTo>
                  <a:cubicBezTo>
                    <a:pt x="567" y="10019"/>
                    <a:pt x="4537" y="445"/>
                    <a:pt x="12443" y="445"/>
                  </a:cubicBezTo>
                  <a:close/>
                  <a:moveTo>
                    <a:pt x="12369" y="1"/>
                  </a:moveTo>
                  <a:cubicBezTo>
                    <a:pt x="10084" y="1"/>
                    <a:pt x="7758" y="849"/>
                    <a:pt x="5871" y="2747"/>
                  </a:cubicBezTo>
                  <a:cubicBezTo>
                    <a:pt x="0" y="8618"/>
                    <a:pt x="4137" y="18625"/>
                    <a:pt x="12443" y="18625"/>
                  </a:cubicBezTo>
                  <a:cubicBezTo>
                    <a:pt x="17580" y="18625"/>
                    <a:pt x="21749" y="14455"/>
                    <a:pt x="21749" y="9318"/>
                  </a:cubicBezTo>
                  <a:cubicBezTo>
                    <a:pt x="21749" y="3720"/>
                    <a:pt x="17151" y="1"/>
                    <a:pt x="123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9"/>
            <p:cNvSpPr/>
            <p:nvPr/>
          </p:nvSpPr>
          <p:spPr>
            <a:xfrm>
              <a:off x="782789" y="2542215"/>
              <a:ext cx="127045" cy="131235"/>
            </a:xfrm>
            <a:custGeom>
              <a:rect b="b" l="l" r="r" t="t"/>
              <a:pathLst>
                <a:path extrusionOk="0" h="6547" w="6338">
                  <a:moveTo>
                    <a:pt x="3169" y="1"/>
                  </a:moveTo>
                  <a:cubicBezTo>
                    <a:pt x="2335" y="1"/>
                    <a:pt x="1501" y="559"/>
                    <a:pt x="1501" y="1677"/>
                  </a:cubicBezTo>
                  <a:cubicBezTo>
                    <a:pt x="1468" y="2377"/>
                    <a:pt x="1901" y="3044"/>
                    <a:pt x="2569" y="3345"/>
                  </a:cubicBezTo>
                  <a:cubicBezTo>
                    <a:pt x="0" y="3712"/>
                    <a:pt x="100" y="6514"/>
                    <a:pt x="100" y="6514"/>
                  </a:cubicBezTo>
                  <a:lnTo>
                    <a:pt x="6204" y="6547"/>
                  </a:lnTo>
                  <a:cubicBezTo>
                    <a:pt x="6204" y="6547"/>
                    <a:pt x="6338" y="3712"/>
                    <a:pt x="3769" y="3345"/>
                  </a:cubicBezTo>
                  <a:cubicBezTo>
                    <a:pt x="4437" y="3044"/>
                    <a:pt x="4837" y="2377"/>
                    <a:pt x="4837" y="1677"/>
                  </a:cubicBezTo>
                  <a:cubicBezTo>
                    <a:pt x="4837" y="559"/>
                    <a:pt x="4003" y="1"/>
                    <a:pt x="31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9"/>
            <p:cNvSpPr/>
            <p:nvPr/>
          </p:nvSpPr>
          <p:spPr>
            <a:xfrm>
              <a:off x="662418" y="2473881"/>
              <a:ext cx="320299" cy="273795"/>
            </a:xfrm>
            <a:custGeom>
              <a:rect b="b" l="l" r="r" t="t"/>
              <a:pathLst>
                <a:path extrusionOk="0" h="13659" w="15979">
                  <a:moveTo>
                    <a:pt x="9141" y="416"/>
                  </a:moveTo>
                  <a:cubicBezTo>
                    <a:pt x="12676" y="416"/>
                    <a:pt x="15545" y="3285"/>
                    <a:pt x="15545" y="6854"/>
                  </a:cubicBezTo>
                  <a:cubicBezTo>
                    <a:pt x="15545" y="10708"/>
                    <a:pt x="12393" y="13267"/>
                    <a:pt x="9104" y="13267"/>
                  </a:cubicBezTo>
                  <a:cubicBezTo>
                    <a:pt x="7524" y="13267"/>
                    <a:pt x="5913" y="12677"/>
                    <a:pt x="4604" y="11357"/>
                  </a:cubicBezTo>
                  <a:cubicBezTo>
                    <a:pt x="568" y="7321"/>
                    <a:pt x="3437" y="416"/>
                    <a:pt x="9141" y="416"/>
                  </a:cubicBezTo>
                  <a:close/>
                  <a:moveTo>
                    <a:pt x="9092" y="0"/>
                  </a:moveTo>
                  <a:cubicBezTo>
                    <a:pt x="7411" y="0"/>
                    <a:pt x="5697" y="624"/>
                    <a:pt x="4304" y="2017"/>
                  </a:cubicBezTo>
                  <a:cubicBezTo>
                    <a:pt x="1" y="6320"/>
                    <a:pt x="3070" y="13659"/>
                    <a:pt x="9141" y="13659"/>
                  </a:cubicBezTo>
                  <a:cubicBezTo>
                    <a:pt x="12910" y="13659"/>
                    <a:pt x="15979" y="10623"/>
                    <a:pt x="15979" y="6854"/>
                  </a:cubicBezTo>
                  <a:cubicBezTo>
                    <a:pt x="15979" y="2725"/>
                    <a:pt x="12607" y="0"/>
                    <a:pt x="90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9"/>
            <p:cNvSpPr/>
            <p:nvPr/>
          </p:nvSpPr>
          <p:spPr>
            <a:xfrm>
              <a:off x="2561382" y="806238"/>
              <a:ext cx="80240" cy="84610"/>
            </a:xfrm>
            <a:custGeom>
              <a:rect b="b" l="l" r="r" t="t"/>
              <a:pathLst>
                <a:path extrusionOk="0" h="4221" w="4003">
                  <a:moveTo>
                    <a:pt x="2001" y="1"/>
                  </a:moveTo>
                  <a:cubicBezTo>
                    <a:pt x="1434" y="1"/>
                    <a:pt x="867" y="385"/>
                    <a:pt x="934" y="1152"/>
                  </a:cubicBezTo>
                  <a:cubicBezTo>
                    <a:pt x="934" y="1619"/>
                    <a:pt x="1201" y="2019"/>
                    <a:pt x="1635" y="2219"/>
                  </a:cubicBezTo>
                  <a:cubicBezTo>
                    <a:pt x="0" y="2453"/>
                    <a:pt x="67" y="4221"/>
                    <a:pt x="67" y="4221"/>
                  </a:cubicBezTo>
                  <a:lnTo>
                    <a:pt x="3903" y="4221"/>
                  </a:lnTo>
                  <a:cubicBezTo>
                    <a:pt x="3903" y="4221"/>
                    <a:pt x="4003" y="2453"/>
                    <a:pt x="2402" y="2186"/>
                  </a:cubicBezTo>
                  <a:cubicBezTo>
                    <a:pt x="2802" y="2019"/>
                    <a:pt x="3069" y="1619"/>
                    <a:pt x="3069" y="1152"/>
                  </a:cubicBezTo>
                  <a:cubicBezTo>
                    <a:pt x="3136" y="385"/>
                    <a:pt x="2569" y="1"/>
                    <a:pt x="200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9"/>
            <p:cNvSpPr/>
            <p:nvPr/>
          </p:nvSpPr>
          <p:spPr>
            <a:xfrm>
              <a:off x="2483807" y="763903"/>
              <a:ext cx="205301" cy="175755"/>
            </a:xfrm>
            <a:custGeom>
              <a:rect b="b" l="l" r="r" t="t"/>
              <a:pathLst>
                <a:path extrusionOk="0" h="8768" w="10242">
                  <a:moveTo>
                    <a:pt x="5830" y="428"/>
                  </a:moveTo>
                  <a:cubicBezTo>
                    <a:pt x="5844" y="428"/>
                    <a:pt x="5858" y="428"/>
                    <a:pt x="5871" y="428"/>
                  </a:cubicBezTo>
                  <a:cubicBezTo>
                    <a:pt x="8040" y="428"/>
                    <a:pt x="9808" y="2196"/>
                    <a:pt x="9808" y="4365"/>
                  </a:cubicBezTo>
                  <a:cubicBezTo>
                    <a:pt x="9808" y="6756"/>
                    <a:pt x="7854" y="8324"/>
                    <a:pt x="5826" y="8324"/>
                  </a:cubicBezTo>
                  <a:cubicBezTo>
                    <a:pt x="4855" y="8324"/>
                    <a:pt x="3868" y="7965"/>
                    <a:pt x="3069" y="7167"/>
                  </a:cubicBezTo>
                  <a:cubicBezTo>
                    <a:pt x="577" y="4674"/>
                    <a:pt x="2322" y="428"/>
                    <a:pt x="5830" y="428"/>
                  </a:cubicBezTo>
                  <a:close/>
                  <a:moveTo>
                    <a:pt x="5820" y="1"/>
                  </a:moveTo>
                  <a:cubicBezTo>
                    <a:pt x="4746" y="1"/>
                    <a:pt x="3653" y="401"/>
                    <a:pt x="2769" y="1296"/>
                  </a:cubicBezTo>
                  <a:cubicBezTo>
                    <a:pt x="1" y="4031"/>
                    <a:pt x="1969" y="8768"/>
                    <a:pt x="5871" y="8768"/>
                  </a:cubicBezTo>
                  <a:cubicBezTo>
                    <a:pt x="8273" y="8734"/>
                    <a:pt x="10208" y="6800"/>
                    <a:pt x="10241" y="4398"/>
                  </a:cubicBezTo>
                  <a:cubicBezTo>
                    <a:pt x="10241" y="1756"/>
                    <a:pt x="8071" y="1"/>
                    <a:pt x="582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9"/>
            <p:cNvSpPr/>
            <p:nvPr/>
          </p:nvSpPr>
          <p:spPr>
            <a:xfrm>
              <a:off x="3460039" y="1366896"/>
              <a:ext cx="230698" cy="444017"/>
            </a:xfrm>
            <a:custGeom>
              <a:rect b="b" l="l" r="r" t="t"/>
              <a:pathLst>
                <a:path extrusionOk="0" h="22151" w="11509">
                  <a:moveTo>
                    <a:pt x="34" y="1"/>
                  </a:moveTo>
                  <a:cubicBezTo>
                    <a:pt x="34" y="1"/>
                    <a:pt x="34" y="1"/>
                    <a:pt x="33" y="1"/>
                  </a:cubicBezTo>
                  <a:cubicBezTo>
                    <a:pt x="0" y="1"/>
                    <a:pt x="2502" y="5005"/>
                    <a:pt x="5637" y="11109"/>
                  </a:cubicBezTo>
                  <a:cubicBezTo>
                    <a:pt x="8796" y="17193"/>
                    <a:pt x="11391" y="22150"/>
                    <a:pt x="11441" y="22150"/>
                  </a:cubicBezTo>
                  <a:cubicBezTo>
                    <a:pt x="11441" y="22150"/>
                    <a:pt x="11441" y="22150"/>
                    <a:pt x="11442" y="22150"/>
                  </a:cubicBezTo>
                  <a:cubicBezTo>
                    <a:pt x="11508" y="22117"/>
                    <a:pt x="8973" y="17147"/>
                    <a:pt x="5838" y="11009"/>
                  </a:cubicBezTo>
                  <a:cubicBezTo>
                    <a:pt x="2713" y="4925"/>
                    <a:pt x="118" y="1"/>
                    <a:pt x="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9"/>
            <p:cNvSpPr/>
            <p:nvPr/>
          </p:nvSpPr>
          <p:spPr>
            <a:xfrm>
              <a:off x="1109081" y="1532027"/>
              <a:ext cx="332326" cy="207345"/>
            </a:xfrm>
            <a:custGeom>
              <a:rect b="b" l="l" r="r" t="t"/>
              <a:pathLst>
                <a:path extrusionOk="0" h="10344" w="16579">
                  <a:moveTo>
                    <a:pt x="37" y="1"/>
                  </a:moveTo>
                  <a:cubicBezTo>
                    <a:pt x="35" y="1"/>
                    <a:pt x="34" y="1"/>
                    <a:pt x="34" y="2"/>
                  </a:cubicBezTo>
                  <a:cubicBezTo>
                    <a:pt x="0" y="36"/>
                    <a:pt x="3670" y="2404"/>
                    <a:pt x="8240" y="5239"/>
                  </a:cubicBezTo>
                  <a:cubicBezTo>
                    <a:pt x="12743" y="8087"/>
                    <a:pt x="16458" y="10343"/>
                    <a:pt x="16544" y="10343"/>
                  </a:cubicBezTo>
                  <a:cubicBezTo>
                    <a:pt x="16545" y="10343"/>
                    <a:pt x="16545" y="10343"/>
                    <a:pt x="16545" y="10343"/>
                  </a:cubicBezTo>
                  <a:cubicBezTo>
                    <a:pt x="16579" y="10276"/>
                    <a:pt x="12910" y="7908"/>
                    <a:pt x="8340" y="5072"/>
                  </a:cubicBezTo>
                  <a:cubicBezTo>
                    <a:pt x="3868" y="2245"/>
                    <a:pt x="174" y="1"/>
                    <a:pt x="3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9"/>
            <p:cNvSpPr/>
            <p:nvPr/>
          </p:nvSpPr>
          <p:spPr>
            <a:xfrm>
              <a:off x="1762348" y="1324782"/>
              <a:ext cx="1331289" cy="453358"/>
            </a:xfrm>
            <a:custGeom>
              <a:rect b="b" l="l" r="r" t="t"/>
              <a:pathLst>
                <a:path extrusionOk="0" h="22617" w="66415">
                  <a:moveTo>
                    <a:pt x="66414" y="0"/>
                  </a:moveTo>
                  <a:cubicBezTo>
                    <a:pt x="66348" y="0"/>
                    <a:pt x="66281" y="34"/>
                    <a:pt x="66214" y="34"/>
                  </a:cubicBezTo>
                  <a:lnTo>
                    <a:pt x="65714" y="167"/>
                  </a:lnTo>
                  <a:lnTo>
                    <a:pt x="63712" y="701"/>
                  </a:lnTo>
                  <a:cubicBezTo>
                    <a:pt x="62845" y="901"/>
                    <a:pt x="61811" y="1235"/>
                    <a:pt x="60610" y="1568"/>
                  </a:cubicBezTo>
                  <a:cubicBezTo>
                    <a:pt x="59409" y="1935"/>
                    <a:pt x="58042" y="2369"/>
                    <a:pt x="56507" y="2836"/>
                  </a:cubicBezTo>
                  <a:cubicBezTo>
                    <a:pt x="50436" y="4704"/>
                    <a:pt x="42097" y="7506"/>
                    <a:pt x="32990" y="10675"/>
                  </a:cubicBezTo>
                  <a:cubicBezTo>
                    <a:pt x="23851" y="13877"/>
                    <a:pt x="15578" y="16846"/>
                    <a:pt x="9640" y="19014"/>
                  </a:cubicBezTo>
                  <a:lnTo>
                    <a:pt x="2569" y="21616"/>
                  </a:lnTo>
                  <a:lnTo>
                    <a:pt x="634" y="22350"/>
                  </a:lnTo>
                  <a:lnTo>
                    <a:pt x="167" y="22550"/>
                  </a:lnTo>
                  <a:lnTo>
                    <a:pt x="167" y="22550"/>
                  </a:lnTo>
                  <a:lnTo>
                    <a:pt x="667" y="22383"/>
                  </a:lnTo>
                  <a:lnTo>
                    <a:pt x="2602" y="21716"/>
                  </a:lnTo>
                  <a:lnTo>
                    <a:pt x="9674" y="19181"/>
                  </a:lnTo>
                  <a:cubicBezTo>
                    <a:pt x="15645" y="17046"/>
                    <a:pt x="23917" y="14077"/>
                    <a:pt x="33057" y="10875"/>
                  </a:cubicBezTo>
                  <a:cubicBezTo>
                    <a:pt x="42197" y="7673"/>
                    <a:pt x="50503" y="4871"/>
                    <a:pt x="56574" y="2969"/>
                  </a:cubicBezTo>
                  <a:cubicBezTo>
                    <a:pt x="58075" y="2502"/>
                    <a:pt x="59443" y="2069"/>
                    <a:pt x="60644" y="1702"/>
                  </a:cubicBezTo>
                  <a:cubicBezTo>
                    <a:pt x="61878" y="1335"/>
                    <a:pt x="62912" y="1001"/>
                    <a:pt x="63746" y="801"/>
                  </a:cubicBezTo>
                  <a:lnTo>
                    <a:pt x="65714" y="201"/>
                  </a:lnTo>
                  <a:lnTo>
                    <a:pt x="66248" y="67"/>
                  </a:lnTo>
                  <a:cubicBezTo>
                    <a:pt x="66281" y="34"/>
                    <a:pt x="66348" y="34"/>
                    <a:pt x="66414" y="0"/>
                  </a:cubicBezTo>
                  <a:close/>
                  <a:moveTo>
                    <a:pt x="167" y="22550"/>
                  </a:moveTo>
                  <a:cubicBezTo>
                    <a:pt x="100" y="22550"/>
                    <a:pt x="34" y="22583"/>
                    <a:pt x="0" y="22617"/>
                  </a:cubicBezTo>
                  <a:cubicBezTo>
                    <a:pt x="34" y="22617"/>
                    <a:pt x="100" y="22583"/>
                    <a:pt x="167" y="2255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9"/>
            <p:cNvSpPr/>
            <p:nvPr/>
          </p:nvSpPr>
          <p:spPr>
            <a:xfrm>
              <a:off x="844287" y="1627682"/>
              <a:ext cx="116381" cy="850529"/>
            </a:xfrm>
            <a:custGeom>
              <a:rect b="b" l="l" r="r" t="t"/>
              <a:pathLst>
                <a:path extrusionOk="0" h="42431" w="5806">
                  <a:moveTo>
                    <a:pt x="5772" y="0"/>
                  </a:moveTo>
                  <a:lnTo>
                    <a:pt x="5772" y="0"/>
                  </a:lnTo>
                  <a:cubicBezTo>
                    <a:pt x="5738" y="0"/>
                    <a:pt x="4371" y="9474"/>
                    <a:pt x="2803" y="21215"/>
                  </a:cubicBezTo>
                  <a:cubicBezTo>
                    <a:pt x="1235" y="32924"/>
                    <a:pt x="1" y="42431"/>
                    <a:pt x="68" y="42431"/>
                  </a:cubicBezTo>
                  <a:cubicBezTo>
                    <a:pt x="134" y="42431"/>
                    <a:pt x="1469" y="32957"/>
                    <a:pt x="3036" y="21215"/>
                  </a:cubicBezTo>
                  <a:cubicBezTo>
                    <a:pt x="4604" y="9507"/>
                    <a:pt x="5805" y="0"/>
                    <a:pt x="577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9"/>
            <p:cNvSpPr/>
            <p:nvPr/>
          </p:nvSpPr>
          <p:spPr>
            <a:xfrm>
              <a:off x="2665676" y="906202"/>
              <a:ext cx="454701" cy="214000"/>
            </a:xfrm>
            <a:custGeom>
              <a:rect b="b" l="l" r="r" t="t"/>
              <a:pathLst>
                <a:path extrusionOk="0" h="10676" w="22684">
                  <a:moveTo>
                    <a:pt x="2" y="0"/>
                  </a:moveTo>
                  <a:cubicBezTo>
                    <a:pt x="1" y="0"/>
                    <a:pt x="1" y="1"/>
                    <a:pt x="1" y="1"/>
                  </a:cubicBezTo>
                  <a:cubicBezTo>
                    <a:pt x="1" y="34"/>
                    <a:pt x="5038" y="2469"/>
                    <a:pt x="11309" y="5405"/>
                  </a:cubicBezTo>
                  <a:cubicBezTo>
                    <a:pt x="17503" y="8353"/>
                    <a:pt x="22578" y="10675"/>
                    <a:pt x="22650" y="10675"/>
                  </a:cubicBezTo>
                  <a:cubicBezTo>
                    <a:pt x="22650" y="10675"/>
                    <a:pt x="22650" y="10675"/>
                    <a:pt x="22650" y="10675"/>
                  </a:cubicBezTo>
                  <a:cubicBezTo>
                    <a:pt x="22684" y="10608"/>
                    <a:pt x="17613" y="8207"/>
                    <a:pt x="11376" y="5238"/>
                  </a:cubicBezTo>
                  <a:cubicBezTo>
                    <a:pt x="5149" y="2290"/>
                    <a:pt x="74" y="0"/>
                    <a:pt x="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9"/>
            <p:cNvSpPr/>
            <p:nvPr/>
          </p:nvSpPr>
          <p:spPr>
            <a:xfrm>
              <a:off x="524689" y="4316959"/>
              <a:ext cx="3737731" cy="4049"/>
            </a:xfrm>
            <a:custGeom>
              <a:rect b="b" l="l" r="r" t="t"/>
              <a:pathLst>
                <a:path extrusionOk="0" h="202" w="186467">
                  <a:moveTo>
                    <a:pt x="93233" y="1"/>
                  </a:moveTo>
                  <a:cubicBezTo>
                    <a:pt x="41730" y="1"/>
                    <a:pt x="0" y="34"/>
                    <a:pt x="0" y="101"/>
                  </a:cubicBezTo>
                  <a:cubicBezTo>
                    <a:pt x="0" y="168"/>
                    <a:pt x="41763" y="201"/>
                    <a:pt x="93233" y="201"/>
                  </a:cubicBezTo>
                  <a:cubicBezTo>
                    <a:pt x="144703" y="201"/>
                    <a:pt x="186467" y="168"/>
                    <a:pt x="186467" y="101"/>
                  </a:cubicBezTo>
                  <a:cubicBezTo>
                    <a:pt x="186467" y="34"/>
                    <a:pt x="144737" y="1"/>
                    <a:pt x="932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9"/>
            <p:cNvSpPr/>
            <p:nvPr/>
          </p:nvSpPr>
          <p:spPr>
            <a:xfrm>
              <a:off x="1758339" y="1762083"/>
              <a:ext cx="785664" cy="578098"/>
            </a:xfrm>
            <a:custGeom>
              <a:rect b="b" l="l" r="r" t="t"/>
              <a:pathLst>
                <a:path extrusionOk="0" h="28840" w="39195">
                  <a:moveTo>
                    <a:pt x="31022" y="0"/>
                  </a:moveTo>
                  <a:cubicBezTo>
                    <a:pt x="31022" y="0"/>
                    <a:pt x="28320" y="12075"/>
                    <a:pt x="27086" y="12976"/>
                  </a:cubicBezTo>
                  <a:cubicBezTo>
                    <a:pt x="21882" y="16745"/>
                    <a:pt x="12843" y="19114"/>
                    <a:pt x="10441" y="19647"/>
                  </a:cubicBezTo>
                  <a:cubicBezTo>
                    <a:pt x="10041" y="19547"/>
                    <a:pt x="9607" y="19414"/>
                    <a:pt x="9073" y="19214"/>
                  </a:cubicBezTo>
                  <a:cubicBezTo>
                    <a:pt x="8640" y="19047"/>
                    <a:pt x="8206" y="18780"/>
                    <a:pt x="7839" y="18480"/>
                  </a:cubicBezTo>
                  <a:cubicBezTo>
                    <a:pt x="7372" y="18113"/>
                    <a:pt x="6938" y="17679"/>
                    <a:pt x="6571" y="17212"/>
                  </a:cubicBezTo>
                  <a:cubicBezTo>
                    <a:pt x="6466" y="17002"/>
                    <a:pt x="6267" y="16900"/>
                    <a:pt x="6070" y="16900"/>
                  </a:cubicBezTo>
                  <a:cubicBezTo>
                    <a:pt x="5829" y="16900"/>
                    <a:pt x="5592" y="17052"/>
                    <a:pt x="5537" y="17346"/>
                  </a:cubicBezTo>
                  <a:cubicBezTo>
                    <a:pt x="5504" y="17846"/>
                    <a:pt x="6238" y="19147"/>
                    <a:pt x="7672" y="20181"/>
                  </a:cubicBezTo>
                  <a:cubicBezTo>
                    <a:pt x="9140" y="21182"/>
                    <a:pt x="6371" y="21382"/>
                    <a:pt x="5337" y="21482"/>
                  </a:cubicBezTo>
                  <a:cubicBezTo>
                    <a:pt x="4337" y="21549"/>
                    <a:pt x="1234" y="21982"/>
                    <a:pt x="1034" y="22316"/>
                  </a:cubicBezTo>
                  <a:cubicBezTo>
                    <a:pt x="742" y="22754"/>
                    <a:pt x="1064" y="23141"/>
                    <a:pt x="1820" y="23141"/>
                  </a:cubicBezTo>
                  <a:cubicBezTo>
                    <a:pt x="1927" y="23141"/>
                    <a:pt x="2044" y="23133"/>
                    <a:pt x="2168" y="23117"/>
                  </a:cubicBezTo>
                  <a:cubicBezTo>
                    <a:pt x="2597" y="23074"/>
                    <a:pt x="3400" y="23025"/>
                    <a:pt x="4180" y="23025"/>
                  </a:cubicBezTo>
                  <a:cubicBezTo>
                    <a:pt x="5219" y="23025"/>
                    <a:pt x="6219" y="23112"/>
                    <a:pt x="6238" y="23417"/>
                  </a:cubicBezTo>
                  <a:cubicBezTo>
                    <a:pt x="6271" y="23951"/>
                    <a:pt x="1134" y="24351"/>
                    <a:pt x="1134" y="24351"/>
                  </a:cubicBezTo>
                  <a:cubicBezTo>
                    <a:pt x="1134" y="24351"/>
                    <a:pt x="1063" y="24345"/>
                    <a:pt x="957" y="24345"/>
                  </a:cubicBezTo>
                  <a:cubicBezTo>
                    <a:pt x="638" y="24345"/>
                    <a:pt x="0" y="24401"/>
                    <a:pt x="0" y="24851"/>
                  </a:cubicBezTo>
                  <a:cubicBezTo>
                    <a:pt x="0" y="25300"/>
                    <a:pt x="851" y="25440"/>
                    <a:pt x="1912" y="25440"/>
                  </a:cubicBezTo>
                  <a:cubicBezTo>
                    <a:pt x="3534" y="25440"/>
                    <a:pt x="5648" y="25112"/>
                    <a:pt x="5971" y="25051"/>
                  </a:cubicBezTo>
                  <a:cubicBezTo>
                    <a:pt x="5990" y="25048"/>
                    <a:pt x="6009" y="25046"/>
                    <a:pt x="6026" y="25046"/>
                  </a:cubicBezTo>
                  <a:cubicBezTo>
                    <a:pt x="6340" y="25046"/>
                    <a:pt x="6350" y="25587"/>
                    <a:pt x="5971" y="25618"/>
                  </a:cubicBezTo>
                  <a:cubicBezTo>
                    <a:pt x="5537" y="25685"/>
                    <a:pt x="834" y="25885"/>
                    <a:pt x="834" y="27019"/>
                  </a:cubicBezTo>
                  <a:cubicBezTo>
                    <a:pt x="834" y="27232"/>
                    <a:pt x="1083" y="27309"/>
                    <a:pt x="1477" y="27309"/>
                  </a:cubicBezTo>
                  <a:cubicBezTo>
                    <a:pt x="2507" y="27309"/>
                    <a:pt x="4526" y="26783"/>
                    <a:pt x="5666" y="26783"/>
                  </a:cubicBezTo>
                  <a:cubicBezTo>
                    <a:pt x="5937" y="26783"/>
                    <a:pt x="6158" y="26813"/>
                    <a:pt x="6305" y="26886"/>
                  </a:cubicBezTo>
                  <a:cubicBezTo>
                    <a:pt x="7339" y="27386"/>
                    <a:pt x="2802" y="27687"/>
                    <a:pt x="2835" y="28520"/>
                  </a:cubicBezTo>
                  <a:cubicBezTo>
                    <a:pt x="2835" y="28690"/>
                    <a:pt x="2857" y="28839"/>
                    <a:pt x="3342" y="28839"/>
                  </a:cubicBezTo>
                  <a:cubicBezTo>
                    <a:pt x="3713" y="28839"/>
                    <a:pt x="4357" y="28752"/>
                    <a:pt x="5471" y="28520"/>
                  </a:cubicBezTo>
                  <a:cubicBezTo>
                    <a:pt x="7305" y="28053"/>
                    <a:pt x="9107" y="27486"/>
                    <a:pt x="10908" y="26819"/>
                  </a:cubicBezTo>
                  <a:lnTo>
                    <a:pt x="10908" y="26853"/>
                  </a:lnTo>
                  <a:cubicBezTo>
                    <a:pt x="10908" y="26853"/>
                    <a:pt x="35926" y="23550"/>
                    <a:pt x="37293" y="11842"/>
                  </a:cubicBezTo>
                  <a:lnTo>
                    <a:pt x="39195" y="4737"/>
                  </a:lnTo>
                  <a:lnTo>
                    <a:pt x="3102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9"/>
            <p:cNvSpPr/>
            <p:nvPr/>
          </p:nvSpPr>
          <p:spPr>
            <a:xfrm>
              <a:off x="2435659" y="4054851"/>
              <a:ext cx="319638" cy="264153"/>
            </a:xfrm>
            <a:custGeom>
              <a:rect b="b" l="l" r="r" t="t"/>
              <a:pathLst>
                <a:path extrusionOk="0" h="13178" w="15946">
                  <a:moveTo>
                    <a:pt x="15712" y="1"/>
                  </a:moveTo>
                  <a:lnTo>
                    <a:pt x="7773" y="201"/>
                  </a:lnTo>
                  <a:lnTo>
                    <a:pt x="8240" y="8407"/>
                  </a:lnTo>
                  <a:cubicBezTo>
                    <a:pt x="8240" y="8407"/>
                    <a:pt x="68" y="11676"/>
                    <a:pt x="1" y="13177"/>
                  </a:cubicBezTo>
                  <a:lnTo>
                    <a:pt x="15946" y="13110"/>
                  </a:lnTo>
                  <a:lnTo>
                    <a:pt x="1571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9"/>
            <p:cNvSpPr/>
            <p:nvPr/>
          </p:nvSpPr>
          <p:spPr>
            <a:xfrm>
              <a:off x="2683075" y="4206792"/>
              <a:ext cx="26760" cy="24876"/>
            </a:xfrm>
            <a:custGeom>
              <a:rect b="b" l="l" r="r" t="t"/>
              <a:pathLst>
                <a:path extrusionOk="0" h="1241" w="1335">
                  <a:moveTo>
                    <a:pt x="691" y="1"/>
                  </a:moveTo>
                  <a:cubicBezTo>
                    <a:pt x="413" y="1"/>
                    <a:pt x="149" y="185"/>
                    <a:pt x="67" y="460"/>
                  </a:cubicBezTo>
                  <a:cubicBezTo>
                    <a:pt x="0" y="794"/>
                    <a:pt x="200" y="1127"/>
                    <a:pt x="534" y="1227"/>
                  </a:cubicBezTo>
                  <a:cubicBezTo>
                    <a:pt x="577" y="1236"/>
                    <a:pt x="620" y="1240"/>
                    <a:pt x="662" y="1240"/>
                  </a:cubicBezTo>
                  <a:cubicBezTo>
                    <a:pt x="949" y="1240"/>
                    <a:pt x="1210" y="1051"/>
                    <a:pt x="1268" y="760"/>
                  </a:cubicBezTo>
                  <a:cubicBezTo>
                    <a:pt x="1334" y="427"/>
                    <a:pt x="1134" y="126"/>
                    <a:pt x="801" y="26"/>
                  </a:cubicBezTo>
                  <a:lnTo>
                    <a:pt x="867" y="26"/>
                  </a:lnTo>
                  <a:cubicBezTo>
                    <a:pt x="809" y="9"/>
                    <a:pt x="749"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9"/>
            <p:cNvSpPr/>
            <p:nvPr/>
          </p:nvSpPr>
          <p:spPr>
            <a:xfrm>
              <a:off x="2434336" y="4291562"/>
              <a:ext cx="320961" cy="28103"/>
            </a:xfrm>
            <a:custGeom>
              <a:rect b="b" l="l" r="r" t="t"/>
              <a:pathLst>
                <a:path extrusionOk="0" h="1402" w="16012">
                  <a:moveTo>
                    <a:pt x="16012" y="0"/>
                  </a:moveTo>
                  <a:lnTo>
                    <a:pt x="701" y="567"/>
                  </a:lnTo>
                  <a:cubicBezTo>
                    <a:pt x="701" y="567"/>
                    <a:pt x="0" y="868"/>
                    <a:pt x="67" y="1401"/>
                  </a:cubicBezTo>
                  <a:lnTo>
                    <a:pt x="16012" y="130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9"/>
            <p:cNvSpPr/>
            <p:nvPr/>
          </p:nvSpPr>
          <p:spPr>
            <a:xfrm>
              <a:off x="2595478" y="4220603"/>
              <a:ext cx="30769" cy="18882"/>
            </a:xfrm>
            <a:custGeom>
              <a:rect b="b" l="l" r="r" t="t"/>
              <a:pathLst>
                <a:path extrusionOk="0" h="942" w="1535">
                  <a:moveTo>
                    <a:pt x="268" y="0"/>
                  </a:moveTo>
                  <a:cubicBezTo>
                    <a:pt x="106" y="0"/>
                    <a:pt x="0" y="39"/>
                    <a:pt x="0" y="71"/>
                  </a:cubicBezTo>
                  <a:cubicBezTo>
                    <a:pt x="0" y="138"/>
                    <a:pt x="401" y="171"/>
                    <a:pt x="801" y="405"/>
                  </a:cubicBezTo>
                  <a:cubicBezTo>
                    <a:pt x="1181" y="658"/>
                    <a:pt x="1380" y="941"/>
                    <a:pt x="1457" y="941"/>
                  </a:cubicBezTo>
                  <a:cubicBezTo>
                    <a:pt x="1461" y="941"/>
                    <a:pt x="1465" y="940"/>
                    <a:pt x="1468" y="939"/>
                  </a:cubicBezTo>
                  <a:cubicBezTo>
                    <a:pt x="1535" y="905"/>
                    <a:pt x="1401" y="472"/>
                    <a:pt x="934" y="205"/>
                  </a:cubicBezTo>
                  <a:cubicBezTo>
                    <a:pt x="690" y="48"/>
                    <a:pt x="445" y="0"/>
                    <a:pt x="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9"/>
            <p:cNvSpPr/>
            <p:nvPr/>
          </p:nvSpPr>
          <p:spPr>
            <a:xfrm>
              <a:off x="2562705" y="4236198"/>
              <a:ext cx="22090" cy="24615"/>
            </a:xfrm>
            <a:custGeom>
              <a:rect b="b" l="l" r="r" t="t"/>
              <a:pathLst>
                <a:path extrusionOk="0" h="1228" w="1102">
                  <a:moveTo>
                    <a:pt x="74" y="0"/>
                  </a:moveTo>
                  <a:cubicBezTo>
                    <a:pt x="28" y="0"/>
                    <a:pt x="1" y="10"/>
                    <a:pt x="1" y="27"/>
                  </a:cubicBezTo>
                  <a:cubicBezTo>
                    <a:pt x="1" y="94"/>
                    <a:pt x="301" y="227"/>
                    <a:pt x="568" y="561"/>
                  </a:cubicBezTo>
                  <a:cubicBezTo>
                    <a:pt x="868" y="861"/>
                    <a:pt x="935" y="1228"/>
                    <a:pt x="1001" y="1228"/>
                  </a:cubicBezTo>
                  <a:cubicBezTo>
                    <a:pt x="1068" y="1228"/>
                    <a:pt x="1102" y="761"/>
                    <a:pt x="768" y="394"/>
                  </a:cubicBezTo>
                  <a:cubicBezTo>
                    <a:pt x="518" y="94"/>
                    <a:pt x="211" y="0"/>
                    <a:pt x="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9"/>
            <p:cNvSpPr/>
            <p:nvPr/>
          </p:nvSpPr>
          <p:spPr>
            <a:xfrm>
              <a:off x="2530612" y="4250490"/>
              <a:ext cx="17399" cy="27041"/>
            </a:xfrm>
            <a:custGeom>
              <a:rect b="b" l="l" r="r" t="t"/>
              <a:pathLst>
                <a:path extrusionOk="0" h="1349" w="868">
                  <a:moveTo>
                    <a:pt x="67" y="0"/>
                  </a:moveTo>
                  <a:cubicBezTo>
                    <a:pt x="50" y="0"/>
                    <a:pt x="39" y="5"/>
                    <a:pt x="34" y="15"/>
                  </a:cubicBezTo>
                  <a:cubicBezTo>
                    <a:pt x="1" y="81"/>
                    <a:pt x="234" y="315"/>
                    <a:pt x="401" y="648"/>
                  </a:cubicBezTo>
                  <a:cubicBezTo>
                    <a:pt x="568" y="1015"/>
                    <a:pt x="601" y="1316"/>
                    <a:pt x="668" y="1349"/>
                  </a:cubicBezTo>
                  <a:cubicBezTo>
                    <a:pt x="768" y="1349"/>
                    <a:pt x="868" y="949"/>
                    <a:pt x="634" y="548"/>
                  </a:cubicBezTo>
                  <a:cubicBezTo>
                    <a:pt x="463" y="176"/>
                    <a:pt x="168"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9"/>
            <p:cNvSpPr/>
            <p:nvPr/>
          </p:nvSpPr>
          <p:spPr>
            <a:xfrm>
              <a:off x="2596841" y="4178508"/>
              <a:ext cx="35420" cy="7216"/>
            </a:xfrm>
            <a:custGeom>
              <a:rect b="b" l="l" r="r" t="t"/>
              <a:pathLst>
                <a:path extrusionOk="0" h="360" w="1767">
                  <a:moveTo>
                    <a:pt x="775" y="0"/>
                  </a:moveTo>
                  <a:cubicBezTo>
                    <a:pt x="295" y="0"/>
                    <a:pt x="1" y="240"/>
                    <a:pt x="32" y="303"/>
                  </a:cubicBezTo>
                  <a:cubicBezTo>
                    <a:pt x="39" y="317"/>
                    <a:pt x="60" y="322"/>
                    <a:pt x="93" y="322"/>
                  </a:cubicBezTo>
                  <a:cubicBezTo>
                    <a:pt x="201" y="322"/>
                    <a:pt x="438" y="264"/>
                    <a:pt x="720" y="264"/>
                  </a:cubicBezTo>
                  <a:cubicBezTo>
                    <a:pt x="768" y="264"/>
                    <a:pt x="817" y="266"/>
                    <a:pt x="866" y="270"/>
                  </a:cubicBezTo>
                  <a:cubicBezTo>
                    <a:pt x="1196" y="295"/>
                    <a:pt x="1486" y="359"/>
                    <a:pt x="1622" y="359"/>
                  </a:cubicBezTo>
                  <a:cubicBezTo>
                    <a:pt x="1665" y="359"/>
                    <a:pt x="1692" y="353"/>
                    <a:pt x="1700" y="337"/>
                  </a:cubicBezTo>
                  <a:cubicBezTo>
                    <a:pt x="1767" y="270"/>
                    <a:pt x="1400" y="3"/>
                    <a:pt x="866" y="3"/>
                  </a:cubicBezTo>
                  <a:cubicBezTo>
                    <a:pt x="835" y="1"/>
                    <a:pt x="805" y="0"/>
                    <a:pt x="7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9"/>
            <p:cNvSpPr/>
            <p:nvPr/>
          </p:nvSpPr>
          <p:spPr>
            <a:xfrm>
              <a:off x="2596140" y="4125068"/>
              <a:ext cx="48830" cy="27502"/>
            </a:xfrm>
            <a:custGeom>
              <a:rect b="b" l="l" r="r" t="t"/>
              <a:pathLst>
                <a:path extrusionOk="0" h="1372" w="2436">
                  <a:moveTo>
                    <a:pt x="2002" y="251"/>
                  </a:moveTo>
                  <a:cubicBezTo>
                    <a:pt x="2069" y="251"/>
                    <a:pt x="2119" y="267"/>
                    <a:pt x="2135" y="301"/>
                  </a:cubicBezTo>
                  <a:cubicBezTo>
                    <a:pt x="2169" y="367"/>
                    <a:pt x="2135" y="367"/>
                    <a:pt x="2135" y="401"/>
                  </a:cubicBezTo>
                  <a:cubicBezTo>
                    <a:pt x="2102" y="467"/>
                    <a:pt x="2035" y="501"/>
                    <a:pt x="1969" y="534"/>
                  </a:cubicBezTo>
                  <a:cubicBezTo>
                    <a:pt x="1835" y="634"/>
                    <a:pt x="1702" y="734"/>
                    <a:pt x="1535" y="801"/>
                  </a:cubicBezTo>
                  <a:cubicBezTo>
                    <a:pt x="1302" y="934"/>
                    <a:pt x="1035" y="1035"/>
                    <a:pt x="768" y="1101"/>
                  </a:cubicBezTo>
                  <a:cubicBezTo>
                    <a:pt x="599" y="1149"/>
                    <a:pt x="413" y="1180"/>
                    <a:pt x="222" y="1231"/>
                  </a:cubicBezTo>
                  <a:lnTo>
                    <a:pt x="222" y="1231"/>
                  </a:lnTo>
                  <a:cubicBezTo>
                    <a:pt x="321" y="1140"/>
                    <a:pt x="459" y="1012"/>
                    <a:pt x="634" y="868"/>
                  </a:cubicBezTo>
                  <a:cubicBezTo>
                    <a:pt x="835" y="701"/>
                    <a:pt x="1068" y="568"/>
                    <a:pt x="1335" y="434"/>
                  </a:cubicBezTo>
                  <a:cubicBezTo>
                    <a:pt x="1468" y="367"/>
                    <a:pt x="1635" y="334"/>
                    <a:pt x="1769" y="301"/>
                  </a:cubicBezTo>
                  <a:cubicBezTo>
                    <a:pt x="1852" y="267"/>
                    <a:pt x="1935" y="251"/>
                    <a:pt x="2002" y="251"/>
                  </a:cubicBezTo>
                  <a:close/>
                  <a:moveTo>
                    <a:pt x="2002" y="0"/>
                  </a:moveTo>
                  <a:cubicBezTo>
                    <a:pt x="1902" y="0"/>
                    <a:pt x="1802" y="0"/>
                    <a:pt x="1702" y="34"/>
                  </a:cubicBezTo>
                  <a:cubicBezTo>
                    <a:pt x="1535" y="67"/>
                    <a:pt x="1368" y="134"/>
                    <a:pt x="1235" y="201"/>
                  </a:cubicBezTo>
                  <a:cubicBezTo>
                    <a:pt x="968" y="334"/>
                    <a:pt x="701" y="501"/>
                    <a:pt x="501" y="701"/>
                  </a:cubicBezTo>
                  <a:cubicBezTo>
                    <a:pt x="253" y="949"/>
                    <a:pt x="112" y="1166"/>
                    <a:pt x="56" y="1281"/>
                  </a:cubicBezTo>
                  <a:lnTo>
                    <a:pt x="56" y="1281"/>
                  </a:lnTo>
                  <a:cubicBezTo>
                    <a:pt x="38" y="1288"/>
                    <a:pt x="19" y="1294"/>
                    <a:pt x="1" y="1301"/>
                  </a:cubicBezTo>
                  <a:cubicBezTo>
                    <a:pt x="15" y="1305"/>
                    <a:pt x="29" y="1308"/>
                    <a:pt x="43" y="1311"/>
                  </a:cubicBezTo>
                  <a:lnTo>
                    <a:pt x="43" y="1311"/>
                  </a:lnTo>
                  <a:cubicBezTo>
                    <a:pt x="28" y="1348"/>
                    <a:pt x="25" y="1368"/>
                    <a:pt x="34" y="1368"/>
                  </a:cubicBezTo>
                  <a:cubicBezTo>
                    <a:pt x="36" y="1370"/>
                    <a:pt x="39" y="1371"/>
                    <a:pt x="42" y="1371"/>
                  </a:cubicBezTo>
                  <a:cubicBezTo>
                    <a:pt x="56" y="1371"/>
                    <a:pt x="81" y="1355"/>
                    <a:pt x="116" y="1326"/>
                  </a:cubicBezTo>
                  <a:lnTo>
                    <a:pt x="116" y="1326"/>
                  </a:lnTo>
                  <a:cubicBezTo>
                    <a:pt x="211" y="1343"/>
                    <a:pt x="306" y="1351"/>
                    <a:pt x="401" y="1351"/>
                  </a:cubicBezTo>
                  <a:cubicBezTo>
                    <a:pt x="534" y="1351"/>
                    <a:pt x="668" y="1335"/>
                    <a:pt x="801" y="1301"/>
                  </a:cubicBezTo>
                  <a:cubicBezTo>
                    <a:pt x="1101" y="1235"/>
                    <a:pt x="1368" y="1135"/>
                    <a:pt x="1635" y="1035"/>
                  </a:cubicBezTo>
                  <a:cubicBezTo>
                    <a:pt x="1802" y="934"/>
                    <a:pt x="1935" y="868"/>
                    <a:pt x="2102" y="768"/>
                  </a:cubicBezTo>
                  <a:cubicBezTo>
                    <a:pt x="2169" y="701"/>
                    <a:pt x="2269" y="634"/>
                    <a:pt x="2336" y="568"/>
                  </a:cubicBezTo>
                  <a:cubicBezTo>
                    <a:pt x="2436" y="467"/>
                    <a:pt x="2436" y="301"/>
                    <a:pt x="2369" y="167"/>
                  </a:cubicBezTo>
                  <a:cubicBezTo>
                    <a:pt x="2269" y="34"/>
                    <a:pt x="2135" y="0"/>
                    <a:pt x="2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9"/>
            <p:cNvSpPr/>
            <p:nvPr/>
          </p:nvSpPr>
          <p:spPr>
            <a:xfrm>
              <a:off x="2576756" y="4102999"/>
              <a:ext cx="26099" cy="50173"/>
            </a:xfrm>
            <a:custGeom>
              <a:rect b="b" l="l" r="r" t="t"/>
              <a:pathLst>
                <a:path extrusionOk="0" h="2503" w="1302">
                  <a:moveTo>
                    <a:pt x="434" y="1"/>
                  </a:moveTo>
                  <a:cubicBezTo>
                    <a:pt x="300" y="1"/>
                    <a:pt x="167" y="67"/>
                    <a:pt x="100" y="234"/>
                  </a:cubicBezTo>
                  <a:cubicBezTo>
                    <a:pt x="67" y="301"/>
                    <a:pt x="34" y="401"/>
                    <a:pt x="34" y="501"/>
                  </a:cubicBezTo>
                  <a:cubicBezTo>
                    <a:pt x="0" y="701"/>
                    <a:pt x="0" y="868"/>
                    <a:pt x="34" y="1068"/>
                  </a:cubicBezTo>
                  <a:cubicBezTo>
                    <a:pt x="67" y="1368"/>
                    <a:pt x="200" y="1635"/>
                    <a:pt x="367" y="1902"/>
                  </a:cubicBezTo>
                  <a:cubicBezTo>
                    <a:pt x="653" y="2245"/>
                    <a:pt x="939" y="2343"/>
                    <a:pt x="1015" y="2343"/>
                  </a:cubicBezTo>
                  <a:cubicBezTo>
                    <a:pt x="1028" y="2343"/>
                    <a:pt x="1034" y="2340"/>
                    <a:pt x="1034" y="2336"/>
                  </a:cubicBezTo>
                  <a:cubicBezTo>
                    <a:pt x="1034" y="2336"/>
                    <a:pt x="801" y="2169"/>
                    <a:pt x="534" y="1769"/>
                  </a:cubicBezTo>
                  <a:cubicBezTo>
                    <a:pt x="401" y="1535"/>
                    <a:pt x="300" y="1302"/>
                    <a:pt x="267" y="1035"/>
                  </a:cubicBezTo>
                  <a:cubicBezTo>
                    <a:pt x="234" y="868"/>
                    <a:pt x="234" y="735"/>
                    <a:pt x="267" y="568"/>
                  </a:cubicBezTo>
                  <a:cubicBezTo>
                    <a:pt x="300" y="401"/>
                    <a:pt x="367" y="268"/>
                    <a:pt x="401" y="268"/>
                  </a:cubicBezTo>
                  <a:cubicBezTo>
                    <a:pt x="467" y="301"/>
                    <a:pt x="634" y="401"/>
                    <a:pt x="701" y="534"/>
                  </a:cubicBezTo>
                  <a:cubicBezTo>
                    <a:pt x="767" y="668"/>
                    <a:pt x="868" y="801"/>
                    <a:pt x="901" y="968"/>
                  </a:cubicBezTo>
                  <a:cubicBezTo>
                    <a:pt x="1001" y="1202"/>
                    <a:pt x="1068" y="1468"/>
                    <a:pt x="1068" y="1735"/>
                  </a:cubicBezTo>
                  <a:cubicBezTo>
                    <a:pt x="1101" y="2202"/>
                    <a:pt x="1034" y="2502"/>
                    <a:pt x="1101" y="2502"/>
                  </a:cubicBezTo>
                  <a:cubicBezTo>
                    <a:pt x="1234" y="2269"/>
                    <a:pt x="1301" y="2002"/>
                    <a:pt x="1301" y="1735"/>
                  </a:cubicBezTo>
                  <a:cubicBezTo>
                    <a:pt x="1301" y="1435"/>
                    <a:pt x="1268" y="1135"/>
                    <a:pt x="1168" y="868"/>
                  </a:cubicBezTo>
                  <a:cubicBezTo>
                    <a:pt x="1101" y="701"/>
                    <a:pt x="1034" y="534"/>
                    <a:pt x="968" y="368"/>
                  </a:cubicBezTo>
                  <a:cubicBezTo>
                    <a:pt x="868" y="167"/>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9"/>
            <p:cNvSpPr/>
            <p:nvPr/>
          </p:nvSpPr>
          <p:spPr>
            <a:xfrm>
              <a:off x="2939831" y="4043485"/>
              <a:ext cx="331665" cy="280189"/>
            </a:xfrm>
            <a:custGeom>
              <a:rect b="b" l="l" r="r" t="t"/>
              <a:pathLst>
                <a:path extrusionOk="0" h="13978" w="16546">
                  <a:moveTo>
                    <a:pt x="15211" y="1"/>
                  </a:moveTo>
                  <a:lnTo>
                    <a:pt x="7806" y="334"/>
                  </a:lnTo>
                  <a:lnTo>
                    <a:pt x="8473" y="8874"/>
                  </a:lnTo>
                  <a:cubicBezTo>
                    <a:pt x="8473" y="8874"/>
                    <a:pt x="34" y="12376"/>
                    <a:pt x="0" y="13978"/>
                  </a:cubicBezTo>
                  <a:lnTo>
                    <a:pt x="16545" y="13310"/>
                  </a:lnTo>
                  <a:lnTo>
                    <a:pt x="1521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9"/>
            <p:cNvSpPr/>
            <p:nvPr/>
          </p:nvSpPr>
          <p:spPr>
            <a:xfrm>
              <a:off x="3195245" y="4202121"/>
              <a:ext cx="27442" cy="25497"/>
            </a:xfrm>
            <a:custGeom>
              <a:rect b="b" l="l" r="r" t="t"/>
              <a:pathLst>
                <a:path extrusionOk="0" h="1272" w="1369">
                  <a:moveTo>
                    <a:pt x="710" y="0"/>
                  </a:moveTo>
                  <a:cubicBezTo>
                    <a:pt x="414" y="0"/>
                    <a:pt x="150" y="184"/>
                    <a:pt x="67" y="460"/>
                  </a:cubicBezTo>
                  <a:cubicBezTo>
                    <a:pt x="1" y="826"/>
                    <a:pt x="234" y="1193"/>
                    <a:pt x="568" y="1260"/>
                  </a:cubicBezTo>
                  <a:cubicBezTo>
                    <a:pt x="606" y="1268"/>
                    <a:pt x="645" y="1272"/>
                    <a:pt x="683" y="1272"/>
                  </a:cubicBezTo>
                  <a:cubicBezTo>
                    <a:pt x="975" y="1272"/>
                    <a:pt x="1243" y="1055"/>
                    <a:pt x="1302" y="760"/>
                  </a:cubicBezTo>
                  <a:cubicBezTo>
                    <a:pt x="1368" y="426"/>
                    <a:pt x="1168" y="93"/>
                    <a:pt x="835" y="26"/>
                  </a:cubicBezTo>
                  <a:lnTo>
                    <a:pt x="901" y="26"/>
                  </a:lnTo>
                  <a:cubicBezTo>
                    <a:pt x="837" y="8"/>
                    <a:pt x="773"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9"/>
            <p:cNvSpPr/>
            <p:nvPr/>
          </p:nvSpPr>
          <p:spPr>
            <a:xfrm>
              <a:off x="2937827" y="4283544"/>
              <a:ext cx="333669" cy="40130"/>
            </a:xfrm>
            <a:custGeom>
              <a:rect b="b" l="l" r="r" t="t"/>
              <a:pathLst>
                <a:path extrusionOk="0" h="2002" w="16646">
                  <a:moveTo>
                    <a:pt x="16545" y="0"/>
                  </a:moveTo>
                  <a:lnTo>
                    <a:pt x="701" y="1134"/>
                  </a:lnTo>
                  <a:cubicBezTo>
                    <a:pt x="701" y="1134"/>
                    <a:pt x="0" y="1468"/>
                    <a:pt x="100" y="2002"/>
                  </a:cubicBezTo>
                  <a:lnTo>
                    <a:pt x="16645" y="1334"/>
                  </a:lnTo>
                  <a:lnTo>
                    <a:pt x="1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9"/>
            <p:cNvSpPr/>
            <p:nvPr/>
          </p:nvSpPr>
          <p:spPr>
            <a:xfrm>
              <a:off x="3103980" y="4217837"/>
              <a:ext cx="32453" cy="19624"/>
            </a:xfrm>
            <a:custGeom>
              <a:rect b="b" l="l" r="r" t="t"/>
              <a:pathLst>
                <a:path extrusionOk="0" h="979" w="1619">
                  <a:moveTo>
                    <a:pt x="301" y="1"/>
                  </a:moveTo>
                  <a:cubicBezTo>
                    <a:pt x="117" y="1"/>
                    <a:pt x="0" y="42"/>
                    <a:pt x="17" y="76"/>
                  </a:cubicBezTo>
                  <a:cubicBezTo>
                    <a:pt x="17" y="176"/>
                    <a:pt x="417" y="176"/>
                    <a:pt x="851" y="443"/>
                  </a:cubicBezTo>
                  <a:cubicBezTo>
                    <a:pt x="1233" y="665"/>
                    <a:pt x="1463" y="979"/>
                    <a:pt x="1541" y="979"/>
                  </a:cubicBezTo>
                  <a:cubicBezTo>
                    <a:pt x="1545" y="979"/>
                    <a:pt x="1548" y="978"/>
                    <a:pt x="1551" y="976"/>
                  </a:cubicBezTo>
                  <a:cubicBezTo>
                    <a:pt x="1618" y="943"/>
                    <a:pt x="1485" y="476"/>
                    <a:pt x="984" y="176"/>
                  </a:cubicBezTo>
                  <a:cubicBezTo>
                    <a:pt x="734" y="42"/>
                    <a:pt x="48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9"/>
            <p:cNvSpPr/>
            <p:nvPr/>
          </p:nvSpPr>
          <p:spPr>
            <a:xfrm>
              <a:off x="3069542" y="4234734"/>
              <a:ext cx="24094" cy="24796"/>
            </a:xfrm>
            <a:custGeom>
              <a:rect b="b" l="l" r="r" t="t"/>
              <a:pathLst>
                <a:path extrusionOk="0" h="1237" w="1202">
                  <a:moveTo>
                    <a:pt x="104" y="0"/>
                  </a:moveTo>
                  <a:cubicBezTo>
                    <a:pt x="40" y="0"/>
                    <a:pt x="0" y="14"/>
                    <a:pt x="0" y="33"/>
                  </a:cubicBezTo>
                  <a:cubicBezTo>
                    <a:pt x="0" y="100"/>
                    <a:pt x="367" y="234"/>
                    <a:pt x="634" y="567"/>
                  </a:cubicBezTo>
                  <a:cubicBezTo>
                    <a:pt x="922" y="886"/>
                    <a:pt x="1026" y="1236"/>
                    <a:pt x="1093" y="1236"/>
                  </a:cubicBezTo>
                  <a:cubicBezTo>
                    <a:pt x="1096" y="1236"/>
                    <a:pt x="1098" y="1236"/>
                    <a:pt x="1101" y="1234"/>
                  </a:cubicBezTo>
                  <a:cubicBezTo>
                    <a:pt x="1168" y="1234"/>
                    <a:pt x="1201" y="767"/>
                    <a:pt x="834" y="367"/>
                  </a:cubicBezTo>
                  <a:cubicBezTo>
                    <a:pt x="574" y="83"/>
                    <a:pt x="263"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9"/>
            <p:cNvSpPr/>
            <p:nvPr/>
          </p:nvSpPr>
          <p:spPr>
            <a:xfrm>
              <a:off x="3036769" y="4250450"/>
              <a:ext cx="18081" cy="27762"/>
            </a:xfrm>
            <a:custGeom>
              <a:rect b="b" l="l" r="r" t="t"/>
              <a:pathLst>
                <a:path extrusionOk="0" h="1385" w="902">
                  <a:moveTo>
                    <a:pt x="76" y="1"/>
                  </a:moveTo>
                  <a:cubicBezTo>
                    <a:pt x="54" y="1"/>
                    <a:pt x="40" y="6"/>
                    <a:pt x="34" y="17"/>
                  </a:cubicBezTo>
                  <a:cubicBezTo>
                    <a:pt x="1" y="83"/>
                    <a:pt x="268" y="317"/>
                    <a:pt x="435" y="650"/>
                  </a:cubicBezTo>
                  <a:cubicBezTo>
                    <a:pt x="601" y="1017"/>
                    <a:pt x="668" y="1351"/>
                    <a:pt x="735" y="1384"/>
                  </a:cubicBezTo>
                  <a:cubicBezTo>
                    <a:pt x="835" y="1384"/>
                    <a:pt x="902" y="984"/>
                    <a:pt x="701" y="550"/>
                  </a:cubicBezTo>
                  <a:cubicBezTo>
                    <a:pt x="505" y="157"/>
                    <a:pt x="190" y="1"/>
                    <a:pt x="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9"/>
            <p:cNvSpPr/>
            <p:nvPr/>
          </p:nvSpPr>
          <p:spPr>
            <a:xfrm>
              <a:off x="3104320" y="4173878"/>
              <a:ext cx="36121" cy="7156"/>
            </a:xfrm>
            <a:custGeom>
              <a:rect b="b" l="l" r="r" t="t"/>
              <a:pathLst>
                <a:path extrusionOk="0" h="357" w="1802">
                  <a:moveTo>
                    <a:pt x="934" y="1"/>
                  </a:moveTo>
                  <a:cubicBezTo>
                    <a:pt x="400" y="1"/>
                    <a:pt x="0" y="267"/>
                    <a:pt x="67" y="334"/>
                  </a:cubicBezTo>
                  <a:cubicBezTo>
                    <a:pt x="73" y="347"/>
                    <a:pt x="93" y="353"/>
                    <a:pt x="125" y="353"/>
                  </a:cubicBezTo>
                  <a:cubicBezTo>
                    <a:pt x="250" y="353"/>
                    <a:pt x="554" y="267"/>
                    <a:pt x="901" y="267"/>
                  </a:cubicBezTo>
                  <a:cubicBezTo>
                    <a:pt x="1255" y="293"/>
                    <a:pt x="1552" y="357"/>
                    <a:pt x="1689" y="357"/>
                  </a:cubicBezTo>
                  <a:cubicBezTo>
                    <a:pt x="1733" y="357"/>
                    <a:pt x="1760" y="350"/>
                    <a:pt x="1768" y="334"/>
                  </a:cubicBezTo>
                  <a:cubicBezTo>
                    <a:pt x="1801" y="267"/>
                    <a:pt x="1468"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9"/>
            <p:cNvSpPr/>
            <p:nvPr/>
          </p:nvSpPr>
          <p:spPr>
            <a:xfrm>
              <a:off x="3103639" y="4117551"/>
              <a:ext cx="50173" cy="29667"/>
            </a:xfrm>
            <a:custGeom>
              <a:rect b="b" l="l" r="r" t="t"/>
              <a:pathLst>
                <a:path extrusionOk="0" h="1480" w="2503">
                  <a:moveTo>
                    <a:pt x="2035" y="284"/>
                  </a:moveTo>
                  <a:cubicBezTo>
                    <a:pt x="2102" y="284"/>
                    <a:pt x="2152" y="292"/>
                    <a:pt x="2169" y="309"/>
                  </a:cubicBezTo>
                  <a:cubicBezTo>
                    <a:pt x="2236" y="375"/>
                    <a:pt x="2202" y="342"/>
                    <a:pt x="2169" y="409"/>
                  </a:cubicBezTo>
                  <a:cubicBezTo>
                    <a:pt x="2136" y="476"/>
                    <a:pt x="2069" y="509"/>
                    <a:pt x="2002" y="576"/>
                  </a:cubicBezTo>
                  <a:cubicBezTo>
                    <a:pt x="1869" y="676"/>
                    <a:pt x="1735" y="742"/>
                    <a:pt x="1568" y="842"/>
                  </a:cubicBezTo>
                  <a:cubicBezTo>
                    <a:pt x="1335" y="976"/>
                    <a:pt x="1068" y="1076"/>
                    <a:pt x="801" y="1176"/>
                  </a:cubicBezTo>
                  <a:cubicBezTo>
                    <a:pt x="595" y="1228"/>
                    <a:pt x="369" y="1279"/>
                    <a:pt x="169" y="1346"/>
                  </a:cubicBezTo>
                  <a:lnTo>
                    <a:pt x="169" y="1346"/>
                  </a:lnTo>
                  <a:cubicBezTo>
                    <a:pt x="265" y="1246"/>
                    <a:pt x="410" y="1099"/>
                    <a:pt x="601" y="943"/>
                  </a:cubicBezTo>
                  <a:cubicBezTo>
                    <a:pt x="835" y="742"/>
                    <a:pt x="1068" y="609"/>
                    <a:pt x="1335" y="476"/>
                  </a:cubicBezTo>
                  <a:cubicBezTo>
                    <a:pt x="1502" y="409"/>
                    <a:pt x="1635" y="375"/>
                    <a:pt x="1802" y="309"/>
                  </a:cubicBezTo>
                  <a:cubicBezTo>
                    <a:pt x="1885" y="292"/>
                    <a:pt x="1969" y="284"/>
                    <a:pt x="2035" y="284"/>
                  </a:cubicBezTo>
                  <a:close/>
                  <a:moveTo>
                    <a:pt x="2118" y="0"/>
                  </a:moveTo>
                  <a:cubicBezTo>
                    <a:pt x="2092" y="0"/>
                    <a:pt x="2064" y="3"/>
                    <a:pt x="2035" y="9"/>
                  </a:cubicBezTo>
                  <a:cubicBezTo>
                    <a:pt x="1935" y="9"/>
                    <a:pt x="1835" y="9"/>
                    <a:pt x="1735" y="42"/>
                  </a:cubicBezTo>
                  <a:cubicBezTo>
                    <a:pt x="1568" y="109"/>
                    <a:pt x="1402" y="175"/>
                    <a:pt x="1235" y="242"/>
                  </a:cubicBezTo>
                  <a:cubicBezTo>
                    <a:pt x="968" y="375"/>
                    <a:pt x="701" y="576"/>
                    <a:pt x="468" y="776"/>
                  </a:cubicBezTo>
                  <a:cubicBezTo>
                    <a:pt x="213" y="1031"/>
                    <a:pt x="87" y="1269"/>
                    <a:pt x="45" y="1391"/>
                  </a:cubicBezTo>
                  <a:lnTo>
                    <a:pt x="45" y="1391"/>
                  </a:lnTo>
                  <a:cubicBezTo>
                    <a:pt x="30" y="1397"/>
                    <a:pt x="15" y="1403"/>
                    <a:pt x="1" y="1410"/>
                  </a:cubicBezTo>
                  <a:cubicBezTo>
                    <a:pt x="13" y="1412"/>
                    <a:pt x="24" y="1415"/>
                    <a:pt x="36" y="1418"/>
                  </a:cubicBezTo>
                  <a:lnTo>
                    <a:pt x="36" y="1418"/>
                  </a:lnTo>
                  <a:cubicBezTo>
                    <a:pt x="26" y="1455"/>
                    <a:pt x="26" y="1476"/>
                    <a:pt x="34" y="1476"/>
                  </a:cubicBezTo>
                  <a:cubicBezTo>
                    <a:pt x="34" y="1478"/>
                    <a:pt x="35" y="1479"/>
                    <a:pt x="36" y="1479"/>
                  </a:cubicBezTo>
                  <a:cubicBezTo>
                    <a:pt x="42" y="1479"/>
                    <a:pt x="60" y="1461"/>
                    <a:pt x="91" y="1428"/>
                  </a:cubicBezTo>
                  <a:lnTo>
                    <a:pt x="91" y="1428"/>
                  </a:lnTo>
                  <a:cubicBezTo>
                    <a:pt x="165" y="1440"/>
                    <a:pt x="241" y="1446"/>
                    <a:pt x="317" y="1446"/>
                  </a:cubicBezTo>
                  <a:cubicBezTo>
                    <a:pt x="492" y="1446"/>
                    <a:pt x="670" y="1417"/>
                    <a:pt x="835" y="1376"/>
                  </a:cubicBezTo>
                  <a:cubicBezTo>
                    <a:pt x="1101" y="1309"/>
                    <a:pt x="1402" y="1209"/>
                    <a:pt x="1669" y="1076"/>
                  </a:cubicBezTo>
                  <a:cubicBezTo>
                    <a:pt x="1835" y="976"/>
                    <a:pt x="2002" y="909"/>
                    <a:pt x="2136" y="809"/>
                  </a:cubicBezTo>
                  <a:cubicBezTo>
                    <a:pt x="2236" y="742"/>
                    <a:pt x="2302" y="676"/>
                    <a:pt x="2402" y="576"/>
                  </a:cubicBezTo>
                  <a:cubicBezTo>
                    <a:pt x="2469" y="476"/>
                    <a:pt x="2502" y="309"/>
                    <a:pt x="2402" y="175"/>
                  </a:cubicBezTo>
                  <a:cubicBezTo>
                    <a:pt x="2347" y="65"/>
                    <a:pt x="2246" y="0"/>
                    <a:pt x="2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9"/>
            <p:cNvSpPr/>
            <p:nvPr/>
          </p:nvSpPr>
          <p:spPr>
            <a:xfrm>
              <a:off x="3082251" y="4095642"/>
              <a:ext cx="27422" cy="52177"/>
            </a:xfrm>
            <a:custGeom>
              <a:rect b="b" l="l" r="r" t="t"/>
              <a:pathLst>
                <a:path extrusionOk="0" h="2603" w="1368">
                  <a:moveTo>
                    <a:pt x="434" y="1"/>
                  </a:moveTo>
                  <a:cubicBezTo>
                    <a:pt x="267" y="1"/>
                    <a:pt x="134" y="101"/>
                    <a:pt x="100" y="234"/>
                  </a:cubicBezTo>
                  <a:cubicBezTo>
                    <a:pt x="34" y="334"/>
                    <a:pt x="34" y="434"/>
                    <a:pt x="0" y="534"/>
                  </a:cubicBezTo>
                  <a:cubicBezTo>
                    <a:pt x="0" y="735"/>
                    <a:pt x="0" y="901"/>
                    <a:pt x="34" y="1102"/>
                  </a:cubicBezTo>
                  <a:cubicBezTo>
                    <a:pt x="100" y="1402"/>
                    <a:pt x="234" y="1669"/>
                    <a:pt x="434" y="1935"/>
                  </a:cubicBezTo>
                  <a:cubicBezTo>
                    <a:pt x="729" y="2289"/>
                    <a:pt x="1023" y="2408"/>
                    <a:pt x="1088" y="2408"/>
                  </a:cubicBezTo>
                  <a:cubicBezTo>
                    <a:pt x="1097" y="2408"/>
                    <a:pt x="1101" y="2406"/>
                    <a:pt x="1101" y="2402"/>
                  </a:cubicBezTo>
                  <a:cubicBezTo>
                    <a:pt x="1134" y="2369"/>
                    <a:pt x="834" y="2202"/>
                    <a:pt x="601" y="1802"/>
                  </a:cubicBezTo>
                  <a:cubicBezTo>
                    <a:pt x="434" y="1569"/>
                    <a:pt x="334" y="1302"/>
                    <a:pt x="300" y="1035"/>
                  </a:cubicBezTo>
                  <a:cubicBezTo>
                    <a:pt x="267" y="868"/>
                    <a:pt x="267" y="735"/>
                    <a:pt x="300" y="568"/>
                  </a:cubicBezTo>
                  <a:cubicBezTo>
                    <a:pt x="300" y="388"/>
                    <a:pt x="354" y="262"/>
                    <a:pt x="413" y="262"/>
                  </a:cubicBezTo>
                  <a:cubicBezTo>
                    <a:pt x="420" y="262"/>
                    <a:pt x="427" y="264"/>
                    <a:pt x="434" y="268"/>
                  </a:cubicBezTo>
                  <a:cubicBezTo>
                    <a:pt x="501" y="268"/>
                    <a:pt x="667" y="368"/>
                    <a:pt x="734" y="501"/>
                  </a:cubicBezTo>
                  <a:cubicBezTo>
                    <a:pt x="834" y="668"/>
                    <a:pt x="901" y="801"/>
                    <a:pt x="968" y="968"/>
                  </a:cubicBezTo>
                  <a:cubicBezTo>
                    <a:pt x="1068" y="1235"/>
                    <a:pt x="1134" y="1502"/>
                    <a:pt x="1168" y="1802"/>
                  </a:cubicBezTo>
                  <a:cubicBezTo>
                    <a:pt x="1201" y="2302"/>
                    <a:pt x="1134" y="2603"/>
                    <a:pt x="1168" y="2603"/>
                  </a:cubicBezTo>
                  <a:cubicBezTo>
                    <a:pt x="1301" y="2369"/>
                    <a:pt x="1368" y="2069"/>
                    <a:pt x="1368" y="1802"/>
                  </a:cubicBezTo>
                  <a:cubicBezTo>
                    <a:pt x="1368" y="1502"/>
                    <a:pt x="1301" y="1202"/>
                    <a:pt x="1201" y="901"/>
                  </a:cubicBezTo>
                  <a:cubicBezTo>
                    <a:pt x="1134" y="735"/>
                    <a:pt x="1068" y="568"/>
                    <a:pt x="968" y="401"/>
                  </a:cubicBezTo>
                  <a:cubicBezTo>
                    <a:pt x="868" y="168"/>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9"/>
            <p:cNvSpPr/>
            <p:nvPr/>
          </p:nvSpPr>
          <p:spPr>
            <a:xfrm>
              <a:off x="2478455" y="2387267"/>
              <a:ext cx="796388" cy="1810705"/>
            </a:xfrm>
            <a:custGeom>
              <a:rect b="b" l="l" r="r" t="t"/>
              <a:pathLst>
                <a:path extrusionOk="0" h="90332" w="39730">
                  <a:moveTo>
                    <a:pt x="24685" y="0"/>
                  </a:moveTo>
                  <a:lnTo>
                    <a:pt x="1" y="967"/>
                  </a:lnTo>
                  <a:lnTo>
                    <a:pt x="3870" y="90331"/>
                  </a:lnTo>
                  <a:lnTo>
                    <a:pt x="15045" y="90331"/>
                  </a:lnTo>
                  <a:lnTo>
                    <a:pt x="12143" y="10174"/>
                  </a:lnTo>
                  <a:lnTo>
                    <a:pt x="28154" y="89564"/>
                  </a:lnTo>
                  <a:lnTo>
                    <a:pt x="39729" y="87896"/>
                  </a:lnTo>
                  <a:lnTo>
                    <a:pt x="246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9"/>
            <p:cNvSpPr/>
            <p:nvPr/>
          </p:nvSpPr>
          <p:spPr>
            <a:xfrm>
              <a:off x="2917762" y="2164607"/>
              <a:ext cx="361752" cy="631879"/>
            </a:xfrm>
            <a:custGeom>
              <a:rect b="b" l="l" r="r" t="t"/>
              <a:pathLst>
                <a:path extrusionOk="0" h="31523" w="18047">
                  <a:moveTo>
                    <a:pt x="0" y="0"/>
                  </a:moveTo>
                  <a:lnTo>
                    <a:pt x="7706" y="25552"/>
                  </a:lnTo>
                  <a:cubicBezTo>
                    <a:pt x="7773" y="25885"/>
                    <a:pt x="7839" y="26286"/>
                    <a:pt x="7939" y="26786"/>
                  </a:cubicBezTo>
                  <a:cubicBezTo>
                    <a:pt x="8006" y="27186"/>
                    <a:pt x="8006" y="27620"/>
                    <a:pt x="7939" y="28020"/>
                  </a:cubicBezTo>
                  <a:cubicBezTo>
                    <a:pt x="7873" y="28554"/>
                    <a:pt x="7706" y="29021"/>
                    <a:pt x="7506" y="29521"/>
                  </a:cubicBezTo>
                  <a:cubicBezTo>
                    <a:pt x="7309" y="29859"/>
                    <a:pt x="7563" y="30267"/>
                    <a:pt x="7887" y="30267"/>
                  </a:cubicBezTo>
                  <a:cubicBezTo>
                    <a:pt x="7947" y="30267"/>
                    <a:pt x="8010" y="30253"/>
                    <a:pt x="8073" y="30222"/>
                  </a:cubicBezTo>
                  <a:cubicBezTo>
                    <a:pt x="8440" y="30055"/>
                    <a:pt x="9140" y="28954"/>
                    <a:pt x="9274" y="27420"/>
                  </a:cubicBezTo>
                  <a:cubicBezTo>
                    <a:pt x="9309" y="27014"/>
                    <a:pt x="9431" y="26855"/>
                    <a:pt x="9600" y="26855"/>
                  </a:cubicBezTo>
                  <a:cubicBezTo>
                    <a:pt x="10070" y="26855"/>
                    <a:pt x="10907" y="28081"/>
                    <a:pt x="11275" y="28621"/>
                  </a:cubicBezTo>
                  <a:cubicBezTo>
                    <a:pt x="11775" y="29321"/>
                    <a:pt x="13410" y="31489"/>
                    <a:pt x="13777" y="31523"/>
                  </a:cubicBezTo>
                  <a:cubicBezTo>
                    <a:pt x="14277" y="31523"/>
                    <a:pt x="14411" y="30989"/>
                    <a:pt x="13877" y="30288"/>
                  </a:cubicBezTo>
                  <a:cubicBezTo>
                    <a:pt x="13343" y="29588"/>
                    <a:pt x="11942" y="27386"/>
                    <a:pt x="12343" y="27120"/>
                  </a:cubicBezTo>
                  <a:cubicBezTo>
                    <a:pt x="12356" y="27110"/>
                    <a:pt x="12373" y="27106"/>
                    <a:pt x="12392" y="27106"/>
                  </a:cubicBezTo>
                  <a:cubicBezTo>
                    <a:pt x="12914" y="27106"/>
                    <a:pt x="15245" y="30555"/>
                    <a:pt x="15245" y="30555"/>
                  </a:cubicBezTo>
                  <a:cubicBezTo>
                    <a:pt x="15245" y="30555"/>
                    <a:pt x="15548" y="31239"/>
                    <a:pt x="15935" y="31239"/>
                  </a:cubicBezTo>
                  <a:cubicBezTo>
                    <a:pt x="15993" y="31239"/>
                    <a:pt x="16052" y="31224"/>
                    <a:pt x="16112" y="31189"/>
                  </a:cubicBezTo>
                  <a:cubicBezTo>
                    <a:pt x="16946" y="30689"/>
                    <a:pt x="13977" y="26953"/>
                    <a:pt x="13710" y="26586"/>
                  </a:cubicBezTo>
                  <a:cubicBezTo>
                    <a:pt x="13566" y="26417"/>
                    <a:pt x="13734" y="26214"/>
                    <a:pt x="13914" y="26214"/>
                  </a:cubicBezTo>
                  <a:cubicBezTo>
                    <a:pt x="13983" y="26214"/>
                    <a:pt x="14055" y="26245"/>
                    <a:pt x="14110" y="26319"/>
                  </a:cubicBezTo>
                  <a:cubicBezTo>
                    <a:pt x="14297" y="26568"/>
                    <a:pt x="16257" y="29637"/>
                    <a:pt x="17196" y="29637"/>
                  </a:cubicBezTo>
                  <a:cubicBezTo>
                    <a:pt x="17262" y="29637"/>
                    <a:pt x="17324" y="29621"/>
                    <a:pt x="17379" y="29588"/>
                  </a:cubicBezTo>
                  <a:cubicBezTo>
                    <a:pt x="18047" y="29221"/>
                    <a:pt x="14978" y="26486"/>
                    <a:pt x="14911" y="25518"/>
                  </a:cubicBezTo>
                  <a:cubicBezTo>
                    <a:pt x="14907" y="25393"/>
                    <a:pt x="14940" y="25339"/>
                    <a:pt x="15001" y="25339"/>
                  </a:cubicBezTo>
                  <a:cubicBezTo>
                    <a:pt x="15387" y="25339"/>
                    <a:pt x="16901" y="27454"/>
                    <a:pt x="17526" y="27454"/>
                  </a:cubicBezTo>
                  <a:cubicBezTo>
                    <a:pt x="17571" y="27454"/>
                    <a:pt x="17611" y="27443"/>
                    <a:pt x="17646" y="27420"/>
                  </a:cubicBezTo>
                  <a:cubicBezTo>
                    <a:pt x="17880" y="27286"/>
                    <a:pt x="18047" y="27153"/>
                    <a:pt x="16512" y="25452"/>
                  </a:cubicBezTo>
                  <a:cubicBezTo>
                    <a:pt x="15778" y="24618"/>
                    <a:pt x="12910" y="22083"/>
                    <a:pt x="12910" y="22083"/>
                  </a:cubicBezTo>
                  <a:lnTo>
                    <a:pt x="8006" y="467"/>
                  </a:lnTo>
                  <a:lnTo>
                    <a:pt x="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9"/>
            <p:cNvSpPr/>
            <p:nvPr/>
          </p:nvSpPr>
          <p:spPr>
            <a:xfrm>
              <a:off x="2199629" y="1578872"/>
              <a:ext cx="915395" cy="849186"/>
            </a:xfrm>
            <a:custGeom>
              <a:rect b="b" l="l" r="r" t="t"/>
              <a:pathLst>
                <a:path extrusionOk="0" h="42364" w="45667">
                  <a:moveTo>
                    <a:pt x="26620" y="0"/>
                  </a:moveTo>
                  <a:lnTo>
                    <a:pt x="17013" y="2002"/>
                  </a:lnTo>
                  <a:cubicBezTo>
                    <a:pt x="16813" y="2068"/>
                    <a:pt x="11509" y="5237"/>
                    <a:pt x="11075" y="5904"/>
                  </a:cubicBezTo>
                  <a:cubicBezTo>
                    <a:pt x="11075" y="5904"/>
                    <a:pt x="9241" y="7239"/>
                    <a:pt x="8574" y="10775"/>
                  </a:cubicBezTo>
                  <a:cubicBezTo>
                    <a:pt x="7740" y="15011"/>
                    <a:pt x="5705" y="21682"/>
                    <a:pt x="5071" y="22116"/>
                  </a:cubicBezTo>
                  <a:cubicBezTo>
                    <a:pt x="4437" y="22583"/>
                    <a:pt x="1" y="24785"/>
                    <a:pt x="1" y="24785"/>
                  </a:cubicBezTo>
                  <a:lnTo>
                    <a:pt x="3804" y="32824"/>
                  </a:lnTo>
                  <a:cubicBezTo>
                    <a:pt x="3804" y="32824"/>
                    <a:pt x="9941" y="30956"/>
                    <a:pt x="13544" y="26986"/>
                  </a:cubicBezTo>
                  <a:lnTo>
                    <a:pt x="13677" y="42364"/>
                  </a:lnTo>
                  <a:lnTo>
                    <a:pt x="39329" y="41663"/>
                  </a:lnTo>
                  <a:lnTo>
                    <a:pt x="35926" y="29721"/>
                  </a:lnTo>
                  <a:lnTo>
                    <a:pt x="37761" y="35592"/>
                  </a:lnTo>
                  <a:lnTo>
                    <a:pt x="45667" y="34692"/>
                  </a:lnTo>
                  <a:cubicBezTo>
                    <a:pt x="45667" y="34692"/>
                    <a:pt x="41631" y="16579"/>
                    <a:pt x="40496" y="9807"/>
                  </a:cubicBezTo>
                  <a:cubicBezTo>
                    <a:pt x="40230" y="8373"/>
                    <a:pt x="39629" y="7039"/>
                    <a:pt x="38695" y="5904"/>
                  </a:cubicBezTo>
                  <a:cubicBezTo>
                    <a:pt x="37594" y="4637"/>
                    <a:pt x="36260" y="3569"/>
                    <a:pt x="34792" y="2735"/>
                  </a:cubicBezTo>
                  <a:cubicBezTo>
                    <a:pt x="31323" y="1001"/>
                    <a:pt x="26620" y="0"/>
                    <a:pt x="266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9"/>
            <p:cNvSpPr/>
            <p:nvPr/>
          </p:nvSpPr>
          <p:spPr>
            <a:xfrm>
              <a:off x="2435659" y="1891073"/>
              <a:ext cx="14733" cy="34838"/>
            </a:xfrm>
            <a:custGeom>
              <a:rect b="b" l="l" r="r" t="t"/>
              <a:pathLst>
                <a:path extrusionOk="0" h="1738" w="735">
                  <a:moveTo>
                    <a:pt x="10" y="1"/>
                  </a:moveTo>
                  <a:cubicBezTo>
                    <a:pt x="7" y="1"/>
                    <a:pt x="4" y="2"/>
                    <a:pt x="1" y="3"/>
                  </a:cubicBezTo>
                  <a:cubicBezTo>
                    <a:pt x="34" y="303"/>
                    <a:pt x="101" y="603"/>
                    <a:pt x="268" y="904"/>
                  </a:cubicBezTo>
                  <a:cubicBezTo>
                    <a:pt x="468" y="1371"/>
                    <a:pt x="668" y="1738"/>
                    <a:pt x="735" y="1738"/>
                  </a:cubicBezTo>
                  <a:cubicBezTo>
                    <a:pt x="701" y="1404"/>
                    <a:pt x="601" y="1104"/>
                    <a:pt x="468" y="837"/>
                  </a:cubicBezTo>
                  <a:cubicBezTo>
                    <a:pt x="276" y="358"/>
                    <a:pt x="8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9"/>
            <p:cNvSpPr/>
            <p:nvPr/>
          </p:nvSpPr>
          <p:spPr>
            <a:xfrm>
              <a:off x="2446363" y="1896465"/>
              <a:ext cx="26099" cy="408577"/>
            </a:xfrm>
            <a:custGeom>
              <a:rect b="b" l="l" r="r" t="t"/>
              <a:pathLst>
                <a:path extrusionOk="0" h="20383" w="1302">
                  <a:moveTo>
                    <a:pt x="1" y="1"/>
                  </a:moveTo>
                  <a:cubicBezTo>
                    <a:pt x="1" y="68"/>
                    <a:pt x="1" y="134"/>
                    <a:pt x="1" y="201"/>
                  </a:cubicBezTo>
                  <a:cubicBezTo>
                    <a:pt x="1" y="368"/>
                    <a:pt x="34" y="568"/>
                    <a:pt x="67" y="801"/>
                  </a:cubicBezTo>
                  <a:cubicBezTo>
                    <a:pt x="101" y="1335"/>
                    <a:pt x="201" y="2069"/>
                    <a:pt x="267" y="2970"/>
                  </a:cubicBezTo>
                  <a:cubicBezTo>
                    <a:pt x="468" y="4804"/>
                    <a:pt x="668" y="7339"/>
                    <a:pt x="801" y="10175"/>
                  </a:cubicBezTo>
                  <a:cubicBezTo>
                    <a:pt x="968" y="12977"/>
                    <a:pt x="1035" y="15545"/>
                    <a:pt x="1135" y="17380"/>
                  </a:cubicBezTo>
                  <a:cubicBezTo>
                    <a:pt x="1168" y="18281"/>
                    <a:pt x="1201" y="19014"/>
                    <a:pt x="1235" y="19582"/>
                  </a:cubicBezTo>
                  <a:cubicBezTo>
                    <a:pt x="1268" y="19815"/>
                    <a:pt x="1268" y="20015"/>
                    <a:pt x="1268" y="20149"/>
                  </a:cubicBezTo>
                  <a:cubicBezTo>
                    <a:pt x="1268" y="20215"/>
                    <a:pt x="1268" y="20282"/>
                    <a:pt x="1268" y="20382"/>
                  </a:cubicBezTo>
                  <a:cubicBezTo>
                    <a:pt x="1302" y="20282"/>
                    <a:pt x="1302" y="20215"/>
                    <a:pt x="1302" y="20149"/>
                  </a:cubicBezTo>
                  <a:lnTo>
                    <a:pt x="1302" y="19548"/>
                  </a:lnTo>
                  <a:cubicBezTo>
                    <a:pt x="1302" y="19014"/>
                    <a:pt x="1302" y="18281"/>
                    <a:pt x="1302" y="17380"/>
                  </a:cubicBezTo>
                  <a:cubicBezTo>
                    <a:pt x="1235" y="15512"/>
                    <a:pt x="1201" y="12977"/>
                    <a:pt x="1035" y="10141"/>
                  </a:cubicBezTo>
                  <a:cubicBezTo>
                    <a:pt x="901" y="7339"/>
                    <a:pt x="668" y="4804"/>
                    <a:pt x="434" y="2936"/>
                  </a:cubicBezTo>
                  <a:cubicBezTo>
                    <a:pt x="334" y="2036"/>
                    <a:pt x="234" y="1302"/>
                    <a:pt x="134" y="768"/>
                  </a:cubicBezTo>
                  <a:cubicBezTo>
                    <a:pt x="101" y="535"/>
                    <a:pt x="67" y="368"/>
                    <a:pt x="34" y="201"/>
                  </a:cubicBezTo>
                  <a:cubicBezTo>
                    <a:pt x="34" y="134"/>
                    <a:pt x="34" y="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9"/>
            <p:cNvSpPr/>
            <p:nvPr/>
          </p:nvSpPr>
          <p:spPr>
            <a:xfrm>
              <a:off x="2877632" y="1864954"/>
              <a:ext cx="20085" cy="16938"/>
            </a:xfrm>
            <a:custGeom>
              <a:rect b="b" l="l" r="r" t="t"/>
              <a:pathLst>
                <a:path extrusionOk="0" h="845" w="1002">
                  <a:moveTo>
                    <a:pt x="952" y="0"/>
                  </a:moveTo>
                  <a:cubicBezTo>
                    <a:pt x="887" y="0"/>
                    <a:pt x="674" y="129"/>
                    <a:pt x="435" y="339"/>
                  </a:cubicBezTo>
                  <a:cubicBezTo>
                    <a:pt x="201" y="572"/>
                    <a:pt x="1" y="772"/>
                    <a:pt x="68" y="839"/>
                  </a:cubicBezTo>
                  <a:cubicBezTo>
                    <a:pt x="71" y="842"/>
                    <a:pt x="77" y="844"/>
                    <a:pt x="84" y="844"/>
                  </a:cubicBezTo>
                  <a:cubicBezTo>
                    <a:pt x="149" y="844"/>
                    <a:pt x="362" y="715"/>
                    <a:pt x="601" y="505"/>
                  </a:cubicBezTo>
                  <a:cubicBezTo>
                    <a:pt x="835" y="272"/>
                    <a:pt x="1002" y="72"/>
                    <a:pt x="968" y="5"/>
                  </a:cubicBezTo>
                  <a:cubicBezTo>
                    <a:pt x="965" y="2"/>
                    <a:pt x="959"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9"/>
            <p:cNvSpPr/>
            <p:nvPr/>
          </p:nvSpPr>
          <p:spPr>
            <a:xfrm>
              <a:off x="2395549" y="1688659"/>
              <a:ext cx="576394" cy="47366"/>
            </a:xfrm>
            <a:custGeom>
              <a:rect b="b" l="l" r="r" t="t"/>
              <a:pathLst>
                <a:path extrusionOk="0" h="2363" w="28755">
                  <a:moveTo>
                    <a:pt x="26789" y="1"/>
                  </a:moveTo>
                  <a:cubicBezTo>
                    <a:pt x="26032" y="1"/>
                    <a:pt x="25275" y="63"/>
                    <a:pt x="24518" y="161"/>
                  </a:cubicBezTo>
                  <a:cubicBezTo>
                    <a:pt x="23217" y="294"/>
                    <a:pt x="21683" y="594"/>
                    <a:pt x="19981" y="928"/>
                  </a:cubicBezTo>
                  <a:cubicBezTo>
                    <a:pt x="18280" y="1228"/>
                    <a:pt x="16412" y="1528"/>
                    <a:pt x="14411" y="1762"/>
                  </a:cubicBezTo>
                  <a:cubicBezTo>
                    <a:pt x="12008" y="2023"/>
                    <a:pt x="9572" y="2166"/>
                    <a:pt x="7138" y="2166"/>
                  </a:cubicBezTo>
                  <a:cubicBezTo>
                    <a:pt x="6159" y="2166"/>
                    <a:pt x="5180" y="2143"/>
                    <a:pt x="4203" y="2095"/>
                  </a:cubicBezTo>
                  <a:cubicBezTo>
                    <a:pt x="2903" y="2062"/>
                    <a:pt x="1868" y="1962"/>
                    <a:pt x="1135" y="1928"/>
                  </a:cubicBezTo>
                  <a:lnTo>
                    <a:pt x="301" y="1862"/>
                  </a:lnTo>
                  <a:cubicBezTo>
                    <a:pt x="251" y="1845"/>
                    <a:pt x="201" y="1837"/>
                    <a:pt x="151" y="1837"/>
                  </a:cubicBezTo>
                  <a:cubicBezTo>
                    <a:pt x="101" y="1837"/>
                    <a:pt x="51" y="1845"/>
                    <a:pt x="0" y="1862"/>
                  </a:cubicBezTo>
                  <a:cubicBezTo>
                    <a:pt x="101" y="1862"/>
                    <a:pt x="201" y="1895"/>
                    <a:pt x="301" y="1895"/>
                  </a:cubicBezTo>
                  <a:lnTo>
                    <a:pt x="1135" y="1995"/>
                  </a:lnTo>
                  <a:cubicBezTo>
                    <a:pt x="1835" y="2095"/>
                    <a:pt x="2903" y="2195"/>
                    <a:pt x="4203" y="2262"/>
                  </a:cubicBezTo>
                  <a:cubicBezTo>
                    <a:pt x="5349" y="2329"/>
                    <a:pt x="6490" y="2362"/>
                    <a:pt x="7629" y="2362"/>
                  </a:cubicBezTo>
                  <a:cubicBezTo>
                    <a:pt x="9908" y="2362"/>
                    <a:pt x="12176" y="2229"/>
                    <a:pt x="14444" y="1962"/>
                  </a:cubicBezTo>
                  <a:cubicBezTo>
                    <a:pt x="16446" y="1762"/>
                    <a:pt x="18314" y="1461"/>
                    <a:pt x="20015" y="1128"/>
                  </a:cubicBezTo>
                  <a:cubicBezTo>
                    <a:pt x="21716" y="794"/>
                    <a:pt x="23250" y="494"/>
                    <a:pt x="24551" y="327"/>
                  </a:cubicBezTo>
                  <a:cubicBezTo>
                    <a:pt x="25380" y="217"/>
                    <a:pt x="26232" y="152"/>
                    <a:pt x="27088" y="152"/>
                  </a:cubicBezTo>
                  <a:cubicBezTo>
                    <a:pt x="27265" y="152"/>
                    <a:pt x="27443" y="155"/>
                    <a:pt x="27620" y="161"/>
                  </a:cubicBezTo>
                  <a:cubicBezTo>
                    <a:pt x="27987" y="161"/>
                    <a:pt x="28254" y="227"/>
                    <a:pt x="28454" y="227"/>
                  </a:cubicBezTo>
                  <a:lnTo>
                    <a:pt x="28754" y="227"/>
                  </a:lnTo>
                  <a:cubicBezTo>
                    <a:pt x="28654" y="194"/>
                    <a:pt x="28554" y="161"/>
                    <a:pt x="28454" y="127"/>
                  </a:cubicBezTo>
                  <a:cubicBezTo>
                    <a:pt x="28254" y="94"/>
                    <a:pt x="27987" y="60"/>
                    <a:pt x="27620" y="27"/>
                  </a:cubicBezTo>
                  <a:cubicBezTo>
                    <a:pt x="27343" y="9"/>
                    <a:pt x="27066" y="1"/>
                    <a:pt x="2678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9"/>
            <p:cNvSpPr/>
            <p:nvPr/>
          </p:nvSpPr>
          <p:spPr>
            <a:xfrm>
              <a:off x="2378832" y="1808588"/>
              <a:ext cx="633222" cy="58451"/>
            </a:xfrm>
            <a:custGeom>
              <a:rect b="b" l="l" r="r" t="t"/>
              <a:pathLst>
                <a:path extrusionOk="0" h="2916" w="31590">
                  <a:moveTo>
                    <a:pt x="31466" y="0"/>
                  </a:moveTo>
                  <a:cubicBezTo>
                    <a:pt x="31390" y="0"/>
                    <a:pt x="31323" y="15"/>
                    <a:pt x="31256" y="15"/>
                  </a:cubicBezTo>
                  <a:lnTo>
                    <a:pt x="30322" y="215"/>
                  </a:lnTo>
                  <a:lnTo>
                    <a:pt x="26986" y="916"/>
                  </a:lnTo>
                  <a:cubicBezTo>
                    <a:pt x="23351" y="1716"/>
                    <a:pt x="19615" y="2283"/>
                    <a:pt x="15879" y="2584"/>
                  </a:cubicBezTo>
                  <a:cubicBezTo>
                    <a:pt x="14609" y="2652"/>
                    <a:pt x="13336" y="2685"/>
                    <a:pt x="12062" y="2685"/>
                  </a:cubicBezTo>
                  <a:cubicBezTo>
                    <a:pt x="9585" y="2685"/>
                    <a:pt x="7104" y="2559"/>
                    <a:pt x="4637" y="2317"/>
                  </a:cubicBezTo>
                  <a:cubicBezTo>
                    <a:pt x="3203" y="2183"/>
                    <a:pt x="2069" y="2050"/>
                    <a:pt x="1268" y="1983"/>
                  </a:cubicBezTo>
                  <a:lnTo>
                    <a:pt x="334" y="1883"/>
                  </a:lnTo>
                  <a:lnTo>
                    <a:pt x="1" y="1883"/>
                  </a:lnTo>
                  <a:cubicBezTo>
                    <a:pt x="134" y="1916"/>
                    <a:pt x="234" y="1916"/>
                    <a:pt x="334" y="1950"/>
                  </a:cubicBezTo>
                  <a:lnTo>
                    <a:pt x="1268" y="2083"/>
                  </a:lnTo>
                  <a:cubicBezTo>
                    <a:pt x="2035" y="2217"/>
                    <a:pt x="3203" y="2350"/>
                    <a:pt x="4637" y="2484"/>
                  </a:cubicBezTo>
                  <a:cubicBezTo>
                    <a:pt x="7150" y="2775"/>
                    <a:pt x="9678" y="2916"/>
                    <a:pt x="12211" y="2916"/>
                  </a:cubicBezTo>
                  <a:cubicBezTo>
                    <a:pt x="13444" y="2916"/>
                    <a:pt x="14678" y="2883"/>
                    <a:pt x="15912" y="2817"/>
                  </a:cubicBezTo>
                  <a:cubicBezTo>
                    <a:pt x="19648" y="2517"/>
                    <a:pt x="23351" y="1950"/>
                    <a:pt x="27020" y="1083"/>
                  </a:cubicBezTo>
                  <a:cubicBezTo>
                    <a:pt x="28454" y="782"/>
                    <a:pt x="29588" y="515"/>
                    <a:pt x="30356" y="315"/>
                  </a:cubicBezTo>
                  <a:lnTo>
                    <a:pt x="31256" y="82"/>
                  </a:lnTo>
                  <a:cubicBezTo>
                    <a:pt x="31356" y="82"/>
                    <a:pt x="31490" y="48"/>
                    <a:pt x="31590" y="15"/>
                  </a:cubicBezTo>
                  <a:cubicBezTo>
                    <a:pt x="31545" y="4"/>
                    <a:pt x="31505" y="0"/>
                    <a:pt x="3146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9"/>
            <p:cNvSpPr/>
            <p:nvPr/>
          </p:nvSpPr>
          <p:spPr>
            <a:xfrm>
              <a:off x="2891683" y="1930582"/>
              <a:ext cx="145106" cy="14493"/>
            </a:xfrm>
            <a:custGeom>
              <a:rect b="b" l="l" r="r" t="t"/>
              <a:pathLst>
                <a:path extrusionOk="0" h="723" w="7239">
                  <a:moveTo>
                    <a:pt x="7239" y="0"/>
                  </a:moveTo>
                  <a:lnTo>
                    <a:pt x="7239" y="0"/>
                  </a:lnTo>
                  <a:cubicBezTo>
                    <a:pt x="6872" y="33"/>
                    <a:pt x="6505" y="67"/>
                    <a:pt x="6172" y="134"/>
                  </a:cubicBezTo>
                  <a:cubicBezTo>
                    <a:pt x="5504" y="234"/>
                    <a:pt x="4604" y="367"/>
                    <a:pt x="3603" y="434"/>
                  </a:cubicBezTo>
                  <a:cubicBezTo>
                    <a:pt x="2602" y="534"/>
                    <a:pt x="1702" y="567"/>
                    <a:pt x="1068" y="567"/>
                  </a:cubicBezTo>
                  <a:cubicBezTo>
                    <a:pt x="916" y="553"/>
                    <a:pt x="764" y="545"/>
                    <a:pt x="614" y="545"/>
                  </a:cubicBezTo>
                  <a:cubicBezTo>
                    <a:pt x="403" y="545"/>
                    <a:pt x="196" y="561"/>
                    <a:pt x="0" y="601"/>
                  </a:cubicBezTo>
                  <a:cubicBezTo>
                    <a:pt x="334" y="667"/>
                    <a:pt x="701" y="701"/>
                    <a:pt x="1068" y="701"/>
                  </a:cubicBezTo>
                  <a:cubicBezTo>
                    <a:pt x="1413" y="714"/>
                    <a:pt x="1764" y="722"/>
                    <a:pt x="2119" y="722"/>
                  </a:cubicBezTo>
                  <a:cubicBezTo>
                    <a:pt x="2620" y="722"/>
                    <a:pt x="3128" y="706"/>
                    <a:pt x="3636" y="667"/>
                  </a:cubicBezTo>
                  <a:cubicBezTo>
                    <a:pt x="4504" y="601"/>
                    <a:pt x="5338" y="467"/>
                    <a:pt x="6205" y="300"/>
                  </a:cubicBezTo>
                  <a:cubicBezTo>
                    <a:pt x="6538" y="234"/>
                    <a:pt x="6905" y="134"/>
                    <a:pt x="72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9"/>
            <p:cNvSpPr/>
            <p:nvPr/>
          </p:nvSpPr>
          <p:spPr>
            <a:xfrm>
              <a:off x="2459072" y="1998274"/>
              <a:ext cx="428622" cy="26099"/>
            </a:xfrm>
            <a:custGeom>
              <a:rect b="b" l="l" r="r" t="t"/>
              <a:pathLst>
                <a:path extrusionOk="0" h="1302" w="21383">
                  <a:moveTo>
                    <a:pt x="21282" y="0"/>
                  </a:moveTo>
                  <a:cubicBezTo>
                    <a:pt x="21249" y="0"/>
                    <a:pt x="21216" y="9"/>
                    <a:pt x="21182" y="26"/>
                  </a:cubicBezTo>
                  <a:lnTo>
                    <a:pt x="20548" y="92"/>
                  </a:lnTo>
                  <a:cubicBezTo>
                    <a:pt x="20015" y="159"/>
                    <a:pt x="19247" y="259"/>
                    <a:pt x="18280" y="392"/>
                  </a:cubicBezTo>
                  <a:cubicBezTo>
                    <a:pt x="16345" y="626"/>
                    <a:pt x="13677" y="893"/>
                    <a:pt x="10741" y="993"/>
                  </a:cubicBezTo>
                  <a:cubicBezTo>
                    <a:pt x="9257" y="1060"/>
                    <a:pt x="7848" y="1085"/>
                    <a:pt x="6563" y="1085"/>
                  </a:cubicBezTo>
                  <a:cubicBezTo>
                    <a:pt x="5279" y="1085"/>
                    <a:pt x="4120" y="1060"/>
                    <a:pt x="3136" y="1026"/>
                  </a:cubicBezTo>
                  <a:cubicBezTo>
                    <a:pt x="2169" y="993"/>
                    <a:pt x="1401" y="960"/>
                    <a:pt x="868" y="926"/>
                  </a:cubicBezTo>
                  <a:lnTo>
                    <a:pt x="0" y="926"/>
                  </a:lnTo>
                  <a:cubicBezTo>
                    <a:pt x="67" y="960"/>
                    <a:pt x="167" y="960"/>
                    <a:pt x="234" y="960"/>
                  </a:cubicBezTo>
                  <a:lnTo>
                    <a:pt x="868" y="1026"/>
                  </a:lnTo>
                  <a:cubicBezTo>
                    <a:pt x="1401" y="1093"/>
                    <a:pt x="2169" y="1160"/>
                    <a:pt x="3136" y="1193"/>
                  </a:cubicBezTo>
                  <a:cubicBezTo>
                    <a:pt x="4297" y="1253"/>
                    <a:pt x="5734" y="1301"/>
                    <a:pt x="7339" y="1301"/>
                  </a:cubicBezTo>
                  <a:cubicBezTo>
                    <a:pt x="8409" y="1301"/>
                    <a:pt x="9554" y="1280"/>
                    <a:pt x="10741" y="1226"/>
                  </a:cubicBezTo>
                  <a:cubicBezTo>
                    <a:pt x="13710" y="1093"/>
                    <a:pt x="16379" y="826"/>
                    <a:pt x="18280" y="559"/>
                  </a:cubicBezTo>
                  <a:cubicBezTo>
                    <a:pt x="19247" y="426"/>
                    <a:pt x="20048" y="292"/>
                    <a:pt x="20548" y="192"/>
                  </a:cubicBezTo>
                  <a:lnTo>
                    <a:pt x="21182" y="59"/>
                  </a:lnTo>
                  <a:cubicBezTo>
                    <a:pt x="21249" y="59"/>
                    <a:pt x="21316" y="59"/>
                    <a:pt x="21382" y="26"/>
                  </a:cubicBezTo>
                  <a:cubicBezTo>
                    <a:pt x="21349" y="9"/>
                    <a:pt x="21316" y="0"/>
                    <a:pt x="212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9"/>
            <p:cNvSpPr/>
            <p:nvPr/>
          </p:nvSpPr>
          <p:spPr>
            <a:xfrm>
              <a:off x="2907739" y="2053598"/>
              <a:ext cx="153124" cy="23673"/>
            </a:xfrm>
            <a:custGeom>
              <a:rect b="b" l="l" r="r" t="t"/>
              <a:pathLst>
                <a:path extrusionOk="0" h="1181" w="7639">
                  <a:moveTo>
                    <a:pt x="7639" y="1"/>
                  </a:moveTo>
                  <a:lnTo>
                    <a:pt x="7639" y="1"/>
                  </a:lnTo>
                  <a:cubicBezTo>
                    <a:pt x="7272" y="68"/>
                    <a:pt x="6872" y="168"/>
                    <a:pt x="6538" y="268"/>
                  </a:cubicBezTo>
                  <a:cubicBezTo>
                    <a:pt x="5637" y="501"/>
                    <a:pt x="4770" y="668"/>
                    <a:pt x="3869" y="801"/>
                  </a:cubicBezTo>
                  <a:cubicBezTo>
                    <a:pt x="2969" y="935"/>
                    <a:pt x="2068" y="1002"/>
                    <a:pt x="1134" y="1035"/>
                  </a:cubicBezTo>
                  <a:cubicBezTo>
                    <a:pt x="767" y="1035"/>
                    <a:pt x="400" y="1035"/>
                    <a:pt x="0" y="1068"/>
                  </a:cubicBezTo>
                  <a:cubicBezTo>
                    <a:pt x="300" y="1143"/>
                    <a:pt x="582" y="1181"/>
                    <a:pt x="858" y="1181"/>
                  </a:cubicBezTo>
                  <a:cubicBezTo>
                    <a:pt x="951" y="1181"/>
                    <a:pt x="1042" y="1177"/>
                    <a:pt x="1134" y="1168"/>
                  </a:cubicBezTo>
                  <a:cubicBezTo>
                    <a:pt x="1294" y="1174"/>
                    <a:pt x="1454" y="1177"/>
                    <a:pt x="1612" y="1177"/>
                  </a:cubicBezTo>
                  <a:cubicBezTo>
                    <a:pt x="2378" y="1177"/>
                    <a:pt x="3129" y="1112"/>
                    <a:pt x="3903" y="1002"/>
                  </a:cubicBezTo>
                  <a:cubicBezTo>
                    <a:pt x="4803" y="901"/>
                    <a:pt x="5704" y="701"/>
                    <a:pt x="6571" y="434"/>
                  </a:cubicBezTo>
                  <a:cubicBezTo>
                    <a:pt x="6938" y="334"/>
                    <a:pt x="7305" y="201"/>
                    <a:pt x="76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9"/>
            <p:cNvSpPr/>
            <p:nvPr/>
          </p:nvSpPr>
          <p:spPr>
            <a:xfrm>
              <a:off x="2930470" y="2169939"/>
              <a:ext cx="161823" cy="28384"/>
            </a:xfrm>
            <a:custGeom>
              <a:rect b="b" l="l" r="r" t="t"/>
              <a:pathLst>
                <a:path extrusionOk="0" h="1416" w="8073">
                  <a:moveTo>
                    <a:pt x="8073" y="1"/>
                  </a:moveTo>
                  <a:lnTo>
                    <a:pt x="8073" y="1"/>
                  </a:lnTo>
                  <a:cubicBezTo>
                    <a:pt x="7672" y="68"/>
                    <a:pt x="7272" y="168"/>
                    <a:pt x="6905" y="268"/>
                  </a:cubicBezTo>
                  <a:cubicBezTo>
                    <a:pt x="6171" y="468"/>
                    <a:pt x="5171" y="701"/>
                    <a:pt x="4070" y="902"/>
                  </a:cubicBezTo>
                  <a:cubicBezTo>
                    <a:pt x="2969" y="1068"/>
                    <a:pt x="1935" y="1202"/>
                    <a:pt x="1201" y="1235"/>
                  </a:cubicBezTo>
                  <a:cubicBezTo>
                    <a:pt x="801" y="1269"/>
                    <a:pt x="400" y="1302"/>
                    <a:pt x="0" y="1369"/>
                  </a:cubicBezTo>
                  <a:cubicBezTo>
                    <a:pt x="283" y="1392"/>
                    <a:pt x="566" y="1416"/>
                    <a:pt x="849" y="1416"/>
                  </a:cubicBezTo>
                  <a:cubicBezTo>
                    <a:pt x="967" y="1416"/>
                    <a:pt x="1084" y="1412"/>
                    <a:pt x="1201" y="1402"/>
                  </a:cubicBezTo>
                  <a:cubicBezTo>
                    <a:pt x="2168" y="1369"/>
                    <a:pt x="3136" y="1269"/>
                    <a:pt x="4103" y="1102"/>
                  </a:cubicBezTo>
                  <a:cubicBezTo>
                    <a:pt x="5070" y="935"/>
                    <a:pt x="6004" y="701"/>
                    <a:pt x="6938" y="435"/>
                  </a:cubicBezTo>
                  <a:cubicBezTo>
                    <a:pt x="7305" y="335"/>
                    <a:pt x="7706" y="168"/>
                    <a:pt x="80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9"/>
            <p:cNvSpPr/>
            <p:nvPr/>
          </p:nvSpPr>
          <p:spPr>
            <a:xfrm>
              <a:off x="2474446" y="2174329"/>
              <a:ext cx="425275" cy="27742"/>
            </a:xfrm>
            <a:custGeom>
              <a:rect b="b" l="l" r="r" t="t"/>
              <a:pathLst>
                <a:path extrusionOk="0" h="1384" w="21216">
                  <a:moveTo>
                    <a:pt x="76" y="1"/>
                  </a:moveTo>
                  <a:cubicBezTo>
                    <a:pt x="49" y="1"/>
                    <a:pt x="23" y="4"/>
                    <a:pt x="1" y="15"/>
                  </a:cubicBezTo>
                  <a:cubicBezTo>
                    <a:pt x="67" y="15"/>
                    <a:pt x="134" y="49"/>
                    <a:pt x="201" y="82"/>
                  </a:cubicBezTo>
                  <a:lnTo>
                    <a:pt x="835" y="216"/>
                  </a:lnTo>
                  <a:cubicBezTo>
                    <a:pt x="1335" y="349"/>
                    <a:pt x="2102" y="516"/>
                    <a:pt x="3069" y="683"/>
                  </a:cubicBezTo>
                  <a:cubicBezTo>
                    <a:pt x="4003" y="883"/>
                    <a:pt x="5171" y="1050"/>
                    <a:pt x="6439" y="1150"/>
                  </a:cubicBezTo>
                  <a:cubicBezTo>
                    <a:pt x="7706" y="1283"/>
                    <a:pt x="9140" y="1383"/>
                    <a:pt x="10608" y="1383"/>
                  </a:cubicBezTo>
                  <a:cubicBezTo>
                    <a:pt x="12109" y="1383"/>
                    <a:pt x="13477" y="1316"/>
                    <a:pt x="14778" y="1183"/>
                  </a:cubicBezTo>
                  <a:cubicBezTo>
                    <a:pt x="16079" y="1050"/>
                    <a:pt x="17213" y="883"/>
                    <a:pt x="18147" y="716"/>
                  </a:cubicBezTo>
                  <a:cubicBezTo>
                    <a:pt x="19114" y="549"/>
                    <a:pt x="19881" y="382"/>
                    <a:pt x="20415" y="249"/>
                  </a:cubicBezTo>
                  <a:lnTo>
                    <a:pt x="21016" y="82"/>
                  </a:lnTo>
                  <a:cubicBezTo>
                    <a:pt x="21082" y="49"/>
                    <a:pt x="21149" y="49"/>
                    <a:pt x="21216" y="15"/>
                  </a:cubicBezTo>
                  <a:lnTo>
                    <a:pt x="21016" y="15"/>
                  </a:lnTo>
                  <a:lnTo>
                    <a:pt x="20415" y="149"/>
                  </a:lnTo>
                  <a:cubicBezTo>
                    <a:pt x="19881" y="282"/>
                    <a:pt x="19114" y="416"/>
                    <a:pt x="18147" y="549"/>
                  </a:cubicBezTo>
                  <a:cubicBezTo>
                    <a:pt x="17180" y="716"/>
                    <a:pt x="16079" y="883"/>
                    <a:pt x="14778" y="983"/>
                  </a:cubicBezTo>
                  <a:cubicBezTo>
                    <a:pt x="13651" y="1069"/>
                    <a:pt x="12450" y="1156"/>
                    <a:pt x="11194" y="1156"/>
                  </a:cubicBezTo>
                  <a:cubicBezTo>
                    <a:pt x="11000" y="1156"/>
                    <a:pt x="10805" y="1154"/>
                    <a:pt x="10608" y="1150"/>
                  </a:cubicBezTo>
                  <a:cubicBezTo>
                    <a:pt x="9140" y="1150"/>
                    <a:pt x="7739" y="1083"/>
                    <a:pt x="6472" y="983"/>
                  </a:cubicBezTo>
                  <a:cubicBezTo>
                    <a:pt x="5171" y="849"/>
                    <a:pt x="4037" y="716"/>
                    <a:pt x="3103" y="549"/>
                  </a:cubicBezTo>
                  <a:cubicBezTo>
                    <a:pt x="2135" y="382"/>
                    <a:pt x="1368" y="249"/>
                    <a:pt x="835" y="149"/>
                  </a:cubicBezTo>
                  <a:lnTo>
                    <a:pt x="234" y="15"/>
                  </a:lnTo>
                  <a:cubicBezTo>
                    <a:pt x="190" y="15"/>
                    <a:pt x="130" y="1"/>
                    <a:pt x="7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9"/>
            <p:cNvSpPr/>
            <p:nvPr/>
          </p:nvSpPr>
          <p:spPr>
            <a:xfrm>
              <a:off x="2327356" y="1956139"/>
              <a:ext cx="123718" cy="9000"/>
            </a:xfrm>
            <a:custGeom>
              <a:rect b="b" l="l" r="r" t="t"/>
              <a:pathLst>
                <a:path extrusionOk="0" h="449" w="6172">
                  <a:moveTo>
                    <a:pt x="3031" y="118"/>
                  </a:moveTo>
                  <a:cubicBezTo>
                    <a:pt x="3029" y="118"/>
                    <a:pt x="3026" y="120"/>
                    <a:pt x="3021" y="126"/>
                  </a:cubicBezTo>
                  <a:lnTo>
                    <a:pt x="3036" y="126"/>
                  </a:lnTo>
                  <a:cubicBezTo>
                    <a:pt x="3036" y="126"/>
                    <a:pt x="3036" y="118"/>
                    <a:pt x="3031" y="118"/>
                  </a:cubicBezTo>
                  <a:close/>
                  <a:moveTo>
                    <a:pt x="5721" y="1"/>
                  </a:moveTo>
                  <a:cubicBezTo>
                    <a:pt x="5571" y="1"/>
                    <a:pt x="5421" y="9"/>
                    <a:pt x="5270" y="26"/>
                  </a:cubicBezTo>
                  <a:lnTo>
                    <a:pt x="4270" y="59"/>
                  </a:lnTo>
                  <a:lnTo>
                    <a:pt x="3703" y="93"/>
                  </a:lnTo>
                  <a:lnTo>
                    <a:pt x="3069" y="93"/>
                  </a:lnTo>
                  <a:cubicBezTo>
                    <a:pt x="3061" y="101"/>
                    <a:pt x="3063" y="103"/>
                    <a:pt x="3068" y="103"/>
                  </a:cubicBezTo>
                  <a:cubicBezTo>
                    <a:pt x="3073" y="103"/>
                    <a:pt x="3081" y="101"/>
                    <a:pt x="3086" y="101"/>
                  </a:cubicBezTo>
                  <a:cubicBezTo>
                    <a:pt x="3094" y="101"/>
                    <a:pt x="3086" y="109"/>
                    <a:pt x="3002" y="159"/>
                  </a:cubicBezTo>
                  <a:cubicBezTo>
                    <a:pt x="3011" y="143"/>
                    <a:pt x="3017" y="132"/>
                    <a:pt x="3021" y="126"/>
                  </a:cubicBezTo>
                  <a:lnTo>
                    <a:pt x="2468" y="126"/>
                  </a:lnTo>
                  <a:lnTo>
                    <a:pt x="1868" y="193"/>
                  </a:lnTo>
                  <a:lnTo>
                    <a:pt x="901" y="260"/>
                  </a:lnTo>
                  <a:cubicBezTo>
                    <a:pt x="600" y="293"/>
                    <a:pt x="300" y="326"/>
                    <a:pt x="0" y="393"/>
                  </a:cubicBezTo>
                  <a:cubicBezTo>
                    <a:pt x="176" y="432"/>
                    <a:pt x="363" y="448"/>
                    <a:pt x="549" y="448"/>
                  </a:cubicBezTo>
                  <a:cubicBezTo>
                    <a:pt x="680" y="448"/>
                    <a:pt x="810" y="440"/>
                    <a:pt x="934" y="426"/>
                  </a:cubicBezTo>
                  <a:lnTo>
                    <a:pt x="1935" y="393"/>
                  </a:lnTo>
                  <a:lnTo>
                    <a:pt x="2502" y="360"/>
                  </a:lnTo>
                  <a:lnTo>
                    <a:pt x="2835" y="326"/>
                  </a:lnTo>
                  <a:lnTo>
                    <a:pt x="3121" y="326"/>
                  </a:lnTo>
                  <a:cubicBezTo>
                    <a:pt x="3117" y="330"/>
                    <a:pt x="3116" y="331"/>
                    <a:pt x="3117" y="331"/>
                  </a:cubicBezTo>
                  <a:cubicBezTo>
                    <a:pt x="3118" y="331"/>
                    <a:pt x="3122" y="329"/>
                    <a:pt x="3126" y="326"/>
                  </a:cubicBezTo>
                  <a:lnTo>
                    <a:pt x="3136" y="326"/>
                  </a:lnTo>
                  <a:cubicBezTo>
                    <a:pt x="3136" y="326"/>
                    <a:pt x="3136" y="332"/>
                    <a:pt x="3140" y="332"/>
                  </a:cubicBezTo>
                  <a:cubicBezTo>
                    <a:pt x="3142" y="332"/>
                    <a:pt x="3145" y="330"/>
                    <a:pt x="3150" y="326"/>
                  </a:cubicBezTo>
                  <a:lnTo>
                    <a:pt x="3402" y="326"/>
                  </a:lnTo>
                  <a:lnTo>
                    <a:pt x="3703" y="293"/>
                  </a:lnTo>
                  <a:lnTo>
                    <a:pt x="4303" y="260"/>
                  </a:lnTo>
                  <a:cubicBezTo>
                    <a:pt x="4670" y="226"/>
                    <a:pt x="5004" y="193"/>
                    <a:pt x="5270" y="159"/>
                  </a:cubicBezTo>
                  <a:cubicBezTo>
                    <a:pt x="5571" y="159"/>
                    <a:pt x="5871" y="126"/>
                    <a:pt x="6171" y="26"/>
                  </a:cubicBezTo>
                  <a:cubicBezTo>
                    <a:pt x="6021" y="9"/>
                    <a:pt x="5871" y="1"/>
                    <a:pt x="57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9"/>
            <p:cNvSpPr/>
            <p:nvPr/>
          </p:nvSpPr>
          <p:spPr>
            <a:xfrm>
              <a:off x="2303282" y="2020163"/>
              <a:ext cx="150458" cy="116401"/>
            </a:xfrm>
            <a:custGeom>
              <a:rect b="b" l="l" r="r" t="t"/>
              <a:pathLst>
                <a:path extrusionOk="0" h="5807" w="7506">
                  <a:moveTo>
                    <a:pt x="0" y="1"/>
                  </a:moveTo>
                  <a:lnTo>
                    <a:pt x="0" y="1"/>
                  </a:lnTo>
                  <a:cubicBezTo>
                    <a:pt x="400" y="268"/>
                    <a:pt x="801" y="501"/>
                    <a:pt x="1201" y="735"/>
                  </a:cubicBezTo>
                  <a:cubicBezTo>
                    <a:pt x="1935" y="1168"/>
                    <a:pt x="2936" y="1802"/>
                    <a:pt x="4003" y="2603"/>
                  </a:cubicBezTo>
                  <a:cubicBezTo>
                    <a:pt x="4937" y="3237"/>
                    <a:pt x="5771" y="3970"/>
                    <a:pt x="6572" y="4771"/>
                  </a:cubicBezTo>
                  <a:cubicBezTo>
                    <a:pt x="7150" y="5382"/>
                    <a:pt x="7450" y="5807"/>
                    <a:pt x="7501" y="5807"/>
                  </a:cubicBezTo>
                  <a:cubicBezTo>
                    <a:pt x="7503" y="5807"/>
                    <a:pt x="7504" y="5806"/>
                    <a:pt x="7506" y="5805"/>
                  </a:cubicBezTo>
                  <a:cubicBezTo>
                    <a:pt x="7472" y="5705"/>
                    <a:pt x="7405" y="5572"/>
                    <a:pt x="7339" y="5505"/>
                  </a:cubicBezTo>
                  <a:cubicBezTo>
                    <a:pt x="7139" y="5205"/>
                    <a:pt x="6905" y="4938"/>
                    <a:pt x="6672" y="4671"/>
                  </a:cubicBezTo>
                  <a:cubicBezTo>
                    <a:pt x="5904" y="3837"/>
                    <a:pt x="5070" y="3070"/>
                    <a:pt x="4136" y="2403"/>
                  </a:cubicBezTo>
                  <a:cubicBezTo>
                    <a:pt x="3236" y="1736"/>
                    <a:pt x="2268" y="1135"/>
                    <a:pt x="1268" y="601"/>
                  </a:cubicBezTo>
                  <a:cubicBezTo>
                    <a:pt x="901" y="401"/>
                    <a:pt x="567" y="234"/>
                    <a:pt x="367" y="134"/>
                  </a:cubicBezTo>
                  <a:cubicBezTo>
                    <a:pt x="134" y="34"/>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9"/>
            <p:cNvSpPr/>
            <p:nvPr/>
          </p:nvSpPr>
          <p:spPr>
            <a:xfrm>
              <a:off x="2245112" y="2052275"/>
              <a:ext cx="94953" cy="158476"/>
            </a:xfrm>
            <a:custGeom>
              <a:rect b="b" l="l" r="r" t="t"/>
              <a:pathLst>
                <a:path extrusionOk="0" h="7906" w="4737">
                  <a:moveTo>
                    <a:pt x="0" y="0"/>
                  </a:moveTo>
                  <a:lnTo>
                    <a:pt x="0" y="0"/>
                  </a:lnTo>
                  <a:cubicBezTo>
                    <a:pt x="33" y="134"/>
                    <a:pt x="67" y="234"/>
                    <a:pt x="134" y="367"/>
                  </a:cubicBezTo>
                  <a:cubicBezTo>
                    <a:pt x="234" y="567"/>
                    <a:pt x="367" y="867"/>
                    <a:pt x="567" y="1234"/>
                  </a:cubicBezTo>
                  <a:cubicBezTo>
                    <a:pt x="967" y="1968"/>
                    <a:pt x="1568" y="2936"/>
                    <a:pt x="2268" y="4036"/>
                  </a:cubicBezTo>
                  <a:cubicBezTo>
                    <a:pt x="2969" y="5104"/>
                    <a:pt x="3603" y="6071"/>
                    <a:pt x="4036" y="6772"/>
                  </a:cubicBezTo>
                  <a:cubicBezTo>
                    <a:pt x="4236" y="7172"/>
                    <a:pt x="4503" y="7539"/>
                    <a:pt x="4737" y="7906"/>
                  </a:cubicBezTo>
                  <a:cubicBezTo>
                    <a:pt x="4703" y="7806"/>
                    <a:pt x="4670" y="7672"/>
                    <a:pt x="4603" y="7572"/>
                  </a:cubicBezTo>
                  <a:cubicBezTo>
                    <a:pt x="4537" y="7372"/>
                    <a:pt x="4370" y="7072"/>
                    <a:pt x="4170" y="6705"/>
                  </a:cubicBezTo>
                  <a:cubicBezTo>
                    <a:pt x="3769" y="5971"/>
                    <a:pt x="3136" y="5004"/>
                    <a:pt x="2469" y="3903"/>
                  </a:cubicBezTo>
                  <a:cubicBezTo>
                    <a:pt x="1768" y="2835"/>
                    <a:pt x="1134" y="1868"/>
                    <a:pt x="701" y="1168"/>
                  </a:cubicBezTo>
                  <a:cubicBezTo>
                    <a:pt x="500" y="767"/>
                    <a:pt x="267" y="367"/>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9"/>
            <p:cNvSpPr/>
            <p:nvPr/>
          </p:nvSpPr>
          <p:spPr>
            <a:xfrm>
              <a:off x="2430989" y="1167689"/>
              <a:ext cx="307591" cy="526422"/>
            </a:xfrm>
            <a:custGeom>
              <a:rect b="b" l="l" r="r" t="t"/>
              <a:pathLst>
                <a:path extrusionOk="0" h="26262" w="15345">
                  <a:moveTo>
                    <a:pt x="7159" y="1"/>
                  </a:moveTo>
                  <a:cubicBezTo>
                    <a:pt x="6943" y="1"/>
                    <a:pt x="6725" y="11"/>
                    <a:pt x="6505" y="32"/>
                  </a:cubicBezTo>
                  <a:lnTo>
                    <a:pt x="6138" y="99"/>
                  </a:lnTo>
                  <a:cubicBezTo>
                    <a:pt x="2569" y="632"/>
                    <a:pt x="0" y="3835"/>
                    <a:pt x="267" y="7437"/>
                  </a:cubicBezTo>
                  <a:cubicBezTo>
                    <a:pt x="501" y="10806"/>
                    <a:pt x="801" y="14509"/>
                    <a:pt x="1101" y="16277"/>
                  </a:cubicBezTo>
                  <a:cubicBezTo>
                    <a:pt x="1702" y="19979"/>
                    <a:pt x="5471" y="19979"/>
                    <a:pt x="5471" y="19979"/>
                  </a:cubicBezTo>
                  <a:cubicBezTo>
                    <a:pt x="5471" y="19979"/>
                    <a:pt x="5638" y="21014"/>
                    <a:pt x="5838" y="22314"/>
                  </a:cubicBezTo>
                  <a:cubicBezTo>
                    <a:pt x="6220" y="24607"/>
                    <a:pt x="8183" y="26262"/>
                    <a:pt x="10479" y="26262"/>
                  </a:cubicBezTo>
                  <a:cubicBezTo>
                    <a:pt x="10588" y="26262"/>
                    <a:pt x="10698" y="26258"/>
                    <a:pt x="10808" y="26251"/>
                  </a:cubicBezTo>
                  <a:cubicBezTo>
                    <a:pt x="13410" y="26050"/>
                    <a:pt x="15345" y="23782"/>
                    <a:pt x="15145" y="21214"/>
                  </a:cubicBezTo>
                  <a:lnTo>
                    <a:pt x="14010" y="6470"/>
                  </a:lnTo>
                  <a:cubicBezTo>
                    <a:pt x="13759" y="2790"/>
                    <a:pt x="10720" y="1"/>
                    <a:pt x="715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9"/>
            <p:cNvSpPr/>
            <p:nvPr/>
          </p:nvSpPr>
          <p:spPr>
            <a:xfrm>
              <a:off x="2477794" y="1346771"/>
              <a:ext cx="22090" cy="20887"/>
            </a:xfrm>
            <a:custGeom>
              <a:rect b="b" l="l" r="r" t="t"/>
              <a:pathLst>
                <a:path extrusionOk="0" h="1042" w="1102">
                  <a:moveTo>
                    <a:pt x="559" y="1"/>
                  </a:moveTo>
                  <a:cubicBezTo>
                    <a:pt x="540" y="1"/>
                    <a:pt x="520" y="2"/>
                    <a:pt x="501" y="4"/>
                  </a:cubicBezTo>
                  <a:cubicBezTo>
                    <a:pt x="201" y="38"/>
                    <a:pt x="0" y="271"/>
                    <a:pt x="0" y="571"/>
                  </a:cubicBezTo>
                  <a:cubicBezTo>
                    <a:pt x="62" y="850"/>
                    <a:pt x="267" y="1042"/>
                    <a:pt x="536" y="1042"/>
                  </a:cubicBezTo>
                  <a:cubicBezTo>
                    <a:pt x="557" y="1042"/>
                    <a:pt x="579" y="1041"/>
                    <a:pt x="601" y="1038"/>
                  </a:cubicBezTo>
                  <a:cubicBezTo>
                    <a:pt x="901" y="1005"/>
                    <a:pt x="1101" y="738"/>
                    <a:pt x="1068"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9"/>
            <p:cNvSpPr/>
            <p:nvPr/>
          </p:nvSpPr>
          <p:spPr>
            <a:xfrm>
              <a:off x="2457067" y="1335907"/>
              <a:ext cx="42816" cy="15014"/>
            </a:xfrm>
            <a:custGeom>
              <a:rect b="b" l="l" r="r" t="t"/>
              <a:pathLst>
                <a:path extrusionOk="0" h="749" w="2136">
                  <a:moveTo>
                    <a:pt x="1166" y="0"/>
                  </a:moveTo>
                  <a:cubicBezTo>
                    <a:pt x="1097" y="0"/>
                    <a:pt x="1031" y="5"/>
                    <a:pt x="968" y="13"/>
                  </a:cubicBezTo>
                  <a:cubicBezTo>
                    <a:pt x="667" y="79"/>
                    <a:pt x="367" y="213"/>
                    <a:pt x="167" y="413"/>
                  </a:cubicBezTo>
                  <a:cubicBezTo>
                    <a:pt x="34" y="580"/>
                    <a:pt x="0" y="713"/>
                    <a:pt x="0" y="746"/>
                  </a:cubicBezTo>
                  <a:cubicBezTo>
                    <a:pt x="5" y="748"/>
                    <a:pt x="10" y="749"/>
                    <a:pt x="16" y="749"/>
                  </a:cubicBezTo>
                  <a:cubicBezTo>
                    <a:pt x="132" y="749"/>
                    <a:pt x="461" y="441"/>
                    <a:pt x="1001" y="346"/>
                  </a:cubicBezTo>
                  <a:cubicBezTo>
                    <a:pt x="1089" y="336"/>
                    <a:pt x="1173" y="332"/>
                    <a:pt x="1253" y="332"/>
                  </a:cubicBezTo>
                  <a:cubicBezTo>
                    <a:pt x="1640" y="332"/>
                    <a:pt x="1926" y="427"/>
                    <a:pt x="2029" y="427"/>
                  </a:cubicBezTo>
                  <a:cubicBezTo>
                    <a:pt x="2050" y="427"/>
                    <a:pt x="2064" y="423"/>
                    <a:pt x="2068" y="413"/>
                  </a:cubicBezTo>
                  <a:cubicBezTo>
                    <a:pt x="2135" y="313"/>
                    <a:pt x="2035" y="246"/>
                    <a:pt x="1835" y="146"/>
                  </a:cubicBezTo>
                  <a:cubicBezTo>
                    <a:pt x="1631" y="44"/>
                    <a:pt x="1388" y="0"/>
                    <a:pt x="1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9"/>
            <p:cNvSpPr/>
            <p:nvPr/>
          </p:nvSpPr>
          <p:spPr>
            <a:xfrm>
              <a:off x="2589465" y="1330054"/>
              <a:ext cx="22070" cy="20887"/>
            </a:xfrm>
            <a:custGeom>
              <a:rect b="b" l="l" r="r" t="t"/>
              <a:pathLst>
                <a:path extrusionOk="0" h="1042" w="1101">
                  <a:moveTo>
                    <a:pt x="559" y="1"/>
                  </a:moveTo>
                  <a:cubicBezTo>
                    <a:pt x="539" y="1"/>
                    <a:pt x="520" y="2"/>
                    <a:pt x="500" y="4"/>
                  </a:cubicBezTo>
                  <a:cubicBezTo>
                    <a:pt x="200" y="38"/>
                    <a:pt x="0" y="305"/>
                    <a:pt x="33" y="571"/>
                  </a:cubicBezTo>
                  <a:cubicBezTo>
                    <a:pt x="64" y="850"/>
                    <a:pt x="296" y="1042"/>
                    <a:pt x="542" y="1042"/>
                  </a:cubicBezTo>
                  <a:cubicBezTo>
                    <a:pt x="562" y="1042"/>
                    <a:pt x="581" y="1041"/>
                    <a:pt x="600" y="1038"/>
                  </a:cubicBezTo>
                  <a:cubicBezTo>
                    <a:pt x="901" y="1005"/>
                    <a:pt x="1101" y="772"/>
                    <a:pt x="1067"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9"/>
            <p:cNvSpPr/>
            <p:nvPr/>
          </p:nvSpPr>
          <p:spPr>
            <a:xfrm>
              <a:off x="2568718" y="1321194"/>
              <a:ext cx="42816" cy="14472"/>
            </a:xfrm>
            <a:custGeom>
              <a:rect b="b" l="l" r="r" t="t"/>
              <a:pathLst>
                <a:path extrusionOk="0" h="722" w="2136">
                  <a:moveTo>
                    <a:pt x="1181" y="1"/>
                  </a:moveTo>
                  <a:cubicBezTo>
                    <a:pt x="1110" y="1"/>
                    <a:pt x="1039" y="5"/>
                    <a:pt x="968" y="13"/>
                  </a:cubicBezTo>
                  <a:cubicBezTo>
                    <a:pt x="668" y="46"/>
                    <a:pt x="401" y="179"/>
                    <a:pt x="168" y="413"/>
                  </a:cubicBezTo>
                  <a:cubicBezTo>
                    <a:pt x="34" y="546"/>
                    <a:pt x="1" y="713"/>
                    <a:pt x="34" y="713"/>
                  </a:cubicBezTo>
                  <a:cubicBezTo>
                    <a:pt x="40" y="719"/>
                    <a:pt x="47" y="721"/>
                    <a:pt x="56" y="721"/>
                  </a:cubicBezTo>
                  <a:cubicBezTo>
                    <a:pt x="158" y="721"/>
                    <a:pt x="482" y="407"/>
                    <a:pt x="1002" y="346"/>
                  </a:cubicBezTo>
                  <a:cubicBezTo>
                    <a:pt x="1110" y="328"/>
                    <a:pt x="1214" y="321"/>
                    <a:pt x="1310" y="321"/>
                  </a:cubicBezTo>
                  <a:cubicBezTo>
                    <a:pt x="1679" y="321"/>
                    <a:pt x="1950" y="425"/>
                    <a:pt x="2059" y="425"/>
                  </a:cubicBezTo>
                  <a:cubicBezTo>
                    <a:pt x="2079" y="425"/>
                    <a:pt x="2094" y="422"/>
                    <a:pt x="2102" y="413"/>
                  </a:cubicBezTo>
                  <a:cubicBezTo>
                    <a:pt x="2136" y="313"/>
                    <a:pt x="2036" y="246"/>
                    <a:pt x="1836" y="146"/>
                  </a:cubicBezTo>
                  <a:cubicBezTo>
                    <a:pt x="1632" y="44"/>
                    <a:pt x="1408" y="1"/>
                    <a:pt x="11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9"/>
            <p:cNvSpPr/>
            <p:nvPr/>
          </p:nvSpPr>
          <p:spPr>
            <a:xfrm>
              <a:off x="2509886" y="1330795"/>
              <a:ext cx="30769" cy="98321"/>
            </a:xfrm>
            <a:custGeom>
              <a:rect b="b" l="l" r="r" t="t"/>
              <a:pathLst>
                <a:path extrusionOk="0" h="4905" w="1535">
                  <a:moveTo>
                    <a:pt x="1101" y="1"/>
                  </a:moveTo>
                  <a:cubicBezTo>
                    <a:pt x="734" y="968"/>
                    <a:pt x="501" y="1969"/>
                    <a:pt x="334" y="2969"/>
                  </a:cubicBezTo>
                  <a:lnTo>
                    <a:pt x="67" y="4137"/>
                  </a:lnTo>
                  <a:cubicBezTo>
                    <a:pt x="1" y="4337"/>
                    <a:pt x="1" y="4537"/>
                    <a:pt x="67" y="4737"/>
                  </a:cubicBezTo>
                  <a:cubicBezTo>
                    <a:pt x="134" y="4804"/>
                    <a:pt x="234" y="4871"/>
                    <a:pt x="367" y="4904"/>
                  </a:cubicBezTo>
                  <a:lnTo>
                    <a:pt x="601" y="4904"/>
                  </a:lnTo>
                  <a:cubicBezTo>
                    <a:pt x="935" y="4904"/>
                    <a:pt x="1235" y="4837"/>
                    <a:pt x="1535" y="4771"/>
                  </a:cubicBezTo>
                  <a:cubicBezTo>
                    <a:pt x="1359" y="4732"/>
                    <a:pt x="1172" y="4715"/>
                    <a:pt x="986" y="4715"/>
                  </a:cubicBezTo>
                  <a:cubicBezTo>
                    <a:pt x="855" y="4715"/>
                    <a:pt x="725" y="4724"/>
                    <a:pt x="601" y="4737"/>
                  </a:cubicBezTo>
                  <a:cubicBezTo>
                    <a:pt x="468" y="4737"/>
                    <a:pt x="301" y="4737"/>
                    <a:pt x="267" y="4637"/>
                  </a:cubicBezTo>
                  <a:cubicBezTo>
                    <a:pt x="234" y="4471"/>
                    <a:pt x="234" y="4337"/>
                    <a:pt x="301" y="4204"/>
                  </a:cubicBezTo>
                  <a:lnTo>
                    <a:pt x="568" y="3036"/>
                  </a:lnTo>
                  <a:cubicBezTo>
                    <a:pt x="801" y="2035"/>
                    <a:pt x="1001" y="1035"/>
                    <a:pt x="1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9"/>
            <p:cNvSpPr/>
            <p:nvPr/>
          </p:nvSpPr>
          <p:spPr>
            <a:xfrm>
              <a:off x="2558696" y="1270620"/>
              <a:ext cx="54182" cy="13891"/>
            </a:xfrm>
            <a:custGeom>
              <a:rect b="b" l="l" r="r" t="t"/>
              <a:pathLst>
                <a:path extrusionOk="0" h="693" w="2703">
                  <a:moveTo>
                    <a:pt x="1335" y="1"/>
                  </a:moveTo>
                  <a:cubicBezTo>
                    <a:pt x="968" y="34"/>
                    <a:pt x="634" y="101"/>
                    <a:pt x="334" y="267"/>
                  </a:cubicBezTo>
                  <a:cubicBezTo>
                    <a:pt x="101" y="401"/>
                    <a:pt x="1" y="568"/>
                    <a:pt x="34" y="634"/>
                  </a:cubicBezTo>
                  <a:cubicBezTo>
                    <a:pt x="66" y="677"/>
                    <a:pt x="143" y="692"/>
                    <a:pt x="254" y="692"/>
                  </a:cubicBezTo>
                  <a:cubicBezTo>
                    <a:pt x="490" y="692"/>
                    <a:pt x="882" y="624"/>
                    <a:pt x="1335" y="601"/>
                  </a:cubicBezTo>
                  <a:cubicBezTo>
                    <a:pt x="1452" y="595"/>
                    <a:pt x="1565" y="594"/>
                    <a:pt x="1672" y="594"/>
                  </a:cubicBezTo>
                  <a:cubicBezTo>
                    <a:pt x="1888" y="594"/>
                    <a:pt x="2081" y="601"/>
                    <a:pt x="2240" y="601"/>
                  </a:cubicBezTo>
                  <a:cubicBezTo>
                    <a:pt x="2477" y="601"/>
                    <a:pt x="2636" y="584"/>
                    <a:pt x="2669" y="501"/>
                  </a:cubicBezTo>
                  <a:cubicBezTo>
                    <a:pt x="2703" y="434"/>
                    <a:pt x="2569" y="301"/>
                    <a:pt x="2336" y="201"/>
                  </a:cubicBezTo>
                  <a:cubicBezTo>
                    <a:pt x="2002" y="67"/>
                    <a:pt x="1668" y="1"/>
                    <a:pt x="1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9"/>
            <p:cNvSpPr/>
            <p:nvPr/>
          </p:nvSpPr>
          <p:spPr>
            <a:xfrm>
              <a:off x="2455063" y="1302051"/>
              <a:ext cx="40812" cy="15956"/>
            </a:xfrm>
            <a:custGeom>
              <a:rect b="b" l="l" r="r" t="t"/>
              <a:pathLst>
                <a:path extrusionOk="0" h="796" w="2036">
                  <a:moveTo>
                    <a:pt x="1204" y="0"/>
                  </a:moveTo>
                  <a:cubicBezTo>
                    <a:pt x="838" y="0"/>
                    <a:pt x="467" y="134"/>
                    <a:pt x="200" y="401"/>
                  </a:cubicBezTo>
                  <a:cubicBezTo>
                    <a:pt x="67" y="567"/>
                    <a:pt x="0" y="701"/>
                    <a:pt x="100" y="768"/>
                  </a:cubicBezTo>
                  <a:cubicBezTo>
                    <a:pt x="120" y="787"/>
                    <a:pt x="149" y="795"/>
                    <a:pt x="187" y="795"/>
                  </a:cubicBezTo>
                  <a:cubicBezTo>
                    <a:pt x="346" y="795"/>
                    <a:pt x="658" y="655"/>
                    <a:pt x="1034" y="601"/>
                  </a:cubicBezTo>
                  <a:cubicBezTo>
                    <a:pt x="1501" y="501"/>
                    <a:pt x="1935" y="534"/>
                    <a:pt x="2002" y="401"/>
                  </a:cubicBezTo>
                  <a:cubicBezTo>
                    <a:pt x="2035" y="334"/>
                    <a:pt x="1935" y="200"/>
                    <a:pt x="1735" y="100"/>
                  </a:cubicBezTo>
                  <a:cubicBezTo>
                    <a:pt x="1568" y="34"/>
                    <a:pt x="1386" y="0"/>
                    <a:pt x="1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9"/>
            <p:cNvSpPr/>
            <p:nvPr/>
          </p:nvSpPr>
          <p:spPr>
            <a:xfrm>
              <a:off x="2618871" y="1175988"/>
              <a:ext cx="106339" cy="208207"/>
            </a:xfrm>
            <a:custGeom>
              <a:rect b="b" l="l" r="r" t="t"/>
              <a:pathLst>
                <a:path extrusionOk="0" h="10387" w="5305">
                  <a:moveTo>
                    <a:pt x="2348" y="1"/>
                  </a:moveTo>
                  <a:cubicBezTo>
                    <a:pt x="2131" y="1"/>
                    <a:pt x="1922" y="53"/>
                    <a:pt x="1735" y="185"/>
                  </a:cubicBezTo>
                  <a:cubicBezTo>
                    <a:pt x="1168" y="552"/>
                    <a:pt x="534" y="1853"/>
                    <a:pt x="134" y="2420"/>
                  </a:cubicBezTo>
                  <a:lnTo>
                    <a:pt x="1" y="2620"/>
                  </a:lnTo>
                  <a:lnTo>
                    <a:pt x="34" y="2620"/>
                  </a:lnTo>
                  <a:cubicBezTo>
                    <a:pt x="701" y="2987"/>
                    <a:pt x="1168" y="3587"/>
                    <a:pt x="1402" y="4321"/>
                  </a:cubicBezTo>
                  <a:lnTo>
                    <a:pt x="1435" y="4388"/>
                  </a:lnTo>
                  <a:cubicBezTo>
                    <a:pt x="1735" y="5422"/>
                    <a:pt x="1869" y="6489"/>
                    <a:pt x="2169" y="7524"/>
                  </a:cubicBezTo>
                  <a:cubicBezTo>
                    <a:pt x="2436" y="8558"/>
                    <a:pt x="3036" y="9492"/>
                    <a:pt x="3904" y="10159"/>
                  </a:cubicBezTo>
                  <a:cubicBezTo>
                    <a:pt x="4107" y="10288"/>
                    <a:pt x="4381" y="10387"/>
                    <a:pt x="4620" y="10387"/>
                  </a:cubicBezTo>
                  <a:cubicBezTo>
                    <a:pt x="4813" y="10387"/>
                    <a:pt x="4982" y="10323"/>
                    <a:pt x="5071" y="10159"/>
                  </a:cubicBezTo>
                  <a:cubicBezTo>
                    <a:pt x="5138" y="9992"/>
                    <a:pt x="5171" y="9825"/>
                    <a:pt x="5138" y="9658"/>
                  </a:cubicBezTo>
                  <a:cubicBezTo>
                    <a:pt x="4938" y="7090"/>
                    <a:pt x="5305" y="4755"/>
                    <a:pt x="4871" y="2086"/>
                  </a:cubicBezTo>
                  <a:cubicBezTo>
                    <a:pt x="4771" y="1386"/>
                    <a:pt x="4304" y="752"/>
                    <a:pt x="3670" y="418"/>
                  </a:cubicBezTo>
                  <a:cubicBezTo>
                    <a:pt x="3267" y="217"/>
                    <a:pt x="2790" y="1"/>
                    <a:pt x="23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9"/>
            <p:cNvSpPr/>
            <p:nvPr/>
          </p:nvSpPr>
          <p:spPr>
            <a:xfrm>
              <a:off x="2691754" y="1328811"/>
              <a:ext cx="59554" cy="78977"/>
            </a:xfrm>
            <a:custGeom>
              <a:rect b="b" l="l" r="r" t="t"/>
              <a:pathLst>
                <a:path extrusionOk="0" h="3940" w="2971">
                  <a:moveTo>
                    <a:pt x="1163" y="0"/>
                  </a:moveTo>
                  <a:cubicBezTo>
                    <a:pt x="570" y="0"/>
                    <a:pt x="32" y="251"/>
                    <a:pt x="1" y="266"/>
                  </a:cubicBezTo>
                  <a:cubicBezTo>
                    <a:pt x="1" y="266"/>
                    <a:pt x="401" y="3836"/>
                    <a:pt x="401" y="3902"/>
                  </a:cubicBezTo>
                  <a:cubicBezTo>
                    <a:pt x="408" y="3917"/>
                    <a:pt x="537" y="3939"/>
                    <a:pt x="732" y="3939"/>
                  </a:cubicBezTo>
                  <a:cubicBezTo>
                    <a:pt x="1431" y="3939"/>
                    <a:pt x="2971" y="3650"/>
                    <a:pt x="2736" y="1667"/>
                  </a:cubicBezTo>
                  <a:cubicBezTo>
                    <a:pt x="2577" y="321"/>
                    <a:pt x="1834" y="0"/>
                    <a:pt x="11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9"/>
            <p:cNvSpPr/>
            <p:nvPr/>
          </p:nvSpPr>
          <p:spPr>
            <a:xfrm>
              <a:off x="2712481" y="1344847"/>
              <a:ext cx="23433" cy="45141"/>
            </a:xfrm>
            <a:custGeom>
              <a:rect b="b" l="l" r="r" t="t"/>
              <a:pathLst>
                <a:path extrusionOk="0" h="2252" w="1169">
                  <a:moveTo>
                    <a:pt x="334" y="0"/>
                  </a:moveTo>
                  <a:cubicBezTo>
                    <a:pt x="234" y="0"/>
                    <a:pt x="168" y="34"/>
                    <a:pt x="101" y="100"/>
                  </a:cubicBezTo>
                  <a:cubicBezTo>
                    <a:pt x="34" y="134"/>
                    <a:pt x="34" y="200"/>
                    <a:pt x="1" y="267"/>
                  </a:cubicBezTo>
                  <a:cubicBezTo>
                    <a:pt x="1" y="367"/>
                    <a:pt x="67" y="400"/>
                    <a:pt x="67" y="400"/>
                  </a:cubicBezTo>
                  <a:cubicBezTo>
                    <a:pt x="67" y="400"/>
                    <a:pt x="34" y="334"/>
                    <a:pt x="67" y="267"/>
                  </a:cubicBezTo>
                  <a:cubicBezTo>
                    <a:pt x="95" y="185"/>
                    <a:pt x="168" y="125"/>
                    <a:pt x="248" y="125"/>
                  </a:cubicBezTo>
                  <a:cubicBezTo>
                    <a:pt x="266" y="125"/>
                    <a:pt x="283" y="128"/>
                    <a:pt x="301" y="134"/>
                  </a:cubicBezTo>
                  <a:cubicBezTo>
                    <a:pt x="468" y="167"/>
                    <a:pt x="601" y="267"/>
                    <a:pt x="668" y="434"/>
                  </a:cubicBezTo>
                  <a:cubicBezTo>
                    <a:pt x="801" y="601"/>
                    <a:pt x="868" y="801"/>
                    <a:pt x="868" y="1034"/>
                  </a:cubicBezTo>
                  <a:cubicBezTo>
                    <a:pt x="935" y="1435"/>
                    <a:pt x="801" y="1835"/>
                    <a:pt x="501" y="2068"/>
                  </a:cubicBezTo>
                  <a:cubicBezTo>
                    <a:pt x="443" y="2107"/>
                    <a:pt x="372" y="2124"/>
                    <a:pt x="304" y="2124"/>
                  </a:cubicBezTo>
                  <a:cubicBezTo>
                    <a:pt x="256" y="2124"/>
                    <a:pt x="209" y="2115"/>
                    <a:pt x="168" y="2102"/>
                  </a:cubicBezTo>
                  <a:cubicBezTo>
                    <a:pt x="101" y="2068"/>
                    <a:pt x="34" y="2068"/>
                    <a:pt x="34" y="2068"/>
                  </a:cubicBezTo>
                  <a:lnTo>
                    <a:pt x="34" y="2068"/>
                  </a:lnTo>
                  <a:cubicBezTo>
                    <a:pt x="34" y="2068"/>
                    <a:pt x="34" y="2102"/>
                    <a:pt x="134" y="2202"/>
                  </a:cubicBezTo>
                  <a:cubicBezTo>
                    <a:pt x="201" y="2235"/>
                    <a:pt x="276" y="2252"/>
                    <a:pt x="351" y="2252"/>
                  </a:cubicBezTo>
                  <a:cubicBezTo>
                    <a:pt x="426" y="2252"/>
                    <a:pt x="501" y="2235"/>
                    <a:pt x="568" y="2202"/>
                  </a:cubicBezTo>
                  <a:cubicBezTo>
                    <a:pt x="968" y="1935"/>
                    <a:pt x="1168" y="1468"/>
                    <a:pt x="1068" y="1034"/>
                  </a:cubicBezTo>
                  <a:cubicBezTo>
                    <a:pt x="1035" y="767"/>
                    <a:pt x="968" y="534"/>
                    <a:pt x="835" y="334"/>
                  </a:cubicBezTo>
                  <a:cubicBezTo>
                    <a:pt x="735" y="134"/>
                    <a:pt x="534" y="0"/>
                    <a:pt x="3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9"/>
            <p:cNvSpPr/>
            <p:nvPr/>
          </p:nvSpPr>
          <p:spPr>
            <a:xfrm>
              <a:off x="2366805" y="1136118"/>
              <a:ext cx="299573" cy="165552"/>
            </a:xfrm>
            <a:custGeom>
              <a:rect b="b" l="l" r="r" t="t"/>
              <a:pathLst>
                <a:path extrusionOk="0" h="8259" w="14945">
                  <a:moveTo>
                    <a:pt x="11255" y="0"/>
                  </a:moveTo>
                  <a:cubicBezTo>
                    <a:pt x="10062" y="0"/>
                    <a:pt x="8740" y="741"/>
                    <a:pt x="7706" y="1273"/>
                  </a:cubicBezTo>
                  <a:cubicBezTo>
                    <a:pt x="6938" y="1674"/>
                    <a:pt x="6238" y="2141"/>
                    <a:pt x="5404" y="2241"/>
                  </a:cubicBezTo>
                  <a:cubicBezTo>
                    <a:pt x="4837" y="2241"/>
                    <a:pt x="4270" y="2207"/>
                    <a:pt x="3736" y="2074"/>
                  </a:cubicBezTo>
                  <a:cubicBezTo>
                    <a:pt x="3413" y="1993"/>
                    <a:pt x="3078" y="1949"/>
                    <a:pt x="2737" y="1949"/>
                  </a:cubicBezTo>
                  <a:cubicBezTo>
                    <a:pt x="2516" y="1949"/>
                    <a:pt x="2292" y="1968"/>
                    <a:pt x="2068" y="2007"/>
                  </a:cubicBezTo>
                  <a:cubicBezTo>
                    <a:pt x="1501" y="2074"/>
                    <a:pt x="1034" y="2508"/>
                    <a:pt x="867" y="3041"/>
                  </a:cubicBezTo>
                  <a:cubicBezTo>
                    <a:pt x="759" y="3504"/>
                    <a:pt x="1005" y="3966"/>
                    <a:pt x="1407" y="4139"/>
                  </a:cubicBezTo>
                  <a:lnTo>
                    <a:pt x="1407" y="4139"/>
                  </a:lnTo>
                  <a:cubicBezTo>
                    <a:pt x="1357" y="4133"/>
                    <a:pt x="1307" y="4130"/>
                    <a:pt x="1258" y="4130"/>
                  </a:cubicBezTo>
                  <a:cubicBezTo>
                    <a:pt x="586" y="4130"/>
                    <a:pt x="0" y="4663"/>
                    <a:pt x="0" y="5376"/>
                  </a:cubicBezTo>
                  <a:cubicBezTo>
                    <a:pt x="0" y="6090"/>
                    <a:pt x="545" y="6615"/>
                    <a:pt x="1186" y="6636"/>
                  </a:cubicBezTo>
                  <a:lnTo>
                    <a:pt x="1186" y="6636"/>
                  </a:lnTo>
                  <a:cubicBezTo>
                    <a:pt x="999" y="6796"/>
                    <a:pt x="878" y="7069"/>
                    <a:pt x="934" y="7311"/>
                  </a:cubicBezTo>
                  <a:cubicBezTo>
                    <a:pt x="1101" y="7745"/>
                    <a:pt x="1468" y="8078"/>
                    <a:pt x="1935" y="8145"/>
                  </a:cubicBezTo>
                  <a:cubicBezTo>
                    <a:pt x="2230" y="8223"/>
                    <a:pt x="2529" y="8258"/>
                    <a:pt x="2828" y="8258"/>
                  </a:cubicBezTo>
                  <a:cubicBezTo>
                    <a:pt x="3680" y="8258"/>
                    <a:pt x="4530" y="7973"/>
                    <a:pt x="5271" y="7578"/>
                  </a:cubicBezTo>
                  <a:cubicBezTo>
                    <a:pt x="6305" y="7044"/>
                    <a:pt x="7239" y="6344"/>
                    <a:pt x="8239" y="5777"/>
                  </a:cubicBezTo>
                  <a:cubicBezTo>
                    <a:pt x="9179" y="5261"/>
                    <a:pt x="10669" y="4415"/>
                    <a:pt x="11785" y="4415"/>
                  </a:cubicBezTo>
                  <a:cubicBezTo>
                    <a:pt x="11897" y="4415"/>
                    <a:pt x="12005" y="4424"/>
                    <a:pt x="12109" y="4442"/>
                  </a:cubicBezTo>
                  <a:cubicBezTo>
                    <a:pt x="12833" y="4587"/>
                    <a:pt x="13456" y="5260"/>
                    <a:pt x="13870" y="5260"/>
                  </a:cubicBezTo>
                  <a:cubicBezTo>
                    <a:pt x="13933" y="5260"/>
                    <a:pt x="13991" y="5245"/>
                    <a:pt x="14043" y="5209"/>
                  </a:cubicBezTo>
                  <a:cubicBezTo>
                    <a:pt x="14444" y="4909"/>
                    <a:pt x="14677" y="4442"/>
                    <a:pt x="14677" y="3942"/>
                  </a:cubicBezTo>
                  <a:cubicBezTo>
                    <a:pt x="14677" y="3475"/>
                    <a:pt x="14577" y="2975"/>
                    <a:pt x="14410" y="2541"/>
                  </a:cubicBezTo>
                  <a:lnTo>
                    <a:pt x="14477" y="2541"/>
                  </a:lnTo>
                  <a:cubicBezTo>
                    <a:pt x="14944" y="1440"/>
                    <a:pt x="13009" y="239"/>
                    <a:pt x="11708" y="39"/>
                  </a:cubicBezTo>
                  <a:cubicBezTo>
                    <a:pt x="11560" y="12"/>
                    <a:pt x="11408" y="0"/>
                    <a:pt x="112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9"/>
            <p:cNvSpPr/>
            <p:nvPr/>
          </p:nvSpPr>
          <p:spPr>
            <a:xfrm>
              <a:off x="2422971" y="1321434"/>
              <a:ext cx="282173" cy="268242"/>
            </a:xfrm>
            <a:custGeom>
              <a:rect b="b" l="l" r="r" t="t"/>
              <a:pathLst>
                <a:path extrusionOk="0" h="13382" w="14077">
                  <a:moveTo>
                    <a:pt x="11875" y="1"/>
                  </a:moveTo>
                  <a:cubicBezTo>
                    <a:pt x="11875" y="701"/>
                    <a:pt x="12576" y="2736"/>
                    <a:pt x="12342" y="3403"/>
                  </a:cubicBezTo>
                  <a:cubicBezTo>
                    <a:pt x="12142" y="4070"/>
                    <a:pt x="11675" y="4637"/>
                    <a:pt x="11041" y="4938"/>
                  </a:cubicBezTo>
                  <a:cubicBezTo>
                    <a:pt x="10746" y="5056"/>
                    <a:pt x="10439" y="5097"/>
                    <a:pt x="10127" y="5097"/>
                  </a:cubicBezTo>
                  <a:cubicBezTo>
                    <a:pt x="9407" y="5097"/>
                    <a:pt x="8655" y="4877"/>
                    <a:pt x="7933" y="4877"/>
                  </a:cubicBezTo>
                  <a:cubicBezTo>
                    <a:pt x="7732" y="4877"/>
                    <a:pt x="7534" y="4894"/>
                    <a:pt x="7339" y="4938"/>
                  </a:cubicBezTo>
                  <a:cubicBezTo>
                    <a:pt x="6017" y="5228"/>
                    <a:pt x="5038" y="6577"/>
                    <a:pt x="3739" y="6577"/>
                  </a:cubicBezTo>
                  <a:cubicBezTo>
                    <a:pt x="3694" y="6577"/>
                    <a:pt x="3649" y="6575"/>
                    <a:pt x="3603" y="6572"/>
                  </a:cubicBezTo>
                  <a:cubicBezTo>
                    <a:pt x="3202" y="6539"/>
                    <a:pt x="2802" y="6405"/>
                    <a:pt x="2435" y="6238"/>
                  </a:cubicBezTo>
                  <a:cubicBezTo>
                    <a:pt x="2035" y="6038"/>
                    <a:pt x="1635" y="5972"/>
                    <a:pt x="1234" y="5938"/>
                  </a:cubicBezTo>
                  <a:cubicBezTo>
                    <a:pt x="801" y="5972"/>
                    <a:pt x="334" y="6205"/>
                    <a:pt x="267" y="6605"/>
                  </a:cubicBezTo>
                  <a:cubicBezTo>
                    <a:pt x="200" y="6972"/>
                    <a:pt x="0" y="7539"/>
                    <a:pt x="634" y="7806"/>
                  </a:cubicBezTo>
                  <a:cubicBezTo>
                    <a:pt x="267" y="8240"/>
                    <a:pt x="200" y="8840"/>
                    <a:pt x="400" y="9374"/>
                  </a:cubicBezTo>
                  <a:cubicBezTo>
                    <a:pt x="601" y="10041"/>
                    <a:pt x="1168" y="10542"/>
                    <a:pt x="1868" y="10675"/>
                  </a:cubicBezTo>
                  <a:cubicBezTo>
                    <a:pt x="1868" y="11576"/>
                    <a:pt x="2669" y="12576"/>
                    <a:pt x="3503" y="12910"/>
                  </a:cubicBezTo>
                  <a:cubicBezTo>
                    <a:pt x="4280" y="13233"/>
                    <a:pt x="5167" y="13381"/>
                    <a:pt x="6067" y="13381"/>
                  </a:cubicBezTo>
                  <a:cubicBezTo>
                    <a:pt x="7214" y="13381"/>
                    <a:pt x="8383" y="13140"/>
                    <a:pt x="9373" y="12710"/>
                  </a:cubicBezTo>
                  <a:cubicBezTo>
                    <a:pt x="11008" y="11976"/>
                    <a:pt x="12242" y="10441"/>
                    <a:pt x="13143" y="8907"/>
                  </a:cubicBezTo>
                  <a:cubicBezTo>
                    <a:pt x="13777" y="7740"/>
                    <a:pt x="14077" y="6405"/>
                    <a:pt x="14043" y="5038"/>
                  </a:cubicBezTo>
                  <a:cubicBezTo>
                    <a:pt x="13977" y="3703"/>
                    <a:pt x="13777" y="2369"/>
                    <a:pt x="13476" y="1068"/>
                  </a:cubicBezTo>
                  <a:lnTo>
                    <a:pt x="1187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9"/>
            <p:cNvSpPr/>
            <p:nvPr/>
          </p:nvSpPr>
          <p:spPr>
            <a:xfrm>
              <a:off x="2527946" y="1495104"/>
              <a:ext cx="40130" cy="10223"/>
            </a:xfrm>
            <a:custGeom>
              <a:rect b="b" l="l" r="r" t="t"/>
              <a:pathLst>
                <a:path extrusionOk="0" h="510" w="2002">
                  <a:moveTo>
                    <a:pt x="1109" y="1"/>
                  </a:moveTo>
                  <a:cubicBezTo>
                    <a:pt x="1062" y="1"/>
                    <a:pt x="1015" y="4"/>
                    <a:pt x="968" y="10"/>
                  </a:cubicBezTo>
                  <a:cubicBezTo>
                    <a:pt x="701" y="10"/>
                    <a:pt x="434" y="110"/>
                    <a:pt x="234" y="276"/>
                  </a:cubicBezTo>
                  <a:cubicBezTo>
                    <a:pt x="67" y="376"/>
                    <a:pt x="0" y="477"/>
                    <a:pt x="0" y="510"/>
                  </a:cubicBezTo>
                  <a:cubicBezTo>
                    <a:pt x="0" y="510"/>
                    <a:pt x="100" y="443"/>
                    <a:pt x="267" y="343"/>
                  </a:cubicBezTo>
                  <a:cubicBezTo>
                    <a:pt x="501" y="210"/>
                    <a:pt x="734" y="143"/>
                    <a:pt x="968" y="110"/>
                  </a:cubicBezTo>
                  <a:cubicBezTo>
                    <a:pt x="1234" y="110"/>
                    <a:pt x="1468" y="143"/>
                    <a:pt x="1701" y="243"/>
                  </a:cubicBezTo>
                  <a:cubicBezTo>
                    <a:pt x="1865" y="298"/>
                    <a:pt x="1962" y="352"/>
                    <a:pt x="1992" y="352"/>
                  </a:cubicBezTo>
                  <a:cubicBezTo>
                    <a:pt x="1998" y="352"/>
                    <a:pt x="2002" y="349"/>
                    <a:pt x="2002" y="343"/>
                  </a:cubicBezTo>
                  <a:cubicBezTo>
                    <a:pt x="2002" y="343"/>
                    <a:pt x="1935" y="243"/>
                    <a:pt x="1735" y="143"/>
                  </a:cubicBezTo>
                  <a:cubicBezTo>
                    <a:pt x="1543" y="61"/>
                    <a:pt x="1328" y="1"/>
                    <a:pt x="11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9"/>
            <p:cNvSpPr/>
            <p:nvPr/>
          </p:nvSpPr>
          <p:spPr>
            <a:xfrm>
              <a:off x="2425015" y="1441143"/>
              <a:ext cx="210593" cy="150698"/>
            </a:xfrm>
            <a:custGeom>
              <a:rect b="b" l="l" r="r" t="t"/>
              <a:pathLst>
                <a:path extrusionOk="0" h="7518" w="10506">
                  <a:moveTo>
                    <a:pt x="995" y="0"/>
                  </a:moveTo>
                  <a:lnTo>
                    <a:pt x="995" y="0"/>
                  </a:lnTo>
                  <a:cubicBezTo>
                    <a:pt x="830" y="34"/>
                    <a:pt x="664" y="100"/>
                    <a:pt x="499" y="200"/>
                  </a:cubicBezTo>
                  <a:cubicBezTo>
                    <a:pt x="265" y="333"/>
                    <a:pt x="98" y="600"/>
                    <a:pt x="65" y="900"/>
                  </a:cubicBezTo>
                  <a:cubicBezTo>
                    <a:pt x="0" y="1255"/>
                    <a:pt x="155" y="1642"/>
                    <a:pt x="437" y="1878"/>
                  </a:cubicBezTo>
                  <a:lnTo>
                    <a:pt x="437" y="1878"/>
                  </a:lnTo>
                  <a:cubicBezTo>
                    <a:pt x="126" y="2371"/>
                    <a:pt x="37" y="2984"/>
                    <a:pt x="232" y="3502"/>
                  </a:cubicBezTo>
                  <a:cubicBezTo>
                    <a:pt x="265" y="3669"/>
                    <a:pt x="365" y="3802"/>
                    <a:pt x="465" y="3936"/>
                  </a:cubicBezTo>
                  <a:cubicBezTo>
                    <a:pt x="565" y="4069"/>
                    <a:pt x="665" y="4169"/>
                    <a:pt x="799" y="4303"/>
                  </a:cubicBezTo>
                  <a:cubicBezTo>
                    <a:pt x="1083" y="4524"/>
                    <a:pt x="1367" y="4655"/>
                    <a:pt x="1708" y="4725"/>
                  </a:cubicBezTo>
                  <a:lnTo>
                    <a:pt x="1708" y="4725"/>
                  </a:lnTo>
                  <a:cubicBezTo>
                    <a:pt x="1817" y="5403"/>
                    <a:pt x="2147" y="6015"/>
                    <a:pt x="2667" y="6438"/>
                  </a:cubicBezTo>
                  <a:cubicBezTo>
                    <a:pt x="3100" y="6804"/>
                    <a:pt x="3634" y="7071"/>
                    <a:pt x="4168" y="7238"/>
                  </a:cubicBezTo>
                  <a:cubicBezTo>
                    <a:pt x="4668" y="7405"/>
                    <a:pt x="5202" y="7505"/>
                    <a:pt x="5736" y="7505"/>
                  </a:cubicBezTo>
                  <a:cubicBezTo>
                    <a:pt x="5852" y="7513"/>
                    <a:pt x="5969" y="7517"/>
                    <a:pt x="6086" y="7517"/>
                  </a:cubicBezTo>
                  <a:cubicBezTo>
                    <a:pt x="6438" y="7517"/>
                    <a:pt x="6795" y="7480"/>
                    <a:pt x="7170" y="7405"/>
                  </a:cubicBezTo>
                  <a:cubicBezTo>
                    <a:pt x="7570" y="7338"/>
                    <a:pt x="7971" y="7238"/>
                    <a:pt x="8371" y="7105"/>
                  </a:cubicBezTo>
                  <a:cubicBezTo>
                    <a:pt x="8938" y="6938"/>
                    <a:pt x="9472" y="6671"/>
                    <a:pt x="10005" y="6371"/>
                  </a:cubicBezTo>
                  <a:cubicBezTo>
                    <a:pt x="10139" y="6304"/>
                    <a:pt x="10272" y="6204"/>
                    <a:pt x="10406" y="6104"/>
                  </a:cubicBezTo>
                  <a:lnTo>
                    <a:pt x="10506" y="6004"/>
                  </a:lnTo>
                  <a:cubicBezTo>
                    <a:pt x="10439" y="6004"/>
                    <a:pt x="10406" y="6037"/>
                    <a:pt x="10372" y="6071"/>
                  </a:cubicBezTo>
                  <a:cubicBezTo>
                    <a:pt x="10272" y="6137"/>
                    <a:pt x="10139" y="6237"/>
                    <a:pt x="9939" y="6337"/>
                  </a:cubicBezTo>
                  <a:cubicBezTo>
                    <a:pt x="9438" y="6638"/>
                    <a:pt x="8871" y="6871"/>
                    <a:pt x="8304" y="7038"/>
                  </a:cubicBezTo>
                  <a:cubicBezTo>
                    <a:pt x="7904" y="7171"/>
                    <a:pt x="7504" y="7271"/>
                    <a:pt x="7103" y="7338"/>
                  </a:cubicBezTo>
                  <a:cubicBezTo>
                    <a:pt x="6636" y="7405"/>
                    <a:pt x="6169" y="7405"/>
                    <a:pt x="5702" y="7405"/>
                  </a:cubicBezTo>
                  <a:cubicBezTo>
                    <a:pt x="5202" y="7372"/>
                    <a:pt x="4668" y="7271"/>
                    <a:pt x="4201" y="7138"/>
                  </a:cubicBezTo>
                  <a:cubicBezTo>
                    <a:pt x="3667" y="6971"/>
                    <a:pt x="3167" y="6704"/>
                    <a:pt x="2733" y="6337"/>
                  </a:cubicBezTo>
                  <a:cubicBezTo>
                    <a:pt x="2200" y="5937"/>
                    <a:pt x="1900" y="5337"/>
                    <a:pt x="1799" y="4670"/>
                  </a:cubicBezTo>
                  <a:lnTo>
                    <a:pt x="1799" y="4636"/>
                  </a:lnTo>
                  <a:lnTo>
                    <a:pt x="1766" y="4636"/>
                  </a:lnTo>
                  <a:cubicBezTo>
                    <a:pt x="1433" y="4570"/>
                    <a:pt x="1132" y="4403"/>
                    <a:pt x="865" y="4203"/>
                  </a:cubicBezTo>
                  <a:cubicBezTo>
                    <a:pt x="732" y="4103"/>
                    <a:pt x="632" y="4002"/>
                    <a:pt x="532" y="3869"/>
                  </a:cubicBezTo>
                  <a:cubicBezTo>
                    <a:pt x="432" y="3736"/>
                    <a:pt x="365" y="3602"/>
                    <a:pt x="298" y="3469"/>
                  </a:cubicBezTo>
                  <a:cubicBezTo>
                    <a:pt x="132" y="2935"/>
                    <a:pt x="198" y="2335"/>
                    <a:pt x="532" y="1868"/>
                  </a:cubicBezTo>
                  <a:lnTo>
                    <a:pt x="532" y="1834"/>
                  </a:lnTo>
                  <a:lnTo>
                    <a:pt x="499" y="1801"/>
                  </a:lnTo>
                  <a:cubicBezTo>
                    <a:pt x="232" y="1567"/>
                    <a:pt x="65" y="1234"/>
                    <a:pt x="132" y="867"/>
                  </a:cubicBezTo>
                  <a:cubicBezTo>
                    <a:pt x="165" y="600"/>
                    <a:pt x="298" y="367"/>
                    <a:pt x="532" y="200"/>
                  </a:cubicBezTo>
                  <a:cubicBezTo>
                    <a:pt x="664" y="100"/>
                    <a:pt x="830" y="34"/>
                    <a:pt x="9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9"/>
            <p:cNvSpPr/>
            <p:nvPr/>
          </p:nvSpPr>
          <p:spPr>
            <a:xfrm>
              <a:off x="2536486" y="1459043"/>
              <a:ext cx="30929" cy="24695"/>
            </a:xfrm>
            <a:custGeom>
              <a:rect b="b" l="l" r="r" t="t"/>
              <a:pathLst>
                <a:path extrusionOk="0" h="1232" w="1543">
                  <a:moveTo>
                    <a:pt x="1019" y="1"/>
                  </a:moveTo>
                  <a:cubicBezTo>
                    <a:pt x="862" y="1"/>
                    <a:pt x="707" y="60"/>
                    <a:pt x="575" y="174"/>
                  </a:cubicBezTo>
                  <a:lnTo>
                    <a:pt x="542" y="174"/>
                  </a:lnTo>
                  <a:cubicBezTo>
                    <a:pt x="0" y="483"/>
                    <a:pt x="635" y="1231"/>
                    <a:pt x="1105" y="1231"/>
                  </a:cubicBezTo>
                  <a:cubicBezTo>
                    <a:pt x="1243" y="1231"/>
                    <a:pt x="1366" y="1167"/>
                    <a:pt x="1442" y="1008"/>
                  </a:cubicBezTo>
                  <a:cubicBezTo>
                    <a:pt x="1509" y="875"/>
                    <a:pt x="1542" y="708"/>
                    <a:pt x="1542" y="574"/>
                  </a:cubicBezTo>
                  <a:cubicBezTo>
                    <a:pt x="1542" y="408"/>
                    <a:pt x="1476" y="241"/>
                    <a:pt x="1375" y="107"/>
                  </a:cubicBezTo>
                  <a:cubicBezTo>
                    <a:pt x="1260" y="35"/>
                    <a:pt x="1139" y="1"/>
                    <a:pt x="101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9"/>
            <p:cNvSpPr/>
            <p:nvPr/>
          </p:nvSpPr>
          <p:spPr>
            <a:xfrm>
              <a:off x="2540635" y="1456477"/>
              <a:ext cx="28785" cy="31611"/>
            </a:xfrm>
            <a:custGeom>
              <a:rect b="b" l="l" r="r" t="t"/>
              <a:pathLst>
                <a:path extrusionOk="0" h="1577" w="1436">
                  <a:moveTo>
                    <a:pt x="679" y="0"/>
                  </a:moveTo>
                  <a:cubicBezTo>
                    <a:pt x="610" y="0"/>
                    <a:pt x="539" y="12"/>
                    <a:pt x="468" y="35"/>
                  </a:cubicBezTo>
                  <a:cubicBezTo>
                    <a:pt x="168" y="135"/>
                    <a:pt x="1" y="235"/>
                    <a:pt x="1" y="269"/>
                  </a:cubicBezTo>
                  <a:cubicBezTo>
                    <a:pt x="7" y="275"/>
                    <a:pt x="19" y="278"/>
                    <a:pt x="35" y="278"/>
                  </a:cubicBezTo>
                  <a:cubicBezTo>
                    <a:pt x="103" y="278"/>
                    <a:pt x="258" y="229"/>
                    <a:pt x="501" y="202"/>
                  </a:cubicBezTo>
                  <a:cubicBezTo>
                    <a:pt x="546" y="193"/>
                    <a:pt x="588" y="189"/>
                    <a:pt x="630" y="189"/>
                  </a:cubicBezTo>
                  <a:cubicBezTo>
                    <a:pt x="742" y="189"/>
                    <a:pt x="846" y="220"/>
                    <a:pt x="968" y="269"/>
                  </a:cubicBezTo>
                  <a:cubicBezTo>
                    <a:pt x="1102" y="369"/>
                    <a:pt x="1202" y="536"/>
                    <a:pt x="1202" y="736"/>
                  </a:cubicBezTo>
                  <a:cubicBezTo>
                    <a:pt x="1168" y="902"/>
                    <a:pt x="1102" y="1103"/>
                    <a:pt x="968" y="1236"/>
                  </a:cubicBezTo>
                  <a:cubicBezTo>
                    <a:pt x="868" y="1336"/>
                    <a:pt x="701" y="1403"/>
                    <a:pt x="568" y="1436"/>
                  </a:cubicBezTo>
                  <a:cubicBezTo>
                    <a:pt x="301" y="1436"/>
                    <a:pt x="140" y="1331"/>
                    <a:pt x="107" y="1331"/>
                  </a:cubicBezTo>
                  <a:cubicBezTo>
                    <a:pt x="103" y="1331"/>
                    <a:pt x="101" y="1332"/>
                    <a:pt x="101" y="1336"/>
                  </a:cubicBezTo>
                  <a:cubicBezTo>
                    <a:pt x="68" y="1336"/>
                    <a:pt x="201" y="1536"/>
                    <a:pt x="535" y="1570"/>
                  </a:cubicBezTo>
                  <a:cubicBezTo>
                    <a:pt x="561" y="1574"/>
                    <a:pt x="587" y="1576"/>
                    <a:pt x="614" y="1576"/>
                  </a:cubicBezTo>
                  <a:cubicBezTo>
                    <a:pt x="787" y="1576"/>
                    <a:pt x="957" y="1485"/>
                    <a:pt x="1102" y="1369"/>
                  </a:cubicBezTo>
                  <a:cubicBezTo>
                    <a:pt x="1302" y="1203"/>
                    <a:pt x="1402" y="969"/>
                    <a:pt x="1402" y="736"/>
                  </a:cubicBezTo>
                  <a:cubicBezTo>
                    <a:pt x="1435" y="469"/>
                    <a:pt x="1269" y="202"/>
                    <a:pt x="1035" y="102"/>
                  </a:cubicBezTo>
                  <a:cubicBezTo>
                    <a:pt x="927" y="37"/>
                    <a:pt x="806" y="0"/>
                    <a:pt x="6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9"/>
            <p:cNvSpPr/>
            <p:nvPr/>
          </p:nvSpPr>
          <p:spPr>
            <a:xfrm>
              <a:off x="2406253" y="1168571"/>
              <a:ext cx="234707" cy="104374"/>
            </a:xfrm>
            <a:custGeom>
              <a:rect b="b" l="l" r="r" t="t"/>
              <a:pathLst>
                <a:path extrusionOk="0" h="5207" w="11709">
                  <a:moveTo>
                    <a:pt x="9355" y="1"/>
                  </a:moveTo>
                  <a:cubicBezTo>
                    <a:pt x="8985" y="1"/>
                    <a:pt x="8625" y="102"/>
                    <a:pt x="8306" y="288"/>
                  </a:cubicBezTo>
                  <a:cubicBezTo>
                    <a:pt x="7839" y="555"/>
                    <a:pt x="7439" y="922"/>
                    <a:pt x="7105" y="1322"/>
                  </a:cubicBezTo>
                  <a:cubicBezTo>
                    <a:pt x="6405" y="2189"/>
                    <a:pt x="5971" y="3357"/>
                    <a:pt x="5037" y="4191"/>
                  </a:cubicBezTo>
                  <a:cubicBezTo>
                    <a:pt x="4406" y="4729"/>
                    <a:pt x="3610" y="5021"/>
                    <a:pt x="2800" y="5021"/>
                  </a:cubicBezTo>
                  <a:cubicBezTo>
                    <a:pt x="2455" y="5021"/>
                    <a:pt x="2107" y="4968"/>
                    <a:pt x="1768" y="4858"/>
                  </a:cubicBezTo>
                  <a:cubicBezTo>
                    <a:pt x="1301" y="4691"/>
                    <a:pt x="867" y="4391"/>
                    <a:pt x="534" y="4024"/>
                  </a:cubicBezTo>
                  <a:cubicBezTo>
                    <a:pt x="234" y="3691"/>
                    <a:pt x="134" y="3257"/>
                    <a:pt x="234" y="2823"/>
                  </a:cubicBezTo>
                  <a:cubicBezTo>
                    <a:pt x="367" y="2490"/>
                    <a:pt x="667" y="2256"/>
                    <a:pt x="1034" y="2256"/>
                  </a:cubicBezTo>
                  <a:cubicBezTo>
                    <a:pt x="1301" y="2256"/>
                    <a:pt x="1535" y="2423"/>
                    <a:pt x="1601" y="2690"/>
                  </a:cubicBezTo>
                  <a:cubicBezTo>
                    <a:pt x="1635" y="2823"/>
                    <a:pt x="1635" y="3023"/>
                    <a:pt x="1535" y="3157"/>
                  </a:cubicBezTo>
                  <a:cubicBezTo>
                    <a:pt x="1468" y="3257"/>
                    <a:pt x="1435" y="3324"/>
                    <a:pt x="1435" y="3324"/>
                  </a:cubicBezTo>
                  <a:cubicBezTo>
                    <a:pt x="1501" y="3290"/>
                    <a:pt x="1535" y="3257"/>
                    <a:pt x="1568" y="3190"/>
                  </a:cubicBezTo>
                  <a:cubicBezTo>
                    <a:pt x="1701" y="3023"/>
                    <a:pt x="1735" y="2823"/>
                    <a:pt x="1701" y="2656"/>
                  </a:cubicBezTo>
                  <a:cubicBezTo>
                    <a:pt x="1635" y="2356"/>
                    <a:pt x="1368" y="2123"/>
                    <a:pt x="1068" y="2123"/>
                  </a:cubicBezTo>
                  <a:cubicBezTo>
                    <a:pt x="1043" y="2121"/>
                    <a:pt x="1019" y="2120"/>
                    <a:pt x="995" y="2120"/>
                  </a:cubicBezTo>
                  <a:cubicBezTo>
                    <a:pt x="593" y="2120"/>
                    <a:pt x="260" y="2379"/>
                    <a:pt x="134" y="2757"/>
                  </a:cubicBezTo>
                  <a:cubicBezTo>
                    <a:pt x="0" y="3224"/>
                    <a:pt x="100" y="3724"/>
                    <a:pt x="400" y="4124"/>
                  </a:cubicBezTo>
                  <a:cubicBezTo>
                    <a:pt x="767" y="4524"/>
                    <a:pt x="1201" y="4825"/>
                    <a:pt x="1735" y="4991"/>
                  </a:cubicBezTo>
                  <a:cubicBezTo>
                    <a:pt x="2124" y="5136"/>
                    <a:pt x="2532" y="5206"/>
                    <a:pt x="2938" y="5206"/>
                  </a:cubicBezTo>
                  <a:cubicBezTo>
                    <a:pt x="3751" y="5206"/>
                    <a:pt x="4559" y="4925"/>
                    <a:pt x="5204" y="4391"/>
                  </a:cubicBezTo>
                  <a:cubicBezTo>
                    <a:pt x="6171" y="3490"/>
                    <a:pt x="6605" y="2290"/>
                    <a:pt x="7272" y="1456"/>
                  </a:cubicBezTo>
                  <a:cubicBezTo>
                    <a:pt x="7572" y="1055"/>
                    <a:pt x="7973" y="688"/>
                    <a:pt x="8406" y="455"/>
                  </a:cubicBezTo>
                  <a:cubicBezTo>
                    <a:pt x="8727" y="251"/>
                    <a:pt x="9099" y="148"/>
                    <a:pt x="9478" y="148"/>
                  </a:cubicBezTo>
                  <a:cubicBezTo>
                    <a:pt x="9532" y="148"/>
                    <a:pt x="9586" y="150"/>
                    <a:pt x="9640" y="155"/>
                  </a:cubicBezTo>
                  <a:cubicBezTo>
                    <a:pt x="10308" y="221"/>
                    <a:pt x="10908" y="522"/>
                    <a:pt x="11308" y="1022"/>
                  </a:cubicBezTo>
                  <a:cubicBezTo>
                    <a:pt x="11475" y="1222"/>
                    <a:pt x="11575" y="1422"/>
                    <a:pt x="11709" y="1656"/>
                  </a:cubicBezTo>
                  <a:cubicBezTo>
                    <a:pt x="11642" y="1389"/>
                    <a:pt x="11508" y="1189"/>
                    <a:pt x="11375" y="989"/>
                  </a:cubicBezTo>
                  <a:cubicBezTo>
                    <a:pt x="10941" y="422"/>
                    <a:pt x="10341" y="88"/>
                    <a:pt x="9640" y="21"/>
                  </a:cubicBezTo>
                  <a:cubicBezTo>
                    <a:pt x="9545" y="8"/>
                    <a:pt x="9450" y="1"/>
                    <a:pt x="93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9"/>
            <p:cNvSpPr/>
            <p:nvPr/>
          </p:nvSpPr>
          <p:spPr>
            <a:xfrm>
              <a:off x="2647635" y="1195331"/>
              <a:ext cx="69556" cy="52578"/>
            </a:xfrm>
            <a:custGeom>
              <a:rect b="b" l="l" r="r" t="t"/>
              <a:pathLst>
                <a:path extrusionOk="0" h="2623" w="3470">
                  <a:moveTo>
                    <a:pt x="1274" y="0"/>
                  </a:moveTo>
                  <a:cubicBezTo>
                    <a:pt x="1075" y="0"/>
                    <a:pt x="871" y="28"/>
                    <a:pt x="667" y="87"/>
                  </a:cubicBezTo>
                  <a:cubicBezTo>
                    <a:pt x="400" y="121"/>
                    <a:pt x="167" y="254"/>
                    <a:pt x="0" y="421"/>
                  </a:cubicBezTo>
                  <a:cubicBezTo>
                    <a:pt x="4" y="424"/>
                    <a:pt x="10" y="426"/>
                    <a:pt x="18" y="426"/>
                  </a:cubicBezTo>
                  <a:cubicBezTo>
                    <a:pt x="86" y="426"/>
                    <a:pt x="313" y="310"/>
                    <a:pt x="701" y="221"/>
                  </a:cubicBezTo>
                  <a:cubicBezTo>
                    <a:pt x="847" y="191"/>
                    <a:pt x="992" y="177"/>
                    <a:pt x="1135" y="177"/>
                  </a:cubicBezTo>
                  <a:cubicBezTo>
                    <a:pt x="2138" y="177"/>
                    <a:pt x="3036" y="867"/>
                    <a:pt x="3269" y="1889"/>
                  </a:cubicBezTo>
                  <a:cubicBezTo>
                    <a:pt x="3369" y="2322"/>
                    <a:pt x="3336" y="2622"/>
                    <a:pt x="3369" y="2622"/>
                  </a:cubicBezTo>
                  <a:cubicBezTo>
                    <a:pt x="3469" y="2356"/>
                    <a:pt x="3469" y="2122"/>
                    <a:pt x="3403" y="1855"/>
                  </a:cubicBezTo>
                  <a:cubicBezTo>
                    <a:pt x="3235" y="763"/>
                    <a:pt x="2315" y="0"/>
                    <a:pt x="12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9"/>
            <p:cNvSpPr/>
            <p:nvPr/>
          </p:nvSpPr>
          <p:spPr>
            <a:xfrm>
              <a:off x="2477132" y="2323744"/>
              <a:ext cx="484107" cy="16738"/>
            </a:xfrm>
            <a:custGeom>
              <a:rect b="b" l="l" r="r" t="t"/>
              <a:pathLst>
                <a:path extrusionOk="0" h="835" w="24151">
                  <a:moveTo>
                    <a:pt x="7372" y="0"/>
                  </a:moveTo>
                  <a:cubicBezTo>
                    <a:pt x="5938" y="33"/>
                    <a:pt x="4637" y="33"/>
                    <a:pt x="3536" y="100"/>
                  </a:cubicBezTo>
                  <a:cubicBezTo>
                    <a:pt x="3002" y="134"/>
                    <a:pt x="2502" y="200"/>
                    <a:pt x="2068" y="234"/>
                  </a:cubicBezTo>
                  <a:cubicBezTo>
                    <a:pt x="1635" y="267"/>
                    <a:pt x="1268" y="300"/>
                    <a:pt x="934" y="334"/>
                  </a:cubicBezTo>
                  <a:lnTo>
                    <a:pt x="234" y="434"/>
                  </a:lnTo>
                  <a:cubicBezTo>
                    <a:pt x="167" y="434"/>
                    <a:pt x="100" y="467"/>
                    <a:pt x="0" y="500"/>
                  </a:cubicBezTo>
                  <a:lnTo>
                    <a:pt x="267" y="500"/>
                  </a:lnTo>
                  <a:lnTo>
                    <a:pt x="967" y="434"/>
                  </a:lnTo>
                  <a:cubicBezTo>
                    <a:pt x="1268" y="400"/>
                    <a:pt x="1635" y="367"/>
                    <a:pt x="2068" y="334"/>
                  </a:cubicBezTo>
                  <a:cubicBezTo>
                    <a:pt x="2502" y="334"/>
                    <a:pt x="3002" y="267"/>
                    <a:pt x="3536" y="267"/>
                  </a:cubicBezTo>
                  <a:cubicBezTo>
                    <a:pt x="4314" y="243"/>
                    <a:pt x="5193" y="220"/>
                    <a:pt x="6148" y="220"/>
                  </a:cubicBezTo>
                  <a:cubicBezTo>
                    <a:pt x="6543" y="220"/>
                    <a:pt x="6952" y="224"/>
                    <a:pt x="7372" y="234"/>
                  </a:cubicBezTo>
                  <a:cubicBezTo>
                    <a:pt x="8806" y="234"/>
                    <a:pt x="10407" y="300"/>
                    <a:pt x="12075" y="367"/>
                  </a:cubicBezTo>
                  <a:cubicBezTo>
                    <a:pt x="15411" y="534"/>
                    <a:pt x="18447" y="734"/>
                    <a:pt x="20615" y="801"/>
                  </a:cubicBezTo>
                  <a:cubicBezTo>
                    <a:pt x="21716" y="834"/>
                    <a:pt x="22616" y="834"/>
                    <a:pt x="23217" y="834"/>
                  </a:cubicBezTo>
                  <a:lnTo>
                    <a:pt x="24151" y="834"/>
                  </a:lnTo>
                  <a:cubicBezTo>
                    <a:pt x="24084" y="801"/>
                    <a:pt x="24017" y="767"/>
                    <a:pt x="23917" y="767"/>
                  </a:cubicBezTo>
                  <a:lnTo>
                    <a:pt x="23217" y="734"/>
                  </a:lnTo>
                  <a:cubicBezTo>
                    <a:pt x="22616" y="701"/>
                    <a:pt x="21716" y="667"/>
                    <a:pt x="20648" y="634"/>
                  </a:cubicBezTo>
                  <a:lnTo>
                    <a:pt x="12109" y="134"/>
                  </a:lnTo>
                  <a:cubicBezTo>
                    <a:pt x="10407" y="67"/>
                    <a:pt x="8840" y="0"/>
                    <a:pt x="737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9"/>
            <p:cNvSpPr/>
            <p:nvPr/>
          </p:nvSpPr>
          <p:spPr>
            <a:xfrm>
              <a:off x="2889679" y="1869064"/>
              <a:ext cx="60195" cy="424613"/>
            </a:xfrm>
            <a:custGeom>
              <a:rect b="b" l="l" r="r" t="t"/>
              <a:pathLst>
                <a:path extrusionOk="0" h="21183" w="3003">
                  <a:moveTo>
                    <a:pt x="0" y="0"/>
                  </a:moveTo>
                  <a:cubicBezTo>
                    <a:pt x="0" y="67"/>
                    <a:pt x="0" y="134"/>
                    <a:pt x="0" y="200"/>
                  </a:cubicBezTo>
                  <a:lnTo>
                    <a:pt x="0" y="834"/>
                  </a:lnTo>
                  <a:cubicBezTo>
                    <a:pt x="34" y="1368"/>
                    <a:pt x="67" y="2168"/>
                    <a:pt x="134" y="3136"/>
                  </a:cubicBezTo>
                  <a:cubicBezTo>
                    <a:pt x="234" y="5071"/>
                    <a:pt x="401" y="7739"/>
                    <a:pt x="734" y="10708"/>
                  </a:cubicBezTo>
                  <a:cubicBezTo>
                    <a:pt x="1001" y="13210"/>
                    <a:pt x="1468" y="15711"/>
                    <a:pt x="2135" y="18147"/>
                  </a:cubicBezTo>
                  <a:cubicBezTo>
                    <a:pt x="2402" y="19081"/>
                    <a:pt x="2602" y="19848"/>
                    <a:pt x="2736" y="20381"/>
                  </a:cubicBezTo>
                  <a:cubicBezTo>
                    <a:pt x="2836" y="20615"/>
                    <a:pt x="2869" y="20815"/>
                    <a:pt x="2936" y="20949"/>
                  </a:cubicBezTo>
                  <a:cubicBezTo>
                    <a:pt x="2936" y="21049"/>
                    <a:pt x="2969" y="21115"/>
                    <a:pt x="3003" y="21182"/>
                  </a:cubicBezTo>
                  <a:cubicBezTo>
                    <a:pt x="3003" y="21082"/>
                    <a:pt x="3003" y="21015"/>
                    <a:pt x="2969" y="20949"/>
                  </a:cubicBezTo>
                  <a:cubicBezTo>
                    <a:pt x="2936" y="20782"/>
                    <a:pt x="2902" y="20582"/>
                    <a:pt x="2836" y="20348"/>
                  </a:cubicBezTo>
                  <a:cubicBezTo>
                    <a:pt x="2702" y="19781"/>
                    <a:pt x="2502" y="19014"/>
                    <a:pt x="2302" y="18113"/>
                  </a:cubicBezTo>
                  <a:cubicBezTo>
                    <a:pt x="1668" y="15678"/>
                    <a:pt x="1235" y="13176"/>
                    <a:pt x="968" y="10675"/>
                  </a:cubicBezTo>
                  <a:cubicBezTo>
                    <a:pt x="634" y="7739"/>
                    <a:pt x="434" y="5071"/>
                    <a:pt x="267" y="3136"/>
                  </a:cubicBezTo>
                  <a:cubicBezTo>
                    <a:pt x="201" y="2168"/>
                    <a:pt x="134" y="1401"/>
                    <a:pt x="100" y="834"/>
                  </a:cubicBezTo>
                  <a:cubicBezTo>
                    <a:pt x="67" y="601"/>
                    <a:pt x="34" y="367"/>
                    <a:pt x="34" y="200"/>
                  </a:cubicBezTo>
                  <a:cubicBezTo>
                    <a:pt x="34" y="134"/>
                    <a:pt x="34"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9"/>
            <p:cNvSpPr/>
            <p:nvPr/>
          </p:nvSpPr>
          <p:spPr>
            <a:xfrm>
              <a:off x="2690411" y="2424711"/>
              <a:ext cx="46164" cy="168518"/>
            </a:xfrm>
            <a:custGeom>
              <a:rect b="b" l="l" r="r" t="t"/>
              <a:pathLst>
                <a:path extrusionOk="0" h="8407" w="2303">
                  <a:moveTo>
                    <a:pt x="34" y="0"/>
                  </a:moveTo>
                  <a:lnTo>
                    <a:pt x="34" y="0"/>
                  </a:lnTo>
                  <a:cubicBezTo>
                    <a:pt x="1" y="434"/>
                    <a:pt x="1" y="901"/>
                    <a:pt x="68" y="1368"/>
                  </a:cubicBezTo>
                  <a:cubicBezTo>
                    <a:pt x="101" y="2235"/>
                    <a:pt x="201" y="3402"/>
                    <a:pt x="301" y="4703"/>
                  </a:cubicBezTo>
                  <a:cubicBezTo>
                    <a:pt x="368" y="5371"/>
                    <a:pt x="401" y="5971"/>
                    <a:pt x="468" y="6538"/>
                  </a:cubicBezTo>
                  <a:cubicBezTo>
                    <a:pt x="468" y="7072"/>
                    <a:pt x="668" y="7572"/>
                    <a:pt x="1002" y="7972"/>
                  </a:cubicBezTo>
                  <a:cubicBezTo>
                    <a:pt x="1235" y="8239"/>
                    <a:pt x="1569" y="8406"/>
                    <a:pt x="1936" y="8406"/>
                  </a:cubicBezTo>
                  <a:cubicBezTo>
                    <a:pt x="2169" y="8373"/>
                    <a:pt x="2303" y="8273"/>
                    <a:pt x="2303" y="8273"/>
                  </a:cubicBezTo>
                  <a:lnTo>
                    <a:pt x="2303" y="8273"/>
                  </a:lnTo>
                  <a:cubicBezTo>
                    <a:pt x="2169" y="8306"/>
                    <a:pt x="2069" y="8339"/>
                    <a:pt x="1936" y="8339"/>
                  </a:cubicBezTo>
                  <a:cubicBezTo>
                    <a:pt x="1602" y="8306"/>
                    <a:pt x="1302" y="8139"/>
                    <a:pt x="1102" y="7872"/>
                  </a:cubicBezTo>
                  <a:cubicBezTo>
                    <a:pt x="835" y="7472"/>
                    <a:pt x="668" y="7005"/>
                    <a:pt x="668" y="6538"/>
                  </a:cubicBezTo>
                  <a:cubicBezTo>
                    <a:pt x="601" y="5938"/>
                    <a:pt x="568" y="5337"/>
                    <a:pt x="501" y="4703"/>
                  </a:cubicBezTo>
                  <a:cubicBezTo>
                    <a:pt x="401" y="3402"/>
                    <a:pt x="301" y="2202"/>
                    <a:pt x="201" y="1368"/>
                  </a:cubicBezTo>
                  <a:cubicBezTo>
                    <a:pt x="201" y="901"/>
                    <a:pt x="134" y="434"/>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9"/>
            <p:cNvSpPr/>
            <p:nvPr/>
          </p:nvSpPr>
          <p:spPr>
            <a:xfrm>
              <a:off x="2862257" y="2425373"/>
              <a:ext cx="131074" cy="87396"/>
            </a:xfrm>
            <a:custGeom>
              <a:rect b="b" l="l" r="r" t="t"/>
              <a:pathLst>
                <a:path extrusionOk="0" h="4360" w="6539">
                  <a:moveTo>
                    <a:pt x="1" y="0"/>
                  </a:moveTo>
                  <a:cubicBezTo>
                    <a:pt x="1" y="134"/>
                    <a:pt x="1" y="234"/>
                    <a:pt x="67" y="367"/>
                  </a:cubicBezTo>
                  <a:cubicBezTo>
                    <a:pt x="134" y="668"/>
                    <a:pt x="201" y="968"/>
                    <a:pt x="334" y="1268"/>
                  </a:cubicBezTo>
                  <a:cubicBezTo>
                    <a:pt x="735" y="2269"/>
                    <a:pt x="1402" y="3136"/>
                    <a:pt x="2302" y="3736"/>
                  </a:cubicBezTo>
                  <a:cubicBezTo>
                    <a:pt x="2949" y="4152"/>
                    <a:pt x="3676" y="4360"/>
                    <a:pt x="4416" y="4360"/>
                  </a:cubicBezTo>
                  <a:cubicBezTo>
                    <a:pt x="4745" y="4360"/>
                    <a:pt x="5076" y="4319"/>
                    <a:pt x="5405" y="4237"/>
                  </a:cubicBezTo>
                  <a:cubicBezTo>
                    <a:pt x="5705" y="4137"/>
                    <a:pt x="6005" y="4003"/>
                    <a:pt x="6272" y="3803"/>
                  </a:cubicBezTo>
                  <a:cubicBezTo>
                    <a:pt x="6472" y="3670"/>
                    <a:pt x="6539" y="3570"/>
                    <a:pt x="6539" y="3570"/>
                  </a:cubicBezTo>
                  <a:lnTo>
                    <a:pt x="6539" y="3570"/>
                  </a:lnTo>
                  <a:cubicBezTo>
                    <a:pt x="6172" y="3803"/>
                    <a:pt x="5772" y="3970"/>
                    <a:pt x="5371" y="4103"/>
                  </a:cubicBezTo>
                  <a:cubicBezTo>
                    <a:pt x="5107" y="4154"/>
                    <a:pt x="4843" y="4179"/>
                    <a:pt x="4581" y="4179"/>
                  </a:cubicBezTo>
                  <a:cubicBezTo>
                    <a:pt x="3818" y="4179"/>
                    <a:pt x="3073" y="3967"/>
                    <a:pt x="2402" y="3570"/>
                  </a:cubicBezTo>
                  <a:cubicBezTo>
                    <a:pt x="1569" y="2969"/>
                    <a:pt x="901" y="2169"/>
                    <a:pt x="468" y="1201"/>
                  </a:cubicBezTo>
                  <a:cubicBezTo>
                    <a:pt x="168" y="467"/>
                    <a:pt x="34"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9"/>
            <p:cNvSpPr/>
            <p:nvPr/>
          </p:nvSpPr>
          <p:spPr>
            <a:xfrm>
              <a:off x="2723846" y="2429402"/>
              <a:ext cx="25437" cy="23513"/>
            </a:xfrm>
            <a:custGeom>
              <a:rect b="b" l="l" r="r" t="t"/>
              <a:pathLst>
                <a:path extrusionOk="0" h="1173" w="1269">
                  <a:moveTo>
                    <a:pt x="722" y="0"/>
                  </a:moveTo>
                  <a:cubicBezTo>
                    <a:pt x="668" y="0"/>
                    <a:pt x="635" y="19"/>
                    <a:pt x="635" y="33"/>
                  </a:cubicBezTo>
                  <a:cubicBezTo>
                    <a:pt x="601" y="66"/>
                    <a:pt x="801" y="66"/>
                    <a:pt x="968" y="300"/>
                  </a:cubicBezTo>
                  <a:cubicBezTo>
                    <a:pt x="1068" y="400"/>
                    <a:pt x="1068" y="567"/>
                    <a:pt x="1035" y="700"/>
                  </a:cubicBezTo>
                  <a:cubicBezTo>
                    <a:pt x="963" y="880"/>
                    <a:pt x="804" y="973"/>
                    <a:pt x="641" y="973"/>
                  </a:cubicBezTo>
                  <a:cubicBezTo>
                    <a:pt x="502" y="973"/>
                    <a:pt x="360" y="905"/>
                    <a:pt x="268" y="767"/>
                  </a:cubicBezTo>
                  <a:cubicBezTo>
                    <a:pt x="201" y="633"/>
                    <a:pt x="201" y="500"/>
                    <a:pt x="268" y="366"/>
                  </a:cubicBezTo>
                  <a:cubicBezTo>
                    <a:pt x="368" y="133"/>
                    <a:pt x="568" y="100"/>
                    <a:pt x="568" y="66"/>
                  </a:cubicBezTo>
                  <a:cubicBezTo>
                    <a:pt x="568" y="55"/>
                    <a:pt x="542" y="44"/>
                    <a:pt x="500" y="44"/>
                  </a:cubicBezTo>
                  <a:cubicBezTo>
                    <a:pt x="416" y="44"/>
                    <a:pt x="268" y="89"/>
                    <a:pt x="134" y="266"/>
                  </a:cubicBezTo>
                  <a:cubicBezTo>
                    <a:pt x="34" y="433"/>
                    <a:pt x="1" y="667"/>
                    <a:pt x="101" y="833"/>
                  </a:cubicBezTo>
                  <a:cubicBezTo>
                    <a:pt x="191" y="1043"/>
                    <a:pt x="415" y="1172"/>
                    <a:pt x="629" y="1172"/>
                  </a:cubicBezTo>
                  <a:cubicBezTo>
                    <a:pt x="653" y="1172"/>
                    <a:pt x="677" y="1170"/>
                    <a:pt x="701" y="1167"/>
                  </a:cubicBezTo>
                  <a:cubicBezTo>
                    <a:pt x="968" y="1167"/>
                    <a:pt x="1168" y="967"/>
                    <a:pt x="1235" y="733"/>
                  </a:cubicBezTo>
                  <a:cubicBezTo>
                    <a:pt x="1268" y="533"/>
                    <a:pt x="1202" y="333"/>
                    <a:pt x="1068" y="200"/>
                  </a:cubicBezTo>
                  <a:cubicBezTo>
                    <a:pt x="930" y="41"/>
                    <a:pt x="803" y="0"/>
                    <a:pt x="7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9"/>
            <p:cNvSpPr/>
            <p:nvPr/>
          </p:nvSpPr>
          <p:spPr>
            <a:xfrm>
              <a:off x="2490502" y="2427377"/>
              <a:ext cx="69556" cy="114357"/>
            </a:xfrm>
            <a:custGeom>
              <a:rect b="b" l="l" r="r" t="t"/>
              <a:pathLst>
                <a:path extrusionOk="0" h="5705" w="3470">
                  <a:moveTo>
                    <a:pt x="3102" y="0"/>
                  </a:moveTo>
                  <a:cubicBezTo>
                    <a:pt x="3036" y="0"/>
                    <a:pt x="3169" y="367"/>
                    <a:pt x="3169" y="1035"/>
                  </a:cubicBezTo>
                  <a:cubicBezTo>
                    <a:pt x="3236" y="2736"/>
                    <a:pt x="2369" y="4337"/>
                    <a:pt x="934" y="5204"/>
                  </a:cubicBezTo>
                  <a:cubicBezTo>
                    <a:pt x="400" y="5538"/>
                    <a:pt x="0" y="5671"/>
                    <a:pt x="0" y="5705"/>
                  </a:cubicBezTo>
                  <a:cubicBezTo>
                    <a:pt x="367" y="5671"/>
                    <a:pt x="701" y="5538"/>
                    <a:pt x="1001" y="5338"/>
                  </a:cubicBezTo>
                  <a:cubicBezTo>
                    <a:pt x="2569" y="4504"/>
                    <a:pt x="3469" y="2802"/>
                    <a:pt x="3336" y="1035"/>
                  </a:cubicBezTo>
                  <a:cubicBezTo>
                    <a:pt x="3336" y="668"/>
                    <a:pt x="3236" y="301"/>
                    <a:pt x="3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9"/>
            <p:cNvSpPr/>
            <p:nvPr/>
          </p:nvSpPr>
          <p:spPr>
            <a:xfrm>
              <a:off x="2334693" y="1509998"/>
              <a:ext cx="67572" cy="43478"/>
            </a:xfrm>
            <a:custGeom>
              <a:rect b="b" l="l" r="r" t="t"/>
              <a:pathLst>
                <a:path extrusionOk="0" h="2169" w="3371">
                  <a:moveTo>
                    <a:pt x="1" y="0"/>
                  </a:moveTo>
                  <a:cubicBezTo>
                    <a:pt x="468" y="434"/>
                    <a:pt x="1035" y="834"/>
                    <a:pt x="1602" y="1168"/>
                  </a:cubicBezTo>
                  <a:cubicBezTo>
                    <a:pt x="2169" y="1568"/>
                    <a:pt x="2736" y="1902"/>
                    <a:pt x="3370" y="2169"/>
                  </a:cubicBezTo>
                  <a:cubicBezTo>
                    <a:pt x="2303" y="1301"/>
                    <a:pt x="1168" y="6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9"/>
            <p:cNvSpPr/>
            <p:nvPr/>
          </p:nvSpPr>
          <p:spPr>
            <a:xfrm>
              <a:off x="2330684" y="1471211"/>
              <a:ext cx="74247" cy="12969"/>
            </a:xfrm>
            <a:custGeom>
              <a:rect b="b" l="l" r="r" t="t"/>
              <a:pathLst>
                <a:path extrusionOk="0" h="647" w="3704">
                  <a:moveTo>
                    <a:pt x="3703" y="1"/>
                  </a:moveTo>
                  <a:cubicBezTo>
                    <a:pt x="3070" y="34"/>
                    <a:pt x="2469" y="134"/>
                    <a:pt x="1835" y="268"/>
                  </a:cubicBezTo>
                  <a:cubicBezTo>
                    <a:pt x="1202" y="334"/>
                    <a:pt x="601" y="468"/>
                    <a:pt x="1" y="634"/>
                  </a:cubicBezTo>
                  <a:cubicBezTo>
                    <a:pt x="143" y="642"/>
                    <a:pt x="286" y="646"/>
                    <a:pt x="428" y="646"/>
                  </a:cubicBezTo>
                  <a:cubicBezTo>
                    <a:pt x="918" y="646"/>
                    <a:pt x="1403" y="597"/>
                    <a:pt x="1869" y="468"/>
                  </a:cubicBezTo>
                  <a:cubicBezTo>
                    <a:pt x="2503" y="401"/>
                    <a:pt x="3136" y="234"/>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9"/>
            <p:cNvSpPr/>
            <p:nvPr/>
          </p:nvSpPr>
          <p:spPr>
            <a:xfrm>
              <a:off x="2330684" y="1412338"/>
              <a:ext cx="50173" cy="50213"/>
            </a:xfrm>
            <a:custGeom>
              <a:rect b="b" l="l" r="r" t="t"/>
              <a:pathLst>
                <a:path extrusionOk="0" h="2505" w="2503">
                  <a:moveTo>
                    <a:pt x="2494" y="1"/>
                  </a:moveTo>
                  <a:cubicBezTo>
                    <a:pt x="2393" y="1"/>
                    <a:pt x="1780" y="459"/>
                    <a:pt x="1135" y="1136"/>
                  </a:cubicBezTo>
                  <a:cubicBezTo>
                    <a:pt x="668" y="1537"/>
                    <a:pt x="301" y="2004"/>
                    <a:pt x="1" y="2504"/>
                  </a:cubicBezTo>
                  <a:cubicBezTo>
                    <a:pt x="468" y="2170"/>
                    <a:pt x="901" y="1737"/>
                    <a:pt x="1268" y="1303"/>
                  </a:cubicBezTo>
                  <a:cubicBezTo>
                    <a:pt x="1702" y="903"/>
                    <a:pt x="2102" y="469"/>
                    <a:pt x="2503" y="2"/>
                  </a:cubicBezTo>
                  <a:cubicBezTo>
                    <a:pt x="2500" y="1"/>
                    <a:pt x="2497" y="1"/>
                    <a:pt x="24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9"/>
            <p:cNvSpPr/>
            <p:nvPr/>
          </p:nvSpPr>
          <p:spPr>
            <a:xfrm>
              <a:off x="1791052" y="1470549"/>
              <a:ext cx="271530" cy="545304"/>
            </a:xfrm>
            <a:custGeom>
              <a:rect b="b" l="l" r="r" t="t"/>
              <a:pathLst>
                <a:path extrusionOk="0" h="27204" w="13546">
                  <a:moveTo>
                    <a:pt x="12145" y="0"/>
                  </a:moveTo>
                  <a:lnTo>
                    <a:pt x="7375" y="2102"/>
                  </a:lnTo>
                  <a:cubicBezTo>
                    <a:pt x="7942" y="3036"/>
                    <a:pt x="8342" y="4070"/>
                    <a:pt x="8575" y="5171"/>
                  </a:cubicBezTo>
                  <a:cubicBezTo>
                    <a:pt x="8742" y="6271"/>
                    <a:pt x="8475" y="7506"/>
                    <a:pt x="7641" y="8206"/>
                  </a:cubicBezTo>
                  <a:cubicBezTo>
                    <a:pt x="6941" y="8807"/>
                    <a:pt x="5974" y="9007"/>
                    <a:pt x="5240" y="9540"/>
                  </a:cubicBezTo>
                  <a:cubicBezTo>
                    <a:pt x="4139" y="10341"/>
                    <a:pt x="3739" y="11742"/>
                    <a:pt x="3605" y="13110"/>
                  </a:cubicBezTo>
                  <a:cubicBezTo>
                    <a:pt x="3472" y="14444"/>
                    <a:pt x="3505" y="15812"/>
                    <a:pt x="3071" y="17079"/>
                  </a:cubicBezTo>
                  <a:cubicBezTo>
                    <a:pt x="2504" y="18747"/>
                    <a:pt x="1137" y="20048"/>
                    <a:pt x="736" y="21716"/>
                  </a:cubicBezTo>
                  <a:cubicBezTo>
                    <a:pt x="0" y="24688"/>
                    <a:pt x="2353" y="27203"/>
                    <a:pt x="5033" y="27203"/>
                  </a:cubicBezTo>
                  <a:cubicBezTo>
                    <a:pt x="5752" y="27203"/>
                    <a:pt x="6495" y="27022"/>
                    <a:pt x="7208" y="26619"/>
                  </a:cubicBezTo>
                  <a:cubicBezTo>
                    <a:pt x="9343" y="25385"/>
                    <a:pt x="10076" y="22717"/>
                    <a:pt x="10610" y="20315"/>
                  </a:cubicBezTo>
                  <a:cubicBezTo>
                    <a:pt x="12078" y="13643"/>
                    <a:pt x="13546" y="6672"/>
                    <a:pt x="121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9"/>
            <p:cNvSpPr/>
            <p:nvPr/>
          </p:nvSpPr>
          <p:spPr>
            <a:xfrm>
              <a:off x="2165533" y="1476563"/>
              <a:ext cx="158496" cy="251505"/>
            </a:xfrm>
            <a:custGeom>
              <a:rect b="b" l="l" r="r" t="t"/>
              <a:pathLst>
                <a:path extrusionOk="0" h="12547" w="7907">
                  <a:moveTo>
                    <a:pt x="3703" y="1"/>
                  </a:moveTo>
                  <a:lnTo>
                    <a:pt x="1" y="3937"/>
                  </a:lnTo>
                  <a:lnTo>
                    <a:pt x="734" y="11409"/>
                  </a:lnTo>
                  <a:lnTo>
                    <a:pt x="1035" y="11609"/>
                  </a:lnTo>
                  <a:cubicBezTo>
                    <a:pt x="1932" y="12228"/>
                    <a:pt x="2993" y="12547"/>
                    <a:pt x="4061" y="12547"/>
                  </a:cubicBezTo>
                  <a:cubicBezTo>
                    <a:pt x="4661" y="12547"/>
                    <a:pt x="5262" y="12447"/>
                    <a:pt x="5838" y="12243"/>
                  </a:cubicBezTo>
                  <a:cubicBezTo>
                    <a:pt x="6238" y="12109"/>
                    <a:pt x="6639" y="11876"/>
                    <a:pt x="6972" y="11542"/>
                  </a:cubicBezTo>
                  <a:cubicBezTo>
                    <a:pt x="7773" y="10608"/>
                    <a:pt x="7906" y="9274"/>
                    <a:pt x="7272" y="8206"/>
                  </a:cubicBezTo>
                  <a:cubicBezTo>
                    <a:pt x="6906" y="7573"/>
                    <a:pt x="6238" y="7072"/>
                    <a:pt x="5972" y="6338"/>
                  </a:cubicBezTo>
                  <a:cubicBezTo>
                    <a:pt x="5705" y="5638"/>
                    <a:pt x="5972" y="4704"/>
                    <a:pt x="6005" y="3870"/>
                  </a:cubicBezTo>
                  <a:cubicBezTo>
                    <a:pt x="6038" y="2269"/>
                    <a:pt x="5138" y="768"/>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9"/>
            <p:cNvSpPr/>
            <p:nvPr/>
          </p:nvSpPr>
          <p:spPr>
            <a:xfrm>
              <a:off x="1962277" y="1205815"/>
              <a:ext cx="353714" cy="423290"/>
            </a:xfrm>
            <a:custGeom>
              <a:rect b="b" l="l" r="r" t="t"/>
              <a:pathLst>
                <a:path extrusionOk="0" h="21117" w="17646">
                  <a:moveTo>
                    <a:pt x="12655" y="0"/>
                  </a:moveTo>
                  <a:cubicBezTo>
                    <a:pt x="10846" y="0"/>
                    <a:pt x="9037" y="1160"/>
                    <a:pt x="7605" y="2366"/>
                  </a:cubicBezTo>
                  <a:cubicBezTo>
                    <a:pt x="7099" y="1914"/>
                    <a:pt x="6427" y="1648"/>
                    <a:pt x="5651" y="1648"/>
                  </a:cubicBezTo>
                  <a:cubicBezTo>
                    <a:pt x="4995" y="1648"/>
                    <a:pt x="4266" y="1838"/>
                    <a:pt x="3503" y="2266"/>
                  </a:cubicBezTo>
                  <a:cubicBezTo>
                    <a:pt x="2402" y="2900"/>
                    <a:pt x="400" y="4001"/>
                    <a:pt x="0" y="5202"/>
                  </a:cubicBezTo>
                  <a:lnTo>
                    <a:pt x="1735" y="9305"/>
                  </a:lnTo>
                  <a:cubicBezTo>
                    <a:pt x="1868" y="11806"/>
                    <a:pt x="2235" y="14341"/>
                    <a:pt x="3402" y="16543"/>
                  </a:cubicBezTo>
                  <a:cubicBezTo>
                    <a:pt x="4570" y="18778"/>
                    <a:pt x="6638" y="20613"/>
                    <a:pt x="9107" y="21046"/>
                  </a:cubicBezTo>
                  <a:cubicBezTo>
                    <a:pt x="9398" y="21094"/>
                    <a:pt x="9694" y="21117"/>
                    <a:pt x="9991" y="21117"/>
                  </a:cubicBezTo>
                  <a:cubicBezTo>
                    <a:pt x="12202" y="21117"/>
                    <a:pt x="14442" y="19832"/>
                    <a:pt x="15178" y="17744"/>
                  </a:cubicBezTo>
                  <a:cubicBezTo>
                    <a:pt x="15378" y="17110"/>
                    <a:pt x="15444" y="16410"/>
                    <a:pt x="15811" y="15843"/>
                  </a:cubicBezTo>
                  <a:cubicBezTo>
                    <a:pt x="16212" y="15142"/>
                    <a:pt x="16979" y="14708"/>
                    <a:pt x="17312" y="13874"/>
                  </a:cubicBezTo>
                  <a:cubicBezTo>
                    <a:pt x="17646" y="13074"/>
                    <a:pt x="17346" y="12107"/>
                    <a:pt x="16979" y="11306"/>
                  </a:cubicBezTo>
                  <a:cubicBezTo>
                    <a:pt x="16612" y="10505"/>
                    <a:pt x="16145" y="9705"/>
                    <a:pt x="16112" y="8804"/>
                  </a:cubicBezTo>
                  <a:cubicBezTo>
                    <a:pt x="16045" y="7503"/>
                    <a:pt x="16945" y="6336"/>
                    <a:pt x="17179" y="5068"/>
                  </a:cubicBezTo>
                  <a:cubicBezTo>
                    <a:pt x="17579" y="2867"/>
                    <a:pt x="15811" y="698"/>
                    <a:pt x="13676" y="131"/>
                  </a:cubicBezTo>
                  <a:cubicBezTo>
                    <a:pt x="13338" y="41"/>
                    <a:pt x="12996" y="0"/>
                    <a:pt x="126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9"/>
            <p:cNvSpPr/>
            <p:nvPr/>
          </p:nvSpPr>
          <p:spPr>
            <a:xfrm>
              <a:off x="1999039" y="1292950"/>
              <a:ext cx="254772" cy="521070"/>
            </a:xfrm>
            <a:custGeom>
              <a:rect b="b" l="l" r="r" t="t"/>
              <a:pathLst>
                <a:path extrusionOk="0" h="25995" w="12710">
                  <a:moveTo>
                    <a:pt x="7967" y="1"/>
                  </a:moveTo>
                  <a:cubicBezTo>
                    <a:pt x="7749" y="1"/>
                    <a:pt x="7528" y="18"/>
                    <a:pt x="7306" y="54"/>
                  </a:cubicBezTo>
                  <a:lnTo>
                    <a:pt x="1" y="2556"/>
                  </a:lnTo>
                  <a:lnTo>
                    <a:pt x="501" y="22303"/>
                  </a:lnTo>
                  <a:cubicBezTo>
                    <a:pt x="657" y="24398"/>
                    <a:pt x="2513" y="25994"/>
                    <a:pt x="4723" y="25994"/>
                  </a:cubicBezTo>
                  <a:cubicBezTo>
                    <a:pt x="4871" y="25994"/>
                    <a:pt x="5020" y="25987"/>
                    <a:pt x="5171" y="25973"/>
                  </a:cubicBezTo>
                  <a:cubicBezTo>
                    <a:pt x="7606" y="25772"/>
                    <a:pt x="9474" y="23771"/>
                    <a:pt x="9341" y="21469"/>
                  </a:cubicBezTo>
                  <a:cubicBezTo>
                    <a:pt x="9207" y="19068"/>
                    <a:pt x="9074" y="16566"/>
                    <a:pt x="9074" y="16566"/>
                  </a:cubicBezTo>
                  <a:cubicBezTo>
                    <a:pt x="9074" y="16566"/>
                    <a:pt x="12143" y="15832"/>
                    <a:pt x="12510" y="11762"/>
                  </a:cubicBezTo>
                  <a:cubicBezTo>
                    <a:pt x="12710" y="9694"/>
                    <a:pt x="12376" y="6258"/>
                    <a:pt x="12009" y="3523"/>
                  </a:cubicBezTo>
                  <a:cubicBezTo>
                    <a:pt x="11738" y="1477"/>
                    <a:pt x="9975" y="1"/>
                    <a:pt x="7967"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9"/>
            <p:cNvSpPr/>
            <p:nvPr/>
          </p:nvSpPr>
          <p:spPr>
            <a:xfrm>
              <a:off x="2210995" y="1412960"/>
              <a:ext cx="21428" cy="19584"/>
            </a:xfrm>
            <a:custGeom>
              <a:rect b="b" l="l" r="r" t="t"/>
              <a:pathLst>
                <a:path extrusionOk="0" h="977" w="1069">
                  <a:moveTo>
                    <a:pt x="561" y="0"/>
                  </a:moveTo>
                  <a:cubicBezTo>
                    <a:pt x="541" y="0"/>
                    <a:pt x="521" y="2"/>
                    <a:pt x="501" y="5"/>
                  </a:cubicBezTo>
                  <a:cubicBezTo>
                    <a:pt x="201" y="38"/>
                    <a:pt x="1" y="271"/>
                    <a:pt x="34" y="572"/>
                  </a:cubicBezTo>
                  <a:cubicBezTo>
                    <a:pt x="65" y="816"/>
                    <a:pt x="263" y="976"/>
                    <a:pt x="526" y="976"/>
                  </a:cubicBezTo>
                  <a:cubicBezTo>
                    <a:pt x="551" y="976"/>
                    <a:pt x="576" y="975"/>
                    <a:pt x="601" y="972"/>
                  </a:cubicBezTo>
                  <a:cubicBezTo>
                    <a:pt x="868" y="939"/>
                    <a:pt x="1068" y="672"/>
                    <a:pt x="1035" y="405"/>
                  </a:cubicBezTo>
                  <a:cubicBezTo>
                    <a:pt x="1004" y="161"/>
                    <a:pt x="779" y="0"/>
                    <a:pt x="5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9"/>
            <p:cNvSpPr/>
            <p:nvPr/>
          </p:nvSpPr>
          <p:spPr>
            <a:xfrm>
              <a:off x="2189607" y="1400833"/>
              <a:ext cx="42816" cy="12428"/>
            </a:xfrm>
            <a:custGeom>
              <a:rect b="b" l="l" r="r" t="t"/>
              <a:pathLst>
                <a:path extrusionOk="0" h="620" w="2136">
                  <a:moveTo>
                    <a:pt x="1215" y="1"/>
                  </a:moveTo>
                  <a:cubicBezTo>
                    <a:pt x="1167" y="1"/>
                    <a:pt x="1118" y="4"/>
                    <a:pt x="1068" y="9"/>
                  </a:cubicBezTo>
                  <a:cubicBezTo>
                    <a:pt x="768" y="9"/>
                    <a:pt x="467" y="109"/>
                    <a:pt x="267" y="309"/>
                  </a:cubicBezTo>
                  <a:cubicBezTo>
                    <a:pt x="101" y="443"/>
                    <a:pt x="0" y="543"/>
                    <a:pt x="67" y="610"/>
                  </a:cubicBezTo>
                  <a:cubicBezTo>
                    <a:pt x="74" y="616"/>
                    <a:pt x="83" y="619"/>
                    <a:pt x="96" y="619"/>
                  </a:cubicBezTo>
                  <a:cubicBezTo>
                    <a:pt x="209" y="619"/>
                    <a:pt x="557" y="373"/>
                    <a:pt x="1068" y="343"/>
                  </a:cubicBezTo>
                  <a:cubicBezTo>
                    <a:pt x="1132" y="335"/>
                    <a:pt x="1194" y="332"/>
                    <a:pt x="1253" y="332"/>
                  </a:cubicBezTo>
                  <a:cubicBezTo>
                    <a:pt x="1662" y="332"/>
                    <a:pt x="1959" y="487"/>
                    <a:pt x="2067" y="487"/>
                  </a:cubicBezTo>
                  <a:cubicBezTo>
                    <a:pt x="2083" y="487"/>
                    <a:pt x="2094" y="484"/>
                    <a:pt x="2102" y="476"/>
                  </a:cubicBezTo>
                  <a:cubicBezTo>
                    <a:pt x="2135" y="443"/>
                    <a:pt x="2069" y="343"/>
                    <a:pt x="1902" y="209"/>
                  </a:cubicBezTo>
                  <a:cubicBezTo>
                    <a:pt x="1679" y="70"/>
                    <a:pt x="1457" y="1"/>
                    <a:pt x="1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9"/>
            <p:cNvSpPr/>
            <p:nvPr/>
          </p:nvSpPr>
          <p:spPr>
            <a:xfrm>
              <a:off x="2103353" y="1424145"/>
              <a:ext cx="21408" cy="19764"/>
            </a:xfrm>
            <a:custGeom>
              <a:rect b="b" l="l" r="r" t="t"/>
              <a:pathLst>
                <a:path extrusionOk="0" h="986" w="1068">
                  <a:moveTo>
                    <a:pt x="605" y="1"/>
                  </a:moveTo>
                  <a:cubicBezTo>
                    <a:pt x="570" y="1"/>
                    <a:pt x="536" y="5"/>
                    <a:pt x="501" y="14"/>
                  </a:cubicBezTo>
                  <a:cubicBezTo>
                    <a:pt x="201" y="14"/>
                    <a:pt x="0" y="281"/>
                    <a:pt x="34" y="581"/>
                  </a:cubicBezTo>
                  <a:cubicBezTo>
                    <a:pt x="64" y="825"/>
                    <a:pt x="290" y="985"/>
                    <a:pt x="533" y="985"/>
                  </a:cubicBezTo>
                  <a:cubicBezTo>
                    <a:pt x="555" y="985"/>
                    <a:pt x="578" y="984"/>
                    <a:pt x="601" y="981"/>
                  </a:cubicBezTo>
                  <a:cubicBezTo>
                    <a:pt x="868" y="948"/>
                    <a:pt x="1068" y="714"/>
                    <a:pt x="1068" y="447"/>
                  </a:cubicBezTo>
                  <a:cubicBezTo>
                    <a:pt x="1039" y="186"/>
                    <a:pt x="833" y="1"/>
                    <a:pt x="6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9"/>
            <p:cNvSpPr/>
            <p:nvPr/>
          </p:nvSpPr>
          <p:spPr>
            <a:xfrm>
              <a:off x="2080622" y="1410194"/>
              <a:ext cx="42135" cy="12288"/>
            </a:xfrm>
            <a:custGeom>
              <a:rect b="b" l="l" r="r" t="t"/>
              <a:pathLst>
                <a:path extrusionOk="0" h="613" w="2102">
                  <a:moveTo>
                    <a:pt x="1184" y="1"/>
                  </a:moveTo>
                  <a:cubicBezTo>
                    <a:pt x="1134" y="1"/>
                    <a:pt x="1084" y="4"/>
                    <a:pt x="1034" y="9"/>
                  </a:cubicBezTo>
                  <a:cubicBezTo>
                    <a:pt x="767" y="9"/>
                    <a:pt x="467" y="109"/>
                    <a:pt x="234" y="309"/>
                  </a:cubicBezTo>
                  <a:cubicBezTo>
                    <a:pt x="67" y="443"/>
                    <a:pt x="0" y="543"/>
                    <a:pt x="34" y="610"/>
                  </a:cubicBezTo>
                  <a:cubicBezTo>
                    <a:pt x="37" y="611"/>
                    <a:pt x="42" y="612"/>
                    <a:pt x="47" y="612"/>
                  </a:cubicBezTo>
                  <a:cubicBezTo>
                    <a:pt x="143" y="612"/>
                    <a:pt x="530" y="341"/>
                    <a:pt x="1068" y="309"/>
                  </a:cubicBezTo>
                  <a:cubicBezTo>
                    <a:pt x="1099" y="307"/>
                    <a:pt x="1131" y="306"/>
                    <a:pt x="1161" y="306"/>
                  </a:cubicBezTo>
                  <a:cubicBezTo>
                    <a:pt x="1593" y="306"/>
                    <a:pt x="1945" y="487"/>
                    <a:pt x="2066" y="487"/>
                  </a:cubicBezTo>
                  <a:cubicBezTo>
                    <a:pt x="2082" y="487"/>
                    <a:pt x="2094" y="484"/>
                    <a:pt x="2102" y="476"/>
                  </a:cubicBezTo>
                  <a:cubicBezTo>
                    <a:pt x="2102" y="443"/>
                    <a:pt x="2035" y="309"/>
                    <a:pt x="1868" y="209"/>
                  </a:cubicBezTo>
                  <a:cubicBezTo>
                    <a:pt x="1674" y="70"/>
                    <a:pt x="1433"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9"/>
            <p:cNvSpPr/>
            <p:nvPr/>
          </p:nvSpPr>
          <p:spPr>
            <a:xfrm>
              <a:off x="2156833" y="1407026"/>
              <a:ext cx="39489" cy="92969"/>
            </a:xfrm>
            <a:custGeom>
              <a:rect b="b" l="l" r="r" t="t"/>
              <a:pathLst>
                <a:path extrusionOk="0" h="4638" w="1970">
                  <a:moveTo>
                    <a:pt x="1" y="0"/>
                  </a:moveTo>
                  <a:lnTo>
                    <a:pt x="1" y="0"/>
                  </a:lnTo>
                  <a:cubicBezTo>
                    <a:pt x="301" y="968"/>
                    <a:pt x="668" y="1868"/>
                    <a:pt x="1135" y="2769"/>
                  </a:cubicBezTo>
                  <a:lnTo>
                    <a:pt x="1602" y="3836"/>
                  </a:lnTo>
                  <a:cubicBezTo>
                    <a:pt x="1702" y="3937"/>
                    <a:pt x="1736" y="4103"/>
                    <a:pt x="1736" y="4237"/>
                  </a:cubicBezTo>
                  <a:cubicBezTo>
                    <a:pt x="1736" y="4337"/>
                    <a:pt x="1602" y="4370"/>
                    <a:pt x="1435" y="4404"/>
                  </a:cubicBezTo>
                  <a:cubicBezTo>
                    <a:pt x="1135" y="4437"/>
                    <a:pt x="835" y="4504"/>
                    <a:pt x="568" y="4637"/>
                  </a:cubicBezTo>
                  <a:cubicBezTo>
                    <a:pt x="868" y="4637"/>
                    <a:pt x="1168" y="4637"/>
                    <a:pt x="1469" y="4570"/>
                  </a:cubicBezTo>
                  <a:cubicBezTo>
                    <a:pt x="1535" y="4570"/>
                    <a:pt x="1635" y="4537"/>
                    <a:pt x="1702" y="4504"/>
                  </a:cubicBezTo>
                  <a:cubicBezTo>
                    <a:pt x="1802" y="4470"/>
                    <a:pt x="1902" y="4404"/>
                    <a:pt x="1936" y="4303"/>
                  </a:cubicBezTo>
                  <a:cubicBezTo>
                    <a:pt x="1969" y="4103"/>
                    <a:pt x="1936" y="3903"/>
                    <a:pt x="1836" y="3736"/>
                  </a:cubicBezTo>
                  <a:lnTo>
                    <a:pt x="1335" y="2669"/>
                  </a:lnTo>
                  <a:cubicBezTo>
                    <a:pt x="968" y="1735"/>
                    <a:pt x="535" y="868"/>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9"/>
            <p:cNvSpPr/>
            <p:nvPr/>
          </p:nvSpPr>
          <p:spPr>
            <a:xfrm>
              <a:off x="2070580" y="1601603"/>
              <a:ext cx="111029" cy="43397"/>
            </a:xfrm>
            <a:custGeom>
              <a:rect b="b" l="l" r="r" t="t"/>
              <a:pathLst>
                <a:path extrusionOk="0" h="2165" w="5539">
                  <a:moveTo>
                    <a:pt x="1" y="0"/>
                  </a:moveTo>
                  <a:cubicBezTo>
                    <a:pt x="1" y="1"/>
                    <a:pt x="1230" y="2165"/>
                    <a:pt x="4358" y="2165"/>
                  </a:cubicBezTo>
                  <a:cubicBezTo>
                    <a:pt x="4725" y="2165"/>
                    <a:pt x="5118" y="2135"/>
                    <a:pt x="5538" y="2068"/>
                  </a:cubicBezTo>
                  <a:lnTo>
                    <a:pt x="5505" y="1101"/>
                  </a:lnTo>
                  <a:cubicBezTo>
                    <a:pt x="5251" y="1119"/>
                    <a:pt x="4998" y="1128"/>
                    <a:pt x="4745" y="1128"/>
                  </a:cubicBezTo>
                  <a:cubicBezTo>
                    <a:pt x="3100" y="1128"/>
                    <a:pt x="1475" y="752"/>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9"/>
            <p:cNvSpPr/>
            <p:nvPr/>
          </p:nvSpPr>
          <p:spPr>
            <a:xfrm>
              <a:off x="2071261" y="1368700"/>
              <a:ext cx="51496" cy="16497"/>
            </a:xfrm>
            <a:custGeom>
              <a:rect b="b" l="l" r="r" t="t"/>
              <a:pathLst>
                <a:path extrusionOk="0" h="823" w="2569">
                  <a:moveTo>
                    <a:pt x="1585" y="1"/>
                  </a:moveTo>
                  <a:cubicBezTo>
                    <a:pt x="1121" y="1"/>
                    <a:pt x="671" y="134"/>
                    <a:pt x="300" y="411"/>
                  </a:cubicBezTo>
                  <a:cubicBezTo>
                    <a:pt x="100" y="578"/>
                    <a:pt x="0" y="712"/>
                    <a:pt x="67" y="778"/>
                  </a:cubicBezTo>
                  <a:cubicBezTo>
                    <a:pt x="82" y="809"/>
                    <a:pt x="123" y="822"/>
                    <a:pt x="185" y="822"/>
                  </a:cubicBezTo>
                  <a:cubicBezTo>
                    <a:pt x="387" y="822"/>
                    <a:pt x="815" y="681"/>
                    <a:pt x="1301" y="578"/>
                  </a:cubicBezTo>
                  <a:cubicBezTo>
                    <a:pt x="1935" y="478"/>
                    <a:pt x="2502" y="511"/>
                    <a:pt x="2569" y="345"/>
                  </a:cubicBezTo>
                  <a:cubicBezTo>
                    <a:pt x="2569" y="278"/>
                    <a:pt x="2435" y="178"/>
                    <a:pt x="2202" y="78"/>
                  </a:cubicBezTo>
                  <a:cubicBezTo>
                    <a:pt x="1997" y="27"/>
                    <a:pt x="1790" y="1"/>
                    <a:pt x="1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9"/>
            <p:cNvSpPr/>
            <p:nvPr/>
          </p:nvSpPr>
          <p:spPr>
            <a:xfrm>
              <a:off x="2186941" y="1367818"/>
              <a:ext cx="39469" cy="13170"/>
            </a:xfrm>
            <a:custGeom>
              <a:rect b="b" l="l" r="r" t="t"/>
              <a:pathLst>
                <a:path extrusionOk="0" h="657" w="1969">
                  <a:moveTo>
                    <a:pt x="988" y="1"/>
                  </a:moveTo>
                  <a:cubicBezTo>
                    <a:pt x="715" y="1"/>
                    <a:pt x="440" y="84"/>
                    <a:pt x="200" y="255"/>
                  </a:cubicBezTo>
                  <a:cubicBezTo>
                    <a:pt x="33" y="389"/>
                    <a:pt x="0" y="522"/>
                    <a:pt x="33" y="589"/>
                  </a:cubicBezTo>
                  <a:cubicBezTo>
                    <a:pt x="71" y="639"/>
                    <a:pt x="152" y="656"/>
                    <a:pt x="260" y="656"/>
                  </a:cubicBezTo>
                  <a:cubicBezTo>
                    <a:pt x="440" y="656"/>
                    <a:pt x="697" y="610"/>
                    <a:pt x="967" y="589"/>
                  </a:cubicBezTo>
                  <a:cubicBezTo>
                    <a:pt x="1042" y="583"/>
                    <a:pt x="1115" y="581"/>
                    <a:pt x="1186" y="581"/>
                  </a:cubicBezTo>
                  <a:cubicBezTo>
                    <a:pt x="1365" y="581"/>
                    <a:pt x="1526" y="594"/>
                    <a:pt x="1655" y="594"/>
                  </a:cubicBezTo>
                  <a:cubicBezTo>
                    <a:pt x="1792" y="594"/>
                    <a:pt x="1891" y="580"/>
                    <a:pt x="1935" y="522"/>
                  </a:cubicBezTo>
                  <a:cubicBezTo>
                    <a:pt x="1968" y="455"/>
                    <a:pt x="1901" y="355"/>
                    <a:pt x="1735" y="222"/>
                  </a:cubicBezTo>
                  <a:cubicBezTo>
                    <a:pt x="1507" y="76"/>
                    <a:pt x="1248" y="1"/>
                    <a:pt x="9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9"/>
            <p:cNvSpPr/>
            <p:nvPr/>
          </p:nvSpPr>
          <p:spPr>
            <a:xfrm>
              <a:off x="2156172" y="1520702"/>
              <a:ext cx="38807" cy="32192"/>
            </a:xfrm>
            <a:custGeom>
              <a:rect b="b" l="l" r="r" t="t"/>
              <a:pathLst>
                <a:path extrusionOk="0" h="1606" w="1936">
                  <a:moveTo>
                    <a:pt x="568" y="0"/>
                  </a:moveTo>
                  <a:cubicBezTo>
                    <a:pt x="578" y="0"/>
                    <a:pt x="589" y="0"/>
                    <a:pt x="600" y="0"/>
                  </a:cubicBezTo>
                  <a:lnTo>
                    <a:pt x="600" y="0"/>
                  </a:lnTo>
                  <a:cubicBezTo>
                    <a:pt x="600" y="0"/>
                    <a:pt x="601" y="0"/>
                    <a:pt x="601" y="0"/>
                  </a:cubicBezTo>
                  <a:close/>
                  <a:moveTo>
                    <a:pt x="600" y="0"/>
                  </a:moveTo>
                  <a:cubicBezTo>
                    <a:pt x="400" y="67"/>
                    <a:pt x="234" y="234"/>
                    <a:pt x="167" y="400"/>
                  </a:cubicBezTo>
                  <a:cubicBezTo>
                    <a:pt x="1" y="834"/>
                    <a:pt x="167" y="1268"/>
                    <a:pt x="568" y="1501"/>
                  </a:cubicBezTo>
                  <a:cubicBezTo>
                    <a:pt x="699" y="1572"/>
                    <a:pt x="843" y="1606"/>
                    <a:pt x="986" y="1606"/>
                  </a:cubicBezTo>
                  <a:cubicBezTo>
                    <a:pt x="1314" y="1606"/>
                    <a:pt x="1639" y="1426"/>
                    <a:pt x="1802" y="1101"/>
                  </a:cubicBezTo>
                  <a:cubicBezTo>
                    <a:pt x="1902" y="967"/>
                    <a:pt x="1935" y="801"/>
                    <a:pt x="1869" y="634"/>
                  </a:cubicBezTo>
                  <a:cubicBezTo>
                    <a:pt x="1802" y="500"/>
                    <a:pt x="1702" y="434"/>
                    <a:pt x="1602" y="367"/>
                  </a:cubicBezTo>
                  <a:cubicBezTo>
                    <a:pt x="1310" y="140"/>
                    <a:pt x="956" y="8"/>
                    <a:pt x="600"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9"/>
            <p:cNvSpPr/>
            <p:nvPr/>
          </p:nvSpPr>
          <p:spPr>
            <a:xfrm>
              <a:off x="2122075" y="1463854"/>
              <a:ext cx="6034" cy="6034"/>
            </a:xfrm>
            <a:custGeom>
              <a:rect b="b" l="l" r="r" t="t"/>
              <a:pathLst>
                <a:path extrusionOk="0" h="301" w="301">
                  <a:moveTo>
                    <a:pt x="167" y="1"/>
                  </a:moveTo>
                  <a:cubicBezTo>
                    <a:pt x="67" y="1"/>
                    <a:pt x="0" y="67"/>
                    <a:pt x="0" y="168"/>
                  </a:cubicBezTo>
                  <a:cubicBezTo>
                    <a:pt x="0" y="234"/>
                    <a:pt x="67" y="301"/>
                    <a:pt x="167" y="301"/>
                  </a:cubicBezTo>
                  <a:cubicBezTo>
                    <a:pt x="234" y="301"/>
                    <a:pt x="301" y="234"/>
                    <a:pt x="301" y="168"/>
                  </a:cubicBezTo>
                  <a:cubicBezTo>
                    <a:pt x="301" y="67"/>
                    <a:pt x="234" y="1"/>
                    <a:pt x="1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9"/>
            <p:cNvSpPr/>
            <p:nvPr/>
          </p:nvSpPr>
          <p:spPr>
            <a:xfrm>
              <a:off x="2205382" y="1449141"/>
              <a:ext cx="6314" cy="4831"/>
            </a:xfrm>
            <a:custGeom>
              <a:rect b="b" l="l" r="r" t="t"/>
              <a:pathLst>
                <a:path extrusionOk="0" h="241" w="315">
                  <a:moveTo>
                    <a:pt x="181" y="1"/>
                  </a:moveTo>
                  <a:cubicBezTo>
                    <a:pt x="0" y="1"/>
                    <a:pt x="179" y="241"/>
                    <a:pt x="269" y="241"/>
                  </a:cubicBezTo>
                  <a:cubicBezTo>
                    <a:pt x="296" y="241"/>
                    <a:pt x="314" y="220"/>
                    <a:pt x="314" y="168"/>
                  </a:cubicBezTo>
                  <a:cubicBezTo>
                    <a:pt x="314" y="68"/>
                    <a:pt x="248" y="1"/>
                    <a:pt x="18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9"/>
            <p:cNvSpPr/>
            <p:nvPr/>
          </p:nvSpPr>
          <p:spPr>
            <a:xfrm>
              <a:off x="2221499" y="1457179"/>
              <a:ext cx="6916" cy="4250"/>
            </a:xfrm>
            <a:custGeom>
              <a:rect b="b" l="l" r="r" t="t"/>
              <a:pathLst>
                <a:path extrusionOk="0" h="212" w="345">
                  <a:moveTo>
                    <a:pt x="177" y="0"/>
                  </a:moveTo>
                  <a:cubicBezTo>
                    <a:pt x="0" y="0"/>
                    <a:pt x="188" y="211"/>
                    <a:pt x="289" y="211"/>
                  </a:cubicBezTo>
                  <a:cubicBezTo>
                    <a:pt x="321" y="211"/>
                    <a:pt x="344" y="190"/>
                    <a:pt x="344" y="134"/>
                  </a:cubicBezTo>
                  <a:cubicBezTo>
                    <a:pt x="344" y="67"/>
                    <a:pt x="277" y="0"/>
                    <a:pt x="1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9"/>
            <p:cNvSpPr/>
            <p:nvPr/>
          </p:nvSpPr>
          <p:spPr>
            <a:xfrm>
              <a:off x="2227051" y="1445312"/>
              <a:ext cx="6374" cy="5031"/>
            </a:xfrm>
            <a:custGeom>
              <a:rect b="b" l="l" r="r" t="t"/>
              <a:pathLst>
                <a:path extrusionOk="0" h="251" w="318">
                  <a:moveTo>
                    <a:pt x="151" y="0"/>
                  </a:moveTo>
                  <a:cubicBezTo>
                    <a:pt x="84" y="0"/>
                    <a:pt x="17" y="42"/>
                    <a:pt x="0" y="125"/>
                  </a:cubicBezTo>
                  <a:cubicBezTo>
                    <a:pt x="0" y="209"/>
                    <a:pt x="84" y="250"/>
                    <a:pt x="163" y="250"/>
                  </a:cubicBezTo>
                  <a:cubicBezTo>
                    <a:pt x="242" y="250"/>
                    <a:pt x="317" y="209"/>
                    <a:pt x="301" y="125"/>
                  </a:cubicBezTo>
                  <a:cubicBezTo>
                    <a:pt x="284" y="42"/>
                    <a:pt x="217" y="0"/>
                    <a:pt x="15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9"/>
            <p:cNvSpPr/>
            <p:nvPr/>
          </p:nvSpPr>
          <p:spPr>
            <a:xfrm>
              <a:off x="2108365" y="1477404"/>
              <a:ext cx="6715" cy="5031"/>
            </a:xfrm>
            <a:custGeom>
              <a:rect b="b" l="l" r="r" t="t"/>
              <a:pathLst>
                <a:path extrusionOk="0" h="251" w="335">
                  <a:moveTo>
                    <a:pt x="167" y="0"/>
                  </a:moveTo>
                  <a:cubicBezTo>
                    <a:pt x="101" y="0"/>
                    <a:pt x="34" y="42"/>
                    <a:pt x="17" y="125"/>
                  </a:cubicBezTo>
                  <a:cubicBezTo>
                    <a:pt x="1" y="209"/>
                    <a:pt x="84" y="250"/>
                    <a:pt x="167" y="250"/>
                  </a:cubicBezTo>
                  <a:cubicBezTo>
                    <a:pt x="251" y="250"/>
                    <a:pt x="334" y="209"/>
                    <a:pt x="317" y="125"/>
                  </a:cubicBezTo>
                  <a:cubicBezTo>
                    <a:pt x="301" y="42"/>
                    <a:pt x="234" y="0"/>
                    <a:pt x="16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9"/>
            <p:cNvSpPr/>
            <p:nvPr/>
          </p:nvSpPr>
          <p:spPr>
            <a:xfrm>
              <a:off x="2097119" y="1465197"/>
              <a:ext cx="6254" cy="4250"/>
            </a:xfrm>
            <a:custGeom>
              <a:rect b="b" l="l" r="r" t="t"/>
              <a:pathLst>
                <a:path extrusionOk="0" h="212" w="312">
                  <a:moveTo>
                    <a:pt x="178" y="0"/>
                  </a:moveTo>
                  <a:cubicBezTo>
                    <a:pt x="1" y="0"/>
                    <a:pt x="169" y="212"/>
                    <a:pt x="261" y="212"/>
                  </a:cubicBezTo>
                  <a:cubicBezTo>
                    <a:pt x="290" y="212"/>
                    <a:pt x="311" y="190"/>
                    <a:pt x="311" y="134"/>
                  </a:cubicBezTo>
                  <a:cubicBezTo>
                    <a:pt x="311" y="67"/>
                    <a:pt x="245" y="0"/>
                    <a:pt x="178"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9"/>
            <p:cNvSpPr/>
            <p:nvPr/>
          </p:nvSpPr>
          <p:spPr>
            <a:xfrm>
              <a:off x="1912785" y="1258393"/>
              <a:ext cx="233384" cy="370973"/>
            </a:xfrm>
            <a:custGeom>
              <a:rect b="b" l="l" r="r" t="t"/>
              <a:pathLst>
                <a:path extrusionOk="0" h="18507" w="11643">
                  <a:moveTo>
                    <a:pt x="7542" y="0"/>
                  </a:moveTo>
                  <a:cubicBezTo>
                    <a:pt x="6218" y="0"/>
                    <a:pt x="4894" y="335"/>
                    <a:pt x="3703" y="1011"/>
                  </a:cubicBezTo>
                  <a:cubicBezTo>
                    <a:pt x="1302" y="2512"/>
                    <a:pt x="1" y="5314"/>
                    <a:pt x="434" y="8116"/>
                  </a:cubicBezTo>
                  <a:cubicBezTo>
                    <a:pt x="568" y="8716"/>
                    <a:pt x="668" y="9350"/>
                    <a:pt x="701" y="9984"/>
                  </a:cubicBezTo>
                  <a:cubicBezTo>
                    <a:pt x="668" y="10518"/>
                    <a:pt x="434" y="11085"/>
                    <a:pt x="401" y="11652"/>
                  </a:cubicBezTo>
                  <a:cubicBezTo>
                    <a:pt x="368" y="12853"/>
                    <a:pt x="1168" y="13920"/>
                    <a:pt x="2002" y="14787"/>
                  </a:cubicBezTo>
                  <a:cubicBezTo>
                    <a:pt x="2802" y="15619"/>
                    <a:pt x="3448" y="18506"/>
                    <a:pt x="4500" y="18506"/>
                  </a:cubicBezTo>
                  <a:cubicBezTo>
                    <a:pt x="4545" y="18506"/>
                    <a:pt x="4591" y="18501"/>
                    <a:pt x="4637" y="18490"/>
                  </a:cubicBezTo>
                  <a:cubicBezTo>
                    <a:pt x="6005" y="17389"/>
                    <a:pt x="6005" y="16789"/>
                    <a:pt x="5972" y="14687"/>
                  </a:cubicBezTo>
                  <a:cubicBezTo>
                    <a:pt x="5938" y="12419"/>
                    <a:pt x="6572" y="9684"/>
                    <a:pt x="5571" y="8249"/>
                  </a:cubicBezTo>
                  <a:cubicBezTo>
                    <a:pt x="8740" y="7182"/>
                    <a:pt x="11008" y="4447"/>
                    <a:pt x="11409" y="1144"/>
                  </a:cubicBezTo>
                  <a:lnTo>
                    <a:pt x="11642" y="1144"/>
                  </a:lnTo>
                  <a:cubicBezTo>
                    <a:pt x="10382" y="385"/>
                    <a:pt x="8962" y="0"/>
                    <a:pt x="7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9"/>
            <p:cNvSpPr/>
            <p:nvPr/>
          </p:nvSpPr>
          <p:spPr>
            <a:xfrm>
              <a:off x="1920803" y="1275311"/>
              <a:ext cx="215323" cy="176536"/>
            </a:xfrm>
            <a:custGeom>
              <a:rect b="b" l="l" r="r" t="t"/>
              <a:pathLst>
                <a:path extrusionOk="0" h="8807" w="10742">
                  <a:moveTo>
                    <a:pt x="10742" y="0"/>
                  </a:moveTo>
                  <a:lnTo>
                    <a:pt x="10742" y="0"/>
                  </a:lnTo>
                  <a:cubicBezTo>
                    <a:pt x="10725" y="17"/>
                    <a:pt x="10709" y="42"/>
                    <a:pt x="10692" y="67"/>
                  </a:cubicBezTo>
                  <a:lnTo>
                    <a:pt x="10692" y="67"/>
                  </a:lnTo>
                  <a:lnTo>
                    <a:pt x="10742" y="0"/>
                  </a:lnTo>
                  <a:close/>
                  <a:moveTo>
                    <a:pt x="10692" y="67"/>
                  </a:moveTo>
                  <a:lnTo>
                    <a:pt x="10642" y="133"/>
                  </a:lnTo>
                  <a:cubicBezTo>
                    <a:pt x="10659" y="117"/>
                    <a:pt x="10675" y="92"/>
                    <a:pt x="10692" y="67"/>
                  </a:cubicBezTo>
                  <a:close/>
                  <a:moveTo>
                    <a:pt x="10642" y="133"/>
                  </a:moveTo>
                  <a:lnTo>
                    <a:pt x="10375" y="467"/>
                  </a:lnTo>
                  <a:cubicBezTo>
                    <a:pt x="10041" y="901"/>
                    <a:pt x="9674" y="1268"/>
                    <a:pt x="9308" y="1635"/>
                  </a:cubicBezTo>
                  <a:cubicBezTo>
                    <a:pt x="8707" y="2168"/>
                    <a:pt x="8073" y="2635"/>
                    <a:pt x="7373" y="3002"/>
                  </a:cubicBezTo>
                  <a:cubicBezTo>
                    <a:pt x="6973" y="3202"/>
                    <a:pt x="6539" y="3402"/>
                    <a:pt x="6105" y="3536"/>
                  </a:cubicBezTo>
                  <a:cubicBezTo>
                    <a:pt x="5638" y="3703"/>
                    <a:pt x="5138" y="3836"/>
                    <a:pt x="4671" y="3970"/>
                  </a:cubicBezTo>
                  <a:cubicBezTo>
                    <a:pt x="4171" y="4103"/>
                    <a:pt x="3670" y="4236"/>
                    <a:pt x="3203" y="4370"/>
                  </a:cubicBezTo>
                  <a:cubicBezTo>
                    <a:pt x="2770" y="4537"/>
                    <a:pt x="2336" y="4737"/>
                    <a:pt x="1969" y="5004"/>
                  </a:cubicBezTo>
                  <a:cubicBezTo>
                    <a:pt x="1602" y="5237"/>
                    <a:pt x="1268" y="5537"/>
                    <a:pt x="968" y="5838"/>
                  </a:cubicBezTo>
                  <a:cubicBezTo>
                    <a:pt x="701" y="6104"/>
                    <a:pt x="501" y="6405"/>
                    <a:pt x="334" y="6738"/>
                  </a:cubicBezTo>
                  <a:cubicBezTo>
                    <a:pt x="68" y="7205"/>
                    <a:pt x="1" y="7772"/>
                    <a:pt x="101" y="8306"/>
                  </a:cubicBezTo>
                  <a:cubicBezTo>
                    <a:pt x="134" y="8439"/>
                    <a:pt x="201" y="8573"/>
                    <a:pt x="301" y="8706"/>
                  </a:cubicBezTo>
                  <a:cubicBezTo>
                    <a:pt x="334" y="8740"/>
                    <a:pt x="368" y="8773"/>
                    <a:pt x="401" y="8806"/>
                  </a:cubicBezTo>
                  <a:cubicBezTo>
                    <a:pt x="268" y="8673"/>
                    <a:pt x="168" y="8473"/>
                    <a:pt x="134" y="8273"/>
                  </a:cubicBezTo>
                  <a:cubicBezTo>
                    <a:pt x="34" y="7772"/>
                    <a:pt x="134" y="7239"/>
                    <a:pt x="368" y="6772"/>
                  </a:cubicBezTo>
                  <a:cubicBezTo>
                    <a:pt x="535" y="6438"/>
                    <a:pt x="768" y="6138"/>
                    <a:pt x="1035" y="5871"/>
                  </a:cubicBezTo>
                  <a:cubicBezTo>
                    <a:pt x="1302" y="5571"/>
                    <a:pt x="1635" y="5304"/>
                    <a:pt x="1969" y="5070"/>
                  </a:cubicBezTo>
                  <a:cubicBezTo>
                    <a:pt x="2369" y="4803"/>
                    <a:pt x="2803" y="4603"/>
                    <a:pt x="3237" y="4470"/>
                  </a:cubicBezTo>
                  <a:cubicBezTo>
                    <a:pt x="3704" y="4303"/>
                    <a:pt x="4171" y="4170"/>
                    <a:pt x="4671" y="4036"/>
                  </a:cubicBezTo>
                  <a:cubicBezTo>
                    <a:pt x="5171" y="3903"/>
                    <a:pt x="5672" y="3803"/>
                    <a:pt x="6105" y="3636"/>
                  </a:cubicBezTo>
                  <a:cubicBezTo>
                    <a:pt x="6572" y="3469"/>
                    <a:pt x="7006" y="3269"/>
                    <a:pt x="7406" y="3069"/>
                  </a:cubicBezTo>
                  <a:cubicBezTo>
                    <a:pt x="8107" y="2702"/>
                    <a:pt x="8740" y="2235"/>
                    <a:pt x="9341" y="1701"/>
                  </a:cubicBezTo>
                  <a:cubicBezTo>
                    <a:pt x="9741" y="1334"/>
                    <a:pt x="10075" y="934"/>
                    <a:pt x="10408" y="500"/>
                  </a:cubicBezTo>
                  <a:cubicBezTo>
                    <a:pt x="10508" y="334"/>
                    <a:pt x="10608" y="234"/>
                    <a:pt x="10642" y="13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9"/>
            <p:cNvSpPr/>
            <p:nvPr/>
          </p:nvSpPr>
          <p:spPr>
            <a:xfrm>
              <a:off x="1918138" y="1277977"/>
              <a:ext cx="215985" cy="117023"/>
            </a:xfrm>
            <a:custGeom>
              <a:rect b="b" l="l" r="r" t="t"/>
              <a:pathLst>
                <a:path extrusionOk="0" h="5838" w="10775">
                  <a:moveTo>
                    <a:pt x="10775" y="0"/>
                  </a:moveTo>
                  <a:lnTo>
                    <a:pt x="10508" y="267"/>
                  </a:lnTo>
                  <a:cubicBezTo>
                    <a:pt x="10241" y="467"/>
                    <a:pt x="9908" y="801"/>
                    <a:pt x="9441" y="1168"/>
                  </a:cubicBezTo>
                  <a:cubicBezTo>
                    <a:pt x="8907" y="1602"/>
                    <a:pt x="8340" y="1935"/>
                    <a:pt x="7706" y="2202"/>
                  </a:cubicBezTo>
                  <a:cubicBezTo>
                    <a:pt x="7306" y="2335"/>
                    <a:pt x="6939" y="2436"/>
                    <a:pt x="6538" y="2502"/>
                  </a:cubicBezTo>
                  <a:cubicBezTo>
                    <a:pt x="6105" y="2602"/>
                    <a:pt x="5705" y="2669"/>
                    <a:pt x="5238" y="2736"/>
                  </a:cubicBezTo>
                  <a:cubicBezTo>
                    <a:pt x="4404" y="2836"/>
                    <a:pt x="3570" y="3003"/>
                    <a:pt x="2769" y="3236"/>
                  </a:cubicBezTo>
                  <a:cubicBezTo>
                    <a:pt x="2135" y="3470"/>
                    <a:pt x="1502" y="3803"/>
                    <a:pt x="1001" y="4270"/>
                  </a:cubicBezTo>
                  <a:cubicBezTo>
                    <a:pt x="634" y="4570"/>
                    <a:pt x="367" y="4937"/>
                    <a:pt x="167" y="5371"/>
                  </a:cubicBezTo>
                  <a:cubicBezTo>
                    <a:pt x="101" y="5471"/>
                    <a:pt x="67" y="5604"/>
                    <a:pt x="34" y="5705"/>
                  </a:cubicBezTo>
                  <a:cubicBezTo>
                    <a:pt x="0" y="5771"/>
                    <a:pt x="0" y="5805"/>
                    <a:pt x="0" y="5838"/>
                  </a:cubicBezTo>
                  <a:cubicBezTo>
                    <a:pt x="0" y="5838"/>
                    <a:pt x="0" y="5805"/>
                    <a:pt x="34" y="5738"/>
                  </a:cubicBezTo>
                  <a:cubicBezTo>
                    <a:pt x="67" y="5604"/>
                    <a:pt x="134" y="5504"/>
                    <a:pt x="201" y="5371"/>
                  </a:cubicBezTo>
                  <a:cubicBezTo>
                    <a:pt x="401" y="4971"/>
                    <a:pt x="701" y="4604"/>
                    <a:pt x="1035" y="4304"/>
                  </a:cubicBezTo>
                  <a:cubicBezTo>
                    <a:pt x="1568" y="3870"/>
                    <a:pt x="2169" y="3536"/>
                    <a:pt x="2836" y="3336"/>
                  </a:cubicBezTo>
                  <a:cubicBezTo>
                    <a:pt x="3636" y="3069"/>
                    <a:pt x="4437" y="2903"/>
                    <a:pt x="5271" y="2802"/>
                  </a:cubicBezTo>
                  <a:cubicBezTo>
                    <a:pt x="5738" y="2736"/>
                    <a:pt x="6138" y="2669"/>
                    <a:pt x="6572" y="2602"/>
                  </a:cubicBezTo>
                  <a:cubicBezTo>
                    <a:pt x="6972" y="2536"/>
                    <a:pt x="7339" y="2436"/>
                    <a:pt x="7739" y="2269"/>
                  </a:cubicBezTo>
                  <a:cubicBezTo>
                    <a:pt x="8373" y="2002"/>
                    <a:pt x="8974" y="1668"/>
                    <a:pt x="9507" y="1201"/>
                  </a:cubicBezTo>
                  <a:cubicBezTo>
                    <a:pt x="9874" y="934"/>
                    <a:pt x="10208" y="601"/>
                    <a:pt x="10541" y="267"/>
                  </a:cubicBezTo>
                  <a:cubicBezTo>
                    <a:pt x="10641" y="167"/>
                    <a:pt x="10741" y="67"/>
                    <a:pt x="10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9"/>
            <p:cNvSpPr/>
            <p:nvPr/>
          </p:nvSpPr>
          <p:spPr>
            <a:xfrm>
              <a:off x="2135445" y="1205474"/>
              <a:ext cx="90964" cy="72523"/>
            </a:xfrm>
            <a:custGeom>
              <a:rect b="b" l="l" r="r" t="t"/>
              <a:pathLst>
                <a:path extrusionOk="0" h="3618" w="4538">
                  <a:moveTo>
                    <a:pt x="4469" y="0"/>
                  </a:moveTo>
                  <a:cubicBezTo>
                    <a:pt x="4422" y="0"/>
                    <a:pt x="4370" y="15"/>
                    <a:pt x="4304" y="15"/>
                  </a:cubicBezTo>
                  <a:cubicBezTo>
                    <a:pt x="4204" y="15"/>
                    <a:pt x="4137" y="15"/>
                    <a:pt x="4037" y="48"/>
                  </a:cubicBezTo>
                  <a:cubicBezTo>
                    <a:pt x="3903" y="48"/>
                    <a:pt x="3770" y="82"/>
                    <a:pt x="3670" y="115"/>
                  </a:cubicBezTo>
                  <a:cubicBezTo>
                    <a:pt x="3503" y="148"/>
                    <a:pt x="3370" y="182"/>
                    <a:pt x="3203" y="248"/>
                  </a:cubicBezTo>
                  <a:cubicBezTo>
                    <a:pt x="3036" y="315"/>
                    <a:pt x="2869" y="382"/>
                    <a:pt x="2736" y="449"/>
                  </a:cubicBezTo>
                  <a:cubicBezTo>
                    <a:pt x="2002" y="782"/>
                    <a:pt x="1335" y="1316"/>
                    <a:pt x="834" y="1950"/>
                  </a:cubicBezTo>
                  <a:cubicBezTo>
                    <a:pt x="734" y="2083"/>
                    <a:pt x="634" y="2216"/>
                    <a:pt x="534" y="2350"/>
                  </a:cubicBezTo>
                  <a:cubicBezTo>
                    <a:pt x="434" y="2483"/>
                    <a:pt x="367" y="2617"/>
                    <a:pt x="301" y="2784"/>
                  </a:cubicBezTo>
                  <a:cubicBezTo>
                    <a:pt x="234" y="2917"/>
                    <a:pt x="201" y="3017"/>
                    <a:pt x="167" y="3117"/>
                  </a:cubicBezTo>
                  <a:cubicBezTo>
                    <a:pt x="101" y="3217"/>
                    <a:pt x="67" y="3284"/>
                    <a:pt x="67" y="3384"/>
                  </a:cubicBezTo>
                  <a:cubicBezTo>
                    <a:pt x="34" y="3484"/>
                    <a:pt x="1" y="3551"/>
                    <a:pt x="1" y="3617"/>
                  </a:cubicBezTo>
                  <a:cubicBezTo>
                    <a:pt x="1" y="3617"/>
                    <a:pt x="101" y="3284"/>
                    <a:pt x="367" y="2784"/>
                  </a:cubicBezTo>
                  <a:cubicBezTo>
                    <a:pt x="434" y="2683"/>
                    <a:pt x="501" y="2550"/>
                    <a:pt x="601" y="2417"/>
                  </a:cubicBezTo>
                  <a:cubicBezTo>
                    <a:pt x="701" y="2250"/>
                    <a:pt x="801" y="2116"/>
                    <a:pt x="901" y="1983"/>
                  </a:cubicBezTo>
                  <a:cubicBezTo>
                    <a:pt x="1402" y="1383"/>
                    <a:pt x="2035" y="849"/>
                    <a:pt x="2769" y="515"/>
                  </a:cubicBezTo>
                  <a:cubicBezTo>
                    <a:pt x="2903" y="449"/>
                    <a:pt x="3069" y="382"/>
                    <a:pt x="3236" y="315"/>
                  </a:cubicBezTo>
                  <a:cubicBezTo>
                    <a:pt x="3370" y="248"/>
                    <a:pt x="3503" y="215"/>
                    <a:pt x="3670" y="182"/>
                  </a:cubicBezTo>
                  <a:cubicBezTo>
                    <a:pt x="4204" y="48"/>
                    <a:pt x="4537" y="15"/>
                    <a:pt x="4537" y="15"/>
                  </a:cubicBezTo>
                  <a:cubicBezTo>
                    <a:pt x="4515" y="4"/>
                    <a:pt x="4493" y="0"/>
                    <a:pt x="44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9"/>
            <p:cNvSpPr/>
            <p:nvPr/>
          </p:nvSpPr>
          <p:spPr>
            <a:xfrm>
              <a:off x="2143463" y="1273186"/>
              <a:ext cx="159157" cy="240179"/>
            </a:xfrm>
            <a:custGeom>
              <a:rect b="b" l="l" r="r" t="t"/>
              <a:pathLst>
                <a:path extrusionOk="0" h="11982" w="7940">
                  <a:moveTo>
                    <a:pt x="36" y="772"/>
                  </a:moveTo>
                  <a:lnTo>
                    <a:pt x="34" y="773"/>
                  </a:lnTo>
                  <a:lnTo>
                    <a:pt x="1" y="807"/>
                  </a:lnTo>
                  <a:cubicBezTo>
                    <a:pt x="12" y="795"/>
                    <a:pt x="24" y="783"/>
                    <a:pt x="36" y="772"/>
                  </a:cubicBezTo>
                  <a:close/>
                  <a:moveTo>
                    <a:pt x="2147" y="1"/>
                  </a:moveTo>
                  <a:cubicBezTo>
                    <a:pt x="1583" y="1"/>
                    <a:pt x="1048" y="136"/>
                    <a:pt x="568" y="406"/>
                  </a:cubicBezTo>
                  <a:cubicBezTo>
                    <a:pt x="351" y="499"/>
                    <a:pt x="191" y="621"/>
                    <a:pt x="36" y="772"/>
                  </a:cubicBezTo>
                  <a:lnTo>
                    <a:pt x="36" y="772"/>
                  </a:lnTo>
                  <a:lnTo>
                    <a:pt x="134" y="706"/>
                  </a:lnTo>
                  <a:cubicBezTo>
                    <a:pt x="268" y="606"/>
                    <a:pt x="401" y="506"/>
                    <a:pt x="568" y="440"/>
                  </a:cubicBezTo>
                  <a:cubicBezTo>
                    <a:pt x="1102" y="173"/>
                    <a:pt x="1702" y="39"/>
                    <a:pt x="2336" y="39"/>
                  </a:cubicBezTo>
                  <a:cubicBezTo>
                    <a:pt x="2736" y="73"/>
                    <a:pt x="3170" y="173"/>
                    <a:pt x="3537" y="340"/>
                  </a:cubicBezTo>
                  <a:cubicBezTo>
                    <a:pt x="4471" y="740"/>
                    <a:pt x="5171" y="1574"/>
                    <a:pt x="5438" y="2541"/>
                  </a:cubicBezTo>
                  <a:cubicBezTo>
                    <a:pt x="5571" y="3108"/>
                    <a:pt x="5638" y="3675"/>
                    <a:pt x="5605" y="4242"/>
                  </a:cubicBezTo>
                  <a:cubicBezTo>
                    <a:pt x="5571" y="4843"/>
                    <a:pt x="5605" y="5410"/>
                    <a:pt x="5638" y="5977"/>
                  </a:cubicBezTo>
                  <a:cubicBezTo>
                    <a:pt x="5772" y="7011"/>
                    <a:pt x="6205" y="7978"/>
                    <a:pt x="6839" y="8812"/>
                  </a:cubicBezTo>
                  <a:cubicBezTo>
                    <a:pt x="7139" y="9112"/>
                    <a:pt x="7406" y="9446"/>
                    <a:pt x="7640" y="9780"/>
                  </a:cubicBezTo>
                  <a:cubicBezTo>
                    <a:pt x="7740" y="9946"/>
                    <a:pt x="7806" y="10113"/>
                    <a:pt x="7840" y="10280"/>
                  </a:cubicBezTo>
                  <a:cubicBezTo>
                    <a:pt x="7840" y="10447"/>
                    <a:pt x="7840" y="10614"/>
                    <a:pt x="7806" y="10780"/>
                  </a:cubicBezTo>
                  <a:cubicBezTo>
                    <a:pt x="7706" y="11014"/>
                    <a:pt x="7606" y="11247"/>
                    <a:pt x="7439" y="11447"/>
                  </a:cubicBezTo>
                  <a:cubicBezTo>
                    <a:pt x="7306" y="11648"/>
                    <a:pt x="7206" y="11748"/>
                    <a:pt x="7106" y="11848"/>
                  </a:cubicBezTo>
                  <a:lnTo>
                    <a:pt x="7039" y="11948"/>
                  </a:lnTo>
                  <a:lnTo>
                    <a:pt x="7006" y="11981"/>
                  </a:lnTo>
                  <a:lnTo>
                    <a:pt x="7073" y="11981"/>
                  </a:lnTo>
                  <a:lnTo>
                    <a:pt x="7173" y="11881"/>
                  </a:lnTo>
                  <a:cubicBezTo>
                    <a:pt x="7273" y="11748"/>
                    <a:pt x="7373" y="11614"/>
                    <a:pt x="7473" y="11481"/>
                  </a:cubicBezTo>
                  <a:cubicBezTo>
                    <a:pt x="7640" y="11281"/>
                    <a:pt x="7773" y="11047"/>
                    <a:pt x="7873" y="10780"/>
                  </a:cubicBezTo>
                  <a:cubicBezTo>
                    <a:pt x="7906" y="10647"/>
                    <a:pt x="7940" y="10447"/>
                    <a:pt x="7906" y="10280"/>
                  </a:cubicBezTo>
                  <a:cubicBezTo>
                    <a:pt x="7873" y="10113"/>
                    <a:pt x="7806" y="9913"/>
                    <a:pt x="7740" y="9780"/>
                  </a:cubicBezTo>
                  <a:cubicBezTo>
                    <a:pt x="7473" y="9413"/>
                    <a:pt x="7206" y="9079"/>
                    <a:pt x="6939" y="8779"/>
                  </a:cubicBezTo>
                  <a:cubicBezTo>
                    <a:pt x="6639" y="8379"/>
                    <a:pt x="6372" y="7978"/>
                    <a:pt x="6205" y="7511"/>
                  </a:cubicBezTo>
                  <a:cubicBezTo>
                    <a:pt x="5972" y="7011"/>
                    <a:pt x="5838" y="6511"/>
                    <a:pt x="5772" y="5977"/>
                  </a:cubicBezTo>
                  <a:cubicBezTo>
                    <a:pt x="5705" y="5410"/>
                    <a:pt x="5705" y="4843"/>
                    <a:pt x="5738" y="4276"/>
                  </a:cubicBezTo>
                  <a:cubicBezTo>
                    <a:pt x="5772" y="3675"/>
                    <a:pt x="5705" y="3108"/>
                    <a:pt x="5571" y="2541"/>
                  </a:cubicBezTo>
                  <a:cubicBezTo>
                    <a:pt x="5405" y="2007"/>
                    <a:pt x="5138" y="1507"/>
                    <a:pt x="4771" y="1107"/>
                  </a:cubicBezTo>
                  <a:cubicBezTo>
                    <a:pt x="4437" y="740"/>
                    <a:pt x="4037" y="473"/>
                    <a:pt x="3570" y="273"/>
                  </a:cubicBezTo>
                  <a:cubicBezTo>
                    <a:pt x="3203" y="106"/>
                    <a:pt x="2769" y="6"/>
                    <a:pt x="2336" y="6"/>
                  </a:cubicBezTo>
                  <a:cubicBezTo>
                    <a:pt x="2272" y="3"/>
                    <a:pt x="2209" y="1"/>
                    <a:pt x="214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9"/>
            <p:cNvSpPr/>
            <p:nvPr/>
          </p:nvSpPr>
          <p:spPr>
            <a:xfrm>
              <a:off x="1890716" y="1264607"/>
              <a:ext cx="236050" cy="191911"/>
            </a:xfrm>
            <a:custGeom>
              <a:rect b="b" l="l" r="r" t="t"/>
              <a:pathLst>
                <a:path extrusionOk="0" h="9574" w="11776">
                  <a:moveTo>
                    <a:pt x="11776" y="0"/>
                  </a:moveTo>
                  <a:cubicBezTo>
                    <a:pt x="11764" y="23"/>
                    <a:pt x="11752" y="47"/>
                    <a:pt x="11740" y="70"/>
                  </a:cubicBezTo>
                  <a:lnTo>
                    <a:pt x="11740" y="70"/>
                  </a:lnTo>
                  <a:lnTo>
                    <a:pt x="11776" y="34"/>
                  </a:lnTo>
                  <a:lnTo>
                    <a:pt x="11776" y="0"/>
                  </a:lnTo>
                  <a:close/>
                  <a:moveTo>
                    <a:pt x="11740" y="70"/>
                  </a:moveTo>
                  <a:lnTo>
                    <a:pt x="11676" y="134"/>
                  </a:lnTo>
                  <a:cubicBezTo>
                    <a:pt x="11576" y="301"/>
                    <a:pt x="11476" y="434"/>
                    <a:pt x="11342" y="567"/>
                  </a:cubicBezTo>
                  <a:cubicBezTo>
                    <a:pt x="10875" y="1001"/>
                    <a:pt x="10308" y="1368"/>
                    <a:pt x="9674" y="1601"/>
                  </a:cubicBezTo>
                  <a:cubicBezTo>
                    <a:pt x="9241" y="1735"/>
                    <a:pt x="8807" y="1868"/>
                    <a:pt x="8373" y="1935"/>
                  </a:cubicBezTo>
                  <a:cubicBezTo>
                    <a:pt x="7873" y="2035"/>
                    <a:pt x="7373" y="2068"/>
                    <a:pt x="6806" y="2102"/>
                  </a:cubicBezTo>
                  <a:cubicBezTo>
                    <a:pt x="6272" y="2169"/>
                    <a:pt x="5705" y="2169"/>
                    <a:pt x="5104" y="2235"/>
                  </a:cubicBezTo>
                  <a:cubicBezTo>
                    <a:pt x="4471" y="2302"/>
                    <a:pt x="3870" y="2402"/>
                    <a:pt x="3270" y="2569"/>
                  </a:cubicBezTo>
                  <a:cubicBezTo>
                    <a:pt x="2669" y="2736"/>
                    <a:pt x="2102" y="3036"/>
                    <a:pt x="1602" y="3403"/>
                  </a:cubicBezTo>
                  <a:cubicBezTo>
                    <a:pt x="1135" y="3770"/>
                    <a:pt x="768" y="4203"/>
                    <a:pt x="501" y="4737"/>
                  </a:cubicBezTo>
                  <a:cubicBezTo>
                    <a:pt x="68" y="5638"/>
                    <a:pt x="1" y="6672"/>
                    <a:pt x="334" y="7606"/>
                  </a:cubicBezTo>
                  <a:cubicBezTo>
                    <a:pt x="568" y="8240"/>
                    <a:pt x="968" y="8773"/>
                    <a:pt x="1502" y="9207"/>
                  </a:cubicBezTo>
                  <a:cubicBezTo>
                    <a:pt x="1635" y="9307"/>
                    <a:pt x="1769" y="9407"/>
                    <a:pt x="1936" y="9507"/>
                  </a:cubicBezTo>
                  <a:lnTo>
                    <a:pt x="2069" y="9574"/>
                  </a:lnTo>
                  <a:lnTo>
                    <a:pt x="2102" y="9574"/>
                  </a:lnTo>
                  <a:lnTo>
                    <a:pt x="2069" y="9540"/>
                  </a:lnTo>
                  <a:lnTo>
                    <a:pt x="1936" y="9474"/>
                  </a:lnTo>
                  <a:cubicBezTo>
                    <a:pt x="1802" y="9374"/>
                    <a:pt x="1669" y="9274"/>
                    <a:pt x="1535" y="9140"/>
                  </a:cubicBezTo>
                  <a:cubicBezTo>
                    <a:pt x="1035" y="8740"/>
                    <a:pt x="635" y="8173"/>
                    <a:pt x="434" y="7572"/>
                  </a:cubicBezTo>
                  <a:cubicBezTo>
                    <a:pt x="101" y="6638"/>
                    <a:pt x="168" y="5638"/>
                    <a:pt x="601" y="4737"/>
                  </a:cubicBezTo>
                  <a:cubicBezTo>
                    <a:pt x="835" y="4237"/>
                    <a:pt x="1202" y="3803"/>
                    <a:pt x="1669" y="3436"/>
                  </a:cubicBezTo>
                  <a:cubicBezTo>
                    <a:pt x="2169" y="3103"/>
                    <a:pt x="2703" y="2802"/>
                    <a:pt x="3303" y="2636"/>
                  </a:cubicBezTo>
                  <a:cubicBezTo>
                    <a:pt x="4471" y="2369"/>
                    <a:pt x="5638" y="2202"/>
                    <a:pt x="6839" y="2202"/>
                  </a:cubicBezTo>
                  <a:cubicBezTo>
                    <a:pt x="7373" y="2169"/>
                    <a:pt x="7873" y="2102"/>
                    <a:pt x="8407" y="2002"/>
                  </a:cubicBezTo>
                  <a:cubicBezTo>
                    <a:pt x="8840" y="1935"/>
                    <a:pt x="9274" y="1802"/>
                    <a:pt x="9708" y="1635"/>
                  </a:cubicBezTo>
                  <a:cubicBezTo>
                    <a:pt x="10342" y="1401"/>
                    <a:pt x="10909" y="1034"/>
                    <a:pt x="11376" y="567"/>
                  </a:cubicBezTo>
                  <a:cubicBezTo>
                    <a:pt x="11523" y="420"/>
                    <a:pt x="11644" y="246"/>
                    <a:pt x="11740" y="7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9"/>
            <p:cNvSpPr/>
            <p:nvPr/>
          </p:nvSpPr>
          <p:spPr>
            <a:xfrm>
              <a:off x="2155510" y="1518918"/>
              <a:ext cx="31451" cy="32774"/>
            </a:xfrm>
            <a:custGeom>
              <a:rect b="b" l="l" r="r" t="t"/>
              <a:pathLst>
                <a:path extrusionOk="0" h="1635" w="1569">
                  <a:moveTo>
                    <a:pt x="839" y="0"/>
                  </a:moveTo>
                  <a:cubicBezTo>
                    <a:pt x="772" y="0"/>
                    <a:pt x="703" y="9"/>
                    <a:pt x="634" y="22"/>
                  </a:cubicBezTo>
                  <a:cubicBezTo>
                    <a:pt x="434" y="22"/>
                    <a:pt x="267" y="156"/>
                    <a:pt x="167" y="323"/>
                  </a:cubicBezTo>
                  <a:cubicBezTo>
                    <a:pt x="34" y="523"/>
                    <a:pt x="0" y="756"/>
                    <a:pt x="67" y="990"/>
                  </a:cubicBezTo>
                  <a:cubicBezTo>
                    <a:pt x="134" y="1157"/>
                    <a:pt x="234" y="1290"/>
                    <a:pt x="367" y="1423"/>
                  </a:cubicBezTo>
                  <a:cubicBezTo>
                    <a:pt x="550" y="1580"/>
                    <a:pt x="713" y="1635"/>
                    <a:pt x="775" y="1635"/>
                  </a:cubicBezTo>
                  <a:cubicBezTo>
                    <a:pt x="792" y="1635"/>
                    <a:pt x="801" y="1631"/>
                    <a:pt x="801" y="1624"/>
                  </a:cubicBezTo>
                  <a:cubicBezTo>
                    <a:pt x="801" y="1590"/>
                    <a:pt x="634" y="1523"/>
                    <a:pt x="467" y="1257"/>
                  </a:cubicBezTo>
                  <a:cubicBezTo>
                    <a:pt x="367" y="1157"/>
                    <a:pt x="300" y="1023"/>
                    <a:pt x="267" y="890"/>
                  </a:cubicBezTo>
                  <a:cubicBezTo>
                    <a:pt x="200" y="723"/>
                    <a:pt x="234" y="523"/>
                    <a:pt x="334" y="389"/>
                  </a:cubicBezTo>
                  <a:cubicBezTo>
                    <a:pt x="451" y="226"/>
                    <a:pt x="616" y="144"/>
                    <a:pt x="797" y="144"/>
                  </a:cubicBezTo>
                  <a:cubicBezTo>
                    <a:pt x="874" y="144"/>
                    <a:pt x="954" y="159"/>
                    <a:pt x="1034" y="189"/>
                  </a:cubicBezTo>
                  <a:cubicBezTo>
                    <a:pt x="1268" y="256"/>
                    <a:pt x="1435" y="323"/>
                    <a:pt x="1535" y="356"/>
                  </a:cubicBezTo>
                  <a:cubicBezTo>
                    <a:pt x="1535" y="423"/>
                    <a:pt x="1568" y="423"/>
                    <a:pt x="1568" y="423"/>
                  </a:cubicBezTo>
                  <a:lnTo>
                    <a:pt x="1568" y="356"/>
                  </a:lnTo>
                  <a:cubicBezTo>
                    <a:pt x="1435" y="223"/>
                    <a:pt x="1268" y="122"/>
                    <a:pt x="1101" y="56"/>
                  </a:cubicBezTo>
                  <a:cubicBezTo>
                    <a:pt x="1023" y="17"/>
                    <a:pt x="933" y="0"/>
                    <a:pt x="8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9"/>
            <p:cNvSpPr/>
            <p:nvPr/>
          </p:nvSpPr>
          <p:spPr>
            <a:xfrm>
              <a:off x="1902081" y="1287999"/>
              <a:ext cx="234045" cy="458710"/>
            </a:xfrm>
            <a:custGeom>
              <a:rect b="b" l="l" r="r" t="t"/>
              <a:pathLst>
                <a:path extrusionOk="0" h="22884" w="11676">
                  <a:moveTo>
                    <a:pt x="11676" y="1"/>
                  </a:moveTo>
                  <a:cubicBezTo>
                    <a:pt x="11643" y="1"/>
                    <a:pt x="11576" y="434"/>
                    <a:pt x="11342" y="1135"/>
                  </a:cubicBezTo>
                  <a:cubicBezTo>
                    <a:pt x="10975" y="2136"/>
                    <a:pt x="10442" y="3036"/>
                    <a:pt x="9775" y="3870"/>
                  </a:cubicBezTo>
                  <a:cubicBezTo>
                    <a:pt x="8774" y="5071"/>
                    <a:pt x="7473" y="6038"/>
                    <a:pt x="6005" y="6606"/>
                  </a:cubicBezTo>
                  <a:cubicBezTo>
                    <a:pt x="5205" y="6939"/>
                    <a:pt x="4271" y="7073"/>
                    <a:pt x="3337" y="7406"/>
                  </a:cubicBezTo>
                  <a:cubicBezTo>
                    <a:pt x="2336" y="7706"/>
                    <a:pt x="1502" y="8340"/>
                    <a:pt x="902" y="9207"/>
                  </a:cubicBezTo>
                  <a:cubicBezTo>
                    <a:pt x="301" y="10041"/>
                    <a:pt x="1" y="11042"/>
                    <a:pt x="68" y="12076"/>
                  </a:cubicBezTo>
                  <a:cubicBezTo>
                    <a:pt x="101" y="13043"/>
                    <a:pt x="435" y="13977"/>
                    <a:pt x="1002" y="14745"/>
                  </a:cubicBezTo>
                  <a:cubicBezTo>
                    <a:pt x="1135" y="14911"/>
                    <a:pt x="1268" y="15078"/>
                    <a:pt x="1435" y="15245"/>
                  </a:cubicBezTo>
                  <a:cubicBezTo>
                    <a:pt x="1602" y="15412"/>
                    <a:pt x="1735" y="15545"/>
                    <a:pt x="1869" y="15745"/>
                  </a:cubicBezTo>
                  <a:cubicBezTo>
                    <a:pt x="2102" y="16046"/>
                    <a:pt x="2303" y="16413"/>
                    <a:pt x="2436" y="16779"/>
                  </a:cubicBezTo>
                  <a:cubicBezTo>
                    <a:pt x="2703" y="17447"/>
                    <a:pt x="2736" y="18180"/>
                    <a:pt x="2536" y="18881"/>
                  </a:cubicBezTo>
                  <a:cubicBezTo>
                    <a:pt x="2069" y="20149"/>
                    <a:pt x="1569" y="21116"/>
                    <a:pt x="1268" y="21816"/>
                  </a:cubicBezTo>
                  <a:lnTo>
                    <a:pt x="902" y="22584"/>
                  </a:lnTo>
                  <a:cubicBezTo>
                    <a:pt x="868" y="22684"/>
                    <a:pt x="801" y="22784"/>
                    <a:pt x="801" y="22884"/>
                  </a:cubicBezTo>
                  <a:cubicBezTo>
                    <a:pt x="835" y="22784"/>
                    <a:pt x="868" y="22717"/>
                    <a:pt x="902" y="22650"/>
                  </a:cubicBezTo>
                  <a:cubicBezTo>
                    <a:pt x="1002" y="22484"/>
                    <a:pt x="1168" y="22217"/>
                    <a:pt x="1335" y="21883"/>
                  </a:cubicBezTo>
                  <a:cubicBezTo>
                    <a:pt x="1669" y="21183"/>
                    <a:pt x="2136" y="20215"/>
                    <a:pt x="2669" y="18948"/>
                  </a:cubicBezTo>
                  <a:cubicBezTo>
                    <a:pt x="2903" y="18247"/>
                    <a:pt x="2870" y="17447"/>
                    <a:pt x="2603" y="16746"/>
                  </a:cubicBezTo>
                  <a:cubicBezTo>
                    <a:pt x="2436" y="16346"/>
                    <a:pt x="2236" y="15979"/>
                    <a:pt x="2002" y="15645"/>
                  </a:cubicBezTo>
                  <a:cubicBezTo>
                    <a:pt x="1869" y="15479"/>
                    <a:pt x="1735" y="15312"/>
                    <a:pt x="1569" y="15145"/>
                  </a:cubicBezTo>
                  <a:cubicBezTo>
                    <a:pt x="1435" y="14978"/>
                    <a:pt x="1302" y="14811"/>
                    <a:pt x="1168" y="14645"/>
                  </a:cubicBezTo>
                  <a:cubicBezTo>
                    <a:pt x="635" y="13911"/>
                    <a:pt x="301" y="13043"/>
                    <a:pt x="268" y="12109"/>
                  </a:cubicBezTo>
                  <a:cubicBezTo>
                    <a:pt x="234" y="11109"/>
                    <a:pt x="535" y="10141"/>
                    <a:pt x="1102" y="9341"/>
                  </a:cubicBezTo>
                  <a:cubicBezTo>
                    <a:pt x="1669" y="8540"/>
                    <a:pt x="2469" y="7940"/>
                    <a:pt x="3437" y="7640"/>
                  </a:cubicBezTo>
                  <a:cubicBezTo>
                    <a:pt x="4337" y="7273"/>
                    <a:pt x="5271" y="7139"/>
                    <a:pt x="6105" y="6806"/>
                  </a:cubicBezTo>
                  <a:cubicBezTo>
                    <a:pt x="8607" y="5772"/>
                    <a:pt x="10542" y="3703"/>
                    <a:pt x="11409" y="1135"/>
                  </a:cubicBezTo>
                  <a:cubicBezTo>
                    <a:pt x="11509" y="868"/>
                    <a:pt x="11576" y="601"/>
                    <a:pt x="11643" y="301"/>
                  </a:cubicBezTo>
                  <a:cubicBezTo>
                    <a:pt x="11643" y="201"/>
                    <a:pt x="11676" y="101"/>
                    <a:pt x="116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9"/>
            <p:cNvSpPr/>
            <p:nvPr/>
          </p:nvSpPr>
          <p:spPr>
            <a:xfrm>
              <a:off x="1833888" y="1666449"/>
              <a:ext cx="465405" cy="651964"/>
            </a:xfrm>
            <a:custGeom>
              <a:rect b="b" l="l" r="r" t="t"/>
              <a:pathLst>
                <a:path extrusionOk="0" h="32525" w="23218">
                  <a:moveTo>
                    <a:pt x="10408" y="1"/>
                  </a:moveTo>
                  <a:cubicBezTo>
                    <a:pt x="10408" y="1"/>
                    <a:pt x="6305" y="2136"/>
                    <a:pt x="4737" y="3103"/>
                  </a:cubicBezTo>
                  <a:cubicBezTo>
                    <a:pt x="0" y="6039"/>
                    <a:pt x="1201" y="12510"/>
                    <a:pt x="1602" y="14178"/>
                  </a:cubicBezTo>
                  <a:cubicBezTo>
                    <a:pt x="2035" y="15846"/>
                    <a:pt x="4237" y="26887"/>
                    <a:pt x="4237" y="26887"/>
                  </a:cubicBezTo>
                  <a:lnTo>
                    <a:pt x="3136" y="31824"/>
                  </a:lnTo>
                  <a:lnTo>
                    <a:pt x="22650" y="32524"/>
                  </a:lnTo>
                  <a:cubicBezTo>
                    <a:pt x="22650" y="32524"/>
                    <a:pt x="23217" y="10142"/>
                    <a:pt x="22250" y="6739"/>
                  </a:cubicBezTo>
                  <a:cubicBezTo>
                    <a:pt x="21316" y="3303"/>
                    <a:pt x="17480" y="735"/>
                    <a:pt x="17480" y="735"/>
                  </a:cubicBezTo>
                  <a:cubicBezTo>
                    <a:pt x="16991" y="1630"/>
                    <a:pt x="15851" y="2208"/>
                    <a:pt x="14541" y="2208"/>
                  </a:cubicBezTo>
                  <a:cubicBezTo>
                    <a:pt x="13166" y="2208"/>
                    <a:pt x="11603" y="1572"/>
                    <a:pt x="1040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9"/>
            <p:cNvSpPr/>
            <p:nvPr/>
          </p:nvSpPr>
          <p:spPr>
            <a:xfrm>
              <a:off x="2112714" y="2266897"/>
              <a:ext cx="55525" cy="43478"/>
            </a:xfrm>
            <a:custGeom>
              <a:rect b="b" l="l" r="r" t="t"/>
              <a:pathLst>
                <a:path extrusionOk="0" h="2169" w="2770">
                  <a:moveTo>
                    <a:pt x="0" y="1"/>
                  </a:moveTo>
                  <a:cubicBezTo>
                    <a:pt x="434" y="935"/>
                    <a:pt x="1802" y="1902"/>
                    <a:pt x="2769" y="2169"/>
                  </a:cubicBezTo>
                  <a:cubicBezTo>
                    <a:pt x="1968" y="1302"/>
                    <a:pt x="1034" y="534"/>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9"/>
            <p:cNvSpPr/>
            <p:nvPr/>
          </p:nvSpPr>
          <p:spPr>
            <a:xfrm>
              <a:off x="2024456" y="2139190"/>
              <a:ext cx="54843" cy="44159"/>
            </a:xfrm>
            <a:custGeom>
              <a:rect b="b" l="l" r="r" t="t"/>
              <a:pathLst>
                <a:path extrusionOk="0" h="2203" w="2736">
                  <a:moveTo>
                    <a:pt x="0" y="1"/>
                  </a:moveTo>
                  <a:lnTo>
                    <a:pt x="0" y="1"/>
                  </a:lnTo>
                  <a:cubicBezTo>
                    <a:pt x="401" y="968"/>
                    <a:pt x="1768" y="1902"/>
                    <a:pt x="2736" y="2202"/>
                  </a:cubicBezTo>
                  <a:cubicBezTo>
                    <a:pt x="1968" y="1301"/>
                    <a:pt x="1034" y="568"/>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9"/>
            <p:cNvSpPr/>
            <p:nvPr/>
          </p:nvSpPr>
          <p:spPr>
            <a:xfrm>
              <a:off x="2233746" y="2229453"/>
              <a:ext cx="14052" cy="70238"/>
            </a:xfrm>
            <a:custGeom>
              <a:rect b="b" l="l" r="r" t="t"/>
              <a:pathLst>
                <a:path extrusionOk="0" h="3504" w="701">
                  <a:moveTo>
                    <a:pt x="467" y="1"/>
                  </a:moveTo>
                  <a:lnTo>
                    <a:pt x="467" y="1"/>
                  </a:lnTo>
                  <a:cubicBezTo>
                    <a:pt x="0" y="901"/>
                    <a:pt x="133" y="2569"/>
                    <a:pt x="500" y="3503"/>
                  </a:cubicBezTo>
                  <a:cubicBezTo>
                    <a:pt x="701" y="2336"/>
                    <a:pt x="701" y="1135"/>
                    <a:pt x="4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9"/>
            <p:cNvSpPr/>
            <p:nvPr/>
          </p:nvSpPr>
          <p:spPr>
            <a:xfrm>
              <a:off x="2041174" y="2225444"/>
              <a:ext cx="15395" cy="74247"/>
            </a:xfrm>
            <a:custGeom>
              <a:rect b="b" l="l" r="r" t="t"/>
              <a:pathLst>
                <a:path extrusionOk="0" h="3704" w="768">
                  <a:moveTo>
                    <a:pt x="501" y="1"/>
                  </a:moveTo>
                  <a:cubicBezTo>
                    <a:pt x="0" y="968"/>
                    <a:pt x="167" y="2736"/>
                    <a:pt x="567" y="3703"/>
                  </a:cubicBezTo>
                  <a:cubicBezTo>
                    <a:pt x="767" y="2469"/>
                    <a:pt x="767" y="1201"/>
                    <a:pt x="5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9"/>
            <p:cNvSpPr/>
            <p:nvPr/>
          </p:nvSpPr>
          <p:spPr>
            <a:xfrm>
              <a:off x="2210333" y="1703231"/>
              <a:ext cx="14733" cy="70238"/>
            </a:xfrm>
            <a:custGeom>
              <a:rect b="b" l="l" r="r" t="t"/>
              <a:pathLst>
                <a:path extrusionOk="0" h="3504" w="735">
                  <a:moveTo>
                    <a:pt x="634" y="1"/>
                  </a:moveTo>
                  <a:lnTo>
                    <a:pt x="634" y="1"/>
                  </a:lnTo>
                  <a:cubicBezTo>
                    <a:pt x="67" y="868"/>
                    <a:pt x="1" y="2536"/>
                    <a:pt x="301" y="3503"/>
                  </a:cubicBezTo>
                  <a:cubicBezTo>
                    <a:pt x="634" y="2369"/>
                    <a:pt x="734" y="1168"/>
                    <a:pt x="6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9"/>
            <p:cNvSpPr/>
            <p:nvPr/>
          </p:nvSpPr>
          <p:spPr>
            <a:xfrm>
              <a:off x="2176237" y="1780806"/>
              <a:ext cx="26760" cy="66870"/>
            </a:xfrm>
            <a:custGeom>
              <a:rect b="b" l="l" r="r" t="t"/>
              <a:pathLst>
                <a:path extrusionOk="0" h="3336" w="1335">
                  <a:moveTo>
                    <a:pt x="167" y="0"/>
                  </a:moveTo>
                  <a:lnTo>
                    <a:pt x="167" y="0"/>
                  </a:lnTo>
                  <a:cubicBezTo>
                    <a:pt x="0" y="1034"/>
                    <a:pt x="667" y="2569"/>
                    <a:pt x="1335"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9"/>
            <p:cNvSpPr/>
            <p:nvPr/>
          </p:nvSpPr>
          <p:spPr>
            <a:xfrm>
              <a:off x="2105358" y="1723296"/>
              <a:ext cx="17399" cy="69556"/>
            </a:xfrm>
            <a:custGeom>
              <a:rect b="b" l="l" r="r" t="t"/>
              <a:pathLst>
                <a:path extrusionOk="0" h="3470" w="868">
                  <a:moveTo>
                    <a:pt x="868" y="0"/>
                  </a:moveTo>
                  <a:lnTo>
                    <a:pt x="868" y="0"/>
                  </a:lnTo>
                  <a:cubicBezTo>
                    <a:pt x="201" y="834"/>
                    <a:pt x="0" y="2469"/>
                    <a:pt x="201" y="3469"/>
                  </a:cubicBezTo>
                  <a:cubicBezTo>
                    <a:pt x="634" y="2369"/>
                    <a:pt x="868" y="1201"/>
                    <a:pt x="8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9"/>
            <p:cNvSpPr/>
            <p:nvPr/>
          </p:nvSpPr>
          <p:spPr>
            <a:xfrm>
              <a:off x="2143463" y="2171964"/>
              <a:ext cx="26780" cy="66870"/>
            </a:xfrm>
            <a:custGeom>
              <a:rect b="b" l="l" r="r" t="t"/>
              <a:pathLst>
                <a:path extrusionOk="0" h="3336" w="1336">
                  <a:moveTo>
                    <a:pt x="168" y="0"/>
                  </a:moveTo>
                  <a:cubicBezTo>
                    <a:pt x="1" y="1034"/>
                    <a:pt x="668" y="2569"/>
                    <a:pt x="1335" y="3336"/>
                  </a:cubicBezTo>
                  <a:cubicBezTo>
                    <a:pt x="1135" y="2168"/>
                    <a:pt x="735" y="1034"/>
                    <a:pt x="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9"/>
            <p:cNvSpPr/>
            <p:nvPr/>
          </p:nvSpPr>
          <p:spPr>
            <a:xfrm>
              <a:off x="1938203" y="2073001"/>
              <a:ext cx="26760" cy="66870"/>
            </a:xfrm>
            <a:custGeom>
              <a:rect b="b" l="l" r="r" t="t"/>
              <a:pathLst>
                <a:path extrusionOk="0" h="3336" w="1335">
                  <a:moveTo>
                    <a:pt x="167" y="0"/>
                  </a:moveTo>
                  <a:lnTo>
                    <a:pt x="167" y="0"/>
                  </a:lnTo>
                  <a:cubicBezTo>
                    <a:pt x="0" y="1034"/>
                    <a:pt x="634" y="2569"/>
                    <a:pt x="1334"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9"/>
            <p:cNvSpPr/>
            <p:nvPr/>
          </p:nvSpPr>
          <p:spPr>
            <a:xfrm>
              <a:off x="2165533" y="1905165"/>
              <a:ext cx="68233" cy="19764"/>
            </a:xfrm>
            <a:custGeom>
              <a:rect b="b" l="l" r="r" t="t"/>
              <a:pathLst>
                <a:path extrusionOk="0" h="986" w="3404">
                  <a:moveTo>
                    <a:pt x="1" y="1"/>
                  </a:moveTo>
                  <a:lnTo>
                    <a:pt x="1" y="1"/>
                  </a:lnTo>
                  <a:cubicBezTo>
                    <a:pt x="679" y="649"/>
                    <a:pt x="2009" y="985"/>
                    <a:pt x="3023" y="985"/>
                  </a:cubicBezTo>
                  <a:cubicBezTo>
                    <a:pt x="3156" y="985"/>
                    <a:pt x="3283" y="979"/>
                    <a:pt x="3403" y="968"/>
                  </a:cubicBezTo>
                  <a:cubicBezTo>
                    <a:pt x="2336" y="434"/>
                    <a:pt x="1168"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9"/>
            <p:cNvSpPr/>
            <p:nvPr/>
          </p:nvSpPr>
          <p:spPr>
            <a:xfrm>
              <a:off x="1926156" y="2221355"/>
              <a:ext cx="73585" cy="14673"/>
            </a:xfrm>
            <a:custGeom>
              <a:rect b="b" l="l" r="r" t="t"/>
              <a:pathLst>
                <a:path extrusionOk="0" h="732" w="3671">
                  <a:moveTo>
                    <a:pt x="3399" y="1"/>
                  </a:moveTo>
                  <a:cubicBezTo>
                    <a:pt x="2226" y="1"/>
                    <a:pt x="1085" y="202"/>
                    <a:pt x="1" y="605"/>
                  </a:cubicBezTo>
                  <a:cubicBezTo>
                    <a:pt x="272" y="693"/>
                    <a:pt x="590" y="732"/>
                    <a:pt x="928" y="732"/>
                  </a:cubicBezTo>
                  <a:cubicBezTo>
                    <a:pt x="1876" y="732"/>
                    <a:pt x="2981" y="423"/>
                    <a:pt x="3670" y="4"/>
                  </a:cubicBezTo>
                  <a:cubicBezTo>
                    <a:pt x="3579" y="2"/>
                    <a:pt x="3489" y="1"/>
                    <a:pt x="3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9"/>
            <p:cNvSpPr/>
            <p:nvPr/>
          </p:nvSpPr>
          <p:spPr>
            <a:xfrm>
              <a:off x="2056548" y="1728528"/>
              <a:ext cx="12729" cy="19524"/>
            </a:xfrm>
            <a:custGeom>
              <a:rect b="b" l="l" r="r" t="t"/>
              <a:pathLst>
                <a:path extrusionOk="0" h="974" w="635">
                  <a:moveTo>
                    <a:pt x="579" y="0"/>
                  </a:moveTo>
                  <a:cubicBezTo>
                    <a:pt x="506" y="0"/>
                    <a:pt x="285" y="113"/>
                    <a:pt x="167" y="406"/>
                  </a:cubicBezTo>
                  <a:cubicBezTo>
                    <a:pt x="0" y="707"/>
                    <a:pt x="67" y="974"/>
                    <a:pt x="134" y="974"/>
                  </a:cubicBezTo>
                  <a:cubicBezTo>
                    <a:pt x="201" y="974"/>
                    <a:pt x="234" y="740"/>
                    <a:pt x="367" y="507"/>
                  </a:cubicBezTo>
                  <a:cubicBezTo>
                    <a:pt x="467" y="240"/>
                    <a:pt x="634" y="40"/>
                    <a:pt x="601" y="6"/>
                  </a:cubicBezTo>
                  <a:cubicBezTo>
                    <a:pt x="597" y="2"/>
                    <a:pt x="590" y="0"/>
                    <a:pt x="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9"/>
            <p:cNvSpPr/>
            <p:nvPr/>
          </p:nvSpPr>
          <p:spPr>
            <a:xfrm>
              <a:off x="2009082" y="1712773"/>
              <a:ext cx="20065" cy="16637"/>
            </a:xfrm>
            <a:custGeom>
              <a:rect b="b" l="l" r="r" t="t"/>
              <a:pathLst>
                <a:path extrusionOk="0" h="830" w="1001">
                  <a:moveTo>
                    <a:pt x="934" y="0"/>
                  </a:moveTo>
                  <a:cubicBezTo>
                    <a:pt x="824" y="0"/>
                    <a:pt x="602" y="82"/>
                    <a:pt x="400" y="258"/>
                  </a:cubicBezTo>
                  <a:cubicBezTo>
                    <a:pt x="100" y="525"/>
                    <a:pt x="0" y="792"/>
                    <a:pt x="67" y="826"/>
                  </a:cubicBezTo>
                  <a:cubicBezTo>
                    <a:pt x="69" y="828"/>
                    <a:pt x="73" y="829"/>
                    <a:pt x="77" y="829"/>
                  </a:cubicBezTo>
                  <a:cubicBezTo>
                    <a:pt x="130" y="829"/>
                    <a:pt x="318" y="644"/>
                    <a:pt x="534" y="459"/>
                  </a:cubicBezTo>
                  <a:cubicBezTo>
                    <a:pt x="767" y="225"/>
                    <a:pt x="1001" y="92"/>
                    <a:pt x="1001" y="25"/>
                  </a:cubicBezTo>
                  <a:cubicBezTo>
                    <a:pt x="993" y="9"/>
                    <a:pt x="969" y="0"/>
                    <a:pt x="9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9"/>
            <p:cNvSpPr/>
            <p:nvPr/>
          </p:nvSpPr>
          <p:spPr>
            <a:xfrm>
              <a:off x="1989678" y="1696677"/>
              <a:ext cx="22751" cy="12007"/>
            </a:xfrm>
            <a:custGeom>
              <a:rect b="b" l="l" r="r" t="t"/>
              <a:pathLst>
                <a:path extrusionOk="0" h="599" w="1135">
                  <a:moveTo>
                    <a:pt x="868" y="0"/>
                  </a:moveTo>
                  <a:cubicBezTo>
                    <a:pt x="752" y="0"/>
                    <a:pt x="610" y="23"/>
                    <a:pt x="468" y="94"/>
                  </a:cubicBezTo>
                  <a:cubicBezTo>
                    <a:pt x="134" y="261"/>
                    <a:pt x="1" y="594"/>
                    <a:pt x="67" y="594"/>
                  </a:cubicBezTo>
                  <a:cubicBezTo>
                    <a:pt x="70" y="597"/>
                    <a:pt x="73" y="598"/>
                    <a:pt x="78" y="598"/>
                  </a:cubicBezTo>
                  <a:cubicBezTo>
                    <a:pt x="131" y="598"/>
                    <a:pt x="321" y="418"/>
                    <a:pt x="568" y="294"/>
                  </a:cubicBezTo>
                  <a:cubicBezTo>
                    <a:pt x="835" y="161"/>
                    <a:pt x="1101" y="127"/>
                    <a:pt x="1135" y="61"/>
                  </a:cubicBezTo>
                  <a:cubicBezTo>
                    <a:pt x="1135" y="42"/>
                    <a:pt x="1025"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9"/>
            <p:cNvSpPr/>
            <p:nvPr/>
          </p:nvSpPr>
          <p:spPr>
            <a:xfrm>
              <a:off x="1970956" y="1510659"/>
              <a:ext cx="177218" cy="385465"/>
            </a:xfrm>
            <a:custGeom>
              <a:rect b="b" l="l" r="r" t="t"/>
              <a:pathLst>
                <a:path extrusionOk="0" h="19230" w="8841">
                  <a:moveTo>
                    <a:pt x="2969" y="1"/>
                  </a:moveTo>
                  <a:lnTo>
                    <a:pt x="1769" y="1335"/>
                  </a:lnTo>
                  <a:cubicBezTo>
                    <a:pt x="701" y="3070"/>
                    <a:pt x="268" y="5138"/>
                    <a:pt x="568" y="7173"/>
                  </a:cubicBezTo>
                  <a:cubicBezTo>
                    <a:pt x="701" y="7873"/>
                    <a:pt x="868" y="8607"/>
                    <a:pt x="735" y="9274"/>
                  </a:cubicBezTo>
                  <a:cubicBezTo>
                    <a:pt x="601" y="9908"/>
                    <a:pt x="167" y="10442"/>
                    <a:pt x="101" y="11109"/>
                  </a:cubicBezTo>
                  <a:cubicBezTo>
                    <a:pt x="1" y="12076"/>
                    <a:pt x="768" y="12877"/>
                    <a:pt x="1468" y="13544"/>
                  </a:cubicBezTo>
                  <a:cubicBezTo>
                    <a:pt x="3403" y="15378"/>
                    <a:pt x="5605" y="17480"/>
                    <a:pt x="7673" y="19148"/>
                  </a:cubicBezTo>
                  <a:cubicBezTo>
                    <a:pt x="7759" y="19209"/>
                    <a:pt x="7827" y="19230"/>
                    <a:pt x="7891" y="19230"/>
                  </a:cubicBezTo>
                  <a:cubicBezTo>
                    <a:pt x="8003" y="19230"/>
                    <a:pt x="8105" y="19169"/>
                    <a:pt x="8273" y="19148"/>
                  </a:cubicBezTo>
                  <a:cubicBezTo>
                    <a:pt x="8740" y="19048"/>
                    <a:pt x="8840" y="18414"/>
                    <a:pt x="8774" y="17947"/>
                  </a:cubicBezTo>
                  <a:cubicBezTo>
                    <a:pt x="8707" y="17013"/>
                    <a:pt x="8573" y="15979"/>
                    <a:pt x="7806" y="15445"/>
                  </a:cubicBezTo>
                  <a:cubicBezTo>
                    <a:pt x="7306" y="15112"/>
                    <a:pt x="6572" y="15045"/>
                    <a:pt x="6138" y="14611"/>
                  </a:cubicBezTo>
                  <a:cubicBezTo>
                    <a:pt x="5705" y="14178"/>
                    <a:pt x="5705" y="13477"/>
                    <a:pt x="5771" y="12843"/>
                  </a:cubicBezTo>
                  <a:cubicBezTo>
                    <a:pt x="5905" y="12243"/>
                    <a:pt x="5905" y="11609"/>
                    <a:pt x="5771" y="11009"/>
                  </a:cubicBezTo>
                  <a:cubicBezTo>
                    <a:pt x="5405" y="10008"/>
                    <a:pt x="4237" y="9541"/>
                    <a:pt x="3770" y="8607"/>
                  </a:cubicBezTo>
                  <a:cubicBezTo>
                    <a:pt x="3436" y="7906"/>
                    <a:pt x="3603" y="7039"/>
                    <a:pt x="3803" y="6272"/>
                  </a:cubicBezTo>
                  <a:cubicBezTo>
                    <a:pt x="4004" y="5538"/>
                    <a:pt x="4304" y="4737"/>
                    <a:pt x="4237" y="3970"/>
                  </a:cubicBezTo>
                  <a:cubicBezTo>
                    <a:pt x="4070" y="2569"/>
                    <a:pt x="2803" y="1368"/>
                    <a:pt x="29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9"/>
            <p:cNvSpPr/>
            <p:nvPr/>
          </p:nvSpPr>
          <p:spPr>
            <a:xfrm>
              <a:off x="1926156" y="1972035"/>
              <a:ext cx="336355" cy="208628"/>
            </a:xfrm>
            <a:custGeom>
              <a:rect b="b" l="l" r="r" t="t"/>
              <a:pathLst>
                <a:path extrusionOk="0" h="10408" w="16780">
                  <a:moveTo>
                    <a:pt x="1835" y="0"/>
                  </a:moveTo>
                  <a:lnTo>
                    <a:pt x="1" y="1601"/>
                  </a:lnTo>
                  <a:cubicBezTo>
                    <a:pt x="197" y="1732"/>
                    <a:pt x="5192" y="8079"/>
                    <a:pt x="7328" y="8079"/>
                  </a:cubicBezTo>
                  <a:cubicBezTo>
                    <a:pt x="7366" y="8079"/>
                    <a:pt x="7403" y="8077"/>
                    <a:pt x="7439" y="8073"/>
                  </a:cubicBezTo>
                  <a:cubicBezTo>
                    <a:pt x="8169" y="7959"/>
                    <a:pt x="8914" y="7907"/>
                    <a:pt x="9664" y="7907"/>
                  </a:cubicBezTo>
                  <a:cubicBezTo>
                    <a:pt x="10011" y="7907"/>
                    <a:pt x="10360" y="7918"/>
                    <a:pt x="10708" y="7939"/>
                  </a:cubicBezTo>
                  <a:cubicBezTo>
                    <a:pt x="10708" y="7939"/>
                    <a:pt x="14211" y="10408"/>
                    <a:pt x="16779" y="10408"/>
                  </a:cubicBez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9"/>
            <p:cNvSpPr/>
            <p:nvPr/>
          </p:nvSpPr>
          <p:spPr>
            <a:xfrm>
              <a:off x="2028465" y="1681843"/>
              <a:ext cx="393443" cy="502187"/>
            </a:xfrm>
            <a:custGeom>
              <a:rect b="b" l="l" r="r" t="t"/>
              <a:pathLst>
                <a:path extrusionOk="0" h="25053" w="19628">
                  <a:moveTo>
                    <a:pt x="13877" y="0"/>
                  </a:moveTo>
                  <a:lnTo>
                    <a:pt x="9340" y="1601"/>
                  </a:lnTo>
                  <a:lnTo>
                    <a:pt x="11509" y="16078"/>
                  </a:lnTo>
                  <a:lnTo>
                    <a:pt x="11509" y="16078"/>
                  </a:lnTo>
                  <a:lnTo>
                    <a:pt x="3770" y="11775"/>
                  </a:lnTo>
                  <a:lnTo>
                    <a:pt x="0" y="19014"/>
                  </a:lnTo>
                  <a:lnTo>
                    <a:pt x="11308" y="24818"/>
                  </a:lnTo>
                  <a:cubicBezTo>
                    <a:pt x="11868" y="24977"/>
                    <a:pt x="12424" y="25052"/>
                    <a:pt x="12966" y="25052"/>
                  </a:cubicBezTo>
                  <a:cubicBezTo>
                    <a:pt x="16620" y="25052"/>
                    <a:pt x="19627" y="21648"/>
                    <a:pt x="18814" y="17813"/>
                  </a:cubicBezTo>
                  <a:lnTo>
                    <a:pt x="13877"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9"/>
            <p:cNvSpPr/>
            <p:nvPr/>
          </p:nvSpPr>
          <p:spPr>
            <a:xfrm>
              <a:off x="2132779" y="1479810"/>
              <a:ext cx="175875" cy="234146"/>
            </a:xfrm>
            <a:custGeom>
              <a:rect b="b" l="l" r="r" t="t"/>
              <a:pathLst>
                <a:path extrusionOk="0" h="11681" w="8774">
                  <a:moveTo>
                    <a:pt x="4321" y="1"/>
                  </a:moveTo>
                  <a:cubicBezTo>
                    <a:pt x="4304" y="1"/>
                    <a:pt x="4287" y="2"/>
                    <a:pt x="4270" y="5"/>
                  </a:cubicBezTo>
                  <a:cubicBezTo>
                    <a:pt x="3736" y="139"/>
                    <a:pt x="3903" y="5142"/>
                    <a:pt x="3903" y="5142"/>
                  </a:cubicBezTo>
                  <a:cubicBezTo>
                    <a:pt x="3903" y="5142"/>
                    <a:pt x="3503" y="873"/>
                    <a:pt x="3236" y="839"/>
                  </a:cubicBezTo>
                  <a:cubicBezTo>
                    <a:pt x="3138" y="825"/>
                    <a:pt x="3040" y="794"/>
                    <a:pt x="2945" y="794"/>
                  </a:cubicBezTo>
                  <a:cubicBezTo>
                    <a:pt x="2812" y="794"/>
                    <a:pt x="2685" y="854"/>
                    <a:pt x="2569" y="1106"/>
                  </a:cubicBezTo>
                  <a:cubicBezTo>
                    <a:pt x="2368" y="1506"/>
                    <a:pt x="2268" y="7044"/>
                    <a:pt x="2268" y="7044"/>
                  </a:cubicBezTo>
                  <a:lnTo>
                    <a:pt x="1401" y="5843"/>
                  </a:lnTo>
                  <a:cubicBezTo>
                    <a:pt x="1401" y="5843"/>
                    <a:pt x="1196" y="5410"/>
                    <a:pt x="504" y="5410"/>
                  </a:cubicBezTo>
                  <a:cubicBezTo>
                    <a:pt x="359" y="5410"/>
                    <a:pt x="192" y="5429"/>
                    <a:pt x="0" y="5476"/>
                  </a:cubicBezTo>
                  <a:cubicBezTo>
                    <a:pt x="0" y="5476"/>
                    <a:pt x="1168" y="8178"/>
                    <a:pt x="1268" y="8611"/>
                  </a:cubicBezTo>
                  <a:cubicBezTo>
                    <a:pt x="1401" y="9045"/>
                    <a:pt x="4170" y="11680"/>
                    <a:pt x="4170" y="11680"/>
                  </a:cubicBezTo>
                  <a:lnTo>
                    <a:pt x="8773" y="10846"/>
                  </a:lnTo>
                  <a:cubicBezTo>
                    <a:pt x="8773" y="10846"/>
                    <a:pt x="8473" y="7711"/>
                    <a:pt x="8139" y="6844"/>
                  </a:cubicBezTo>
                  <a:cubicBezTo>
                    <a:pt x="7839" y="5976"/>
                    <a:pt x="7205" y="1940"/>
                    <a:pt x="6872" y="1940"/>
                  </a:cubicBezTo>
                  <a:cubicBezTo>
                    <a:pt x="6776" y="1940"/>
                    <a:pt x="6692" y="1935"/>
                    <a:pt x="6618" y="1935"/>
                  </a:cubicBezTo>
                  <a:cubicBezTo>
                    <a:pt x="6432" y="1935"/>
                    <a:pt x="6309" y="1969"/>
                    <a:pt x="6238" y="2207"/>
                  </a:cubicBezTo>
                  <a:cubicBezTo>
                    <a:pt x="6172" y="2602"/>
                    <a:pt x="6171" y="2997"/>
                    <a:pt x="6203" y="3360"/>
                  </a:cubicBezTo>
                  <a:lnTo>
                    <a:pt x="6203" y="3360"/>
                  </a:lnTo>
                  <a:cubicBezTo>
                    <a:pt x="6181" y="3118"/>
                    <a:pt x="5888" y="4"/>
                    <a:pt x="5354" y="4"/>
                  </a:cubicBezTo>
                  <a:cubicBezTo>
                    <a:pt x="5348" y="4"/>
                    <a:pt x="5343" y="5"/>
                    <a:pt x="5337" y="5"/>
                  </a:cubicBezTo>
                  <a:cubicBezTo>
                    <a:pt x="4737" y="105"/>
                    <a:pt x="4870" y="706"/>
                    <a:pt x="4770" y="1106"/>
                  </a:cubicBezTo>
                  <a:cubicBezTo>
                    <a:pt x="4763" y="1145"/>
                    <a:pt x="4758" y="1162"/>
                    <a:pt x="4755" y="1162"/>
                  </a:cubicBezTo>
                  <a:cubicBezTo>
                    <a:pt x="4725" y="1162"/>
                    <a:pt x="4774" y="1"/>
                    <a:pt x="4321"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9"/>
            <p:cNvSpPr/>
            <p:nvPr/>
          </p:nvSpPr>
          <p:spPr>
            <a:xfrm>
              <a:off x="2130775" y="1477906"/>
              <a:ext cx="177198" cy="236050"/>
            </a:xfrm>
            <a:custGeom>
              <a:rect b="b" l="l" r="r" t="t"/>
              <a:pathLst>
                <a:path extrusionOk="0" h="11776" w="8840">
                  <a:moveTo>
                    <a:pt x="4303" y="0"/>
                  </a:moveTo>
                  <a:cubicBezTo>
                    <a:pt x="4270" y="34"/>
                    <a:pt x="4203" y="67"/>
                    <a:pt x="4203" y="100"/>
                  </a:cubicBezTo>
                  <a:cubicBezTo>
                    <a:pt x="4136" y="167"/>
                    <a:pt x="4103" y="234"/>
                    <a:pt x="4103" y="300"/>
                  </a:cubicBezTo>
                  <a:cubicBezTo>
                    <a:pt x="3970" y="767"/>
                    <a:pt x="3903" y="1268"/>
                    <a:pt x="3903" y="1735"/>
                  </a:cubicBezTo>
                  <a:cubicBezTo>
                    <a:pt x="3867" y="2266"/>
                    <a:pt x="3851" y="2797"/>
                    <a:pt x="3848" y="3329"/>
                  </a:cubicBezTo>
                  <a:lnTo>
                    <a:pt x="3848" y="3329"/>
                  </a:lnTo>
                  <a:cubicBezTo>
                    <a:pt x="3801" y="2965"/>
                    <a:pt x="3752" y="2603"/>
                    <a:pt x="3703" y="2235"/>
                  </a:cubicBezTo>
                  <a:cubicBezTo>
                    <a:pt x="3669" y="2002"/>
                    <a:pt x="3636" y="1768"/>
                    <a:pt x="3569" y="1535"/>
                  </a:cubicBezTo>
                  <a:cubicBezTo>
                    <a:pt x="3569" y="1401"/>
                    <a:pt x="3536" y="1268"/>
                    <a:pt x="3503" y="1168"/>
                  </a:cubicBezTo>
                  <a:cubicBezTo>
                    <a:pt x="3469" y="1068"/>
                    <a:pt x="3436" y="1001"/>
                    <a:pt x="3402" y="934"/>
                  </a:cubicBezTo>
                  <a:cubicBezTo>
                    <a:pt x="3336" y="901"/>
                    <a:pt x="3269" y="868"/>
                    <a:pt x="3202" y="834"/>
                  </a:cubicBezTo>
                  <a:cubicBezTo>
                    <a:pt x="3151" y="809"/>
                    <a:pt x="3096" y="798"/>
                    <a:pt x="3039" y="798"/>
                  </a:cubicBezTo>
                  <a:cubicBezTo>
                    <a:pt x="2946" y="798"/>
                    <a:pt x="2851" y="826"/>
                    <a:pt x="2769" y="868"/>
                  </a:cubicBezTo>
                  <a:cubicBezTo>
                    <a:pt x="2635" y="968"/>
                    <a:pt x="2569" y="1068"/>
                    <a:pt x="2535" y="1201"/>
                  </a:cubicBezTo>
                  <a:cubicBezTo>
                    <a:pt x="2468" y="1435"/>
                    <a:pt x="2435" y="1701"/>
                    <a:pt x="2435" y="1935"/>
                  </a:cubicBezTo>
                  <a:cubicBezTo>
                    <a:pt x="2310" y="3723"/>
                    <a:pt x="2273" y="5335"/>
                    <a:pt x="2269" y="6880"/>
                  </a:cubicBezTo>
                  <a:lnTo>
                    <a:pt x="2269" y="6880"/>
                  </a:lnTo>
                  <a:cubicBezTo>
                    <a:pt x="2008" y="6513"/>
                    <a:pt x="1777" y="6136"/>
                    <a:pt x="1501" y="5804"/>
                  </a:cubicBezTo>
                  <a:cubicBezTo>
                    <a:pt x="1301" y="5604"/>
                    <a:pt x="1067" y="5471"/>
                    <a:pt x="801" y="5404"/>
                  </a:cubicBezTo>
                  <a:cubicBezTo>
                    <a:pt x="742" y="5396"/>
                    <a:pt x="682" y="5392"/>
                    <a:pt x="620" y="5392"/>
                  </a:cubicBezTo>
                  <a:cubicBezTo>
                    <a:pt x="436" y="5392"/>
                    <a:pt x="242" y="5429"/>
                    <a:pt x="67" y="5504"/>
                  </a:cubicBezTo>
                  <a:lnTo>
                    <a:pt x="0" y="5538"/>
                  </a:lnTo>
                  <a:lnTo>
                    <a:pt x="33" y="5604"/>
                  </a:lnTo>
                  <a:cubicBezTo>
                    <a:pt x="467" y="6672"/>
                    <a:pt x="867" y="7639"/>
                    <a:pt x="1201" y="8540"/>
                  </a:cubicBezTo>
                  <a:cubicBezTo>
                    <a:pt x="1234" y="8640"/>
                    <a:pt x="1301" y="8740"/>
                    <a:pt x="1334" y="8840"/>
                  </a:cubicBezTo>
                  <a:cubicBezTo>
                    <a:pt x="1401" y="8940"/>
                    <a:pt x="1468" y="9040"/>
                    <a:pt x="1534" y="9107"/>
                  </a:cubicBezTo>
                  <a:cubicBezTo>
                    <a:pt x="1701" y="9307"/>
                    <a:pt x="1835" y="9440"/>
                    <a:pt x="1968" y="9607"/>
                  </a:cubicBezTo>
                  <a:cubicBezTo>
                    <a:pt x="2235" y="9874"/>
                    <a:pt x="2502" y="10141"/>
                    <a:pt x="2735" y="10374"/>
                  </a:cubicBezTo>
                  <a:cubicBezTo>
                    <a:pt x="3202" y="10841"/>
                    <a:pt x="3569" y="11175"/>
                    <a:pt x="3836" y="11442"/>
                  </a:cubicBezTo>
                  <a:lnTo>
                    <a:pt x="4103" y="11709"/>
                  </a:lnTo>
                  <a:cubicBezTo>
                    <a:pt x="4170" y="11742"/>
                    <a:pt x="4236" y="11775"/>
                    <a:pt x="4236" y="11775"/>
                  </a:cubicBezTo>
                  <a:cubicBezTo>
                    <a:pt x="4203" y="11742"/>
                    <a:pt x="4203" y="11742"/>
                    <a:pt x="4203" y="11742"/>
                  </a:cubicBezTo>
                  <a:lnTo>
                    <a:pt x="3936" y="11442"/>
                  </a:lnTo>
                  <a:lnTo>
                    <a:pt x="2869" y="10374"/>
                  </a:lnTo>
                  <a:cubicBezTo>
                    <a:pt x="2635" y="10141"/>
                    <a:pt x="2402" y="9874"/>
                    <a:pt x="2135" y="9574"/>
                  </a:cubicBezTo>
                  <a:cubicBezTo>
                    <a:pt x="1968" y="9407"/>
                    <a:pt x="1835" y="9274"/>
                    <a:pt x="1701" y="9107"/>
                  </a:cubicBezTo>
                  <a:cubicBezTo>
                    <a:pt x="1635" y="9007"/>
                    <a:pt x="1568" y="8940"/>
                    <a:pt x="1501" y="8840"/>
                  </a:cubicBezTo>
                  <a:cubicBezTo>
                    <a:pt x="1468" y="8740"/>
                    <a:pt x="1434" y="8640"/>
                    <a:pt x="1401" y="8540"/>
                  </a:cubicBezTo>
                  <a:cubicBezTo>
                    <a:pt x="1076" y="7693"/>
                    <a:pt x="687" y="6720"/>
                    <a:pt x="265" y="5651"/>
                  </a:cubicBezTo>
                  <a:lnTo>
                    <a:pt x="265" y="5651"/>
                  </a:lnTo>
                  <a:cubicBezTo>
                    <a:pt x="394" y="5614"/>
                    <a:pt x="534" y="5591"/>
                    <a:pt x="667" y="5591"/>
                  </a:cubicBezTo>
                  <a:cubicBezTo>
                    <a:pt x="724" y="5591"/>
                    <a:pt x="780" y="5595"/>
                    <a:pt x="834" y="5604"/>
                  </a:cubicBezTo>
                  <a:cubicBezTo>
                    <a:pt x="1067" y="5671"/>
                    <a:pt x="1268" y="5771"/>
                    <a:pt x="1434" y="5971"/>
                  </a:cubicBezTo>
                  <a:cubicBezTo>
                    <a:pt x="1712" y="6311"/>
                    <a:pt x="1990" y="6736"/>
                    <a:pt x="2268" y="7142"/>
                  </a:cubicBezTo>
                  <a:lnTo>
                    <a:pt x="2268" y="7142"/>
                  </a:lnTo>
                  <a:cubicBezTo>
                    <a:pt x="2268" y="7152"/>
                    <a:pt x="2268" y="7162"/>
                    <a:pt x="2268" y="7172"/>
                  </a:cubicBezTo>
                  <a:lnTo>
                    <a:pt x="2285" y="7166"/>
                  </a:lnTo>
                  <a:lnTo>
                    <a:pt x="2285" y="7166"/>
                  </a:lnTo>
                  <a:cubicBezTo>
                    <a:pt x="2301" y="7190"/>
                    <a:pt x="2318" y="7214"/>
                    <a:pt x="2335" y="7239"/>
                  </a:cubicBezTo>
                  <a:lnTo>
                    <a:pt x="2502" y="7472"/>
                  </a:lnTo>
                  <a:lnTo>
                    <a:pt x="2502" y="7205"/>
                  </a:lnTo>
                  <a:cubicBezTo>
                    <a:pt x="2535" y="5604"/>
                    <a:pt x="2569" y="3836"/>
                    <a:pt x="2702" y="2002"/>
                  </a:cubicBezTo>
                  <a:cubicBezTo>
                    <a:pt x="2702" y="1768"/>
                    <a:pt x="2735" y="1535"/>
                    <a:pt x="2769" y="1335"/>
                  </a:cubicBezTo>
                  <a:cubicBezTo>
                    <a:pt x="2824" y="1170"/>
                    <a:pt x="2969" y="1050"/>
                    <a:pt x="3111" y="1050"/>
                  </a:cubicBezTo>
                  <a:cubicBezTo>
                    <a:pt x="3142" y="1050"/>
                    <a:pt x="3173" y="1056"/>
                    <a:pt x="3202" y="1068"/>
                  </a:cubicBezTo>
                  <a:cubicBezTo>
                    <a:pt x="3236" y="1101"/>
                    <a:pt x="3269" y="1101"/>
                    <a:pt x="3302" y="1134"/>
                  </a:cubicBezTo>
                  <a:cubicBezTo>
                    <a:pt x="3294" y="1151"/>
                    <a:pt x="3294" y="1157"/>
                    <a:pt x="3299" y="1157"/>
                  </a:cubicBezTo>
                  <a:cubicBezTo>
                    <a:pt x="3313" y="1157"/>
                    <a:pt x="3368" y="1102"/>
                    <a:pt x="3369" y="1101"/>
                  </a:cubicBezTo>
                  <a:lnTo>
                    <a:pt x="3369" y="1101"/>
                  </a:lnTo>
                  <a:lnTo>
                    <a:pt x="3336" y="1134"/>
                  </a:lnTo>
                  <a:cubicBezTo>
                    <a:pt x="3336" y="1168"/>
                    <a:pt x="3336" y="1168"/>
                    <a:pt x="3336" y="1201"/>
                  </a:cubicBezTo>
                  <a:cubicBezTo>
                    <a:pt x="3369" y="1301"/>
                    <a:pt x="3436" y="1435"/>
                    <a:pt x="3436" y="1535"/>
                  </a:cubicBezTo>
                  <a:cubicBezTo>
                    <a:pt x="3469" y="1768"/>
                    <a:pt x="3503" y="2035"/>
                    <a:pt x="3536" y="2269"/>
                  </a:cubicBezTo>
                  <a:cubicBezTo>
                    <a:pt x="3655" y="3132"/>
                    <a:pt x="3774" y="4022"/>
                    <a:pt x="3869" y="4915"/>
                  </a:cubicBezTo>
                  <a:lnTo>
                    <a:pt x="3869" y="4915"/>
                  </a:lnTo>
                  <a:lnTo>
                    <a:pt x="3869" y="5237"/>
                  </a:lnTo>
                  <a:lnTo>
                    <a:pt x="4136" y="5237"/>
                  </a:lnTo>
                  <a:lnTo>
                    <a:pt x="4136" y="4737"/>
                  </a:lnTo>
                  <a:cubicBezTo>
                    <a:pt x="4103" y="3736"/>
                    <a:pt x="4103" y="2736"/>
                    <a:pt x="4170" y="1768"/>
                  </a:cubicBezTo>
                  <a:cubicBezTo>
                    <a:pt x="4170" y="1301"/>
                    <a:pt x="4236" y="834"/>
                    <a:pt x="4336" y="367"/>
                  </a:cubicBezTo>
                  <a:cubicBezTo>
                    <a:pt x="4370" y="334"/>
                    <a:pt x="4370" y="300"/>
                    <a:pt x="4403" y="267"/>
                  </a:cubicBezTo>
                  <a:lnTo>
                    <a:pt x="4437" y="234"/>
                  </a:lnTo>
                  <a:lnTo>
                    <a:pt x="4470" y="234"/>
                  </a:lnTo>
                  <a:cubicBezTo>
                    <a:pt x="4537" y="234"/>
                    <a:pt x="4603" y="300"/>
                    <a:pt x="4637" y="401"/>
                  </a:cubicBezTo>
                  <a:cubicBezTo>
                    <a:pt x="4703" y="601"/>
                    <a:pt x="4737" y="834"/>
                    <a:pt x="4770" y="1034"/>
                  </a:cubicBezTo>
                  <a:lnTo>
                    <a:pt x="4770" y="1179"/>
                  </a:lnTo>
                  <a:lnTo>
                    <a:pt x="4770" y="1179"/>
                  </a:lnTo>
                  <a:cubicBezTo>
                    <a:pt x="4758" y="1189"/>
                    <a:pt x="4770" y="1201"/>
                    <a:pt x="4770" y="1201"/>
                  </a:cubicBezTo>
                  <a:lnTo>
                    <a:pt x="4770" y="1234"/>
                  </a:lnTo>
                  <a:cubicBezTo>
                    <a:pt x="4737" y="1234"/>
                    <a:pt x="4737" y="1268"/>
                    <a:pt x="4770" y="1268"/>
                  </a:cubicBezTo>
                  <a:cubicBezTo>
                    <a:pt x="4737" y="1301"/>
                    <a:pt x="4737" y="1301"/>
                    <a:pt x="4770" y="1301"/>
                  </a:cubicBezTo>
                  <a:cubicBezTo>
                    <a:pt x="4770" y="1335"/>
                    <a:pt x="4803" y="1335"/>
                    <a:pt x="4837" y="1368"/>
                  </a:cubicBezTo>
                  <a:cubicBezTo>
                    <a:pt x="4937" y="1335"/>
                    <a:pt x="4937" y="1301"/>
                    <a:pt x="4937" y="1301"/>
                  </a:cubicBezTo>
                  <a:cubicBezTo>
                    <a:pt x="4937" y="1301"/>
                    <a:pt x="4937" y="1268"/>
                    <a:pt x="4937" y="1268"/>
                  </a:cubicBezTo>
                  <a:lnTo>
                    <a:pt x="4937" y="1168"/>
                  </a:lnTo>
                  <a:cubicBezTo>
                    <a:pt x="4970" y="1034"/>
                    <a:pt x="4970" y="934"/>
                    <a:pt x="4970" y="801"/>
                  </a:cubicBezTo>
                  <a:cubicBezTo>
                    <a:pt x="4970" y="601"/>
                    <a:pt x="5037" y="434"/>
                    <a:pt x="5204" y="300"/>
                  </a:cubicBezTo>
                  <a:cubicBezTo>
                    <a:pt x="5237" y="267"/>
                    <a:pt x="5270" y="234"/>
                    <a:pt x="5337" y="234"/>
                  </a:cubicBezTo>
                  <a:lnTo>
                    <a:pt x="5437" y="234"/>
                  </a:lnTo>
                  <a:cubicBezTo>
                    <a:pt x="5504" y="300"/>
                    <a:pt x="5537" y="367"/>
                    <a:pt x="5571" y="467"/>
                  </a:cubicBezTo>
                  <a:cubicBezTo>
                    <a:pt x="5637" y="667"/>
                    <a:pt x="5704" y="868"/>
                    <a:pt x="5771" y="1068"/>
                  </a:cubicBezTo>
                  <a:cubicBezTo>
                    <a:pt x="5938" y="1868"/>
                    <a:pt x="6071" y="2702"/>
                    <a:pt x="6138" y="3536"/>
                  </a:cubicBezTo>
                  <a:lnTo>
                    <a:pt x="6371" y="3536"/>
                  </a:lnTo>
                  <a:cubicBezTo>
                    <a:pt x="6356" y="3342"/>
                    <a:pt x="6338" y="3149"/>
                    <a:pt x="6317" y="2957"/>
                  </a:cubicBezTo>
                  <a:lnTo>
                    <a:pt x="6317" y="2957"/>
                  </a:lnTo>
                  <a:cubicBezTo>
                    <a:pt x="6320" y="2750"/>
                    <a:pt x="6337" y="2543"/>
                    <a:pt x="6371" y="2335"/>
                  </a:cubicBezTo>
                  <a:cubicBezTo>
                    <a:pt x="6429" y="2190"/>
                    <a:pt x="6538" y="2095"/>
                    <a:pt x="6675" y="2095"/>
                  </a:cubicBezTo>
                  <a:cubicBezTo>
                    <a:pt x="6696" y="2095"/>
                    <a:pt x="6717" y="2097"/>
                    <a:pt x="6738" y="2102"/>
                  </a:cubicBezTo>
                  <a:lnTo>
                    <a:pt x="6872" y="2102"/>
                  </a:lnTo>
                  <a:cubicBezTo>
                    <a:pt x="6872" y="2102"/>
                    <a:pt x="6938" y="2135"/>
                    <a:pt x="6938" y="2168"/>
                  </a:cubicBezTo>
                  <a:cubicBezTo>
                    <a:pt x="6972" y="2235"/>
                    <a:pt x="7005" y="2302"/>
                    <a:pt x="7038" y="2402"/>
                  </a:cubicBezTo>
                  <a:cubicBezTo>
                    <a:pt x="7239" y="3102"/>
                    <a:pt x="7405" y="3770"/>
                    <a:pt x="7539" y="4503"/>
                  </a:cubicBezTo>
                  <a:cubicBezTo>
                    <a:pt x="7706" y="5171"/>
                    <a:pt x="7839" y="5771"/>
                    <a:pt x="7972" y="6371"/>
                  </a:cubicBezTo>
                  <a:cubicBezTo>
                    <a:pt x="8039" y="6638"/>
                    <a:pt x="8106" y="6905"/>
                    <a:pt x="8206" y="7205"/>
                  </a:cubicBezTo>
                  <a:cubicBezTo>
                    <a:pt x="8273" y="7439"/>
                    <a:pt x="8339" y="7706"/>
                    <a:pt x="8373" y="7939"/>
                  </a:cubicBezTo>
                  <a:cubicBezTo>
                    <a:pt x="8573" y="8907"/>
                    <a:pt x="8640" y="9674"/>
                    <a:pt x="8740" y="10208"/>
                  </a:cubicBezTo>
                  <a:cubicBezTo>
                    <a:pt x="8773" y="10441"/>
                    <a:pt x="8773" y="10641"/>
                    <a:pt x="8806" y="10775"/>
                  </a:cubicBezTo>
                  <a:cubicBezTo>
                    <a:pt x="8806" y="10841"/>
                    <a:pt x="8840" y="10908"/>
                    <a:pt x="8840" y="10975"/>
                  </a:cubicBezTo>
                  <a:cubicBezTo>
                    <a:pt x="8840" y="10908"/>
                    <a:pt x="8840" y="10841"/>
                    <a:pt x="8840" y="10775"/>
                  </a:cubicBezTo>
                  <a:cubicBezTo>
                    <a:pt x="8840" y="10641"/>
                    <a:pt x="8806" y="10441"/>
                    <a:pt x="8806" y="10174"/>
                  </a:cubicBezTo>
                  <a:cubicBezTo>
                    <a:pt x="8740" y="9674"/>
                    <a:pt x="8673" y="8907"/>
                    <a:pt x="8506" y="7939"/>
                  </a:cubicBezTo>
                  <a:cubicBezTo>
                    <a:pt x="8439" y="7672"/>
                    <a:pt x="8406" y="7439"/>
                    <a:pt x="8339" y="7172"/>
                  </a:cubicBezTo>
                  <a:cubicBezTo>
                    <a:pt x="8239" y="6872"/>
                    <a:pt x="8173" y="6638"/>
                    <a:pt x="8106" y="6338"/>
                  </a:cubicBezTo>
                  <a:cubicBezTo>
                    <a:pt x="7972" y="5738"/>
                    <a:pt x="7872" y="5137"/>
                    <a:pt x="7739" y="4470"/>
                  </a:cubicBezTo>
                  <a:cubicBezTo>
                    <a:pt x="7605" y="3736"/>
                    <a:pt x="7439" y="3036"/>
                    <a:pt x="7239" y="2335"/>
                  </a:cubicBezTo>
                  <a:cubicBezTo>
                    <a:pt x="7205" y="2235"/>
                    <a:pt x="7172" y="2135"/>
                    <a:pt x="7105" y="2035"/>
                  </a:cubicBezTo>
                  <a:cubicBezTo>
                    <a:pt x="7072" y="1968"/>
                    <a:pt x="7005" y="1935"/>
                    <a:pt x="6938" y="1902"/>
                  </a:cubicBezTo>
                  <a:lnTo>
                    <a:pt x="6772" y="1902"/>
                  </a:lnTo>
                  <a:cubicBezTo>
                    <a:pt x="6671" y="1902"/>
                    <a:pt x="6538" y="1902"/>
                    <a:pt x="6438" y="1968"/>
                  </a:cubicBezTo>
                  <a:cubicBezTo>
                    <a:pt x="6338" y="2035"/>
                    <a:pt x="6271" y="2135"/>
                    <a:pt x="6238" y="2269"/>
                  </a:cubicBezTo>
                  <a:cubicBezTo>
                    <a:pt x="6236" y="2281"/>
                    <a:pt x="6234" y="2293"/>
                    <a:pt x="6232" y="2305"/>
                  </a:cubicBezTo>
                  <a:lnTo>
                    <a:pt x="6232" y="2305"/>
                  </a:lnTo>
                  <a:cubicBezTo>
                    <a:pt x="6168" y="1872"/>
                    <a:pt x="6091" y="1449"/>
                    <a:pt x="6004" y="1034"/>
                  </a:cubicBezTo>
                  <a:cubicBezTo>
                    <a:pt x="5938" y="801"/>
                    <a:pt x="5871" y="567"/>
                    <a:pt x="5771" y="367"/>
                  </a:cubicBezTo>
                  <a:cubicBezTo>
                    <a:pt x="5737" y="234"/>
                    <a:pt x="5637" y="134"/>
                    <a:pt x="5504" y="67"/>
                  </a:cubicBezTo>
                  <a:cubicBezTo>
                    <a:pt x="5482" y="67"/>
                    <a:pt x="5459" y="52"/>
                    <a:pt x="5427" y="52"/>
                  </a:cubicBezTo>
                  <a:cubicBezTo>
                    <a:pt x="5411" y="52"/>
                    <a:pt x="5393" y="56"/>
                    <a:pt x="5371" y="67"/>
                  </a:cubicBezTo>
                  <a:lnTo>
                    <a:pt x="5270" y="67"/>
                  </a:lnTo>
                  <a:cubicBezTo>
                    <a:pt x="5237" y="67"/>
                    <a:pt x="5170" y="100"/>
                    <a:pt x="5104" y="134"/>
                  </a:cubicBezTo>
                  <a:cubicBezTo>
                    <a:pt x="4985" y="233"/>
                    <a:pt x="4889" y="356"/>
                    <a:pt x="4839" y="495"/>
                  </a:cubicBezTo>
                  <a:lnTo>
                    <a:pt x="4839" y="495"/>
                  </a:lnTo>
                  <a:cubicBezTo>
                    <a:pt x="4820" y="430"/>
                    <a:pt x="4798" y="365"/>
                    <a:pt x="4770" y="300"/>
                  </a:cubicBezTo>
                  <a:cubicBezTo>
                    <a:pt x="4737" y="134"/>
                    <a:pt x="4603" y="34"/>
                    <a:pt x="443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9"/>
            <p:cNvSpPr/>
            <p:nvPr/>
          </p:nvSpPr>
          <p:spPr>
            <a:xfrm>
              <a:off x="2227051" y="1499294"/>
              <a:ext cx="12047" cy="89621"/>
            </a:xfrm>
            <a:custGeom>
              <a:rect b="b" l="l" r="r" t="t"/>
              <a:pathLst>
                <a:path extrusionOk="0" h="4471" w="601">
                  <a:moveTo>
                    <a:pt x="34" y="1"/>
                  </a:moveTo>
                  <a:cubicBezTo>
                    <a:pt x="0" y="768"/>
                    <a:pt x="67" y="1502"/>
                    <a:pt x="201" y="2269"/>
                  </a:cubicBezTo>
                  <a:cubicBezTo>
                    <a:pt x="267" y="3003"/>
                    <a:pt x="367" y="3737"/>
                    <a:pt x="568" y="4471"/>
                  </a:cubicBezTo>
                  <a:cubicBezTo>
                    <a:pt x="601" y="3737"/>
                    <a:pt x="534" y="2969"/>
                    <a:pt x="401" y="2236"/>
                  </a:cubicBezTo>
                  <a:cubicBezTo>
                    <a:pt x="367" y="1468"/>
                    <a:pt x="234" y="735"/>
                    <a:pt x="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9"/>
            <p:cNvSpPr/>
            <p:nvPr/>
          </p:nvSpPr>
          <p:spPr>
            <a:xfrm>
              <a:off x="2255796" y="1535395"/>
              <a:ext cx="8720" cy="56868"/>
            </a:xfrm>
            <a:custGeom>
              <a:rect b="b" l="l" r="r" t="t"/>
              <a:pathLst>
                <a:path extrusionOk="0" h="2837" w="435">
                  <a:moveTo>
                    <a:pt x="68" y="1"/>
                  </a:moveTo>
                  <a:lnTo>
                    <a:pt x="68" y="1"/>
                  </a:lnTo>
                  <a:cubicBezTo>
                    <a:pt x="1" y="468"/>
                    <a:pt x="34" y="935"/>
                    <a:pt x="101" y="1435"/>
                  </a:cubicBezTo>
                  <a:cubicBezTo>
                    <a:pt x="134" y="1902"/>
                    <a:pt x="234" y="2369"/>
                    <a:pt x="368" y="2836"/>
                  </a:cubicBezTo>
                  <a:cubicBezTo>
                    <a:pt x="434" y="2369"/>
                    <a:pt x="434" y="1869"/>
                    <a:pt x="334" y="1402"/>
                  </a:cubicBezTo>
                  <a:cubicBezTo>
                    <a:pt x="301" y="902"/>
                    <a:pt x="234" y="435"/>
                    <a:pt x="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9"/>
            <p:cNvSpPr/>
            <p:nvPr/>
          </p:nvSpPr>
          <p:spPr>
            <a:xfrm>
              <a:off x="2175555" y="1610283"/>
              <a:ext cx="6054" cy="46825"/>
            </a:xfrm>
            <a:custGeom>
              <a:rect b="b" l="l" r="r" t="t"/>
              <a:pathLst>
                <a:path extrusionOk="0" h="2336" w="302">
                  <a:moveTo>
                    <a:pt x="134" y="1"/>
                  </a:moveTo>
                  <a:cubicBezTo>
                    <a:pt x="34" y="368"/>
                    <a:pt x="1" y="768"/>
                    <a:pt x="34" y="1168"/>
                  </a:cubicBezTo>
                  <a:cubicBezTo>
                    <a:pt x="1" y="1569"/>
                    <a:pt x="68" y="1936"/>
                    <a:pt x="168" y="2336"/>
                  </a:cubicBezTo>
                  <a:cubicBezTo>
                    <a:pt x="268" y="1936"/>
                    <a:pt x="301" y="1535"/>
                    <a:pt x="268" y="1168"/>
                  </a:cubicBezTo>
                  <a:cubicBezTo>
                    <a:pt x="301" y="768"/>
                    <a:pt x="268" y="368"/>
                    <a:pt x="1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9"/>
            <p:cNvSpPr/>
            <p:nvPr/>
          </p:nvSpPr>
          <p:spPr>
            <a:xfrm>
              <a:off x="1846597" y="1778079"/>
              <a:ext cx="339021" cy="339562"/>
            </a:xfrm>
            <a:custGeom>
              <a:rect b="b" l="l" r="r" t="t"/>
              <a:pathLst>
                <a:path extrusionOk="0" h="16940" w="16913">
                  <a:moveTo>
                    <a:pt x="4507" y="0"/>
                  </a:moveTo>
                  <a:cubicBezTo>
                    <a:pt x="4472" y="0"/>
                    <a:pt x="4438" y="1"/>
                    <a:pt x="4403" y="3"/>
                  </a:cubicBezTo>
                  <a:cubicBezTo>
                    <a:pt x="0" y="169"/>
                    <a:pt x="934" y="8242"/>
                    <a:pt x="1868" y="9876"/>
                  </a:cubicBezTo>
                  <a:cubicBezTo>
                    <a:pt x="2480" y="11003"/>
                    <a:pt x="10664" y="16939"/>
                    <a:pt x="11572" y="16939"/>
                  </a:cubicBezTo>
                  <a:cubicBezTo>
                    <a:pt x="11605" y="16939"/>
                    <a:pt x="11629" y="16931"/>
                    <a:pt x="11642" y="16915"/>
                  </a:cubicBezTo>
                  <a:lnTo>
                    <a:pt x="16912" y="8375"/>
                  </a:lnTo>
                  <a:cubicBezTo>
                    <a:pt x="16912" y="8375"/>
                    <a:pt x="8112" y="0"/>
                    <a:pt x="45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9"/>
            <p:cNvSpPr/>
            <p:nvPr/>
          </p:nvSpPr>
          <p:spPr>
            <a:xfrm>
              <a:off x="1955582" y="1781467"/>
              <a:ext cx="230698" cy="184574"/>
            </a:xfrm>
            <a:custGeom>
              <a:rect b="b" l="l" r="r" t="t"/>
              <a:pathLst>
                <a:path extrusionOk="0" h="9208" w="11509">
                  <a:moveTo>
                    <a:pt x="0" y="0"/>
                  </a:moveTo>
                  <a:cubicBezTo>
                    <a:pt x="734" y="134"/>
                    <a:pt x="1435" y="334"/>
                    <a:pt x="2135" y="634"/>
                  </a:cubicBezTo>
                  <a:cubicBezTo>
                    <a:pt x="2869" y="1001"/>
                    <a:pt x="3570" y="1435"/>
                    <a:pt x="4203" y="1935"/>
                  </a:cubicBezTo>
                  <a:cubicBezTo>
                    <a:pt x="4971" y="2569"/>
                    <a:pt x="5705" y="3236"/>
                    <a:pt x="6405" y="3970"/>
                  </a:cubicBezTo>
                  <a:cubicBezTo>
                    <a:pt x="8423" y="5888"/>
                    <a:pt x="10309" y="7381"/>
                    <a:pt x="11382" y="8219"/>
                  </a:cubicBezTo>
                  <a:lnTo>
                    <a:pt x="11382" y="8219"/>
                  </a:lnTo>
                  <a:lnTo>
                    <a:pt x="10975" y="8907"/>
                  </a:lnTo>
                  <a:cubicBezTo>
                    <a:pt x="10942" y="9007"/>
                    <a:pt x="10875" y="9107"/>
                    <a:pt x="10842" y="9207"/>
                  </a:cubicBezTo>
                  <a:cubicBezTo>
                    <a:pt x="10908" y="9107"/>
                    <a:pt x="10975" y="9040"/>
                    <a:pt x="11008" y="8940"/>
                  </a:cubicBezTo>
                  <a:lnTo>
                    <a:pt x="11509" y="8240"/>
                  </a:lnTo>
                  <a:lnTo>
                    <a:pt x="11509" y="8206"/>
                  </a:lnTo>
                  <a:lnTo>
                    <a:pt x="11475" y="8173"/>
                  </a:lnTo>
                  <a:cubicBezTo>
                    <a:pt x="10475" y="7272"/>
                    <a:pt x="8573" y="5738"/>
                    <a:pt x="6538" y="3837"/>
                  </a:cubicBezTo>
                  <a:cubicBezTo>
                    <a:pt x="5838" y="3103"/>
                    <a:pt x="5104" y="2402"/>
                    <a:pt x="4304" y="1802"/>
                  </a:cubicBezTo>
                  <a:cubicBezTo>
                    <a:pt x="3670" y="1268"/>
                    <a:pt x="2969" y="834"/>
                    <a:pt x="2202" y="501"/>
                  </a:cubicBezTo>
                  <a:cubicBezTo>
                    <a:pt x="1702" y="301"/>
                    <a:pt x="1135" y="134"/>
                    <a:pt x="601" y="34"/>
                  </a:cubicBezTo>
                  <a:cubicBezTo>
                    <a:pt x="434" y="34"/>
                    <a:pt x="301"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9"/>
            <p:cNvSpPr/>
            <p:nvPr/>
          </p:nvSpPr>
          <p:spPr>
            <a:xfrm>
              <a:off x="1865980" y="1923887"/>
              <a:ext cx="212657" cy="191249"/>
            </a:xfrm>
            <a:custGeom>
              <a:rect b="b" l="l" r="r" t="t"/>
              <a:pathLst>
                <a:path extrusionOk="0" h="9541" w="10609">
                  <a:moveTo>
                    <a:pt x="1" y="1"/>
                  </a:moveTo>
                  <a:cubicBezTo>
                    <a:pt x="67" y="167"/>
                    <a:pt x="134" y="334"/>
                    <a:pt x="234" y="501"/>
                  </a:cubicBezTo>
                  <a:cubicBezTo>
                    <a:pt x="434" y="834"/>
                    <a:pt x="701" y="1268"/>
                    <a:pt x="1068" y="1835"/>
                  </a:cubicBezTo>
                  <a:cubicBezTo>
                    <a:pt x="1502" y="2469"/>
                    <a:pt x="1969" y="3069"/>
                    <a:pt x="2469" y="3670"/>
                  </a:cubicBezTo>
                  <a:cubicBezTo>
                    <a:pt x="3103" y="4370"/>
                    <a:pt x="3770" y="5037"/>
                    <a:pt x="4470" y="5671"/>
                  </a:cubicBezTo>
                  <a:cubicBezTo>
                    <a:pt x="5738" y="6839"/>
                    <a:pt x="7172" y="7806"/>
                    <a:pt x="8673" y="8640"/>
                  </a:cubicBezTo>
                  <a:cubicBezTo>
                    <a:pt x="9140" y="8907"/>
                    <a:pt x="9607" y="9107"/>
                    <a:pt x="10074" y="9341"/>
                  </a:cubicBezTo>
                  <a:cubicBezTo>
                    <a:pt x="10241" y="9407"/>
                    <a:pt x="10441" y="9474"/>
                    <a:pt x="10608" y="9541"/>
                  </a:cubicBezTo>
                  <a:cubicBezTo>
                    <a:pt x="10441" y="9407"/>
                    <a:pt x="10275" y="9341"/>
                    <a:pt x="10108" y="9240"/>
                  </a:cubicBezTo>
                  <a:cubicBezTo>
                    <a:pt x="9774" y="9074"/>
                    <a:pt x="9307" y="8840"/>
                    <a:pt x="8740" y="8507"/>
                  </a:cubicBezTo>
                  <a:cubicBezTo>
                    <a:pt x="7272" y="7639"/>
                    <a:pt x="5871" y="6639"/>
                    <a:pt x="4604" y="5504"/>
                  </a:cubicBezTo>
                  <a:cubicBezTo>
                    <a:pt x="3903" y="4904"/>
                    <a:pt x="3270" y="4237"/>
                    <a:pt x="2636" y="3536"/>
                  </a:cubicBezTo>
                  <a:cubicBezTo>
                    <a:pt x="2069" y="2869"/>
                    <a:pt x="1568" y="2269"/>
                    <a:pt x="1201" y="1735"/>
                  </a:cubicBezTo>
                  <a:cubicBezTo>
                    <a:pt x="801" y="1201"/>
                    <a:pt x="501" y="768"/>
                    <a:pt x="301" y="468"/>
                  </a:cubicBezTo>
                  <a:cubicBezTo>
                    <a:pt x="234" y="301"/>
                    <a:pt x="101" y="1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9"/>
            <p:cNvSpPr/>
            <p:nvPr/>
          </p:nvSpPr>
          <p:spPr>
            <a:xfrm>
              <a:off x="1964281" y="1928577"/>
              <a:ext cx="55505" cy="43478"/>
            </a:xfrm>
            <a:custGeom>
              <a:rect b="b" l="l" r="r" t="t"/>
              <a:pathLst>
                <a:path extrusionOk="0" h="2169" w="2769">
                  <a:moveTo>
                    <a:pt x="0" y="0"/>
                  </a:moveTo>
                  <a:cubicBezTo>
                    <a:pt x="400" y="934"/>
                    <a:pt x="1768" y="1901"/>
                    <a:pt x="2769" y="2168"/>
                  </a:cubicBezTo>
                  <a:cubicBezTo>
                    <a:pt x="1968" y="1301"/>
                    <a:pt x="1034" y="5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9"/>
            <p:cNvSpPr/>
            <p:nvPr/>
          </p:nvSpPr>
          <p:spPr>
            <a:xfrm>
              <a:off x="1904086" y="1877082"/>
              <a:ext cx="14733" cy="70899"/>
            </a:xfrm>
            <a:custGeom>
              <a:rect b="b" l="l" r="r" t="t"/>
              <a:pathLst>
                <a:path extrusionOk="0" h="3537" w="735">
                  <a:moveTo>
                    <a:pt x="468" y="1"/>
                  </a:moveTo>
                  <a:cubicBezTo>
                    <a:pt x="1" y="935"/>
                    <a:pt x="134" y="2569"/>
                    <a:pt x="535" y="3536"/>
                  </a:cubicBezTo>
                  <a:cubicBezTo>
                    <a:pt x="735" y="2336"/>
                    <a:pt x="701" y="1168"/>
                    <a:pt x="4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9"/>
            <p:cNvSpPr/>
            <p:nvPr/>
          </p:nvSpPr>
          <p:spPr>
            <a:xfrm>
              <a:off x="2071261" y="1907831"/>
              <a:ext cx="26760" cy="66890"/>
            </a:xfrm>
            <a:custGeom>
              <a:rect b="b" l="l" r="r" t="t"/>
              <a:pathLst>
                <a:path extrusionOk="0" h="3337" w="1335">
                  <a:moveTo>
                    <a:pt x="167" y="1"/>
                  </a:moveTo>
                  <a:cubicBezTo>
                    <a:pt x="0" y="1035"/>
                    <a:pt x="667" y="2569"/>
                    <a:pt x="1335" y="3337"/>
                  </a:cubicBezTo>
                  <a:cubicBezTo>
                    <a:pt x="1134" y="2169"/>
                    <a:pt x="767" y="1035"/>
                    <a:pt x="1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9"/>
            <p:cNvSpPr/>
            <p:nvPr/>
          </p:nvSpPr>
          <p:spPr>
            <a:xfrm>
              <a:off x="1944878" y="1832281"/>
              <a:ext cx="68233" cy="19764"/>
            </a:xfrm>
            <a:custGeom>
              <a:rect b="b" l="l" r="r" t="t"/>
              <a:pathLst>
                <a:path extrusionOk="0" h="986" w="3404">
                  <a:moveTo>
                    <a:pt x="1" y="1"/>
                  </a:moveTo>
                  <a:lnTo>
                    <a:pt x="1" y="1"/>
                  </a:lnTo>
                  <a:cubicBezTo>
                    <a:pt x="679" y="649"/>
                    <a:pt x="2035" y="985"/>
                    <a:pt x="3032" y="985"/>
                  </a:cubicBezTo>
                  <a:cubicBezTo>
                    <a:pt x="3163" y="985"/>
                    <a:pt x="3287" y="980"/>
                    <a:pt x="3403" y="968"/>
                  </a:cubicBezTo>
                  <a:cubicBezTo>
                    <a:pt x="2336" y="434"/>
                    <a:pt x="1202"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9"/>
            <p:cNvSpPr/>
            <p:nvPr/>
          </p:nvSpPr>
          <p:spPr>
            <a:xfrm>
              <a:off x="1905429" y="1746689"/>
              <a:ext cx="41473" cy="56868"/>
            </a:xfrm>
            <a:custGeom>
              <a:rect b="b" l="l" r="r" t="t"/>
              <a:pathLst>
                <a:path extrusionOk="0" h="2837" w="2069">
                  <a:moveTo>
                    <a:pt x="2069" y="1"/>
                  </a:moveTo>
                  <a:lnTo>
                    <a:pt x="2069" y="1"/>
                  </a:lnTo>
                  <a:cubicBezTo>
                    <a:pt x="1202" y="801"/>
                    <a:pt x="501" y="1769"/>
                    <a:pt x="1" y="2836"/>
                  </a:cubicBezTo>
                  <a:lnTo>
                    <a:pt x="1" y="2836"/>
                  </a:lnTo>
                  <a:cubicBezTo>
                    <a:pt x="901" y="2369"/>
                    <a:pt x="1802" y="968"/>
                    <a:pt x="206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9"/>
            <p:cNvSpPr/>
            <p:nvPr/>
          </p:nvSpPr>
          <p:spPr>
            <a:xfrm>
              <a:off x="2011086" y="2032130"/>
              <a:ext cx="69556" cy="14011"/>
            </a:xfrm>
            <a:custGeom>
              <a:rect b="b" l="l" r="r" t="t"/>
              <a:pathLst>
                <a:path extrusionOk="0" h="699" w="3470">
                  <a:moveTo>
                    <a:pt x="3211" y="1"/>
                  </a:moveTo>
                  <a:cubicBezTo>
                    <a:pt x="2101" y="1"/>
                    <a:pt x="1022" y="200"/>
                    <a:pt x="0" y="571"/>
                  </a:cubicBezTo>
                  <a:cubicBezTo>
                    <a:pt x="256" y="660"/>
                    <a:pt x="559" y="699"/>
                    <a:pt x="882" y="699"/>
                  </a:cubicBezTo>
                  <a:cubicBezTo>
                    <a:pt x="1779" y="699"/>
                    <a:pt x="2832" y="397"/>
                    <a:pt x="3469" y="4"/>
                  </a:cubicBezTo>
                  <a:cubicBezTo>
                    <a:pt x="3383" y="2"/>
                    <a:pt x="3297" y="1"/>
                    <a:pt x="32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9"/>
            <p:cNvSpPr/>
            <p:nvPr/>
          </p:nvSpPr>
          <p:spPr>
            <a:xfrm>
              <a:off x="1433369" y="3998685"/>
              <a:ext cx="274837" cy="380414"/>
            </a:xfrm>
            <a:custGeom>
              <a:rect b="b" l="l" r="r" t="t"/>
              <a:pathLst>
                <a:path extrusionOk="0" h="18978" w="13711">
                  <a:moveTo>
                    <a:pt x="6572" y="1"/>
                  </a:moveTo>
                  <a:lnTo>
                    <a:pt x="4370" y="10008"/>
                  </a:lnTo>
                  <a:lnTo>
                    <a:pt x="301" y="17413"/>
                  </a:lnTo>
                  <a:cubicBezTo>
                    <a:pt x="1" y="17947"/>
                    <a:pt x="234" y="18614"/>
                    <a:pt x="801" y="18881"/>
                  </a:cubicBezTo>
                  <a:cubicBezTo>
                    <a:pt x="943" y="18944"/>
                    <a:pt x="1099" y="18977"/>
                    <a:pt x="1257" y="18977"/>
                  </a:cubicBezTo>
                  <a:cubicBezTo>
                    <a:pt x="1433" y="18977"/>
                    <a:pt x="1610" y="18936"/>
                    <a:pt x="1768" y="18848"/>
                  </a:cubicBezTo>
                  <a:cubicBezTo>
                    <a:pt x="3636" y="17747"/>
                    <a:pt x="10541" y="13711"/>
                    <a:pt x="10675" y="12977"/>
                  </a:cubicBezTo>
                  <a:cubicBezTo>
                    <a:pt x="10808" y="12110"/>
                    <a:pt x="13710" y="2536"/>
                    <a:pt x="13710" y="2536"/>
                  </a:cubicBezTo>
                  <a:lnTo>
                    <a:pt x="6572"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9"/>
            <p:cNvSpPr/>
            <p:nvPr/>
          </p:nvSpPr>
          <p:spPr>
            <a:xfrm>
              <a:off x="1449425" y="4245418"/>
              <a:ext cx="201272" cy="134181"/>
            </a:xfrm>
            <a:custGeom>
              <a:rect b="b" l="l" r="r" t="t"/>
              <a:pathLst>
                <a:path extrusionOk="0" h="6694" w="10041">
                  <a:moveTo>
                    <a:pt x="10041" y="1"/>
                  </a:moveTo>
                  <a:lnTo>
                    <a:pt x="28" y="6587"/>
                  </a:lnTo>
                  <a:lnTo>
                    <a:pt x="28" y="6587"/>
                  </a:lnTo>
                  <a:cubicBezTo>
                    <a:pt x="19" y="6582"/>
                    <a:pt x="9" y="6577"/>
                    <a:pt x="0" y="6572"/>
                  </a:cubicBezTo>
                  <a:lnTo>
                    <a:pt x="0" y="6605"/>
                  </a:lnTo>
                  <a:lnTo>
                    <a:pt x="28" y="6587"/>
                  </a:lnTo>
                  <a:lnTo>
                    <a:pt x="28" y="6587"/>
                  </a:lnTo>
                  <a:cubicBezTo>
                    <a:pt x="164" y="6657"/>
                    <a:pt x="312" y="6693"/>
                    <a:pt x="461" y="6693"/>
                  </a:cubicBezTo>
                  <a:cubicBezTo>
                    <a:pt x="635" y="6693"/>
                    <a:pt x="811" y="6643"/>
                    <a:pt x="967" y="6539"/>
                  </a:cubicBezTo>
                  <a:cubicBezTo>
                    <a:pt x="6205" y="3503"/>
                    <a:pt x="8473" y="1935"/>
                    <a:pt x="9307" y="1335"/>
                  </a:cubicBezTo>
                  <a:cubicBezTo>
                    <a:pt x="9607" y="1102"/>
                    <a:pt x="9840" y="801"/>
                    <a:pt x="9941" y="434"/>
                  </a:cubicBezTo>
                  <a:lnTo>
                    <a:pt x="100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9"/>
            <p:cNvSpPr/>
            <p:nvPr/>
          </p:nvSpPr>
          <p:spPr>
            <a:xfrm>
              <a:off x="1615919" y="4170170"/>
              <a:ext cx="26760" cy="24375"/>
            </a:xfrm>
            <a:custGeom>
              <a:rect b="b" l="l" r="r" t="t"/>
              <a:pathLst>
                <a:path extrusionOk="0" h="1216" w="1335">
                  <a:moveTo>
                    <a:pt x="651" y="0"/>
                  </a:moveTo>
                  <a:cubicBezTo>
                    <a:pt x="565" y="0"/>
                    <a:pt x="479" y="17"/>
                    <a:pt x="400" y="52"/>
                  </a:cubicBezTo>
                  <a:lnTo>
                    <a:pt x="467" y="52"/>
                  </a:lnTo>
                  <a:cubicBezTo>
                    <a:pt x="167" y="152"/>
                    <a:pt x="0" y="486"/>
                    <a:pt x="100" y="819"/>
                  </a:cubicBezTo>
                  <a:cubicBezTo>
                    <a:pt x="180" y="1060"/>
                    <a:pt x="411" y="1215"/>
                    <a:pt x="672" y="1215"/>
                  </a:cubicBezTo>
                  <a:cubicBezTo>
                    <a:pt x="736" y="1215"/>
                    <a:pt x="802" y="1206"/>
                    <a:pt x="867" y="1186"/>
                  </a:cubicBezTo>
                  <a:cubicBezTo>
                    <a:pt x="1168" y="1053"/>
                    <a:pt x="1334" y="686"/>
                    <a:pt x="1234" y="352"/>
                  </a:cubicBezTo>
                  <a:cubicBezTo>
                    <a:pt x="1136" y="131"/>
                    <a:pt x="893"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9"/>
            <p:cNvSpPr/>
            <p:nvPr/>
          </p:nvSpPr>
          <p:spPr>
            <a:xfrm>
              <a:off x="1480836" y="4270154"/>
              <a:ext cx="36803" cy="31451"/>
            </a:xfrm>
            <a:custGeom>
              <a:rect b="b" l="l" r="r" t="t"/>
              <a:pathLst>
                <a:path extrusionOk="0" h="1569" w="1836">
                  <a:moveTo>
                    <a:pt x="368" y="1"/>
                  </a:moveTo>
                  <a:cubicBezTo>
                    <a:pt x="134" y="1"/>
                    <a:pt x="1" y="34"/>
                    <a:pt x="1" y="68"/>
                  </a:cubicBezTo>
                  <a:cubicBezTo>
                    <a:pt x="401" y="168"/>
                    <a:pt x="768" y="335"/>
                    <a:pt x="1102" y="568"/>
                  </a:cubicBezTo>
                  <a:cubicBezTo>
                    <a:pt x="1369" y="835"/>
                    <a:pt x="1602" y="1168"/>
                    <a:pt x="1769" y="1569"/>
                  </a:cubicBezTo>
                  <a:cubicBezTo>
                    <a:pt x="1802" y="1569"/>
                    <a:pt x="1836" y="1402"/>
                    <a:pt x="1769" y="1168"/>
                  </a:cubicBezTo>
                  <a:cubicBezTo>
                    <a:pt x="1669" y="868"/>
                    <a:pt x="1469" y="601"/>
                    <a:pt x="1235" y="401"/>
                  </a:cubicBezTo>
                  <a:cubicBezTo>
                    <a:pt x="1002" y="168"/>
                    <a:pt x="701" y="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9"/>
            <p:cNvSpPr/>
            <p:nvPr/>
          </p:nvSpPr>
          <p:spPr>
            <a:xfrm>
              <a:off x="1460791" y="4302908"/>
              <a:ext cx="36121" cy="21468"/>
            </a:xfrm>
            <a:custGeom>
              <a:rect b="b" l="l" r="r" t="t"/>
              <a:pathLst>
                <a:path extrusionOk="0" h="1071" w="1802">
                  <a:moveTo>
                    <a:pt x="384" y="0"/>
                  </a:moveTo>
                  <a:cubicBezTo>
                    <a:pt x="256" y="0"/>
                    <a:pt x="126" y="22"/>
                    <a:pt x="0" y="68"/>
                  </a:cubicBezTo>
                  <a:cubicBezTo>
                    <a:pt x="334" y="168"/>
                    <a:pt x="634" y="268"/>
                    <a:pt x="968" y="435"/>
                  </a:cubicBezTo>
                  <a:cubicBezTo>
                    <a:pt x="1416" y="691"/>
                    <a:pt x="1649" y="1071"/>
                    <a:pt x="1726" y="1071"/>
                  </a:cubicBezTo>
                  <a:cubicBezTo>
                    <a:pt x="1729" y="1071"/>
                    <a:pt x="1732" y="1070"/>
                    <a:pt x="1735" y="1069"/>
                  </a:cubicBezTo>
                  <a:cubicBezTo>
                    <a:pt x="1801" y="1069"/>
                    <a:pt x="1635" y="569"/>
                    <a:pt x="1068" y="235"/>
                  </a:cubicBezTo>
                  <a:cubicBezTo>
                    <a:pt x="870" y="82"/>
                    <a:pt x="630" y="0"/>
                    <a:pt x="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9"/>
            <p:cNvSpPr/>
            <p:nvPr/>
          </p:nvSpPr>
          <p:spPr>
            <a:xfrm>
              <a:off x="1500901" y="4237400"/>
              <a:ext cx="50834" cy="36121"/>
            </a:xfrm>
            <a:custGeom>
              <a:rect b="b" l="l" r="r" t="t"/>
              <a:pathLst>
                <a:path extrusionOk="0" h="1802" w="2536">
                  <a:moveTo>
                    <a:pt x="1" y="0"/>
                  </a:moveTo>
                  <a:lnTo>
                    <a:pt x="1" y="0"/>
                  </a:lnTo>
                  <a:cubicBezTo>
                    <a:pt x="468" y="201"/>
                    <a:pt x="935" y="467"/>
                    <a:pt x="1402" y="734"/>
                  </a:cubicBezTo>
                  <a:cubicBezTo>
                    <a:pt x="1802" y="1068"/>
                    <a:pt x="2169" y="1401"/>
                    <a:pt x="2536" y="1802"/>
                  </a:cubicBezTo>
                  <a:cubicBezTo>
                    <a:pt x="2102" y="768"/>
                    <a:pt x="1101"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9"/>
            <p:cNvSpPr/>
            <p:nvPr/>
          </p:nvSpPr>
          <p:spPr>
            <a:xfrm>
              <a:off x="1518280" y="4196689"/>
              <a:ext cx="51516" cy="16818"/>
            </a:xfrm>
            <a:custGeom>
              <a:rect b="b" l="l" r="r" t="t"/>
              <a:pathLst>
                <a:path extrusionOk="0" h="839" w="2570">
                  <a:moveTo>
                    <a:pt x="690" y="0"/>
                  </a:moveTo>
                  <a:cubicBezTo>
                    <a:pt x="461" y="0"/>
                    <a:pt x="229" y="32"/>
                    <a:pt x="1" y="97"/>
                  </a:cubicBezTo>
                  <a:cubicBezTo>
                    <a:pt x="1" y="163"/>
                    <a:pt x="635" y="130"/>
                    <a:pt x="1335" y="330"/>
                  </a:cubicBezTo>
                  <a:cubicBezTo>
                    <a:pt x="1979" y="514"/>
                    <a:pt x="2453" y="839"/>
                    <a:pt x="2552" y="839"/>
                  </a:cubicBezTo>
                  <a:cubicBezTo>
                    <a:pt x="2561" y="839"/>
                    <a:pt x="2567" y="836"/>
                    <a:pt x="2569" y="831"/>
                  </a:cubicBezTo>
                  <a:cubicBezTo>
                    <a:pt x="2090" y="301"/>
                    <a:pt x="1401" y="0"/>
                    <a:pt x="6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9"/>
            <p:cNvSpPr/>
            <p:nvPr/>
          </p:nvSpPr>
          <p:spPr>
            <a:xfrm>
              <a:off x="1530988" y="4137737"/>
              <a:ext cx="54182" cy="16778"/>
            </a:xfrm>
            <a:custGeom>
              <a:rect b="b" l="l" r="r" t="t"/>
              <a:pathLst>
                <a:path extrusionOk="0" h="837" w="2703">
                  <a:moveTo>
                    <a:pt x="952" y="0"/>
                  </a:moveTo>
                  <a:cubicBezTo>
                    <a:pt x="756" y="0"/>
                    <a:pt x="559" y="23"/>
                    <a:pt x="368" y="69"/>
                  </a:cubicBezTo>
                  <a:cubicBezTo>
                    <a:pt x="101" y="169"/>
                    <a:pt x="1" y="269"/>
                    <a:pt x="1" y="269"/>
                  </a:cubicBezTo>
                  <a:cubicBezTo>
                    <a:pt x="234" y="236"/>
                    <a:pt x="468" y="219"/>
                    <a:pt x="701" y="219"/>
                  </a:cubicBezTo>
                  <a:cubicBezTo>
                    <a:pt x="935" y="219"/>
                    <a:pt x="1168" y="236"/>
                    <a:pt x="1402" y="269"/>
                  </a:cubicBezTo>
                  <a:cubicBezTo>
                    <a:pt x="1835" y="403"/>
                    <a:pt x="2269" y="603"/>
                    <a:pt x="2669" y="836"/>
                  </a:cubicBezTo>
                  <a:cubicBezTo>
                    <a:pt x="2703" y="836"/>
                    <a:pt x="2603" y="669"/>
                    <a:pt x="2402" y="503"/>
                  </a:cubicBezTo>
                  <a:cubicBezTo>
                    <a:pt x="1990" y="163"/>
                    <a:pt x="1473"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9"/>
            <p:cNvSpPr/>
            <p:nvPr/>
          </p:nvSpPr>
          <p:spPr>
            <a:xfrm>
              <a:off x="1535679" y="4093778"/>
              <a:ext cx="62861" cy="38807"/>
            </a:xfrm>
            <a:custGeom>
              <a:rect b="b" l="l" r="r" t="t"/>
              <a:pathLst>
                <a:path extrusionOk="0" h="1936" w="3136">
                  <a:moveTo>
                    <a:pt x="459" y="207"/>
                  </a:moveTo>
                  <a:cubicBezTo>
                    <a:pt x="494" y="207"/>
                    <a:pt x="531" y="215"/>
                    <a:pt x="567" y="227"/>
                  </a:cubicBezTo>
                  <a:cubicBezTo>
                    <a:pt x="767" y="327"/>
                    <a:pt x="934" y="461"/>
                    <a:pt x="1068" y="661"/>
                  </a:cubicBezTo>
                  <a:cubicBezTo>
                    <a:pt x="1236" y="867"/>
                    <a:pt x="1373" y="1083"/>
                    <a:pt x="1496" y="1310"/>
                  </a:cubicBezTo>
                  <a:lnTo>
                    <a:pt x="1496" y="1310"/>
                  </a:lnTo>
                  <a:cubicBezTo>
                    <a:pt x="1462" y="1381"/>
                    <a:pt x="1431" y="1454"/>
                    <a:pt x="1401" y="1528"/>
                  </a:cubicBezTo>
                  <a:cubicBezTo>
                    <a:pt x="1389" y="1577"/>
                    <a:pt x="1377" y="1625"/>
                    <a:pt x="1366" y="1673"/>
                  </a:cubicBezTo>
                  <a:lnTo>
                    <a:pt x="1366" y="1673"/>
                  </a:lnTo>
                  <a:cubicBezTo>
                    <a:pt x="831" y="1561"/>
                    <a:pt x="421" y="1149"/>
                    <a:pt x="267" y="594"/>
                  </a:cubicBezTo>
                  <a:cubicBezTo>
                    <a:pt x="234" y="494"/>
                    <a:pt x="234" y="394"/>
                    <a:pt x="300" y="294"/>
                  </a:cubicBezTo>
                  <a:cubicBezTo>
                    <a:pt x="343" y="230"/>
                    <a:pt x="398" y="207"/>
                    <a:pt x="459" y="207"/>
                  </a:cubicBezTo>
                  <a:close/>
                  <a:moveTo>
                    <a:pt x="2657" y="418"/>
                  </a:moveTo>
                  <a:cubicBezTo>
                    <a:pt x="2738" y="418"/>
                    <a:pt x="2814" y="473"/>
                    <a:pt x="2869" y="527"/>
                  </a:cubicBezTo>
                  <a:cubicBezTo>
                    <a:pt x="2902" y="627"/>
                    <a:pt x="2902" y="761"/>
                    <a:pt x="2869" y="861"/>
                  </a:cubicBezTo>
                  <a:cubicBezTo>
                    <a:pt x="2697" y="1348"/>
                    <a:pt x="2254" y="1663"/>
                    <a:pt x="1751" y="1700"/>
                  </a:cubicBezTo>
                  <a:lnTo>
                    <a:pt x="1751" y="1700"/>
                  </a:lnTo>
                  <a:cubicBezTo>
                    <a:pt x="1735" y="1624"/>
                    <a:pt x="1707" y="1554"/>
                    <a:pt x="1668" y="1495"/>
                  </a:cubicBezTo>
                  <a:cubicBezTo>
                    <a:pt x="1654" y="1448"/>
                    <a:pt x="1639" y="1401"/>
                    <a:pt x="1622" y="1354"/>
                  </a:cubicBezTo>
                  <a:lnTo>
                    <a:pt x="1622" y="1354"/>
                  </a:lnTo>
                  <a:cubicBezTo>
                    <a:pt x="1754" y="1140"/>
                    <a:pt x="1906" y="941"/>
                    <a:pt x="2068" y="761"/>
                  </a:cubicBezTo>
                  <a:cubicBezTo>
                    <a:pt x="2202" y="594"/>
                    <a:pt x="2402" y="461"/>
                    <a:pt x="2602" y="427"/>
                  </a:cubicBezTo>
                  <a:cubicBezTo>
                    <a:pt x="2620" y="421"/>
                    <a:pt x="2639" y="418"/>
                    <a:pt x="2657" y="418"/>
                  </a:cubicBezTo>
                  <a:close/>
                  <a:moveTo>
                    <a:pt x="1567" y="1445"/>
                  </a:moveTo>
                  <a:cubicBezTo>
                    <a:pt x="1611" y="1530"/>
                    <a:pt x="1652" y="1615"/>
                    <a:pt x="1694" y="1703"/>
                  </a:cubicBezTo>
                  <a:lnTo>
                    <a:pt x="1694" y="1703"/>
                  </a:lnTo>
                  <a:cubicBezTo>
                    <a:pt x="1680" y="1703"/>
                    <a:pt x="1667" y="1703"/>
                    <a:pt x="1653" y="1703"/>
                  </a:cubicBezTo>
                  <a:cubicBezTo>
                    <a:pt x="1603" y="1703"/>
                    <a:pt x="1552" y="1701"/>
                    <a:pt x="1501" y="1695"/>
                  </a:cubicBezTo>
                  <a:cubicBezTo>
                    <a:pt x="1480" y="1693"/>
                    <a:pt x="1460" y="1690"/>
                    <a:pt x="1439" y="1687"/>
                  </a:cubicBezTo>
                  <a:lnTo>
                    <a:pt x="1439" y="1687"/>
                  </a:lnTo>
                  <a:cubicBezTo>
                    <a:pt x="1479" y="1605"/>
                    <a:pt x="1522" y="1524"/>
                    <a:pt x="1567" y="1445"/>
                  </a:cubicBezTo>
                  <a:close/>
                  <a:moveTo>
                    <a:pt x="495" y="1"/>
                  </a:moveTo>
                  <a:cubicBezTo>
                    <a:pt x="365" y="1"/>
                    <a:pt x="231" y="63"/>
                    <a:pt x="134" y="160"/>
                  </a:cubicBezTo>
                  <a:cubicBezTo>
                    <a:pt x="34" y="294"/>
                    <a:pt x="0" y="461"/>
                    <a:pt x="67" y="627"/>
                  </a:cubicBezTo>
                  <a:cubicBezTo>
                    <a:pt x="220" y="1272"/>
                    <a:pt x="712" y="1747"/>
                    <a:pt x="1335" y="1897"/>
                  </a:cubicBezTo>
                  <a:lnTo>
                    <a:pt x="1335" y="1897"/>
                  </a:lnTo>
                  <a:cubicBezTo>
                    <a:pt x="1335" y="1907"/>
                    <a:pt x="1334" y="1918"/>
                    <a:pt x="1334" y="1928"/>
                  </a:cubicBezTo>
                  <a:cubicBezTo>
                    <a:pt x="1338" y="1919"/>
                    <a:pt x="1342" y="1909"/>
                    <a:pt x="1346" y="1899"/>
                  </a:cubicBezTo>
                  <a:lnTo>
                    <a:pt x="1346" y="1899"/>
                  </a:lnTo>
                  <a:cubicBezTo>
                    <a:pt x="1397" y="1911"/>
                    <a:pt x="1449" y="1921"/>
                    <a:pt x="1501" y="1928"/>
                  </a:cubicBezTo>
                  <a:cubicBezTo>
                    <a:pt x="1549" y="1933"/>
                    <a:pt x="1596" y="1935"/>
                    <a:pt x="1643" y="1935"/>
                  </a:cubicBezTo>
                  <a:cubicBezTo>
                    <a:pt x="2290" y="1935"/>
                    <a:pt x="2882" y="1516"/>
                    <a:pt x="3069" y="894"/>
                  </a:cubicBezTo>
                  <a:cubicBezTo>
                    <a:pt x="3136" y="728"/>
                    <a:pt x="3102" y="561"/>
                    <a:pt x="3036" y="394"/>
                  </a:cubicBezTo>
                  <a:cubicBezTo>
                    <a:pt x="2949" y="278"/>
                    <a:pt x="2812" y="187"/>
                    <a:pt x="2668" y="187"/>
                  </a:cubicBezTo>
                  <a:cubicBezTo>
                    <a:pt x="2646" y="187"/>
                    <a:pt x="2624" y="189"/>
                    <a:pt x="2602" y="194"/>
                  </a:cubicBezTo>
                  <a:cubicBezTo>
                    <a:pt x="2335" y="261"/>
                    <a:pt x="2102" y="427"/>
                    <a:pt x="1968" y="627"/>
                  </a:cubicBezTo>
                  <a:cubicBezTo>
                    <a:pt x="1795" y="800"/>
                    <a:pt x="1664" y="987"/>
                    <a:pt x="1557" y="1188"/>
                  </a:cubicBezTo>
                  <a:lnTo>
                    <a:pt x="1557" y="1188"/>
                  </a:lnTo>
                  <a:cubicBezTo>
                    <a:pt x="1462" y="962"/>
                    <a:pt x="1339" y="745"/>
                    <a:pt x="1201" y="561"/>
                  </a:cubicBezTo>
                  <a:cubicBezTo>
                    <a:pt x="1034" y="327"/>
                    <a:pt x="834" y="160"/>
                    <a:pt x="634" y="27"/>
                  </a:cubicBezTo>
                  <a:cubicBezTo>
                    <a:pt x="589" y="9"/>
                    <a:pt x="542" y="1"/>
                    <a:pt x="4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9"/>
            <p:cNvSpPr/>
            <p:nvPr/>
          </p:nvSpPr>
          <p:spPr>
            <a:xfrm>
              <a:off x="2035822" y="4071568"/>
              <a:ext cx="313604" cy="252106"/>
            </a:xfrm>
            <a:custGeom>
              <a:rect b="b" l="l" r="r" t="t"/>
              <a:pathLst>
                <a:path extrusionOk="0" h="12577" w="15645">
                  <a:moveTo>
                    <a:pt x="0" y="1"/>
                  </a:moveTo>
                  <a:lnTo>
                    <a:pt x="67" y="12543"/>
                  </a:lnTo>
                  <a:lnTo>
                    <a:pt x="15645" y="12577"/>
                  </a:lnTo>
                  <a:cubicBezTo>
                    <a:pt x="15578" y="11075"/>
                    <a:pt x="7506" y="8073"/>
                    <a:pt x="7506" y="8073"/>
                  </a:cubicBezTo>
                  <a:lnTo>
                    <a:pt x="7806" y="34"/>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9"/>
            <p:cNvSpPr/>
            <p:nvPr/>
          </p:nvSpPr>
          <p:spPr>
            <a:xfrm>
              <a:off x="2079279" y="4219340"/>
              <a:ext cx="26099" cy="23693"/>
            </a:xfrm>
            <a:custGeom>
              <a:rect b="b" l="l" r="r" t="t"/>
              <a:pathLst>
                <a:path extrusionOk="0" h="1182" w="1302">
                  <a:moveTo>
                    <a:pt x="501" y="1"/>
                  </a:moveTo>
                  <a:lnTo>
                    <a:pt x="501" y="1"/>
                  </a:lnTo>
                  <a:cubicBezTo>
                    <a:pt x="201" y="101"/>
                    <a:pt x="1" y="401"/>
                    <a:pt x="67" y="735"/>
                  </a:cubicBezTo>
                  <a:cubicBezTo>
                    <a:pt x="125" y="996"/>
                    <a:pt x="385" y="1181"/>
                    <a:pt x="671" y="1181"/>
                  </a:cubicBezTo>
                  <a:cubicBezTo>
                    <a:pt x="714" y="1181"/>
                    <a:pt x="758" y="1177"/>
                    <a:pt x="801" y="1168"/>
                  </a:cubicBezTo>
                  <a:cubicBezTo>
                    <a:pt x="1101" y="1068"/>
                    <a:pt x="1301" y="735"/>
                    <a:pt x="1235" y="401"/>
                  </a:cubicBezTo>
                  <a:cubicBezTo>
                    <a:pt x="1154" y="160"/>
                    <a:pt x="902" y="5"/>
                    <a:pt x="650" y="5"/>
                  </a:cubicBezTo>
                  <a:cubicBezTo>
                    <a:pt x="589" y="5"/>
                    <a:pt x="527" y="14"/>
                    <a:pt x="468" y="34"/>
                  </a:cubicBezTo>
                  <a:lnTo>
                    <a:pt x="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9"/>
            <p:cNvSpPr/>
            <p:nvPr/>
          </p:nvSpPr>
          <p:spPr>
            <a:xfrm>
              <a:off x="2037165" y="4297576"/>
              <a:ext cx="314266" cy="26099"/>
            </a:xfrm>
            <a:custGeom>
              <a:rect b="b" l="l" r="r" t="t"/>
              <a:pathLst>
                <a:path extrusionOk="0" h="1302" w="15678">
                  <a:moveTo>
                    <a:pt x="33" y="1"/>
                  </a:moveTo>
                  <a:lnTo>
                    <a:pt x="0" y="1268"/>
                  </a:lnTo>
                  <a:lnTo>
                    <a:pt x="15578" y="1302"/>
                  </a:lnTo>
                  <a:cubicBezTo>
                    <a:pt x="15678" y="801"/>
                    <a:pt x="14977" y="501"/>
                    <a:pt x="14977" y="501"/>
                  </a:cubicBezTo>
                  <a:lnTo>
                    <a:pt x="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9"/>
            <p:cNvSpPr/>
            <p:nvPr/>
          </p:nvSpPr>
          <p:spPr>
            <a:xfrm>
              <a:off x="2161524" y="4230284"/>
              <a:ext cx="29767" cy="19223"/>
            </a:xfrm>
            <a:custGeom>
              <a:rect b="b" l="l" r="r" t="t"/>
              <a:pathLst>
                <a:path extrusionOk="0" h="959" w="1485">
                  <a:moveTo>
                    <a:pt x="1229" y="1"/>
                  </a:moveTo>
                  <a:cubicBezTo>
                    <a:pt x="1056" y="1"/>
                    <a:pt x="812" y="49"/>
                    <a:pt x="568" y="189"/>
                  </a:cubicBezTo>
                  <a:cubicBezTo>
                    <a:pt x="134" y="489"/>
                    <a:pt x="0" y="923"/>
                    <a:pt x="67" y="956"/>
                  </a:cubicBezTo>
                  <a:cubicBezTo>
                    <a:pt x="71" y="958"/>
                    <a:pt x="74" y="958"/>
                    <a:pt x="79" y="958"/>
                  </a:cubicBezTo>
                  <a:cubicBezTo>
                    <a:pt x="155" y="958"/>
                    <a:pt x="355" y="675"/>
                    <a:pt x="734" y="422"/>
                  </a:cubicBezTo>
                  <a:cubicBezTo>
                    <a:pt x="1101" y="189"/>
                    <a:pt x="1468" y="155"/>
                    <a:pt x="1468" y="89"/>
                  </a:cubicBezTo>
                  <a:cubicBezTo>
                    <a:pt x="1484" y="41"/>
                    <a:pt x="1386" y="1"/>
                    <a:pt x="1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9"/>
            <p:cNvSpPr/>
            <p:nvPr/>
          </p:nvSpPr>
          <p:spPr>
            <a:xfrm>
              <a:off x="2201634" y="4244877"/>
              <a:ext cx="22090" cy="23974"/>
            </a:xfrm>
            <a:custGeom>
              <a:rect b="b" l="l" r="r" t="t"/>
              <a:pathLst>
                <a:path extrusionOk="0" h="1196" w="1102">
                  <a:moveTo>
                    <a:pt x="1025" y="0"/>
                  </a:moveTo>
                  <a:cubicBezTo>
                    <a:pt x="886" y="0"/>
                    <a:pt x="582" y="89"/>
                    <a:pt x="334" y="361"/>
                  </a:cubicBezTo>
                  <a:cubicBezTo>
                    <a:pt x="1" y="762"/>
                    <a:pt x="34" y="1195"/>
                    <a:pt x="134" y="1195"/>
                  </a:cubicBezTo>
                  <a:cubicBezTo>
                    <a:pt x="201" y="1195"/>
                    <a:pt x="268" y="862"/>
                    <a:pt x="535" y="561"/>
                  </a:cubicBezTo>
                  <a:cubicBezTo>
                    <a:pt x="801" y="228"/>
                    <a:pt x="1102" y="94"/>
                    <a:pt x="1102" y="28"/>
                  </a:cubicBezTo>
                  <a:cubicBezTo>
                    <a:pt x="1102" y="11"/>
                    <a:pt x="1073" y="0"/>
                    <a:pt x="10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9"/>
            <p:cNvSpPr/>
            <p:nvPr/>
          </p:nvSpPr>
          <p:spPr>
            <a:xfrm>
              <a:off x="2239078" y="4258508"/>
              <a:ext cx="16076" cy="26379"/>
            </a:xfrm>
            <a:custGeom>
              <a:rect b="b" l="l" r="r" t="t"/>
              <a:pathLst>
                <a:path extrusionOk="0" h="1316" w="802">
                  <a:moveTo>
                    <a:pt x="733" y="1"/>
                  </a:moveTo>
                  <a:cubicBezTo>
                    <a:pt x="625" y="1"/>
                    <a:pt x="311" y="172"/>
                    <a:pt x="168" y="515"/>
                  </a:cubicBezTo>
                  <a:cubicBezTo>
                    <a:pt x="1" y="949"/>
                    <a:pt x="101" y="1316"/>
                    <a:pt x="168" y="1316"/>
                  </a:cubicBezTo>
                  <a:cubicBezTo>
                    <a:pt x="234" y="1282"/>
                    <a:pt x="234" y="982"/>
                    <a:pt x="401" y="649"/>
                  </a:cubicBezTo>
                  <a:cubicBezTo>
                    <a:pt x="568" y="282"/>
                    <a:pt x="801" y="82"/>
                    <a:pt x="768" y="15"/>
                  </a:cubicBezTo>
                  <a:cubicBezTo>
                    <a:pt x="763" y="5"/>
                    <a:pt x="751" y="1"/>
                    <a:pt x="7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9"/>
            <p:cNvSpPr/>
            <p:nvPr/>
          </p:nvSpPr>
          <p:spPr>
            <a:xfrm>
              <a:off x="2155510" y="4189252"/>
              <a:ext cx="34117" cy="7818"/>
            </a:xfrm>
            <a:custGeom>
              <a:rect b="b" l="l" r="r" t="t"/>
              <a:pathLst>
                <a:path extrusionOk="0" h="390" w="1702">
                  <a:moveTo>
                    <a:pt x="834" y="1"/>
                  </a:moveTo>
                  <a:cubicBezTo>
                    <a:pt x="300" y="34"/>
                    <a:pt x="0" y="301"/>
                    <a:pt x="34" y="368"/>
                  </a:cubicBezTo>
                  <a:cubicBezTo>
                    <a:pt x="41" y="383"/>
                    <a:pt x="65" y="390"/>
                    <a:pt x="103" y="390"/>
                  </a:cubicBezTo>
                  <a:cubicBezTo>
                    <a:pt x="227" y="390"/>
                    <a:pt x="501" y="319"/>
                    <a:pt x="834" y="268"/>
                  </a:cubicBezTo>
                  <a:cubicBezTo>
                    <a:pt x="899" y="263"/>
                    <a:pt x="962" y="261"/>
                    <a:pt x="1022" y="261"/>
                  </a:cubicBezTo>
                  <a:cubicBezTo>
                    <a:pt x="1257" y="261"/>
                    <a:pt x="1447" y="291"/>
                    <a:pt x="1551" y="291"/>
                  </a:cubicBezTo>
                  <a:cubicBezTo>
                    <a:pt x="1597" y="291"/>
                    <a:pt x="1626" y="285"/>
                    <a:pt x="1635" y="268"/>
                  </a:cubicBezTo>
                  <a:cubicBezTo>
                    <a:pt x="1701" y="234"/>
                    <a:pt x="1335" y="1"/>
                    <a:pt x="8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9"/>
            <p:cNvSpPr/>
            <p:nvPr/>
          </p:nvSpPr>
          <p:spPr>
            <a:xfrm>
              <a:off x="2035822" y="4104342"/>
              <a:ext cx="155148" cy="28765"/>
            </a:xfrm>
            <a:custGeom>
              <a:rect b="b" l="l" r="r" t="t"/>
              <a:pathLst>
                <a:path extrusionOk="0" h="1435" w="7740">
                  <a:moveTo>
                    <a:pt x="7739" y="0"/>
                  </a:moveTo>
                  <a:lnTo>
                    <a:pt x="0" y="34"/>
                  </a:lnTo>
                  <a:lnTo>
                    <a:pt x="34" y="1335"/>
                  </a:lnTo>
                  <a:lnTo>
                    <a:pt x="7672" y="1435"/>
                  </a:lnTo>
                  <a:lnTo>
                    <a:pt x="77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9"/>
            <p:cNvSpPr/>
            <p:nvPr/>
          </p:nvSpPr>
          <p:spPr>
            <a:xfrm>
              <a:off x="2140797" y="4137095"/>
              <a:ext cx="48830" cy="26439"/>
            </a:xfrm>
            <a:custGeom>
              <a:rect b="b" l="l" r="r" t="t"/>
              <a:pathLst>
                <a:path extrusionOk="0" h="1319" w="2436">
                  <a:moveTo>
                    <a:pt x="434" y="251"/>
                  </a:moveTo>
                  <a:cubicBezTo>
                    <a:pt x="501" y="251"/>
                    <a:pt x="584" y="268"/>
                    <a:pt x="668" y="301"/>
                  </a:cubicBezTo>
                  <a:cubicBezTo>
                    <a:pt x="801" y="334"/>
                    <a:pt x="968" y="368"/>
                    <a:pt x="1101" y="435"/>
                  </a:cubicBezTo>
                  <a:cubicBezTo>
                    <a:pt x="1335" y="535"/>
                    <a:pt x="1568" y="668"/>
                    <a:pt x="1802" y="835"/>
                  </a:cubicBezTo>
                  <a:cubicBezTo>
                    <a:pt x="1997" y="977"/>
                    <a:pt x="2135" y="1109"/>
                    <a:pt x="2227" y="1197"/>
                  </a:cubicBezTo>
                  <a:lnTo>
                    <a:pt x="2227" y="1197"/>
                  </a:lnTo>
                  <a:cubicBezTo>
                    <a:pt x="2030" y="1136"/>
                    <a:pt x="1832" y="1093"/>
                    <a:pt x="1635" y="1068"/>
                  </a:cubicBezTo>
                  <a:cubicBezTo>
                    <a:pt x="1401" y="1002"/>
                    <a:pt x="1135" y="902"/>
                    <a:pt x="901" y="768"/>
                  </a:cubicBezTo>
                  <a:cubicBezTo>
                    <a:pt x="768" y="701"/>
                    <a:pt x="601" y="635"/>
                    <a:pt x="467" y="535"/>
                  </a:cubicBezTo>
                  <a:cubicBezTo>
                    <a:pt x="401" y="501"/>
                    <a:pt x="367" y="468"/>
                    <a:pt x="301" y="401"/>
                  </a:cubicBezTo>
                  <a:cubicBezTo>
                    <a:pt x="301" y="368"/>
                    <a:pt x="267" y="401"/>
                    <a:pt x="301" y="301"/>
                  </a:cubicBezTo>
                  <a:cubicBezTo>
                    <a:pt x="317" y="268"/>
                    <a:pt x="367" y="251"/>
                    <a:pt x="434" y="251"/>
                  </a:cubicBezTo>
                  <a:close/>
                  <a:moveTo>
                    <a:pt x="434" y="1"/>
                  </a:moveTo>
                  <a:cubicBezTo>
                    <a:pt x="301" y="1"/>
                    <a:pt x="167" y="68"/>
                    <a:pt x="100" y="168"/>
                  </a:cubicBezTo>
                  <a:cubicBezTo>
                    <a:pt x="0" y="301"/>
                    <a:pt x="0" y="468"/>
                    <a:pt x="134" y="601"/>
                  </a:cubicBezTo>
                  <a:cubicBezTo>
                    <a:pt x="201" y="668"/>
                    <a:pt x="267" y="735"/>
                    <a:pt x="367" y="768"/>
                  </a:cubicBezTo>
                  <a:cubicBezTo>
                    <a:pt x="501" y="868"/>
                    <a:pt x="634" y="935"/>
                    <a:pt x="801" y="1002"/>
                  </a:cubicBezTo>
                  <a:cubicBezTo>
                    <a:pt x="1068" y="1135"/>
                    <a:pt x="1368" y="1202"/>
                    <a:pt x="1635" y="1268"/>
                  </a:cubicBezTo>
                  <a:cubicBezTo>
                    <a:pt x="1768" y="1302"/>
                    <a:pt x="1902" y="1318"/>
                    <a:pt x="2035" y="1318"/>
                  </a:cubicBezTo>
                  <a:cubicBezTo>
                    <a:pt x="2134" y="1318"/>
                    <a:pt x="2233" y="1309"/>
                    <a:pt x="2331" y="1291"/>
                  </a:cubicBezTo>
                  <a:lnTo>
                    <a:pt x="2331" y="1291"/>
                  </a:lnTo>
                  <a:cubicBezTo>
                    <a:pt x="2344" y="1300"/>
                    <a:pt x="2354" y="1305"/>
                    <a:pt x="2361" y="1305"/>
                  </a:cubicBezTo>
                  <a:cubicBezTo>
                    <a:pt x="2364" y="1305"/>
                    <a:pt x="2367" y="1304"/>
                    <a:pt x="2369" y="1302"/>
                  </a:cubicBezTo>
                  <a:cubicBezTo>
                    <a:pt x="2374" y="1302"/>
                    <a:pt x="2375" y="1295"/>
                    <a:pt x="2372" y="1283"/>
                  </a:cubicBezTo>
                  <a:lnTo>
                    <a:pt x="2372" y="1283"/>
                  </a:lnTo>
                  <a:cubicBezTo>
                    <a:pt x="2393" y="1279"/>
                    <a:pt x="2414" y="1274"/>
                    <a:pt x="2435" y="1268"/>
                  </a:cubicBezTo>
                  <a:cubicBezTo>
                    <a:pt x="2409" y="1259"/>
                    <a:pt x="2383" y="1249"/>
                    <a:pt x="2357" y="1240"/>
                  </a:cubicBezTo>
                  <a:lnTo>
                    <a:pt x="2357" y="1240"/>
                  </a:lnTo>
                  <a:cubicBezTo>
                    <a:pt x="2312" y="1135"/>
                    <a:pt x="2169" y="911"/>
                    <a:pt x="1902" y="668"/>
                  </a:cubicBezTo>
                  <a:cubicBezTo>
                    <a:pt x="1702" y="468"/>
                    <a:pt x="1468" y="334"/>
                    <a:pt x="1201" y="201"/>
                  </a:cubicBezTo>
                  <a:cubicBezTo>
                    <a:pt x="1034" y="134"/>
                    <a:pt x="868" y="68"/>
                    <a:pt x="701" y="34"/>
                  </a:cubicBezTo>
                  <a:cubicBezTo>
                    <a:pt x="634" y="1"/>
                    <a:pt x="534"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9"/>
            <p:cNvSpPr/>
            <p:nvPr/>
          </p:nvSpPr>
          <p:spPr>
            <a:xfrm>
              <a:off x="2182912" y="4115046"/>
              <a:ext cx="24776" cy="49491"/>
            </a:xfrm>
            <a:custGeom>
              <a:rect b="b" l="l" r="r" t="t"/>
              <a:pathLst>
                <a:path extrusionOk="0" h="2469" w="1236">
                  <a:moveTo>
                    <a:pt x="801" y="0"/>
                  </a:moveTo>
                  <a:cubicBezTo>
                    <a:pt x="601" y="33"/>
                    <a:pt x="401" y="167"/>
                    <a:pt x="301" y="400"/>
                  </a:cubicBezTo>
                  <a:cubicBezTo>
                    <a:pt x="234" y="534"/>
                    <a:pt x="168" y="701"/>
                    <a:pt x="101" y="867"/>
                  </a:cubicBezTo>
                  <a:cubicBezTo>
                    <a:pt x="34" y="1134"/>
                    <a:pt x="1" y="1434"/>
                    <a:pt x="1" y="1701"/>
                  </a:cubicBezTo>
                  <a:cubicBezTo>
                    <a:pt x="1" y="1968"/>
                    <a:pt x="68" y="2235"/>
                    <a:pt x="201" y="2469"/>
                  </a:cubicBezTo>
                  <a:cubicBezTo>
                    <a:pt x="268" y="2469"/>
                    <a:pt x="168" y="2168"/>
                    <a:pt x="201" y="1701"/>
                  </a:cubicBezTo>
                  <a:cubicBezTo>
                    <a:pt x="201" y="1434"/>
                    <a:pt x="268" y="1168"/>
                    <a:pt x="334" y="934"/>
                  </a:cubicBezTo>
                  <a:cubicBezTo>
                    <a:pt x="401" y="767"/>
                    <a:pt x="468" y="634"/>
                    <a:pt x="535" y="500"/>
                  </a:cubicBezTo>
                  <a:cubicBezTo>
                    <a:pt x="601" y="367"/>
                    <a:pt x="735" y="267"/>
                    <a:pt x="801" y="267"/>
                  </a:cubicBezTo>
                  <a:cubicBezTo>
                    <a:pt x="808" y="263"/>
                    <a:pt x="815" y="262"/>
                    <a:pt x="822" y="262"/>
                  </a:cubicBezTo>
                  <a:cubicBezTo>
                    <a:pt x="882" y="262"/>
                    <a:pt x="938" y="384"/>
                    <a:pt x="968" y="534"/>
                  </a:cubicBezTo>
                  <a:cubicBezTo>
                    <a:pt x="1035" y="934"/>
                    <a:pt x="935" y="1368"/>
                    <a:pt x="735" y="1735"/>
                  </a:cubicBezTo>
                  <a:cubicBezTo>
                    <a:pt x="501" y="2102"/>
                    <a:pt x="234" y="2268"/>
                    <a:pt x="234" y="2302"/>
                  </a:cubicBezTo>
                  <a:cubicBezTo>
                    <a:pt x="238" y="2306"/>
                    <a:pt x="246" y="2308"/>
                    <a:pt x="257" y="2308"/>
                  </a:cubicBezTo>
                  <a:cubicBezTo>
                    <a:pt x="338" y="2308"/>
                    <a:pt x="603" y="2188"/>
                    <a:pt x="868" y="1835"/>
                  </a:cubicBezTo>
                  <a:cubicBezTo>
                    <a:pt x="1068" y="1601"/>
                    <a:pt x="1168" y="1301"/>
                    <a:pt x="1202" y="1034"/>
                  </a:cubicBezTo>
                  <a:cubicBezTo>
                    <a:pt x="1235" y="834"/>
                    <a:pt x="1235" y="667"/>
                    <a:pt x="1202" y="500"/>
                  </a:cubicBezTo>
                  <a:cubicBezTo>
                    <a:pt x="1202" y="400"/>
                    <a:pt x="1168" y="300"/>
                    <a:pt x="1135" y="200"/>
                  </a:cubicBezTo>
                  <a:cubicBezTo>
                    <a:pt x="1068" y="67"/>
                    <a:pt x="968" y="0"/>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9"/>
            <p:cNvSpPr/>
            <p:nvPr/>
          </p:nvSpPr>
          <p:spPr>
            <a:xfrm>
              <a:off x="1492201" y="2304341"/>
              <a:ext cx="807092" cy="1821409"/>
            </a:xfrm>
            <a:custGeom>
              <a:rect b="b" l="l" r="r" t="t"/>
              <a:pathLst>
                <a:path extrusionOk="0" h="90866" w="40264">
                  <a:moveTo>
                    <a:pt x="20182" y="1"/>
                  </a:moveTo>
                  <a:cubicBezTo>
                    <a:pt x="17313" y="2936"/>
                    <a:pt x="15412" y="6672"/>
                    <a:pt x="14711" y="10708"/>
                  </a:cubicBezTo>
                  <a:cubicBezTo>
                    <a:pt x="14244" y="13744"/>
                    <a:pt x="1" y="88164"/>
                    <a:pt x="1" y="88164"/>
                  </a:cubicBezTo>
                  <a:lnTo>
                    <a:pt x="14144" y="90866"/>
                  </a:lnTo>
                  <a:lnTo>
                    <a:pt x="29022" y="19715"/>
                  </a:lnTo>
                  <a:lnTo>
                    <a:pt x="26787" y="30489"/>
                  </a:lnTo>
                  <a:lnTo>
                    <a:pt x="21783" y="90365"/>
                  </a:lnTo>
                  <a:lnTo>
                    <a:pt x="38595" y="90499"/>
                  </a:lnTo>
                  <a:cubicBezTo>
                    <a:pt x="38962" y="84828"/>
                    <a:pt x="40230" y="11609"/>
                    <a:pt x="40230" y="9407"/>
                  </a:cubicBezTo>
                  <a:cubicBezTo>
                    <a:pt x="40263" y="5805"/>
                    <a:pt x="39696" y="735"/>
                    <a:pt x="39696" y="735"/>
                  </a:cubicBezTo>
                  <a:lnTo>
                    <a:pt x="201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9"/>
            <p:cNvSpPr/>
            <p:nvPr/>
          </p:nvSpPr>
          <p:spPr>
            <a:xfrm>
              <a:off x="1775718" y="2501604"/>
              <a:ext cx="342369" cy="1623485"/>
            </a:xfrm>
            <a:custGeom>
              <a:rect b="b" l="l" r="r" t="t"/>
              <a:pathLst>
                <a:path extrusionOk="0" h="80992" w="17080">
                  <a:moveTo>
                    <a:pt x="17079" y="0"/>
                  </a:moveTo>
                  <a:cubicBezTo>
                    <a:pt x="17067" y="61"/>
                    <a:pt x="17046" y="164"/>
                    <a:pt x="17016" y="309"/>
                  </a:cubicBezTo>
                  <a:lnTo>
                    <a:pt x="17016" y="309"/>
                  </a:lnTo>
                  <a:cubicBezTo>
                    <a:pt x="17028" y="269"/>
                    <a:pt x="17038" y="233"/>
                    <a:pt x="17046" y="200"/>
                  </a:cubicBezTo>
                  <a:cubicBezTo>
                    <a:pt x="17079" y="67"/>
                    <a:pt x="17079" y="0"/>
                    <a:pt x="17079" y="0"/>
                  </a:cubicBezTo>
                  <a:close/>
                  <a:moveTo>
                    <a:pt x="17016" y="309"/>
                  </a:moveTo>
                  <a:cubicBezTo>
                    <a:pt x="16980" y="435"/>
                    <a:pt x="16930" y="598"/>
                    <a:pt x="16879" y="801"/>
                  </a:cubicBezTo>
                  <a:cubicBezTo>
                    <a:pt x="16779" y="1368"/>
                    <a:pt x="16579" y="2135"/>
                    <a:pt x="16345" y="3169"/>
                  </a:cubicBezTo>
                  <a:cubicBezTo>
                    <a:pt x="15912" y="5204"/>
                    <a:pt x="15278" y="8173"/>
                    <a:pt x="14477" y="11842"/>
                  </a:cubicBezTo>
                  <a:cubicBezTo>
                    <a:pt x="12943" y="19181"/>
                    <a:pt x="10808" y="29288"/>
                    <a:pt x="8440" y="40462"/>
                  </a:cubicBezTo>
                  <a:cubicBezTo>
                    <a:pt x="3902" y="62302"/>
                    <a:pt x="387" y="79093"/>
                    <a:pt x="20" y="80895"/>
                  </a:cubicBezTo>
                  <a:lnTo>
                    <a:pt x="20" y="80895"/>
                  </a:lnTo>
                  <a:cubicBezTo>
                    <a:pt x="33" y="80860"/>
                    <a:pt x="50" y="80826"/>
                    <a:pt x="67" y="80791"/>
                  </a:cubicBezTo>
                  <a:cubicBezTo>
                    <a:pt x="100" y="80658"/>
                    <a:pt x="134" y="80458"/>
                    <a:pt x="201" y="80191"/>
                  </a:cubicBezTo>
                  <a:cubicBezTo>
                    <a:pt x="301" y="79657"/>
                    <a:pt x="501" y="78857"/>
                    <a:pt x="734" y="77823"/>
                  </a:cubicBezTo>
                  <a:cubicBezTo>
                    <a:pt x="1168" y="75788"/>
                    <a:pt x="1802" y="72819"/>
                    <a:pt x="2602" y="69183"/>
                  </a:cubicBezTo>
                  <a:lnTo>
                    <a:pt x="8640" y="40529"/>
                  </a:lnTo>
                  <a:cubicBezTo>
                    <a:pt x="13036" y="19403"/>
                    <a:pt x="16472" y="2954"/>
                    <a:pt x="17016" y="309"/>
                  </a:cubicBezTo>
                  <a:close/>
                  <a:moveTo>
                    <a:pt x="20" y="80895"/>
                  </a:moveTo>
                  <a:cubicBezTo>
                    <a:pt x="8" y="80927"/>
                    <a:pt x="0" y="80959"/>
                    <a:pt x="0" y="80991"/>
                  </a:cubicBezTo>
                  <a:cubicBezTo>
                    <a:pt x="5" y="80967"/>
                    <a:pt x="12" y="80934"/>
                    <a:pt x="20" y="8089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9"/>
            <p:cNvSpPr/>
            <p:nvPr/>
          </p:nvSpPr>
          <p:spPr>
            <a:xfrm>
              <a:off x="2111672" y="2333226"/>
              <a:ext cx="25798" cy="21949"/>
            </a:xfrm>
            <a:custGeom>
              <a:rect b="b" l="l" r="r" t="t"/>
              <a:pathLst>
                <a:path extrusionOk="0" h="1095" w="1287">
                  <a:moveTo>
                    <a:pt x="625" y="1"/>
                  </a:moveTo>
                  <a:cubicBezTo>
                    <a:pt x="579" y="1"/>
                    <a:pt x="533" y="9"/>
                    <a:pt x="486" y="27"/>
                  </a:cubicBezTo>
                  <a:cubicBezTo>
                    <a:pt x="186" y="94"/>
                    <a:pt x="152" y="261"/>
                    <a:pt x="186" y="294"/>
                  </a:cubicBezTo>
                  <a:cubicBezTo>
                    <a:pt x="189" y="297"/>
                    <a:pt x="192" y="299"/>
                    <a:pt x="196" y="299"/>
                  </a:cubicBezTo>
                  <a:cubicBezTo>
                    <a:pt x="233" y="299"/>
                    <a:pt x="307" y="161"/>
                    <a:pt x="519" y="161"/>
                  </a:cubicBezTo>
                  <a:cubicBezTo>
                    <a:pt x="619" y="161"/>
                    <a:pt x="753" y="194"/>
                    <a:pt x="820" y="261"/>
                  </a:cubicBezTo>
                  <a:cubicBezTo>
                    <a:pt x="1020" y="494"/>
                    <a:pt x="886" y="828"/>
                    <a:pt x="619" y="895"/>
                  </a:cubicBezTo>
                  <a:cubicBezTo>
                    <a:pt x="486" y="895"/>
                    <a:pt x="386" y="828"/>
                    <a:pt x="286" y="761"/>
                  </a:cubicBezTo>
                  <a:cubicBezTo>
                    <a:pt x="119" y="628"/>
                    <a:pt x="152" y="461"/>
                    <a:pt x="119" y="461"/>
                  </a:cubicBezTo>
                  <a:cubicBezTo>
                    <a:pt x="117" y="459"/>
                    <a:pt x="114" y="457"/>
                    <a:pt x="111" y="457"/>
                  </a:cubicBezTo>
                  <a:cubicBezTo>
                    <a:pt x="73" y="457"/>
                    <a:pt x="0" y="645"/>
                    <a:pt x="186" y="861"/>
                  </a:cubicBezTo>
                  <a:cubicBezTo>
                    <a:pt x="286" y="995"/>
                    <a:pt x="453" y="1062"/>
                    <a:pt x="619" y="1095"/>
                  </a:cubicBezTo>
                  <a:cubicBezTo>
                    <a:pt x="1086" y="1028"/>
                    <a:pt x="1287" y="461"/>
                    <a:pt x="953" y="128"/>
                  </a:cubicBezTo>
                  <a:cubicBezTo>
                    <a:pt x="857" y="55"/>
                    <a:pt x="743" y="1"/>
                    <a:pt x="6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9"/>
            <p:cNvSpPr/>
            <p:nvPr/>
          </p:nvSpPr>
          <p:spPr>
            <a:xfrm>
              <a:off x="1908776" y="2305684"/>
              <a:ext cx="92969" cy="116702"/>
            </a:xfrm>
            <a:custGeom>
              <a:rect b="b" l="l" r="r" t="t"/>
              <a:pathLst>
                <a:path extrusionOk="0" h="5822" w="4638">
                  <a:moveTo>
                    <a:pt x="4637" y="0"/>
                  </a:moveTo>
                  <a:lnTo>
                    <a:pt x="4637" y="0"/>
                  </a:lnTo>
                  <a:cubicBezTo>
                    <a:pt x="4504" y="367"/>
                    <a:pt x="4437" y="768"/>
                    <a:pt x="4370" y="1168"/>
                  </a:cubicBezTo>
                  <a:cubicBezTo>
                    <a:pt x="4237" y="2135"/>
                    <a:pt x="3903" y="3069"/>
                    <a:pt x="3436" y="3903"/>
                  </a:cubicBezTo>
                  <a:cubicBezTo>
                    <a:pt x="3136" y="4370"/>
                    <a:pt x="2802" y="4771"/>
                    <a:pt x="2369" y="5071"/>
                  </a:cubicBezTo>
                  <a:cubicBezTo>
                    <a:pt x="2002" y="5338"/>
                    <a:pt x="1602" y="5504"/>
                    <a:pt x="1201" y="5604"/>
                  </a:cubicBezTo>
                  <a:cubicBezTo>
                    <a:pt x="948" y="5668"/>
                    <a:pt x="694" y="5691"/>
                    <a:pt x="440" y="5691"/>
                  </a:cubicBezTo>
                  <a:cubicBezTo>
                    <a:pt x="293" y="5691"/>
                    <a:pt x="147" y="5683"/>
                    <a:pt x="0" y="5671"/>
                  </a:cubicBezTo>
                  <a:lnTo>
                    <a:pt x="0" y="5671"/>
                  </a:lnTo>
                  <a:cubicBezTo>
                    <a:pt x="101" y="5738"/>
                    <a:pt x="201" y="5771"/>
                    <a:pt x="334" y="5771"/>
                  </a:cubicBezTo>
                  <a:cubicBezTo>
                    <a:pt x="484" y="5805"/>
                    <a:pt x="634" y="5821"/>
                    <a:pt x="784" y="5821"/>
                  </a:cubicBezTo>
                  <a:cubicBezTo>
                    <a:pt x="934" y="5821"/>
                    <a:pt x="1085" y="5805"/>
                    <a:pt x="1235" y="5771"/>
                  </a:cubicBezTo>
                  <a:cubicBezTo>
                    <a:pt x="1668" y="5705"/>
                    <a:pt x="2102" y="5504"/>
                    <a:pt x="2469" y="5271"/>
                  </a:cubicBezTo>
                  <a:cubicBezTo>
                    <a:pt x="2936" y="4937"/>
                    <a:pt x="3336" y="4504"/>
                    <a:pt x="3603" y="4037"/>
                  </a:cubicBezTo>
                  <a:cubicBezTo>
                    <a:pt x="4103" y="3169"/>
                    <a:pt x="4437" y="2202"/>
                    <a:pt x="4537" y="1201"/>
                  </a:cubicBezTo>
                  <a:cubicBezTo>
                    <a:pt x="4604" y="801"/>
                    <a:pt x="4637" y="401"/>
                    <a:pt x="46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9"/>
            <p:cNvSpPr/>
            <p:nvPr/>
          </p:nvSpPr>
          <p:spPr>
            <a:xfrm>
              <a:off x="2242426" y="2317711"/>
              <a:ext cx="51516" cy="119709"/>
            </a:xfrm>
            <a:custGeom>
              <a:rect b="b" l="l" r="r" t="t"/>
              <a:pathLst>
                <a:path extrusionOk="0" h="5972" w="2570">
                  <a:moveTo>
                    <a:pt x="434" y="1"/>
                  </a:moveTo>
                  <a:lnTo>
                    <a:pt x="434" y="1"/>
                  </a:lnTo>
                  <a:cubicBezTo>
                    <a:pt x="301" y="334"/>
                    <a:pt x="201" y="668"/>
                    <a:pt x="167" y="1035"/>
                  </a:cubicBezTo>
                  <a:cubicBezTo>
                    <a:pt x="1" y="1869"/>
                    <a:pt x="1" y="2736"/>
                    <a:pt x="167" y="3570"/>
                  </a:cubicBezTo>
                  <a:cubicBezTo>
                    <a:pt x="334" y="4437"/>
                    <a:pt x="868" y="5171"/>
                    <a:pt x="1568" y="5672"/>
                  </a:cubicBezTo>
                  <a:cubicBezTo>
                    <a:pt x="1802" y="5838"/>
                    <a:pt x="2035" y="5938"/>
                    <a:pt x="2302" y="5972"/>
                  </a:cubicBezTo>
                  <a:lnTo>
                    <a:pt x="2569" y="5972"/>
                  </a:lnTo>
                  <a:cubicBezTo>
                    <a:pt x="2269" y="5872"/>
                    <a:pt x="1935" y="5738"/>
                    <a:pt x="1635" y="5572"/>
                  </a:cubicBezTo>
                  <a:cubicBezTo>
                    <a:pt x="1001" y="5038"/>
                    <a:pt x="534" y="4337"/>
                    <a:pt x="368" y="3537"/>
                  </a:cubicBezTo>
                  <a:cubicBezTo>
                    <a:pt x="201" y="2703"/>
                    <a:pt x="201" y="1869"/>
                    <a:pt x="334" y="1035"/>
                  </a:cubicBezTo>
                  <a:cubicBezTo>
                    <a:pt x="368" y="701"/>
                    <a:pt x="401" y="368"/>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2" name="Google Shape;1942;p59"/>
            <p:cNvGrpSpPr/>
            <p:nvPr/>
          </p:nvGrpSpPr>
          <p:grpSpPr>
            <a:xfrm>
              <a:off x="731955" y="2811840"/>
              <a:ext cx="564367" cy="1507164"/>
              <a:chOff x="731955" y="2811840"/>
              <a:chExt cx="564367" cy="1507164"/>
            </a:xfrm>
          </p:grpSpPr>
          <p:sp>
            <p:nvSpPr>
              <p:cNvPr id="1943" name="Google Shape;1943;p59"/>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9"/>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9"/>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9"/>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9"/>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9"/>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9"/>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9"/>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9"/>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9"/>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9"/>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9"/>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9"/>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9"/>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9"/>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9"/>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9"/>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9"/>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9"/>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9"/>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9"/>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9"/>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9"/>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9"/>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9"/>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9"/>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9"/>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9"/>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9"/>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9"/>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9"/>
              <p:cNvSpPr/>
              <p:nvPr/>
            </p:nvSpPr>
            <p:spPr>
              <a:xfrm>
                <a:off x="923865" y="4086963"/>
                <a:ext cx="224023" cy="232041"/>
              </a:xfrm>
              <a:custGeom>
                <a:rect b="b" l="l" r="r" t="t"/>
                <a:pathLst>
                  <a:path extrusionOk="0" h="11576" w="11176">
                    <a:moveTo>
                      <a:pt x="0" y="0"/>
                    </a:moveTo>
                    <a:lnTo>
                      <a:pt x="2369" y="11575"/>
                    </a:lnTo>
                    <a:lnTo>
                      <a:pt x="9407" y="11575"/>
                    </a:lnTo>
                    <a:lnTo>
                      <a:pt x="1117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9"/>
              <p:cNvSpPr/>
              <p:nvPr/>
            </p:nvSpPr>
            <p:spPr>
              <a:xfrm>
                <a:off x="944592" y="4119816"/>
                <a:ext cx="186579" cy="113595"/>
              </a:xfrm>
              <a:custGeom>
                <a:rect b="b" l="l" r="r" t="t"/>
                <a:pathLst>
                  <a:path extrusionOk="0" h="5667" w="9308">
                    <a:moveTo>
                      <a:pt x="3042" y="158"/>
                    </a:moveTo>
                    <a:cubicBezTo>
                      <a:pt x="3186" y="158"/>
                      <a:pt x="3331" y="193"/>
                      <a:pt x="3470" y="262"/>
                    </a:cubicBezTo>
                    <a:cubicBezTo>
                      <a:pt x="3770" y="429"/>
                      <a:pt x="3903" y="763"/>
                      <a:pt x="3903" y="1096"/>
                    </a:cubicBezTo>
                    <a:cubicBezTo>
                      <a:pt x="3870" y="1397"/>
                      <a:pt x="3770" y="1730"/>
                      <a:pt x="3603" y="1997"/>
                    </a:cubicBezTo>
                    <a:cubicBezTo>
                      <a:pt x="3269" y="2464"/>
                      <a:pt x="2802" y="2798"/>
                      <a:pt x="2269" y="2964"/>
                    </a:cubicBezTo>
                    <a:cubicBezTo>
                      <a:pt x="2134" y="3021"/>
                      <a:pt x="1999" y="3062"/>
                      <a:pt x="1863" y="3090"/>
                    </a:cubicBezTo>
                    <a:lnTo>
                      <a:pt x="1863" y="3090"/>
                    </a:lnTo>
                    <a:cubicBezTo>
                      <a:pt x="1834" y="2915"/>
                      <a:pt x="1815" y="2739"/>
                      <a:pt x="1802" y="2564"/>
                    </a:cubicBezTo>
                    <a:cubicBezTo>
                      <a:pt x="1768" y="2164"/>
                      <a:pt x="1802" y="1730"/>
                      <a:pt x="1868" y="1330"/>
                    </a:cubicBezTo>
                    <a:cubicBezTo>
                      <a:pt x="1935" y="930"/>
                      <a:pt x="2169" y="596"/>
                      <a:pt x="2469" y="363"/>
                    </a:cubicBezTo>
                    <a:cubicBezTo>
                      <a:pt x="2644" y="226"/>
                      <a:pt x="2842" y="158"/>
                      <a:pt x="3042" y="158"/>
                    </a:cubicBezTo>
                    <a:close/>
                    <a:moveTo>
                      <a:pt x="5872" y="1732"/>
                    </a:moveTo>
                    <a:cubicBezTo>
                      <a:pt x="6073" y="1732"/>
                      <a:pt x="6271" y="1800"/>
                      <a:pt x="6438" y="1930"/>
                    </a:cubicBezTo>
                    <a:cubicBezTo>
                      <a:pt x="6739" y="2197"/>
                      <a:pt x="6905" y="2597"/>
                      <a:pt x="6872" y="2998"/>
                    </a:cubicBezTo>
                    <a:cubicBezTo>
                      <a:pt x="6805" y="3431"/>
                      <a:pt x="6639" y="3832"/>
                      <a:pt x="6372" y="4165"/>
                    </a:cubicBezTo>
                    <a:cubicBezTo>
                      <a:pt x="6269" y="4306"/>
                      <a:pt x="6156" y="4438"/>
                      <a:pt x="6036" y="4559"/>
                    </a:cubicBezTo>
                    <a:lnTo>
                      <a:pt x="6036" y="4559"/>
                    </a:lnTo>
                    <a:cubicBezTo>
                      <a:pt x="5876" y="4510"/>
                      <a:pt x="5721" y="4445"/>
                      <a:pt x="5571" y="4365"/>
                    </a:cubicBezTo>
                    <a:cubicBezTo>
                      <a:pt x="5004" y="3998"/>
                      <a:pt x="4670" y="3365"/>
                      <a:pt x="4771" y="2698"/>
                    </a:cubicBezTo>
                    <a:cubicBezTo>
                      <a:pt x="4837" y="2331"/>
                      <a:pt x="5071" y="2030"/>
                      <a:pt x="5404" y="1864"/>
                    </a:cubicBezTo>
                    <a:cubicBezTo>
                      <a:pt x="5552" y="1775"/>
                      <a:pt x="5713" y="1732"/>
                      <a:pt x="5872" y="1732"/>
                    </a:cubicBezTo>
                    <a:close/>
                    <a:moveTo>
                      <a:pt x="3047" y="0"/>
                    </a:moveTo>
                    <a:cubicBezTo>
                      <a:pt x="2816" y="0"/>
                      <a:pt x="2593" y="77"/>
                      <a:pt x="2402" y="229"/>
                    </a:cubicBezTo>
                    <a:cubicBezTo>
                      <a:pt x="2035" y="463"/>
                      <a:pt x="1802" y="863"/>
                      <a:pt x="1702" y="1297"/>
                    </a:cubicBezTo>
                    <a:cubicBezTo>
                      <a:pt x="1635" y="1697"/>
                      <a:pt x="1602" y="2164"/>
                      <a:pt x="1635" y="2597"/>
                    </a:cubicBezTo>
                    <a:cubicBezTo>
                      <a:pt x="1635" y="2768"/>
                      <a:pt x="1650" y="2944"/>
                      <a:pt x="1679" y="3121"/>
                    </a:cubicBezTo>
                    <a:lnTo>
                      <a:pt x="1679" y="3121"/>
                    </a:lnTo>
                    <a:cubicBezTo>
                      <a:pt x="1562" y="3136"/>
                      <a:pt x="1443" y="3143"/>
                      <a:pt x="1322" y="3143"/>
                    </a:cubicBezTo>
                    <a:cubicBezTo>
                      <a:pt x="1228" y="3143"/>
                      <a:pt x="1132" y="3139"/>
                      <a:pt x="1035" y="3131"/>
                    </a:cubicBezTo>
                    <a:cubicBezTo>
                      <a:pt x="668" y="3064"/>
                      <a:pt x="334" y="2964"/>
                      <a:pt x="0" y="2831"/>
                    </a:cubicBezTo>
                    <a:lnTo>
                      <a:pt x="0" y="2831"/>
                    </a:lnTo>
                    <a:lnTo>
                      <a:pt x="67" y="2864"/>
                    </a:lnTo>
                    <a:cubicBezTo>
                      <a:pt x="101" y="2898"/>
                      <a:pt x="167" y="2931"/>
                      <a:pt x="234" y="2964"/>
                    </a:cubicBezTo>
                    <a:cubicBezTo>
                      <a:pt x="501" y="3064"/>
                      <a:pt x="768" y="3165"/>
                      <a:pt x="1035" y="3198"/>
                    </a:cubicBezTo>
                    <a:cubicBezTo>
                      <a:pt x="1151" y="3216"/>
                      <a:pt x="1267" y="3224"/>
                      <a:pt x="1383" y="3224"/>
                    </a:cubicBezTo>
                    <a:cubicBezTo>
                      <a:pt x="1487" y="3224"/>
                      <a:pt x="1591" y="3217"/>
                      <a:pt x="1694" y="3205"/>
                    </a:cubicBezTo>
                    <a:lnTo>
                      <a:pt x="1694" y="3205"/>
                    </a:lnTo>
                    <a:cubicBezTo>
                      <a:pt x="1740" y="3450"/>
                      <a:pt x="1811" y="3696"/>
                      <a:pt x="1902" y="3932"/>
                    </a:cubicBezTo>
                    <a:cubicBezTo>
                      <a:pt x="2102" y="4365"/>
                      <a:pt x="2369" y="4766"/>
                      <a:pt x="2736" y="5099"/>
                    </a:cubicBezTo>
                    <a:cubicBezTo>
                      <a:pt x="3136" y="5433"/>
                      <a:pt x="3603" y="5633"/>
                      <a:pt x="4103" y="5666"/>
                    </a:cubicBezTo>
                    <a:cubicBezTo>
                      <a:pt x="4604" y="5666"/>
                      <a:pt x="5104" y="5500"/>
                      <a:pt x="5504" y="5233"/>
                    </a:cubicBezTo>
                    <a:cubicBezTo>
                      <a:pt x="5729" y="5083"/>
                      <a:pt x="5944" y="4922"/>
                      <a:pt x="6142" y="4745"/>
                    </a:cubicBezTo>
                    <a:lnTo>
                      <a:pt x="6142" y="4745"/>
                    </a:lnTo>
                    <a:cubicBezTo>
                      <a:pt x="6332" y="4788"/>
                      <a:pt x="6525" y="4809"/>
                      <a:pt x="6717" y="4809"/>
                    </a:cubicBezTo>
                    <a:cubicBezTo>
                      <a:pt x="6881" y="4809"/>
                      <a:pt x="7045" y="4794"/>
                      <a:pt x="7206" y="4766"/>
                    </a:cubicBezTo>
                    <a:cubicBezTo>
                      <a:pt x="7639" y="4666"/>
                      <a:pt x="8040" y="4499"/>
                      <a:pt x="8406" y="4265"/>
                    </a:cubicBezTo>
                    <a:cubicBezTo>
                      <a:pt x="8640" y="4132"/>
                      <a:pt x="8873" y="3998"/>
                      <a:pt x="9107" y="3832"/>
                    </a:cubicBezTo>
                    <a:cubicBezTo>
                      <a:pt x="9174" y="3765"/>
                      <a:pt x="9240" y="3698"/>
                      <a:pt x="9307" y="3632"/>
                    </a:cubicBezTo>
                    <a:lnTo>
                      <a:pt x="9307" y="3632"/>
                    </a:lnTo>
                    <a:cubicBezTo>
                      <a:pt x="9240" y="3665"/>
                      <a:pt x="9140" y="3732"/>
                      <a:pt x="9074" y="3798"/>
                    </a:cubicBezTo>
                    <a:cubicBezTo>
                      <a:pt x="8907" y="3898"/>
                      <a:pt x="8707" y="4032"/>
                      <a:pt x="8373" y="4199"/>
                    </a:cubicBezTo>
                    <a:cubicBezTo>
                      <a:pt x="8006" y="4399"/>
                      <a:pt x="7606" y="4532"/>
                      <a:pt x="7206" y="4632"/>
                    </a:cubicBezTo>
                    <a:cubicBezTo>
                      <a:pt x="7061" y="4658"/>
                      <a:pt x="6916" y="4670"/>
                      <a:pt x="6772" y="4670"/>
                    </a:cubicBezTo>
                    <a:cubicBezTo>
                      <a:pt x="6605" y="4670"/>
                      <a:pt x="6439" y="4653"/>
                      <a:pt x="6276" y="4620"/>
                    </a:cubicBezTo>
                    <a:lnTo>
                      <a:pt x="6276" y="4620"/>
                    </a:lnTo>
                    <a:cubicBezTo>
                      <a:pt x="6380" y="4519"/>
                      <a:pt x="6479" y="4412"/>
                      <a:pt x="6572" y="4299"/>
                    </a:cubicBezTo>
                    <a:cubicBezTo>
                      <a:pt x="6872" y="3932"/>
                      <a:pt x="7039" y="3498"/>
                      <a:pt x="7106" y="3031"/>
                    </a:cubicBezTo>
                    <a:cubicBezTo>
                      <a:pt x="7139" y="2564"/>
                      <a:pt x="6939" y="2097"/>
                      <a:pt x="6605" y="1797"/>
                    </a:cubicBezTo>
                    <a:cubicBezTo>
                      <a:pt x="6403" y="1650"/>
                      <a:pt x="6161" y="1574"/>
                      <a:pt x="5918" y="1574"/>
                    </a:cubicBezTo>
                    <a:cubicBezTo>
                      <a:pt x="5718" y="1574"/>
                      <a:pt x="5518" y="1625"/>
                      <a:pt x="5338" y="1730"/>
                    </a:cubicBezTo>
                    <a:cubicBezTo>
                      <a:pt x="4971" y="1930"/>
                      <a:pt x="4704" y="2264"/>
                      <a:pt x="4637" y="2664"/>
                    </a:cubicBezTo>
                    <a:cubicBezTo>
                      <a:pt x="4504" y="3398"/>
                      <a:pt x="4871" y="4132"/>
                      <a:pt x="5504" y="4499"/>
                    </a:cubicBezTo>
                    <a:cubicBezTo>
                      <a:pt x="5636" y="4573"/>
                      <a:pt x="5772" y="4633"/>
                      <a:pt x="5910" y="4679"/>
                    </a:cubicBezTo>
                    <a:lnTo>
                      <a:pt x="5910" y="4679"/>
                    </a:lnTo>
                    <a:cubicBezTo>
                      <a:pt x="5752" y="4824"/>
                      <a:pt x="5582" y="4953"/>
                      <a:pt x="5404" y="5066"/>
                    </a:cubicBezTo>
                    <a:cubicBezTo>
                      <a:pt x="5004" y="5333"/>
                      <a:pt x="4537" y="5466"/>
                      <a:pt x="4103" y="5466"/>
                    </a:cubicBezTo>
                    <a:cubicBezTo>
                      <a:pt x="3636" y="5433"/>
                      <a:pt x="3203" y="5233"/>
                      <a:pt x="2836" y="4932"/>
                    </a:cubicBezTo>
                    <a:cubicBezTo>
                      <a:pt x="2502" y="4632"/>
                      <a:pt x="2235" y="4265"/>
                      <a:pt x="2069" y="3865"/>
                    </a:cubicBezTo>
                    <a:cubicBezTo>
                      <a:pt x="1980" y="3636"/>
                      <a:pt x="1920" y="3407"/>
                      <a:pt x="1878" y="3178"/>
                    </a:cubicBezTo>
                    <a:lnTo>
                      <a:pt x="1878" y="3178"/>
                    </a:lnTo>
                    <a:cubicBezTo>
                      <a:pt x="2031" y="3150"/>
                      <a:pt x="2183" y="3111"/>
                      <a:pt x="2335" y="3064"/>
                    </a:cubicBezTo>
                    <a:cubicBezTo>
                      <a:pt x="2869" y="2898"/>
                      <a:pt x="3370" y="2564"/>
                      <a:pt x="3736" y="2097"/>
                    </a:cubicBezTo>
                    <a:cubicBezTo>
                      <a:pt x="3903" y="1797"/>
                      <a:pt x="4037" y="1463"/>
                      <a:pt x="4037" y="1130"/>
                    </a:cubicBezTo>
                    <a:cubicBezTo>
                      <a:pt x="4070" y="729"/>
                      <a:pt x="3903" y="329"/>
                      <a:pt x="3570" y="129"/>
                    </a:cubicBezTo>
                    <a:cubicBezTo>
                      <a:pt x="3398" y="43"/>
                      <a:pt x="3220" y="0"/>
                      <a:pt x="30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5" name="Google Shape;1975;p59"/>
            <p:cNvSpPr/>
            <p:nvPr/>
          </p:nvSpPr>
          <p:spPr>
            <a:xfrm>
              <a:off x="1785079" y="1219806"/>
              <a:ext cx="90283" cy="90944"/>
            </a:xfrm>
            <a:custGeom>
              <a:rect b="b" l="l" r="r" t="t"/>
              <a:pathLst>
                <a:path extrusionOk="0" h="4537" w="4504">
                  <a:moveTo>
                    <a:pt x="3203" y="0"/>
                  </a:moveTo>
                  <a:lnTo>
                    <a:pt x="0" y="2902"/>
                  </a:lnTo>
                  <a:lnTo>
                    <a:pt x="4504" y="4537"/>
                  </a:lnTo>
                  <a:lnTo>
                    <a:pt x="320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9"/>
            <p:cNvSpPr/>
            <p:nvPr/>
          </p:nvSpPr>
          <p:spPr>
            <a:xfrm>
              <a:off x="1412643" y="853223"/>
              <a:ext cx="508862" cy="463561"/>
            </a:xfrm>
            <a:custGeom>
              <a:rect b="b" l="l" r="r" t="t"/>
              <a:pathLst>
                <a:path extrusionOk="0" h="23126" w="25386">
                  <a:moveTo>
                    <a:pt x="12697" y="0"/>
                  </a:moveTo>
                  <a:cubicBezTo>
                    <a:pt x="9741" y="0"/>
                    <a:pt x="6789" y="1126"/>
                    <a:pt x="4537" y="3378"/>
                  </a:cubicBezTo>
                  <a:cubicBezTo>
                    <a:pt x="0" y="7914"/>
                    <a:pt x="0" y="15220"/>
                    <a:pt x="4537" y="19723"/>
                  </a:cubicBezTo>
                  <a:cubicBezTo>
                    <a:pt x="6789" y="21991"/>
                    <a:pt x="9741" y="23125"/>
                    <a:pt x="12697" y="23125"/>
                  </a:cubicBezTo>
                  <a:cubicBezTo>
                    <a:pt x="15653" y="23125"/>
                    <a:pt x="18614" y="21991"/>
                    <a:pt x="20882" y="19723"/>
                  </a:cubicBezTo>
                  <a:cubicBezTo>
                    <a:pt x="25385" y="15220"/>
                    <a:pt x="25385" y="7914"/>
                    <a:pt x="20882" y="3378"/>
                  </a:cubicBezTo>
                  <a:cubicBezTo>
                    <a:pt x="18614" y="1126"/>
                    <a:pt x="15653" y="0"/>
                    <a:pt x="126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9"/>
            <p:cNvSpPr/>
            <p:nvPr/>
          </p:nvSpPr>
          <p:spPr>
            <a:xfrm>
              <a:off x="1728913" y="1065339"/>
              <a:ext cx="40130" cy="40150"/>
            </a:xfrm>
            <a:custGeom>
              <a:rect b="b" l="l" r="r" t="t"/>
              <a:pathLst>
                <a:path extrusionOk="0" h="2003" w="2002">
                  <a:moveTo>
                    <a:pt x="1001" y="1"/>
                  </a:moveTo>
                  <a:cubicBezTo>
                    <a:pt x="434" y="1"/>
                    <a:pt x="0" y="434"/>
                    <a:pt x="0" y="1002"/>
                  </a:cubicBezTo>
                  <a:cubicBezTo>
                    <a:pt x="0" y="1535"/>
                    <a:pt x="434" y="2002"/>
                    <a:pt x="1001" y="2002"/>
                  </a:cubicBezTo>
                  <a:cubicBezTo>
                    <a:pt x="1535" y="2002"/>
                    <a:pt x="2002" y="1535"/>
                    <a:pt x="2002" y="1002"/>
                  </a:cubicBezTo>
                  <a:cubicBezTo>
                    <a:pt x="2002" y="434"/>
                    <a:pt x="1535" y="1"/>
                    <a:pt x="1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9"/>
            <p:cNvSpPr/>
            <p:nvPr/>
          </p:nvSpPr>
          <p:spPr>
            <a:xfrm>
              <a:off x="1648011" y="1064678"/>
              <a:ext cx="47487" cy="40671"/>
            </a:xfrm>
            <a:custGeom>
              <a:rect b="b" l="l" r="r" t="t"/>
              <a:pathLst>
                <a:path extrusionOk="0" h="2029" w="2369">
                  <a:moveTo>
                    <a:pt x="1034" y="0"/>
                  </a:moveTo>
                  <a:cubicBezTo>
                    <a:pt x="467" y="0"/>
                    <a:pt x="0" y="467"/>
                    <a:pt x="0" y="1035"/>
                  </a:cubicBezTo>
                  <a:cubicBezTo>
                    <a:pt x="0" y="1624"/>
                    <a:pt x="508" y="2028"/>
                    <a:pt x="1033" y="2028"/>
                  </a:cubicBezTo>
                  <a:cubicBezTo>
                    <a:pt x="1280" y="2028"/>
                    <a:pt x="1532" y="1938"/>
                    <a:pt x="1735" y="1735"/>
                  </a:cubicBezTo>
                  <a:cubicBezTo>
                    <a:pt x="2369" y="1101"/>
                    <a:pt x="1902" y="34"/>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9"/>
            <p:cNvSpPr/>
            <p:nvPr/>
          </p:nvSpPr>
          <p:spPr>
            <a:xfrm>
              <a:off x="1560094" y="1064999"/>
              <a:ext cx="51155" cy="39910"/>
            </a:xfrm>
            <a:custGeom>
              <a:rect b="b" l="l" r="r" t="t"/>
              <a:pathLst>
                <a:path extrusionOk="0" h="1991" w="2552">
                  <a:moveTo>
                    <a:pt x="1253" y="0"/>
                  </a:moveTo>
                  <a:cubicBezTo>
                    <a:pt x="912" y="0"/>
                    <a:pt x="592" y="178"/>
                    <a:pt x="417" y="485"/>
                  </a:cubicBezTo>
                  <a:cubicBezTo>
                    <a:pt x="1" y="1198"/>
                    <a:pt x="537" y="1990"/>
                    <a:pt x="1249" y="1990"/>
                  </a:cubicBezTo>
                  <a:cubicBezTo>
                    <a:pt x="1336" y="1990"/>
                    <a:pt x="1426" y="1978"/>
                    <a:pt x="1517" y="1953"/>
                  </a:cubicBezTo>
                  <a:cubicBezTo>
                    <a:pt x="2385" y="1752"/>
                    <a:pt x="2552" y="585"/>
                    <a:pt x="1784" y="151"/>
                  </a:cubicBezTo>
                  <a:cubicBezTo>
                    <a:pt x="1613" y="48"/>
                    <a:pt x="1430" y="0"/>
                    <a:pt x="12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9"/>
            <p:cNvSpPr/>
            <p:nvPr/>
          </p:nvSpPr>
          <p:spPr>
            <a:xfrm>
              <a:off x="1430022" y="850718"/>
              <a:ext cx="474084" cy="471238"/>
            </a:xfrm>
            <a:custGeom>
              <a:rect b="b" l="l" r="r" t="t"/>
              <a:pathLst>
                <a:path extrusionOk="0" h="23509" w="23651">
                  <a:moveTo>
                    <a:pt x="10575" y="0"/>
                  </a:moveTo>
                  <a:lnTo>
                    <a:pt x="10041" y="67"/>
                  </a:lnTo>
                  <a:lnTo>
                    <a:pt x="9441" y="167"/>
                  </a:lnTo>
                  <a:lnTo>
                    <a:pt x="8740" y="334"/>
                  </a:lnTo>
                  <a:cubicBezTo>
                    <a:pt x="7573" y="634"/>
                    <a:pt x="6472" y="1101"/>
                    <a:pt x="5438" y="1768"/>
                  </a:cubicBezTo>
                  <a:cubicBezTo>
                    <a:pt x="2369" y="3703"/>
                    <a:pt x="401" y="6972"/>
                    <a:pt x="67" y="10574"/>
                  </a:cubicBezTo>
                  <a:cubicBezTo>
                    <a:pt x="1" y="11108"/>
                    <a:pt x="1" y="11642"/>
                    <a:pt x="34" y="12176"/>
                  </a:cubicBezTo>
                  <a:cubicBezTo>
                    <a:pt x="34" y="12442"/>
                    <a:pt x="34" y="12709"/>
                    <a:pt x="67" y="13009"/>
                  </a:cubicBezTo>
                  <a:lnTo>
                    <a:pt x="201" y="13843"/>
                  </a:lnTo>
                  <a:cubicBezTo>
                    <a:pt x="401" y="14978"/>
                    <a:pt x="801" y="16078"/>
                    <a:pt x="1335" y="17112"/>
                  </a:cubicBezTo>
                  <a:cubicBezTo>
                    <a:pt x="2469" y="19347"/>
                    <a:pt x="4270" y="21149"/>
                    <a:pt x="6539" y="22249"/>
                  </a:cubicBezTo>
                  <a:cubicBezTo>
                    <a:pt x="7706" y="22850"/>
                    <a:pt x="8974" y="23250"/>
                    <a:pt x="10275" y="23384"/>
                  </a:cubicBezTo>
                  <a:cubicBezTo>
                    <a:pt x="10608" y="23450"/>
                    <a:pt x="10942" y="23484"/>
                    <a:pt x="11275" y="23484"/>
                  </a:cubicBezTo>
                  <a:cubicBezTo>
                    <a:pt x="11442" y="23500"/>
                    <a:pt x="11609" y="23509"/>
                    <a:pt x="11776" y="23509"/>
                  </a:cubicBezTo>
                  <a:cubicBezTo>
                    <a:pt x="11943" y="23509"/>
                    <a:pt x="12109" y="23500"/>
                    <a:pt x="12276" y="23484"/>
                  </a:cubicBezTo>
                  <a:cubicBezTo>
                    <a:pt x="12977" y="23450"/>
                    <a:pt x="13644" y="23384"/>
                    <a:pt x="14311" y="23217"/>
                  </a:cubicBezTo>
                  <a:cubicBezTo>
                    <a:pt x="15725" y="22921"/>
                    <a:pt x="17075" y="22365"/>
                    <a:pt x="18296" y="21582"/>
                  </a:cubicBezTo>
                  <a:lnTo>
                    <a:pt x="18296" y="21582"/>
                  </a:lnTo>
                  <a:lnTo>
                    <a:pt x="22317" y="23217"/>
                  </a:lnTo>
                  <a:lnTo>
                    <a:pt x="22550" y="23284"/>
                  </a:lnTo>
                  <a:lnTo>
                    <a:pt x="22550" y="23284"/>
                  </a:lnTo>
                  <a:lnTo>
                    <a:pt x="22483" y="23050"/>
                  </a:lnTo>
                  <a:cubicBezTo>
                    <a:pt x="22087" y="21564"/>
                    <a:pt x="21691" y="20110"/>
                    <a:pt x="21294" y="18721"/>
                  </a:cubicBezTo>
                  <a:lnTo>
                    <a:pt x="21294" y="18721"/>
                  </a:lnTo>
                  <a:cubicBezTo>
                    <a:pt x="22403" y="17266"/>
                    <a:pt x="23122" y="15554"/>
                    <a:pt x="23451" y="13777"/>
                  </a:cubicBezTo>
                  <a:cubicBezTo>
                    <a:pt x="23618" y="12909"/>
                    <a:pt x="23651" y="12075"/>
                    <a:pt x="23618" y="11208"/>
                  </a:cubicBezTo>
                  <a:cubicBezTo>
                    <a:pt x="23584" y="10775"/>
                    <a:pt x="23551" y="10374"/>
                    <a:pt x="23484" y="9941"/>
                  </a:cubicBezTo>
                  <a:cubicBezTo>
                    <a:pt x="23451" y="9740"/>
                    <a:pt x="23417" y="9540"/>
                    <a:pt x="23384" y="9340"/>
                  </a:cubicBezTo>
                  <a:cubicBezTo>
                    <a:pt x="23351" y="9173"/>
                    <a:pt x="23317" y="8973"/>
                    <a:pt x="23251" y="8773"/>
                  </a:cubicBezTo>
                  <a:cubicBezTo>
                    <a:pt x="22584" y="6071"/>
                    <a:pt x="20949" y="3703"/>
                    <a:pt x="18681" y="2102"/>
                  </a:cubicBezTo>
                  <a:cubicBezTo>
                    <a:pt x="17847" y="1501"/>
                    <a:pt x="16913" y="1001"/>
                    <a:pt x="15945" y="667"/>
                  </a:cubicBezTo>
                  <a:lnTo>
                    <a:pt x="15378" y="467"/>
                  </a:lnTo>
                  <a:lnTo>
                    <a:pt x="14778" y="334"/>
                  </a:lnTo>
                  <a:lnTo>
                    <a:pt x="14244" y="200"/>
                  </a:lnTo>
                  <a:cubicBezTo>
                    <a:pt x="14077" y="167"/>
                    <a:pt x="13911" y="167"/>
                    <a:pt x="13744" y="134"/>
                  </a:cubicBezTo>
                  <a:cubicBezTo>
                    <a:pt x="13444" y="67"/>
                    <a:pt x="13177" y="34"/>
                    <a:pt x="12910" y="34"/>
                  </a:cubicBezTo>
                  <a:lnTo>
                    <a:pt x="12310" y="0"/>
                  </a:lnTo>
                  <a:lnTo>
                    <a:pt x="11943" y="0"/>
                  </a:lnTo>
                  <a:lnTo>
                    <a:pt x="12310" y="34"/>
                  </a:lnTo>
                  <a:lnTo>
                    <a:pt x="12910" y="67"/>
                  </a:lnTo>
                  <a:cubicBezTo>
                    <a:pt x="13143" y="67"/>
                    <a:pt x="13410" y="134"/>
                    <a:pt x="13744" y="200"/>
                  </a:cubicBezTo>
                  <a:cubicBezTo>
                    <a:pt x="18280" y="968"/>
                    <a:pt x="21950" y="4370"/>
                    <a:pt x="23084" y="8840"/>
                  </a:cubicBezTo>
                  <a:cubicBezTo>
                    <a:pt x="23117" y="9040"/>
                    <a:pt x="23184" y="9207"/>
                    <a:pt x="23217" y="9407"/>
                  </a:cubicBezTo>
                  <a:lnTo>
                    <a:pt x="23317" y="10007"/>
                  </a:lnTo>
                  <a:cubicBezTo>
                    <a:pt x="23351" y="10408"/>
                    <a:pt x="23417" y="10808"/>
                    <a:pt x="23417" y="11208"/>
                  </a:cubicBezTo>
                  <a:cubicBezTo>
                    <a:pt x="23451" y="12042"/>
                    <a:pt x="23384" y="12876"/>
                    <a:pt x="23251" y="13710"/>
                  </a:cubicBezTo>
                  <a:cubicBezTo>
                    <a:pt x="22917" y="15478"/>
                    <a:pt x="22183" y="17179"/>
                    <a:pt x="21082" y="18614"/>
                  </a:cubicBezTo>
                  <a:lnTo>
                    <a:pt x="21049" y="18680"/>
                  </a:lnTo>
                  <a:lnTo>
                    <a:pt x="21049" y="18714"/>
                  </a:lnTo>
                  <a:cubicBezTo>
                    <a:pt x="21426" y="20065"/>
                    <a:pt x="21774" y="21417"/>
                    <a:pt x="22175" y="22852"/>
                  </a:cubicBezTo>
                  <a:lnTo>
                    <a:pt x="22175" y="22852"/>
                  </a:lnTo>
                  <a:lnTo>
                    <a:pt x="18314" y="21282"/>
                  </a:lnTo>
                  <a:lnTo>
                    <a:pt x="18247" y="21249"/>
                  </a:lnTo>
                  <a:lnTo>
                    <a:pt x="18214" y="21282"/>
                  </a:lnTo>
                  <a:cubicBezTo>
                    <a:pt x="17013" y="22083"/>
                    <a:pt x="15679" y="22650"/>
                    <a:pt x="14278" y="22950"/>
                  </a:cubicBezTo>
                  <a:cubicBezTo>
                    <a:pt x="13610" y="23117"/>
                    <a:pt x="12943" y="23183"/>
                    <a:pt x="12276" y="23217"/>
                  </a:cubicBezTo>
                  <a:lnTo>
                    <a:pt x="11309" y="23217"/>
                  </a:lnTo>
                  <a:cubicBezTo>
                    <a:pt x="10975" y="23217"/>
                    <a:pt x="10642" y="23183"/>
                    <a:pt x="10341" y="23117"/>
                  </a:cubicBezTo>
                  <a:cubicBezTo>
                    <a:pt x="9041" y="22983"/>
                    <a:pt x="7806" y="22583"/>
                    <a:pt x="6672" y="22016"/>
                  </a:cubicBezTo>
                  <a:cubicBezTo>
                    <a:pt x="5571" y="21449"/>
                    <a:pt x="4537" y="20715"/>
                    <a:pt x="3637" y="19848"/>
                  </a:cubicBezTo>
                  <a:cubicBezTo>
                    <a:pt x="2836" y="19014"/>
                    <a:pt x="2136" y="18046"/>
                    <a:pt x="1569" y="16979"/>
                  </a:cubicBezTo>
                  <a:cubicBezTo>
                    <a:pt x="1035" y="15978"/>
                    <a:pt x="668" y="14911"/>
                    <a:pt x="468" y="13810"/>
                  </a:cubicBezTo>
                  <a:lnTo>
                    <a:pt x="334" y="12976"/>
                  </a:lnTo>
                  <a:cubicBezTo>
                    <a:pt x="301" y="12709"/>
                    <a:pt x="301" y="12442"/>
                    <a:pt x="301" y="12176"/>
                  </a:cubicBezTo>
                  <a:cubicBezTo>
                    <a:pt x="268" y="11675"/>
                    <a:pt x="268" y="11141"/>
                    <a:pt x="301" y="10608"/>
                  </a:cubicBezTo>
                  <a:cubicBezTo>
                    <a:pt x="635" y="7072"/>
                    <a:pt x="2536" y="3870"/>
                    <a:pt x="5538" y="1935"/>
                  </a:cubicBezTo>
                  <a:cubicBezTo>
                    <a:pt x="6539" y="1268"/>
                    <a:pt x="7640" y="767"/>
                    <a:pt x="8807" y="434"/>
                  </a:cubicBezTo>
                  <a:lnTo>
                    <a:pt x="9474" y="267"/>
                  </a:lnTo>
                  <a:lnTo>
                    <a:pt x="10075" y="167"/>
                  </a:lnTo>
                  <a:lnTo>
                    <a:pt x="10608" y="67"/>
                  </a:lnTo>
                  <a:lnTo>
                    <a:pt x="11009" y="67"/>
                  </a:lnTo>
                  <a:lnTo>
                    <a:pt x="1160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grpSp>
        <p:nvGrpSpPr>
          <p:cNvPr id="1985" name="Google Shape;1985;p60"/>
          <p:cNvGrpSpPr/>
          <p:nvPr/>
        </p:nvGrpSpPr>
        <p:grpSpPr>
          <a:xfrm>
            <a:off x="311688" y="4278168"/>
            <a:ext cx="668104" cy="895218"/>
            <a:chOff x="122038" y="7256930"/>
            <a:chExt cx="668104" cy="895218"/>
          </a:xfrm>
        </p:grpSpPr>
        <p:sp>
          <p:nvSpPr>
            <p:cNvPr id="1986" name="Google Shape;1986;p6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2" name="Google Shape;1992;p60"/>
          <p:cNvSpPr txBox="1"/>
          <p:nvPr>
            <p:ph type="title"/>
          </p:nvPr>
        </p:nvSpPr>
        <p:spPr>
          <a:xfrm>
            <a:off x="566850" y="498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Konten Copywriting : Hard Selling</a:t>
            </a:r>
            <a:endParaRPr/>
          </a:p>
        </p:txBody>
      </p:sp>
      <p:grpSp>
        <p:nvGrpSpPr>
          <p:cNvPr id="1993" name="Google Shape;1993;p60"/>
          <p:cNvGrpSpPr/>
          <p:nvPr/>
        </p:nvGrpSpPr>
        <p:grpSpPr>
          <a:xfrm flipH="1">
            <a:off x="7927951" y="3810849"/>
            <a:ext cx="1019450" cy="1379152"/>
            <a:chOff x="3231057" y="5846468"/>
            <a:chExt cx="1701919" cy="2302424"/>
          </a:xfrm>
        </p:grpSpPr>
        <p:sp>
          <p:nvSpPr>
            <p:cNvPr id="1994" name="Google Shape;1994;p6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6" name="Google Shape;2006;p60"/>
          <p:cNvSpPr txBox="1"/>
          <p:nvPr/>
        </p:nvSpPr>
        <p:spPr>
          <a:xfrm>
            <a:off x="980350" y="1826425"/>
            <a:ext cx="6947700" cy="21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50">
                <a:highlight>
                  <a:srgbClr val="FFFFFF"/>
                </a:highlight>
                <a:latin typeface="Raleway"/>
                <a:ea typeface="Raleway"/>
                <a:cs typeface="Raleway"/>
                <a:sym typeface="Raleway"/>
              </a:rPr>
              <a:t>Metode penjualan yang dilakukan secara langsung ke konsumen sasaran (target market) dengan menggunakan pendekatan aktivitas pemasaran yang to the point, atau langsung ke apa yang menjadi intinya, tidak perlu ada alur cerita yang njlimet seperti </a:t>
            </a:r>
            <a:r>
              <a:rPr lang="en" sz="2250">
                <a:solidFill>
                  <a:srgbClr val="E64946"/>
                </a:solidFill>
                <a:highlight>
                  <a:srgbClr val="FFFFFF"/>
                </a:highlight>
                <a:uFill>
                  <a:noFill/>
                </a:uFill>
                <a:latin typeface="Raleway"/>
                <a:ea typeface="Raleway"/>
                <a:cs typeface="Raleway"/>
                <a:sym typeface="Raleway"/>
                <a:hlinkClick r:id="rId3">
                  <a:extLst>
                    <a:ext uri="{A12FA001-AC4F-418D-AE19-62706E023703}">
                      <ahyp:hlinkClr val="tx"/>
                    </a:ext>
                  </a:extLst>
                </a:hlinkClick>
              </a:rPr>
              <a:t>soft selling</a:t>
            </a:r>
            <a:r>
              <a:rPr lang="en" sz="2200">
                <a:latin typeface="Raleway"/>
                <a:ea typeface="Raleway"/>
                <a:cs typeface="Raleway"/>
                <a:sym typeface="Raleway"/>
              </a:rPr>
              <a:t>. </a:t>
            </a:r>
            <a:endParaRPr sz="22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61"/>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Jenis Konten Hard Selling</a:t>
            </a:r>
            <a:endParaRPr/>
          </a:p>
        </p:txBody>
      </p:sp>
      <p:grpSp>
        <p:nvGrpSpPr>
          <p:cNvPr id="2012" name="Google Shape;2012;p61"/>
          <p:cNvGrpSpPr/>
          <p:nvPr/>
        </p:nvGrpSpPr>
        <p:grpSpPr>
          <a:xfrm>
            <a:off x="5747829" y="3314427"/>
            <a:ext cx="1582546" cy="1837477"/>
            <a:chOff x="1013975" y="2487400"/>
            <a:chExt cx="2038050" cy="2405075"/>
          </a:xfrm>
        </p:grpSpPr>
        <p:sp>
          <p:nvSpPr>
            <p:cNvPr id="2013" name="Google Shape;2013;p61"/>
            <p:cNvSpPr/>
            <p:nvPr/>
          </p:nvSpPr>
          <p:spPr>
            <a:xfrm>
              <a:off x="1640875" y="2487400"/>
              <a:ext cx="729525" cy="645175"/>
            </a:xfrm>
            <a:custGeom>
              <a:rect b="b" l="l" r="r" t="t"/>
              <a:pathLst>
                <a:path extrusionOk="0" h="25807" w="29181">
                  <a:moveTo>
                    <a:pt x="12180" y="0"/>
                  </a:moveTo>
                  <a:cubicBezTo>
                    <a:pt x="11066" y="0"/>
                    <a:pt x="9851" y="1043"/>
                    <a:pt x="8724" y="1043"/>
                  </a:cubicBezTo>
                  <a:cubicBezTo>
                    <a:pt x="8508" y="1043"/>
                    <a:pt x="8294" y="1005"/>
                    <a:pt x="8086" y="913"/>
                  </a:cubicBezTo>
                  <a:cubicBezTo>
                    <a:pt x="7125" y="483"/>
                    <a:pt x="6322" y="307"/>
                    <a:pt x="5652" y="307"/>
                  </a:cubicBezTo>
                  <a:cubicBezTo>
                    <a:pt x="2675" y="307"/>
                    <a:pt x="2311" y="3770"/>
                    <a:pt x="2311" y="3770"/>
                  </a:cubicBezTo>
                  <a:cubicBezTo>
                    <a:pt x="0" y="5047"/>
                    <a:pt x="1034" y="7934"/>
                    <a:pt x="1034" y="7934"/>
                  </a:cubicBezTo>
                  <a:cubicBezTo>
                    <a:pt x="1789" y="10402"/>
                    <a:pt x="3847" y="10457"/>
                    <a:pt x="4030" y="10457"/>
                  </a:cubicBezTo>
                  <a:cubicBezTo>
                    <a:pt x="4039" y="10457"/>
                    <a:pt x="4043" y="10457"/>
                    <a:pt x="4043" y="10457"/>
                  </a:cubicBezTo>
                  <a:cubicBezTo>
                    <a:pt x="4408" y="11065"/>
                    <a:pt x="4134" y="10700"/>
                    <a:pt x="4529" y="11308"/>
                  </a:cubicBezTo>
                  <a:cubicBezTo>
                    <a:pt x="5012" y="12066"/>
                    <a:pt x="5910" y="12372"/>
                    <a:pt x="6818" y="12372"/>
                  </a:cubicBezTo>
                  <a:cubicBezTo>
                    <a:pt x="7113" y="12372"/>
                    <a:pt x="7408" y="12340"/>
                    <a:pt x="7691" y="12281"/>
                  </a:cubicBezTo>
                  <a:cubicBezTo>
                    <a:pt x="8815" y="12007"/>
                    <a:pt x="9849" y="11399"/>
                    <a:pt x="10973" y="11004"/>
                  </a:cubicBezTo>
                  <a:cubicBezTo>
                    <a:pt x="11458" y="10842"/>
                    <a:pt x="11991" y="10741"/>
                    <a:pt x="12513" y="10741"/>
                  </a:cubicBezTo>
                  <a:cubicBezTo>
                    <a:pt x="13169" y="10741"/>
                    <a:pt x="13809" y="10902"/>
                    <a:pt x="14317" y="11308"/>
                  </a:cubicBezTo>
                  <a:cubicBezTo>
                    <a:pt x="15320" y="12129"/>
                    <a:pt x="15563" y="13740"/>
                    <a:pt x="16749" y="14256"/>
                  </a:cubicBezTo>
                  <a:cubicBezTo>
                    <a:pt x="17049" y="14387"/>
                    <a:pt x="17368" y="14427"/>
                    <a:pt x="17694" y="14427"/>
                  </a:cubicBezTo>
                  <a:cubicBezTo>
                    <a:pt x="18245" y="14427"/>
                    <a:pt x="18818" y="14310"/>
                    <a:pt x="19364" y="14310"/>
                  </a:cubicBezTo>
                  <a:cubicBezTo>
                    <a:pt x="19702" y="14310"/>
                    <a:pt x="20029" y="14355"/>
                    <a:pt x="20335" y="14500"/>
                  </a:cubicBezTo>
                  <a:cubicBezTo>
                    <a:pt x="21186" y="14925"/>
                    <a:pt x="21490" y="15959"/>
                    <a:pt x="21673" y="16870"/>
                  </a:cubicBezTo>
                  <a:cubicBezTo>
                    <a:pt x="22281" y="19819"/>
                    <a:pt x="22554" y="22828"/>
                    <a:pt x="22463" y="25807"/>
                  </a:cubicBezTo>
                  <a:cubicBezTo>
                    <a:pt x="24195" y="24378"/>
                    <a:pt x="25928" y="22889"/>
                    <a:pt x="27113" y="20974"/>
                  </a:cubicBezTo>
                  <a:cubicBezTo>
                    <a:pt x="28268" y="19028"/>
                    <a:pt x="28816" y="16566"/>
                    <a:pt x="27904" y="14500"/>
                  </a:cubicBezTo>
                  <a:cubicBezTo>
                    <a:pt x="27417" y="13405"/>
                    <a:pt x="28998" y="11764"/>
                    <a:pt x="29059" y="10548"/>
                  </a:cubicBezTo>
                  <a:cubicBezTo>
                    <a:pt x="29180" y="8177"/>
                    <a:pt x="27721" y="6354"/>
                    <a:pt x="26019" y="5898"/>
                  </a:cubicBezTo>
                  <a:cubicBezTo>
                    <a:pt x="25712" y="5815"/>
                    <a:pt x="25452" y="5781"/>
                    <a:pt x="25232" y="5781"/>
                  </a:cubicBezTo>
                  <a:cubicBezTo>
                    <a:pt x="24237" y="5781"/>
                    <a:pt x="24074" y="6475"/>
                    <a:pt x="24074" y="6475"/>
                  </a:cubicBezTo>
                  <a:cubicBezTo>
                    <a:pt x="24074" y="4378"/>
                    <a:pt x="22372" y="2676"/>
                    <a:pt x="20274" y="2676"/>
                  </a:cubicBezTo>
                  <a:cubicBezTo>
                    <a:pt x="19082" y="2722"/>
                    <a:pt x="17855" y="3338"/>
                    <a:pt x="16724" y="3338"/>
                  </a:cubicBezTo>
                  <a:cubicBezTo>
                    <a:pt x="16356" y="3338"/>
                    <a:pt x="15998" y="3273"/>
                    <a:pt x="15654" y="3101"/>
                  </a:cubicBezTo>
                  <a:cubicBezTo>
                    <a:pt x="14438" y="2463"/>
                    <a:pt x="14074" y="761"/>
                    <a:pt x="12858" y="153"/>
                  </a:cubicBezTo>
                  <a:cubicBezTo>
                    <a:pt x="12637" y="45"/>
                    <a:pt x="12411" y="0"/>
                    <a:pt x="121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1"/>
            <p:cNvSpPr/>
            <p:nvPr/>
          </p:nvSpPr>
          <p:spPr>
            <a:xfrm>
              <a:off x="1760925" y="2662750"/>
              <a:ext cx="551725" cy="908275"/>
            </a:xfrm>
            <a:custGeom>
              <a:rect b="b" l="l" r="r" t="t"/>
              <a:pathLst>
                <a:path extrusionOk="0" h="36331" w="22069">
                  <a:moveTo>
                    <a:pt x="6783" y="1"/>
                  </a:moveTo>
                  <a:cubicBezTo>
                    <a:pt x="3457" y="1"/>
                    <a:pt x="624" y="2615"/>
                    <a:pt x="396" y="6027"/>
                  </a:cubicBezTo>
                  <a:cubicBezTo>
                    <a:pt x="153" y="10069"/>
                    <a:pt x="1" y="14993"/>
                    <a:pt x="487" y="18033"/>
                  </a:cubicBezTo>
                  <a:cubicBezTo>
                    <a:pt x="1430" y="24112"/>
                    <a:pt x="6111" y="24872"/>
                    <a:pt x="6111" y="24872"/>
                  </a:cubicBezTo>
                  <a:lnTo>
                    <a:pt x="5989" y="29097"/>
                  </a:lnTo>
                  <a:cubicBezTo>
                    <a:pt x="5807" y="33626"/>
                    <a:pt x="9180" y="36331"/>
                    <a:pt x="12676" y="36331"/>
                  </a:cubicBezTo>
                  <a:cubicBezTo>
                    <a:pt x="16172" y="36331"/>
                    <a:pt x="19393" y="33322"/>
                    <a:pt x="19272" y="28854"/>
                  </a:cubicBezTo>
                  <a:lnTo>
                    <a:pt x="19606" y="15176"/>
                  </a:lnTo>
                  <a:cubicBezTo>
                    <a:pt x="20214" y="15115"/>
                    <a:pt x="20761" y="14841"/>
                    <a:pt x="21156" y="14416"/>
                  </a:cubicBezTo>
                  <a:cubicBezTo>
                    <a:pt x="21734" y="13717"/>
                    <a:pt x="22038" y="12835"/>
                    <a:pt x="22038" y="11923"/>
                  </a:cubicBezTo>
                  <a:cubicBezTo>
                    <a:pt x="22068" y="11315"/>
                    <a:pt x="21947" y="10738"/>
                    <a:pt x="21704" y="10191"/>
                  </a:cubicBezTo>
                  <a:cubicBezTo>
                    <a:pt x="21491" y="9765"/>
                    <a:pt x="20670" y="8762"/>
                    <a:pt x="19758" y="8671"/>
                  </a:cubicBezTo>
                  <a:lnTo>
                    <a:pt x="19910" y="3321"/>
                  </a:lnTo>
                  <a:cubicBezTo>
                    <a:pt x="19910" y="2197"/>
                    <a:pt x="19089" y="1285"/>
                    <a:pt x="17995" y="1163"/>
                  </a:cubicBezTo>
                  <a:lnTo>
                    <a:pt x="7478" y="39"/>
                  </a:lnTo>
                  <a:cubicBezTo>
                    <a:pt x="7245" y="13"/>
                    <a:pt x="7013" y="1"/>
                    <a:pt x="678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1"/>
            <p:cNvSpPr/>
            <p:nvPr/>
          </p:nvSpPr>
          <p:spPr>
            <a:xfrm>
              <a:off x="1829325" y="2877950"/>
              <a:ext cx="39550" cy="37350"/>
            </a:xfrm>
            <a:custGeom>
              <a:rect b="b" l="l" r="r" t="t"/>
              <a:pathLst>
                <a:path extrusionOk="0" h="1494" w="1582">
                  <a:moveTo>
                    <a:pt x="763" y="0"/>
                  </a:moveTo>
                  <a:cubicBezTo>
                    <a:pt x="363" y="0"/>
                    <a:pt x="30" y="295"/>
                    <a:pt x="1" y="701"/>
                  </a:cubicBezTo>
                  <a:cubicBezTo>
                    <a:pt x="1" y="1127"/>
                    <a:pt x="335" y="1461"/>
                    <a:pt x="760" y="1492"/>
                  </a:cubicBezTo>
                  <a:cubicBezTo>
                    <a:pt x="779" y="1493"/>
                    <a:pt x="796" y="1493"/>
                    <a:pt x="814" y="1493"/>
                  </a:cubicBezTo>
                  <a:cubicBezTo>
                    <a:pt x="1214" y="1493"/>
                    <a:pt x="1523" y="1171"/>
                    <a:pt x="1581" y="792"/>
                  </a:cubicBezTo>
                  <a:cubicBezTo>
                    <a:pt x="1581" y="337"/>
                    <a:pt x="1247" y="2"/>
                    <a:pt x="821" y="2"/>
                  </a:cubicBezTo>
                  <a:cubicBezTo>
                    <a:pt x="802" y="1"/>
                    <a:pt x="782" y="0"/>
                    <a:pt x="7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1"/>
            <p:cNvSpPr/>
            <p:nvPr/>
          </p:nvSpPr>
          <p:spPr>
            <a:xfrm>
              <a:off x="1795900" y="2856725"/>
              <a:ext cx="79050" cy="21050"/>
            </a:xfrm>
            <a:custGeom>
              <a:rect b="b" l="l" r="r" t="t"/>
              <a:pathLst>
                <a:path extrusionOk="0" h="842" w="3162">
                  <a:moveTo>
                    <a:pt x="1581" y="0"/>
                  </a:moveTo>
                  <a:cubicBezTo>
                    <a:pt x="1125" y="0"/>
                    <a:pt x="699" y="152"/>
                    <a:pt x="365" y="395"/>
                  </a:cubicBezTo>
                  <a:cubicBezTo>
                    <a:pt x="91" y="608"/>
                    <a:pt x="0" y="790"/>
                    <a:pt x="61" y="821"/>
                  </a:cubicBezTo>
                  <a:cubicBezTo>
                    <a:pt x="72" y="835"/>
                    <a:pt x="90" y="841"/>
                    <a:pt x="114" y="841"/>
                  </a:cubicBezTo>
                  <a:cubicBezTo>
                    <a:pt x="298" y="841"/>
                    <a:pt x="857" y="486"/>
                    <a:pt x="1581" y="486"/>
                  </a:cubicBezTo>
                  <a:cubicBezTo>
                    <a:pt x="2349" y="486"/>
                    <a:pt x="2920" y="834"/>
                    <a:pt x="3090" y="834"/>
                  </a:cubicBezTo>
                  <a:cubicBezTo>
                    <a:pt x="3108" y="834"/>
                    <a:pt x="3122" y="830"/>
                    <a:pt x="3131" y="821"/>
                  </a:cubicBezTo>
                  <a:cubicBezTo>
                    <a:pt x="3161" y="760"/>
                    <a:pt x="3070" y="578"/>
                    <a:pt x="2797" y="395"/>
                  </a:cubicBezTo>
                  <a:cubicBezTo>
                    <a:pt x="2432" y="152"/>
                    <a:pt x="2006" y="0"/>
                    <a:pt x="1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1"/>
            <p:cNvSpPr/>
            <p:nvPr/>
          </p:nvSpPr>
          <p:spPr>
            <a:xfrm>
              <a:off x="2031450" y="2881750"/>
              <a:ext cx="39550" cy="37350"/>
            </a:xfrm>
            <a:custGeom>
              <a:rect b="b" l="l" r="r" t="t"/>
              <a:pathLst>
                <a:path extrusionOk="0" h="1494" w="1582">
                  <a:moveTo>
                    <a:pt x="763" y="0"/>
                  </a:moveTo>
                  <a:cubicBezTo>
                    <a:pt x="363" y="0"/>
                    <a:pt x="30" y="295"/>
                    <a:pt x="1" y="701"/>
                  </a:cubicBezTo>
                  <a:cubicBezTo>
                    <a:pt x="1" y="1127"/>
                    <a:pt x="335" y="1492"/>
                    <a:pt x="761" y="1492"/>
                  </a:cubicBezTo>
                  <a:cubicBezTo>
                    <a:pt x="779" y="1493"/>
                    <a:pt x="797" y="1493"/>
                    <a:pt x="814" y="1493"/>
                  </a:cubicBezTo>
                  <a:cubicBezTo>
                    <a:pt x="1214" y="1493"/>
                    <a:pt x="1523" y="1171"/>
                    <a:pt x="1581" y="792"/>
                  </a:cubicBezTo>
                  <a:cubicBezTo>
                    <a:pt x="1581" y="367"/>
                    <a:pt x="1247" y="2"/>
                    <a:pt x="822" y="2"/>
                  </a:cubicBezTo>
                  <a:cubicBezTo>
                    <a:pt x="802" y="1"/>
                    <a:pt x="782" y="0"/>
                    <a:pt x="7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1"/>
            <p:cNvSpPr/>
            <p:nvPr/>
          </p:nvSpPr>
          <p:spPr>
            <a:xfrm>
              <a:off x="2001825" y="2861175"/>
              <a:ext cx="79050" cy="20400"/>
            </a:xfrm>
            <a:custGeom>
              <a:rect b="b" l="l" r="r" t="t"/>
              <a:pathLst>
                <a:path extrusionOk="0" h="816" w="3162">
                  <a:moveTo>
                    <a:pt x="1465" y="1"/>
                  </a:moveTo>
                  <a:cubicBezTo>
                    <a:pt x="1053" y="1"/>
                    <a:pt x="671" y="147"/>
                    <a:pt x="365" y="369"/>
                  </a:cubicBezTo>
                  <a:cubicBezTo>
                    <a:pt x="92" y="582"/>
                    <a:pt x="0" y="764"/>
                    <a:pt x="61" y="795"/>
                  </a:cubicBezTo>
                  <a:cubicBezTo>
                    <a:pt x="72" y="809"/>
                    <a:pt x="90" y="815"/>
                    <a:pt x="115" y="815"/>
                  </a:cubicBezTo>
                  <a:cubicBezTo>
                    <a:pt x="292" y="815"/>
                    <a:pt x="817" y="489"/>
                    <a:pt x="1502" y="489"/>
                  </a:cubicBezTo>
                  <a:cubicBezTo>
                    <a:pt x="1528" y="489"/>
                    <a:pt x="1554" y="490"/>
                    <a:pt x="1581" y="491"/>
                  </a:cubicBezTo>
                  <a:cubicBezTo>
                    <a:pt x="2344" y="491"/>
                    <a:pt x="2912" y="808"/>
                    <a:pt x="3087" y="808"/>
                  </a:cubicBezTo>
                  <a:cubicBezTo>
                    <a:pt x="3107" y="808"/>
                    <a:pt x="3122" y="804"/>
                    <a:pt x="3131" y="795"/>
                  </a:cubicBezTo>
                  <a:cubicBezTo>
                    <a:pt x="3162" y="734"/>
                    <a:pt x="3070" y="552"/>
                    <a:pt x="2797" y="369"/>
                  </a:cubicBezTo>
                  <a:cubicBezTo>
                    <a:pt x="2463" y="147"/>
                    <a:pt x="2079" y="1"/>
                    <a:pt x="1690" y="1"/>
                  </a:cubicBezTo>
                  <a:cubicBezTo>
                    <a:pt x="1653" y="1"/>
                    <a:pt x="1617" y="2"/>
                    <a:pt x="1581" y="4"/>
                  </a:cubicBezTo>
                  <a:cubicBezTo>
                    <a:pt x="1542" y="2"/>
                    <a:pt x="1504" y="1"/>
                    <a:pt x="14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1"/>
            <p:cNvSpPr/>
            <p:nvPr/>
          </p:nvSpPr>
          <p:spPr>
            <a:xfrm>
              <a:off x="1873400" y="2862025"/>
              <a:ext cx="66125" cy="175950"/>
            </a:xfrm>
            <a:custGeom>
              <a:rect b="b" l="l" r="r" t="t"/>
              <a:pathLst>
                <a:path extrusionOk="0" h="7038" w="2645">
                  <a:moveTo>
                    <a:pt x="2551" y="1"/>
                  </a:moveTo>
                  <a:cubicBezTo>
                    <a:pt x="2420" y="1"/>
                    <a:pt x="1665" y="1843"/>
                    <a:pt x="791" y="4135"/>
                  </a:cubicBezTo>
                  <a:cubicBezTo>
                    <a:pt x="578" y="4712"/>
                    <a:pt x="365" y="5259"/>
                    <a:pt x="183" y="5776"/>
                  </a:cubicBezTo>
                  <a:cubicBezTo>
                    <a:pt x="31" y="6050"/>
                    <a:pt x="1" y="6354"/>
                    <a:pt x="61" y="6627"/>
                  </a:cubicBezTo>
                  <a:cubicBezTo>
                    <a:pt x="122" y="6779"/>
                    <a:pt x="244" y="6901"/>
                    <a:pt x="426" y="6931"/>
                  </a:cubicBezTo>
                  <a:cubicBezTo>
                    <a:pt x="548" y="6961"/>
                    <a:pt x="669" y="6992"/>
                    <a:pt x="791" y="6992"/>
                  </a:cubicBezTo>
                  <a:cubicBezTo>
                    <a:pt x="1019" y="7022"/>
                    <a:pt x="1247" y="7037"/>
                    <a:pt x="1475" y="7037"/>
                  </a:cubicBezTo>
                  <a:cubicBezTo>
                    <a:pt x="1703" y="7037"/>
                    <a:pt x="1931" y="7022"/>
                    <a:pt x="2159" y="6992"/>
                  </a:cubicBezTo>
                  <a:cubicBezTo>
                    <a:pt x="1703" y="6840"/>
                    <a:pt x="1247" y="6779"/>
                    <a:pt x="791" y="6749"/>
                  </a:cubicBezTo>
                  <a:cubicBezTo>
                    <a:pt x="578" y="6718"/>
                    <a:pt x="396" y="6688"/>
                    <a:pt x="335" y="6536"/>
                  </a:cubicBezTo>
                  <a:cubicBezTo>
                    <a:pt x="335" y="6293"/>
                    <a:pt x="365" y="6080"/>
                    <a:pt x="487" y="5898"/>
                  </a:cubicBezTo>
                  <a:lnTo>
                    <a:pt x="1125" y="4287"/>
                  </a:lnTo>
                  <a:cubicBezTo>
                    <a:pt x="2007" y="1946"/>
                    <a:pt x="2645" y="31"/>
                    <a:pt x="2554" y="1"/>
                  </a:cubicBezTo>
                  <a:cubicBezTo>
                    <a:pt x="2553" y="1"/>
                    <a:pt x="2552"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1"/>
            <p:cNvSpPr/>
            <p:nvPr/>
          </p:nvSpPr>
          <p:spPr>
            <a:xfrm>
              <a:off x="1911400" y="3230575"/>
              <a:ext cx="204425" cy="100850"/>
            </a:xfrm>
            <a:custGeom>
              <a:rect b="b" l="l" r="r" t="t"/>
              <a:pathLst>
                <a:path extrusionOk="0" h="4034" w="8177">
                  <a:moveTo>
                    <a:pt x="8177" y="1"/>
                  </a:moveTo>
                  <a:lnTo>
                    <a:pt x="8177" y="1"/>
                  </a:lnTo>
                  <a:cubicBezTo>
                    <a:pt x="5794" y="1431"/>
                    <a:pt x="3031" y="2160"/>
                    <a:pt x="233" y="2160"/>
                  </a:cubicBezTo>
                  <a:cubicBezTo>
                    <a:pt x="175" y="2160"/>
                    <a:pt x="118" y="2159"/>
                    <a:pt x="61" y="2159"/>
                  </a:cubicBezTo>
                  <a:lnTo>
                    <a:pt x="0" y="3983"/>
                  </a:lnTo>
                  <a:cubicBezTo>
                    <a:pt x="362" y="4017"/>
                    <a:pt x="710" y="4033"/>
                    <a:pt x="1045" y="4033"/>
                  </a:cubicBezTo>
                  <a:cubicBezTo>
                    <a:pt x="6322" y="4033"/>
                    <a:pt x="8177" y="1"/>
                    <a:pt x="817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1"/>
            <p:cNvSpPr/>
            <p:nvPr/>
          </p:nvSpPr>
          <p:spPr>
            <a:xfrm>
              <a:off x="1992700" y="2828800"/>
              <a:ext cx="97300" cy="28375"/>
            </a:xfrm>
            <a:custGeom>
              <a:rect b="b" l="l" r="r" t="t"/>
              <a:pathLst>
                <a:path extrusionOk="0" h="1135" w="3892">
                  <a:moveTo>
                    <a:pt x="1651" y="0"/>
                  </a:moveTo>
                  <a:cubicBezTo>
                    <a:pt x="1266" y="0"/>
                    <a:pt x="890" y="68"/>
                    <a:pt x="548" y="205"/>
                  </a:cubicBezTo>
                  <a:cubicBezTo>
                    <a:pt x="183" y="357"/>
                    <a:pt x="1" y="540"/>
                    <a:pt x="61" y="631"/>
                  </a:cubicBezTo>
                  <a:cubicBezTo>
                    <a:pt x="122" y="874"/>
                    <a:pt x="973" y="752"/>
                    <a:pt x="1946" y="874"/>
                  </a:cubicBezTo>
                  <a:cubicBezTo>
                    <a:pt x="2661" y="963"/>
                    <a:pt x="3294" y="1135"/>
                    <a:pt x="3628" y="1135"/>
                  </a:cubicBezTo>
                  <a:cubicBezTo>
                    <a:pt x="3748" y="1135"/>
                    <a:pt x="3829" y="1113"/>
                    <a:pt x="3861" y="1056"/>
                  </a:cubicBezTo>
                  <a:cubicBezTo>
                    <a:pt x="3891" y="965"/>
                    <a:pt x="3770" y="752"/>
                    <a:pt x="3435" y="540"/>
                  </a:cubicBezTo>
                  <a:cubicBezTo>
                    <a:pt x="3010" y="236"/>
                    <a:pt x="2524" y="84"/>
                    <a:pt x="2037" y="23"/>
                  </a:cubicBezTo>
                  <a:cubicBezTo>
                    <a:pt x="1908" y="8"/>
                    <a:pt x="1779" y="0"/>
                    <a:pt x="16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1"/>
            <p:cNvSpPr/>
            <p:nvPr/>
          </p:nvSpPr>
          <p:spPr>
            <a:xfrm>
              <a:off x="1792100" y="2807475"/>
              <a:ext cx="74475" cy="23175"/>
            </a:xfrm>
            <a:custGeom>
              <a:rect b="b" l="l" r="r" t="t"/>
              <a:pathLst>
                <a:path extrusionOk="0" h="927" w="2979">
                  <a:moveTo>
                    <a:pt x="1553" y="0"/>
                  </a:moveTo>
                  <a:cubicBezTo>
                    <a:pt x="1132" y="0"/>
                    <a:pt x="707" y="130"/>
                    <a:pt x="335" y="390"/>
                  </a:cubicBezTo>
                  <a:cubicBezTo>
                    <a:pt x="91" y="572"/>
                    <a:pt x="0" y="754"/>
                    <a:pt x="91" y="845"/>
                  </a:cubicBezTo>
                  <a:cubicBezTo>
                    <a:pt x="142" y="906"/>
                    <a:pt x="237" y="927"/>
                    <a:pt x="366" y="927"/>
                  </a:cubicBezTo>
                  <a:cubicBezTo>
                    <a:pt x="625" y="927"/>
                    <a:pt x="1024" y="845"/>
                    <a:pt x="1490" y="845"/>
                  </a:cubicBezTo>
                  <a:cubicBezTo>
                    <a:pt x="1889" y="845"/>
                    <a:pt x="2249" y="885"/>
                    <a:pt x="2512" y="885"/>
                  </a:cubicBezTo>
                  <a:cubicBezTo>
                    <a:pt x="2710" y="885"/>
                    <a:pt x="2853" y="863"/>
                    <a:pt x="2918" y="785"/>
                  </a:cubicBezTo>
                  <a:cubicBezTo>
                    <a:pt x="2979" y="693"/>
                    <a:pt x="2888" y="481"/>
                    <a:pt x="2614" y="298"/>
                  </a:cubicBezTo>
                  <a:cubicBezTo>
                    <a:pt x="2288" y="100"/>
                    <a:pt x="1922"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1"/>
            <p:cNvSpPr/>
            <p:nvPr/>
          </p:nvSpPr>
          <p:spPr>
            <a:xfrm>
              <a:off x="1931925" y="3143950"/>
              <a:ext cx="50175" cy="11425"/>
            </a:xfrm>
            <a:custGeom>
              <a:rect b="b" l="l" r="r" t="t"/>
              <a:pathLst>
                <a:path extrusionOk="0" h="457" w="2007">
                  <a:moveTo>
                    <a:pt x="1003" y="1"/>
                  </a:moveTo>
                  <a:cubicBezTo>
                    <a:pt x="730" y="1"/>
                    <a:pt x="456" y="92"/>
                    <a:pt x="243" y="213"/>
                  </a:cubicBezTo>
                  <a:cubicBezTo>
                    <a:pt x="61" y="335"/>
                    <a:pt x="0" y="426"/>
                    <a:pt x="0" y="457"/>
                  </a:cubicBezTo>
                  <a:cubicBezTo>
                    <a:pt x="334" y="335"/>
                    <a:pt x="669" y="244"/>
                    <a:pt x="1003" y="213"/>
                  </a:cubicBezTo>
                  <a:cubicBezTo>
                    <a:pt x="1337" y="244"/>
                    <a:pt x="1672" y="305"/>
                    <a:pt x="1976" y="426"/>
                  </a:cubicBezTo>
                  <a:cubicBezTo>
                    <a:pt x="2006" y="426"/>
                    <a:pt x="1915" y="305"/>
                    <a:pt x="1763" y="213"/>
                  </a:cubicBezTo>
                  <a:cubicBezTo>
                    <a:pt x="1520" y="92"/>
                    <a:pt x="1246" y="1"/>
                    <a:pt x="100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1"/>
            <p:cNvSpPr/>
            <p:nvPr/>
          </p:nvSpPr>
          <p:spPr>
            <a:xfrm>
              <a:off x="2241200" y="2923975"/>
              <a:ext cx="37250" cy="77350"/>
            </a:xfrm>
            <a:custGeom>
              <a:rect b="b" l="l" r="r" t="t"/>
              <a:pathLst>
                <a:path extrusionOk="0" h="3094" w="1490">
                  <a:moveTo>
                    <a:pt x="258" y="0"/>
                  </a:moveTo>
                  <a:cubicBezTo>
                    <a:pt x="137" y="0"/>
                    <a:pt x="61" y="31"/>
                    <a:pt x="61" y="46"/>
                  </a:cubicBezTo>
                  <a:cubicBezTo>
                    <a:pt x="274" y="76"/>
                    <a:pt x="486" y="137"/>
                    <a:pt x="638" y="258"/>
                  </a:cubicBezTo>
                  <a:cubicBezTo>
                    <a:pt x="1064" y="562"/>
                    <a:pt x="1277" y="1049"/>
                    <a:pt x="1277" y="1565"/>
                  </a:cubicBezTo>
                  <a:cubicBezTo>
                    <a:pt x="1246" y="2052"/>
                    <a:pt x="1003" y="2538"/>
                    <a:pt x="578" y="2812"/>
                  </a:cubicBezTo>
                  <a:cubicBezTo>
                    <a:pt x="395" y="2903"/>
                    <a:pt x="182" y="2994"/>
                    <a:pt x="0" y="3085"/>
                  </a:cubicBezTo>
                  <a:cubicBezTo>
                    <a:pt x="42" y="3090"/>
                    <a:pt x="83" y="3093"/>
                    <a:pt x="123" y="3093"/>
                  </a:cubicBezTo>
                  <a:cubicBezTo>
                    <a:pt x="316" y="3093"/>
                    <a:pt x="493" y="3034"/>
                    <a:pt x="669" y="2933"/>
                  </a:cubicBezTo>
                  <a:cubicBezTo>
                    <a:pt x="882" y="2812"/>
                    <a:pt x="1064" y="2629"/>
                    <a:pt x="1216" y="2417"/>
                  </a:cubicBezTo>
                  <a:cubicBezTo>
                    <a:pt x="1368" y="2173"/>
                    <a:pt x="1489" y="1869"/>
                    <a:pt x="1489" y="1565"/>
                  </a:cubicBezTo>
                  <a:cubicBezTo>
                    <a:pt x="1489" y="988"/>
                    <a:pt x="1216" y="441"/>
                    <a:pt x="730" y="137"/>
                  </a:cubicBezTo>
                  <a:cubicBezTo>
                    <a:pt x="547" y="31"/>
                    <a:pt x="380" y="0"/>
                    <a:pt x="258"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1"/>
            <p:cNvSpPr/>
            <p:nvPr/>
          </p:nvSpPr>
          <p:spPr>
            <a:xfrm>
              <a:off x="1717625" y="2620900"/>
              <a:ext cx="545625" cy="326575"/>
            </a:xfrm>
            <a:custGeom>
              <a:rect b="b" l="l" r="r" t="t"/>
              <a:pathLst>
                <a:path extrusionOk="0" h="13063" w="21825">
                  <a:moveTo>
                    <a:pt x="3867" y="1"/>
                  </a:moveTo>
                  <a:cubicBezTo>
                    <a:pt x="2903" y="1"/>
                    <a:pt x="1938" y="14"/>
                    <a:pt x="973" y="41"/>
                  </a:cubicBezTo>
                  <a:lnTo>
                    <a:pt x="973" y="254"/>
                  </a:lnTo>
                  <a:cubicBezTo>
                    <a:pt x="0" y="2898"/>
                    <a:pt x="2341" y="4783"/>
                    <a:pt x="4134" y="5208"/>
                  </a:cubicBezTo>
                  <a:cubicBezTo>
                    <a:pt x="4543" y="5300"/>
                    <a:pt x="4955" y="5338"/>
                    <a:pt x="5366" y="5338"/>
                  </a:cubicBezTo>
                  <a:cubicBezTo>
                    <a:pt x="7063" y="5338"/>
                    <a:pt x="8748" y="4706"/>
                    <a:pt x="10098" y="4706"/>
                  </a:cubicBezTo>
                  <a:cubicBezTo>
                    <a:pt x="10468" y="4706"/>
                    <a:pt x="10812" y="4753"/>
                    <a:pt x="11125" y="4874"/>
                  </a:cubicBezTo>
                  <a:cubicBezTo>
                    <a:pt x="12282" y="5342"/>
                    <a:pt x="13414" y="6210"/>
                    <a:pt x="14635" y="6210"/>
                  </a:cubicBezTo>
                  <a:cubicBezTo>
                    <a:pt x="14761" y="6210"/>
                    <a:pt x="14888" y="6201"/>
                    <a:pt x="15016" y="6181"/>
                  </a:cubicBezTo>
                  <a:cubicBezTo>
                    <a:pt x="15562" y="6106"/>
                    <a:pt x="16108" y="5829"/>
                    <a:pt x="16637" y="5829"/>
                  </a:cubicBezTo>
                  <a:cubicBezTo>
                    <a:pt x="16756" y="5829"/>
                    <a:pt x="16874" y="5843"/>
                    <a:pt x="16992" y="5877"/>
                  </a:cubicBezTo>
                  <a:cubicBezTo>
                    <a:pt x="17812" y="6090"/>
                    <a:pt x="18147" y="7123"/>
                    <a:pt x="18116" y="7974"/>
                  </a:cubicBezTo>
                  <a:cubicBezTo>
                    <a:pt x="18116" y="9038"/>
                    <a:pt x="17752" y="10102"/>
                    <a:pt x="17873" y="11166"/>
                  </a:cubicBezTo>
                  <a:cubicBezTo>
                    <a:pt x="18009" y="12090"/>
                    <a:pt x="18777" y="13062"/>
                    <a:pt x="19677" y="13062"/>
                  </a:cubicBezTo>
                  <a:cubicBezTo>
                    <a:pt x="19783" y="13062"/>
                    <a:pt x="19891" y="13049"/>
                    <a:pt x="20001" y="13020"/>
                  </a:cubicBezTo>
                  <a:cubicBezTo>
                    <a:pt x="20973" y="12685"/>
                    <a:pt x="21673" y="11774"/>
                    <a:pt x="21703" y="10740"/>
                  </a:cubicBezTo>
                  <a:cubicBezTo>
                    <a:pt x="21825" y="9281"/>
                    <a:pt x="21551" y="7549"/>
                    <a:pt x="21642" y="6059"/>
                  </a:cubicBezTo>
                  <a:cubicBezTo>
                    <a:pt x="21703" y="4783"/>
                    <a:pt x="21703" y="3354"/>
                    <a:pt x="20882" y="2351"/>
                  </a:cubicBezTo>
                  <a:cubicBezTo>
                    <a:pt x="20062" y="1348"/>
                    <a:pt x="18663" y="1074"/>
                    <a:pt x="17356" y="922"/>
                  </a:cubicBezTo>
                  <a:cubicBezTo>
                    <a:pt x="12875" y="296"/>
                    <a:pt x="8373" y="1"/>
                    <a:pt x="38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1"/>
            <p:cNvSpPr/>
            <p:nvPr/>
          </p:nvSpPr>
          <p:spPr>
            <a:xfrm>
              <a:off x="1660625" y="2542625"/>
              <a:ext cx="559300" cy="132500"/>
            </a:xfrm>
            <a:custGeom>
              <a:rect b="b" l="l" r="r" t="t"/>
              <a:pathLst>
                <a:path extrusionOk="0" h="5300" w="22372">
                  <a:moveTo>
                    <a:pt x="7056" y="0"/>
                  </a:moveTo>
                  <a:cubicBezTo>
                    <a:pt x="6861" y="0"/>
                    <a:pt x="6667" y="14"/>
                    <a:pt x="6475" y="41"/>
                  </a:cubicBezTo>
                  <a:cubicBezTo>
                    <a:pt x="6050" y="132"/>
                    <a:pt x="5685" y="284"/>
                    <a:pt x="5350" y="527"/>
                  </a:cubicBezTo>
                  <a:cubicBezTo>
                    <a:pt x="5016" y="771"/>
                    <a:pt x="4742" y="1014"/>
                    <a:pt x="4469" y="1257"/>
                  </a:cubicBezTo>
                  <a:cubicBezTo>
                    <a:pt x="4226" y="1500"/>
                    <a:pt x="3952" y="1682"/>
                    <a:pt x="3648" y="1865"/>
                  </a:cubicBezTo>
                  <a:cubicBezTo>
                    <a:pt x="3420" y="1992"/>
                    <a:pt x="3171" y="2055"/>
                    <a:pt x="2901" y="2055"/>
                  </a:cubicBezTo>
                  <a:cubicBezTo>
                    <a:pt x="2847" y="2055"/>
                    <a:pt x="2792" y="2052"/>
                    <a:pt x="2736" y="2047"/>
                  </a:cubicBezTo>
                  <a:cubicBezTo>
                    <a:pt x="2463" y="2047"/>
                    <a:pt x="2159" y="1956"/>
                    <a:pt x="1885" y="1926"/>
                  </a:cubicBezTo>
                  <a:cubicBezTo>
                    <a:pt x="1817" y="1918"/>
                    <a:pt x="1749" y="1914"/>
                    <a:pt x="1681" y="1914"/>
                  </a:cubicBezTo>
                  <a:cubicBezTo>
                    <a:pt x="1477" y="1914"/>
                    <a:pt x="1277" y="1948"/>
                    <a:pt x="1095" y="2017"/>
                  </a:cubicBezTo>
                  <a:cubicBezTo>
                    <a:pt x="669" y="2199"/>
                    <a:pt x="366" y="2503"/>
                    <a:pt x="153" y="2898"/>
                  </a:cubicBezTo>
                  <a:cubicBezTo>
                    <a:pt x="62" y="3141"/>
                    <a:pt x="1" y="3415"/>
                    <a:pt x="1" y="3689"/>
                  </a:cubicBezTo>
                  <a:cubicBezTo>
                    <a:pt x="1" y="3780"/>
                    <a:pt x="31" y="3871"/>
                    <a:pt x="62" y="3962"/>
                  </a:cubicBezTo>
                  <a:cubicBezTo>
                    <a:pt x="92" y="3962"/>
                    <a:pt x="62" y="3871"/>
                    <a:pt x="62" y="3689"/>
                  </a:cubicBezTo>
                  <a:cubicBezTo>
                    <a:pt x="62" y="3415"/>
                    <a:pt x="122" y="3141"/>
                    <a:pt x="244" y="2929"/>
                  </a:cubicBezTo>
                  <a:cubicBezTo>
                    <a:pt x="426" y="2564"/>
                    <a:pt x="761" y="2260"/>
                    <a:pt x="1125" y="2108"/>
                  </a:cubicBezTo>
                  <a:cubicBezTo>
                    <a:pt x="1280" y="2050"/>
                    <a:pt x="1446" y="2029"/>
                    <a:pt x="1609" y="2029"/>
                  </a:cubicBezTo>
                  <a:cubicBezTo>
                    <a:pt x="1703" y="2029"/>
                    <a:pt x="1796" y="2036"/>
                    <a:pt x="1885" y="2047"/>
                  </a:cubicBezTo>
                  <a:cubicBezTo>
                    <a:pt x="2159" y="2078"/>
                    <a:pt x="2432" y="2169"/>
                    <a:pt x="2767" y="2169"/>
                  </a:cubicBezTo>
                  <a:cubicBezTo>
                    <a:pt x="2822" y="2174"/>
                    <a:pt x="2878" y="2176"/>
                    <a:pt x="2934" y="2176"/>
                  </a:cubicBezTo>
                  <a:cubicBezTo>
                    <a:pt x="3212" y="2176"/>
                    <a:pt x="3486" y="2113"/>
                    <a:pt x="3739" y="1986"/>
                  </a:cubicBezTo>
                  <a:cubicBezTo>
                    <a:pt x="4043" y="1804"/>
                    <a:pt x="4347" y="1591"/>
                    <a:pt x="4621" y="1379"/>
                  </a:cubicBezTo>
                  <a:cubicBezTo>
                    <a:pt x="5138" y="892"/>
                    <a:pt x="5715" y="345"/>
                    <a:pt x="6505" y="193"/>
                  </a:cubicBezTo>
                  <a:cubicBezTo>
                    <a:pt x="6690" y="166"/>
                    <a:pt x="6876" y="152"/>
                    <a:pt x="7063" y="152"/>
                  </a:cubicBezTo>
                  <a:cubicBezTo>
                    <a:pt x="7705" y="152"/>
                    <a:pt x="8348" y="312"/>
                    <a:pt x="8937" y="619"/>
                  </a:cubicBezTo>
                  <a:cubicBezTo>
                    <a:pt x="9727" y="1075"/>
                    <a:pt x="10457" y="1591"/>
                    <a:pt x="11126" y="2230"/>
                  </a:cubicBezTo>
                  <a:cubicBezTo>
                    <a:pt x="11825" y="2838"/>
                    <a:pt x="12585" y="3354"/>
                    <a:pt x="13436" y="3749"/>
                  </a:cubicBezTo>
                  <a:cubicBezTo>
                    <a:pt x="13792" y="3902"/>
                    <a:pt x="14170" y="3970"/>
                    <a:pt x="14551" y="3970"/>
                  </a:cubicBezTo>
                  <a:cubicBezTo>
                    <a:pt x="14625" y="3970"/>
                    <a:pt x="14699" y="3967"/>
                    <a:pt x="14773" y="3962"/>
                  </a:cubicBezTo>
                  <a:cubicBezTo>
                    <a:pt x="15199" y="3901"/>
                    <a:pt x="15594" y="3780"/>
                    <a:pt x="15989" y="3567"/>
                  </a:cubicBezTo>
                  <a:cubicBezTo>
                    <a:pt x="16627" y="3172"/>
                    <a:pt x="17326" y="2838"/>
                    <a:pt x="18056" y="2594"/>
                  </a:cubicBezTo>
                  <a:cubicBezTo>
                    <a:pt x="18439" y="2485"/>
                    <a:pt x="18833" y="2430"/>
                    <a:pt x="19231" y="2430"/>
                  </a:cubicBezTo>
                  <a:cubicBezTo>
                    <a:pt x="19497" y="2430"/>
                    <a:pt x="19764" y="2455"/>
                    <a:pt x="20032" y="2503"/>
                  </a:cubicBezTo>
                  <a:cubicBezTo>
                    <a:pt x="20548" y="2625"/>
                    <a:pt x="21065" y="2868"/>
                    <a:pt x="21460" y="3233"/>
                  </a:cubicBezTo>
                  <a:cubicBezTo>
                    <a:pt x="21764" y="3537"/>
                    <a:pt x="22007" y="3871"/>
                    <a:pt x="22159" y="4266"/>
                  </a:cubicBezTo>
                  <a:cubicBezTo>
                    <a:pt x="22281" y="4570"/>
                    <a:pt x="22372" y="4935"/>
                    <a:pt x="22372" y="5300"/>
                  </a:cubicBezTo>
                  <a:lnTo>
                    <a:pt x="22372" y="5208"/>
                  </a:lnTo>
                  <a:cubicBezTo>
                    <a:pt x="22372" y="5148"/>
                    <a:pt x="22372" y="5087"/>
                    <a:pt x="22372" y="4996"/>
                  </a:cubicBezTo>
                  <a:cubicBezTo>
                    <a:pt x="22372" y="4752"/>
                    <a:pt x="22311" y="4479"/>
                    <a:pt x="22220" y="4236"/>
                  </a:cubicBezTo>
                  <a:cubicBezTo>
                    <a:pt x="22038" y="3810"/>
                    <a:pt x="21825" y="3476"/>
                    <a:pt x="21491" y="3172"/>
                  </a:cubicBezTo>
                  <a:cubicBezTo>
                    <a:pt x="21095" y="2777"/>
                    <a:pt x="20579" y="2503"/>
                    <a:pt x="20032" y="2382"/>
                  </a:cubicBezTo>
                  <a:cubicBezTo>
                    <a:pt x="19742" y="2316"/>
                    <a:pt x="19448" y="2284"/>
                    <a:pt x="19152" y="2284"/>
                  </a:cubicBezTo>
                  <a:cubicBezTo>
                    <a:pt x="18764" y="2284"/>
                    <a:pt x="18375" y="2339"/>
                    <a:pt x="17995" y="2442"/>
                  </a:cubicBezTo>
                  <a:cubicBezTo>
                    <a:pt x="17266" y="2686"/>
                    <a:pt x="16536" y="3020"/>
                    <a:pt x="15867" y="3415"/>
                  </a:cubicBezTo>
                  <a:cubicBezTo>
                    <a:pt x="15533" y="3597"/>
                    <a:pt x="15138" y="3719"/>
                    <a:pt x="14743" y="3780"/>
                  </a:cubicBezTo>
                  <a:cubicBezTo>
                    <a:pt x="14652" y="3793"/>
                    <a:pt x="14561" y="3799"/>
                    <a:pt x="14470" y="3799"/>
                  </a:cubicBezTo>
                  <a:cubicBezTo>
                    <a:pt x="14137" y="3799"/>
                    <a:pt x="13807" y="3717"/>
                    <a:pt x="13496" y="3597"/>
                  </a:cubicBezTo>
                  <a:cubicBezTo>
                    <a:pt x="12676" y="3202"/>
                    <a:pt x="11916" y="2686"/>
                    <a:pt x="11247" y="2078"/>
                  </a:cubicBezTo>
                  <a:cubicBezTo>
                    <a:pt x="10578" y="1470"/>
                    <a:pt x="9819" y="923"/>
                    <a:pt x="8998" y="467"/>
                  </a:cubicBezTo>
                  <a:cubicBezTo>
                    <a:pt x="8409" y="160"/>
                    <a:pt x="7729" y="0"/>
                    <a:pt x="70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1"/>
            <p:cNvSpPr/>
            <p:nvPr/>
          </p:nvSpPr>
          <p:spPr>
            <a:xfrm>
              <a:off x="1707750" y="2633125"/>
              <a:ext cx="512175" cy="114750"/>
            </a:xfrm>
            <a:custGeom>
              <a:rect b="b" l="l" r="r" t="t"/>
              <a:pathLst>
                <a:path extrusionOk="0" h="4590" w="20487">
                  <a:moveTo>
                    <a:pt x="17592" y="0"/>
                  </a:moveTo>
                  <a:cubicBezTo>
                    <a:pt x="17514" y="0"/>
                    <a:pt x="17435" y="3"/>
                    <a:pt x="17356" y="8"/>
                  </a:cubicBezTo>
                  <a:cubicBezTo>
                    <a:pt x="16718" y="69"/>
                    <a:pt x="16080" y="221"/>
                    <a:pt x="15472" y="494"/>
                  </a:cubicBezTo>
                  <a:cubicBezTo>
                    <a:pt x="14803" y="798"/>
                    <a:pt x="14165" y="1132"/>
                    <a:pt x="13526" y="1528"/>
                  </a:cubicBezTo>
                  <a:cubicBezTo>
                    <a:pt x="12827" y="1953"/>
                    <a:pt x="12098" y="2287"/>
                    <a:pt x="11338" y="2561"/>
                  </a:cubicBezTo>
                  <a:cubicBezTo>
                    <a:pt x="10868" y="2742"/>
                    <a:pt x="10365" y="2826"/>
                    <a:pt x="9863" y="2826"/>
                  </a:cubicBezTo>
                  <a:cubicBezTo>
                    <a:pt x="9520" y="2826"/>
                    <a:pt x="9178" y="2787"/>
                    <a:pt x="8845" y="2713"/>
                  </a:cubicBezTo>
                  <a:cubicBezTo>
                    <a:pt x="8025" y="2409"/>
                    <a:pt x="7265" y="1984"/>
                    <a:pt x="6596" y="1436"/>
                  </a:cubicBezTo>
                  <a:cubicBezTo>
                    <a:pt x="5958" y="920"/>
                    <a:pt x="5228" y="525"/>
                    <a:pt x="4468" y="251"/>
                  </a:cubicBezTo>
                  <a:cubicBezTo>
                    <a:pt x="4126" y="137"/>
                    <a:pt x="3778" y="83"/>
                    <a:pt x="3429" y="83"/>
                  </a:cubicBezTo>
                  <a:cubicBezTo>
                    <a:pt x="3033" y="83"/>
                    <a:pt x="2637" y="152"/>
                    <a:pt x="2250" y="281"/>
                  </a:cubicBezTo>
                  <a:cubicBezTo>
                    <a:pt x="1642" y="525"/>
                    <a:pt x="1095" y="920"/>
                    <a:pt x="699" y="1467"/>
                  </a:cubicBezTo>
                  <a:cubicBezTo>
                    <a:pt x="395" y="1892"/>
                    <a:pt x="183" y="2379"/>
                    <a:pt x="91" y="2926"/>
                  </a:cubicBezTo>
                  <a:cubicBezTo>
                    <a:pt x="0" y="3321"/>
                    <a:pt x="61" y="3746"/>
                    <a:pt x="243" y="4111"/>
                  </a:cubicBezTo>
                  <a:cubicBezTo>
                    <a:pt x="365" y="4354"/>
                    <a:pt x="578" y="4506"/>
                    <a:pt x="851" y="4567"/>
                  </a:cubicBezTo>
                  <a:cubicBezTo>
                    <a:pt x="897" y="4582"/>
                    <a:pt x="943" y="4590"/>
                    <a:pt x="988" y="4590"/>
                  </a:cubicBezTo>
                  <a:cubicBezTo>
                    <a:pt x="1034" y="4590"/>
                    <a:pt x="1079" y="4582"/>
                    <a:pt x="1125" y="4567"/>
                  </a:cubicBezTo>
                  <a:cubicBezTo>
                    <a:pt x="1034" y="4567"/>
                    <a:pt x="943" y="4537"/>
                    <a:pt x="882" y="4537"/>
                  </a:cubicBezTo>
                  <a:cubicBezTo>
                    <a:pt x="639" y="4476"/>
                    <a:pt x="426" y="4294"/>
                    <a:pt x="304" y="4081"/>
                  </a:cubicBezTo>
                  <a:cubicBezTo>
                    <a:pt x="152" y="3716"/>
                    <a:pt x="122" y="3321"/>
                    <a:pt x="213" y="2956"/>
                  </a:cubicBezTo>
                  <a:cubicBezTo>
                    <a:pt x="304" y="2439"/>
                    <a:pt x="517" y="1953"/>
                    <a:pt x="821" y="1528"/>
                  </a:cubicBezTo>
                  <a:cubicBezTo>
                    <a:pt x="1216" y="1041"/>
                    <a:pt x="1733" y="646"/>
                    <a:pt x="2310" y="433"/>
                  </a:cubicBezTo>
                  <a:cubicBezTo>
                    <a:pt x="2672" y="308"/>
                    <a:pt x="3041" y="247"/>
                    <a:pt x="3410" y="247"/>
                  </a:cubicBezTo>
                  <a:cubicBezTo>
                    <a:pt x="3755" y="247"/>
                    <a:pt x="4100" y="300"/>
                    <a:pt x="4438" y="403"/>
                  </a:cubicBezTo>
                  <a:cubicBezTo>
                    <a:pt x="5168" y="707"/>
                    <a:pt x="5867" y="1102"/>
                    <a:pt x="6505" y="1619"/>
                  </a:cubicBezTo>
                  <a:cubicBezTo>
                    <a:pt x="7174" y="2166"/>
                    <a:pt x="7964" y="2591"/>
                    <a:pt x="8785" y="2895"/>
                  </a:cubicBezTo>
                  <a:cubicBezTo>
                    <a:pt x="9135" y="2980"/>
                    <a:pt x="9491" y="3021"/>
                    <a:pt x="9843" y="3021"/>
                  </a:cubicBezTo>
                  <a:cubicBezTo>
                    <a:pt x="10377" y="3021"/>
                    <a:pt x="10904" y="2926"/>
                    <a:pt x="11399" y="2743"/>
                  </a:cubicBezTo>
                  <a:cubicBezTo>
                    <a:pt x="12189" y="2470"/>
                    <a:pt x="12918" y="2105"/>
                    <a:pt x="13618" y="1680"/>
                  </a:cubicBezTo>
                  <a:cubicBezTo>
                    <a:pt x="14225" y="1315"/>
                    <a:pt x="14894" y="950"/>
                    <a:pt x="15563" y="646"/>
                  </a:cubicBezTo>
                  <a:cubicBezTo>
                    <a:pt x="16110" y="373"/>
                    <a:pt x="16748" y="221"/>
                    <a:pt x="17356" y="160"/>
                  </a:cubicBezTo>
                  <a:cubicBezTo>
                    <a:pt x="17471" y="148"/>
                    <a:pt x="17586" y="143"/>
                    <a:pt x="17701" y="143"/>
                  </a:cubicBezTo>
                  <a:cubicBezTo>
                    <a:pt x="18501" y="143"/>
                    <a:pt x="19298" y="419"/>
                    <a:pt x="19909" y="950"/>
                  </a:cubicBezTo>
                  <a:cubicBezTo>
                    <a:pt x="20153" y="1163"/>
                    <a:pt x="20335" y="1436"/>
                    <a:pt x="20487" y="1740"/>
                  </a:cubicBezTo>
                  <a:cubicBezTo>
                    <a:pt x="20487" y="1680"/>
                    <a:pt x="20457" y="1588"/>
                    <a:pt x="20396" y="1497"/>
                  </a:cubicBezTo>
                  <a:cubicBezTo>
                    <a:pt x="20274" y="1284"/>
                    <a:pt x="20153" y="1072"/>
                    <a:pt x="19940" y="889"/>
                  </a:cubicBezTo>
                  <a:cubicBezTo>
                    <a:pt x="19299" y="304"/>
                    <a:pt x="18454" y="0"/>
                    <a:pt x="175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1"/>
            <p:cNvSpPr/>
            <p:nvPr/>
          </p:nvSpPr>
          <p:spPr>
            <a:xfrm>
              <a:off x="2223700" y="2679575"/>
              <a:ext cx="117825" cy="320775"/>
            </a:xfrm>
            <a:custGeom>
              <a:rect b="b" l="l" r="r" t="t"/>
              <a:pathLst>
                <a:path extrusionOk="0" h="12831" w="4713">
                  <a:moveTo>
                    <a:pt x="1046" y="0"/>
                  </a:moveTo>
                  <a:cubicBezTo>
                    <a:pt x="900" y="0"/>
                    <a:pt x="753" y="12"/>
                    <a:pt x="609" y="34"/>
                  </a:cubicBezTo>
                  <a:cubicBezTo>
                    <a:pt x="427" y="65"/>
                    <a:pt x="275" y="126"/>
                    <a:pt x="153" y="186"/>
                  </a:cubicBezTo>
                  <a:cubicBezTo>
                    <a:pt x="92" y="217"/>
                    <a:pt x="31" y="247"/>
                    <a:pt x="1" y="277"/>
                  </a:cubicBezTo>
                  <a:cubicBezTo>
                    <a:pt x="214" y="217"/>
                    <a:pt x="396" y="156"/>
                    <a:pt x="609" y="126"/>
                  </a:cubicBezTo>
                  <a:cubicBezTo>
                    <a:pt x="737" y="105"/>
                    <a:pt x="863" y="96"/>
                    <a:pt x="988" y="96"/>
                  </a:cubicBezTo>
                  <a:cubicBezTo>
                    <a:pt x="1427" y="96"/>
                    <a:pt x="1848" y="216"/>
                    <a:pt x="2250" y="429"/>
                  </a:cubicBezTo>
                  <a:cubicBezTo>
                    <a:pt x="2949" y="885"/>
                    <a:pt x="3375" y="1676"/>
                    <a:pt x="3375" y="2527"/>
                  </a:cubicBezTo>
                  <a:cubicBezTo>
                    <a:pt x="3314" y="3013"/>
                    <a:pt x="3162" y="3499"/>
                    <a:pt x="2949" y="3925"/>
                  </a:cubicBezTo>
                  <a:cubicBezTo>
                    <a:pt x="2645" y="4411"/>
                    <a:pt x="2493" y="4958"/>
                    <a:pt x="2433" y="5506"/>
                  </a:cubicBezTo>
                  <a:cubicBezTo>
                    <a:pt x="2433" y="6053"/>
                    <a:pt x="2615" y="6600"/>
                    <a:pt x="2919" y="7086"/>
                  </a:cubicBezTo>
                  <a:cubicBezTo>
                    <a:pt x="3193" y="7542"/>
                    <a:pt x="3527" y="7968"/>
                    <a:pt x="3770" y="8332"/>
                  </a:cubicBezTo>
                  <a:cubicBezTo>
                    <a:pt x="4044" y="8697"/>
                    <a:pt x="4256" y="9092"/>
                    <a:pt x="4378" y="9518"/>
                  </a:cubicBezTo>
                  <a:cubicBezTo>
                    <a:pt x="4500" y="9913"/>
                    <a:pt x="4560" y="10278"/>
                    <a:pt x="4530" y="10673"/>
                  </a:cubicBezTo>
                  <a:cubicBezTo>
                    <a:pt x="4500" y="11250"/>
                    <a:pt x="4348" y="11797"/>
                    <a:pt x="4074" y="12284"/>
                  </a:cubicBezTo>
                  <a:cubicBezTo>
                    <a:pt x="3892" y="12648"/>
                    <a:pt x="3740" y="12831"/>
                    <a:pt x="3740" y="12831"/>
                  </a:cubicBezTo>
                  <a:cubicBezTo>
                    <a:pt x="3740" y="12831"/>
                    <a:pt x="3800" y="12800"/>
                    <a:pt x="3892" y="12709"/>
                  </a:cubicBezTo>
                  <a:cubicBezTo>
                    <a:pt x="3983" y="12588"/>
                    <a:pt x="4074" y="12466"/>
                    <a:pt x="4165" y="12345"/>
                  </a:cubicBezTo>
                  <a:cubicBezTo>
                    <a:pt x="4469" y="11828"/>
                    <a:pt x="4652" y="11281"/>
                    <a:pt x="4682" y="10703"/>
                  </a:cubicBezTo>
                  <a:cubicBezTo>
                    <a:pt x="4712" y="10278"/>
                    <a:pt x="4652" y="9883"/>
                    <a:pt x="4560" y="9487"/>
                  </a:cubicBezTo>
                  <a:cubicBezTo>
                    <a:pt x="4408" y="9031"/>
                    <a:pt x="4196" y="8606"/>
                    <a:pt x="3922" y="8241"/>
                  </a:cubicBezTo>
                  <a:cubicBezTo>
                    <a:pt x="3679" y="7816"/>
                    <a:pt x="3345" y="7420"/>
                    <a:pt x="3101" y="6995"/>
                  </a:cubicBezTo>
                  <a:cubicBezTo>
                    <a:pt x="2797" y="6539"/>
                    <a:pt x="2645" y="6022"/>
                    <a:pt x="2615" y="5506"/>
                  </a:cubicBezTo>
                  <a:cubicBezTo>
                    <a:pt x="2676" y="4989"/>
                    <a:pt x="2828" y="4472"/>
                    <a:pt x="3101" y="4016"/>
                  </a:cubicBezTo>
                  <a:cubicBezTo>
                    <a:pt x="3375" y="3560"/>
                    <a:pt x="3496" y="3043"/>
                    <a:pt x="3557" y="2527"/>
                  </a:cubicBezTo>
                  <a:cubicBezTo>
                    <a:pt x="3557" y="1615"/>
                    <a:pt x="3101" y="794"/>
                    <a:pt x="2311" y="308"/>
                  </a:cubicBezTo>
                  <a:cubicBezTo>
                    <a:pt x="1924" y="103"/>
                    <a:pt x="1485" y="0"/>
                    <a:pt x="10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1"/>
            <p:cNvSpPr/>
            <p:nvPr/>
          </p:nvSpPr>
          <p:spPr>
            <a:xfrm>
              <a:off x="1714575" y="2789850"/>
              <a:ext cx="205200" cy="199675"/>
            </a:xfrm>
            <a:custGeom>
              <a:rect b="b" l="l" r="r" t="t"/>
              <a:pathLst>
                <a:path extrusionOk="0" h="7987" w="8208">
                  <a:moveTo>
                    <a:pt x="4284" y="138"/>
                  </a:moveTo>
                  <a:cubicBezTo>
                    <a:pt x="5992" y="138"/>
                    <a:pt x="7589" y="1270"/>
                    <a:pt x="8025" y="3040"/>
                  </a:cubicBezTo>
                  <a:cubicBezTo>
                    <a:pt x="8115" y="3339"/>
                    <a:pt x="8146" y="3668"/>
                    <a:pt x="8205" y="3968"/>
                  </a:cubicBezTo>
                  <a:lnTo>
                    <a:pt x="8205" y="3968"/>
                  </a:lnTo>
                  <a:cubicBezTo>
                    <a:pt x="8146" y="4296"/>
                    <a:pt x="8115" y="4595"/>
                    <a:pt x="8025" y="4894"/>
                  </a:cubicBezTo>
                  <a:cubicBezTo>
                    <a:pt x="7813" y="5745"/>
                    <a:pt x="7296" y="6475"/>
                    <a:pt x="6597" y="7022"/>
                  </a:cubicBezTo>
                  <a:cubicBezTo>
                    <a:pt x="5927" y="7514"/>
                    <a:pt x="5117" y="7777"/>
                    <a:pt x="4300" y="7777"/>
                  </a:cubicBezTo>
                  <a:cubicBezTo>
                    <a:pt x="3855" y="7777"/>
                    <a:pt x="3408" y="7699"/>
                    <a:pt x="2980" y="7538"/>
                  </a:cubicBezTo>
                  <a:cubicBezTo>
                    <a:pt x="2645" y="7417"/>
                    <a:pt x="2311" y="7234"/>
                    <a:pt x="2037" y="7022"/>
                  </a:cubicBezTo>
                  <a:cubicBezTo>
                    <a:pt x="1703" y="6809"/>
                    <a:pt x="1429" y="6535"/>
                    <a:pt x="1217" y="6201"/>
                  </a:cubicBezTo>
                  <a:cubicBezTo>
                    <a:pt x="244" y="4864"/>
                    <a:pt x="244" y="3040"/>
                    <a:pt x="1217" y="1702"/>
                  </a:cubicBezTo>
                  <a:cubicBezTo>
                    <a:pt x="1673" y="1095"/>
                    <a:pt x="2281" y="639"/>
                    <a:pt x="2980" y="365"/>
                  </a:cubicBezTo>
                  <a:cubicBezTo>
                    <a:pt x="3410" y="211"/>
                    <a:pt x="3851" y="138"/>
                    <a:pt x="4284" y="138"/>
                  </a:cubicBezTo>
                  <a:close/>
                  <a:moveTo>
                    <a:pt x="4297" y="0"/>
                  </a:moveTo>
                  <a:cubicBezTo>
                    <a:pt x="3824" y="0"/>
                    <a:pt x="3365" y="81"/>
                    <a:pt x="2919" y="243"/>
                  </a:cubicBezTo>
                  <a:cubicBezTo>
                    <a:pt x="2159" y="517"/>
                    <a:pt x="1521" y="1003"/>
                    <a:pt x="1034" y="1642"/>
                  </a:cubicBezTo>
                  <a:cubicBezTo>
                    <a:pt x="1" y="3040"/>
                    <a:pt x="1" y="4955"/>
                    <a:pt x="1034" y="6353"/>
                  </a:cubicBezTo>
                  <a:cubicBezTo>
                    <a:pt x="1277" y="6687"/>
                    <a:pt x="1551" y="6961"/>
                    <a:pt x="1885" y="7204"/>
                  </a:cubicBezTo>
                  <a:cubicBezTo>
                    <a:pt x="2189" y="7447"/>
                    <a:pt x="2554" y="7630"/>
                    <a:pt x="2919" y="7751"/>
                  </a:cubicBezTo>
                  <a:cubicBezTo>
                    <a:pt x="3350" y="7909"/>
                    <a:pt x="3804" y="7987"/>
                    <a:pt x="4258" y="7987"/>
                  </a:cubicBezTo>
                  <a:cubicBezTo>
                    <a:pt x="5115" y="7987"/>
                    <a:pt x="5973" y="7710"/>
                    <a:pt x="6688" y="7174"/>
                  </a:cubicBezTo>
                  <a:cubicBezTo>
                    <a:pt x="7387" y="6596"/>
                    <a:pt x="7904" y="5806"/>
                    <a:pt x="8117" y="4924"/>
                  </a:cubicBezTo>
                  <a:cubicBezTo>
                    <a:pt x="8175" y="4630"/>
                    <a:pt x="8206" y="4306"/>
                    <a:pt x="8208" y="3982"/>
                  </a:cubicBezTo>
                  <a:lnTo>
                    <a:pt x="8208" y="3982"/>
                  </a:lnTo>
                  <a:cubicBezTo>
                    <a:pt x="8208" y="3982"/>
                    <a:pt x="8208" y="3982"/>
                    <a:pt x="8208" y="3982"/>
                  </a:cubicBezTo>
                  <a:cubicBezTo>
                    <a:pt x="8208" y="3977"/>
                    <a:pt x="8208" y="3972"/>
                    <a:pt x="8208" y="3967"/>
                  </a:cubicBezTo>
                  <a:lnTo>
                    <a:pt x="8208" y="3967"/>
                  </a:lnTo>
                  <a:cubicBezTo>
                    <a:pt x="8208" y="3962"/>
                    <a:pt x="8208" y="3957"/>
                    <a:pt x="8208" y="3952"/>
                  </a:cubicBezTo>
                  <a:lnTo>
                    <a:pt x="8208" y="3952"/>
                  </a:lnTo>
                  <a:cubicBezTo>
                    <a:pt x="8208" y="3952"/>
                    <a:pt x="8208" y="3952"/>
                    <a:pt x="8208" y="3952"/>
                  </a:cubicBezTo>
                  <a:lnTo>
                    <a:pt x="8208" y="3952"/>
                  </a:lnTo>
                  <a:cubicBezTo>
                    <a:pt x="8206" y="3630"/>
                    <a:pt x="8175" y="3335"/>
                    <a:pt x="8086" y="3040"/>
                  </a:cubicBezTo>
                  <a:cubicBezTo>
                    <a:pt x="7721" y="1520"/>
                    <a:pt x="6506" y="365"/>
                    <a:pt x="5016" y="61"/>
                  </a:cubicBezTo>
                  <a:cubicBezTo>
                    <a:pt x="4773" y="21"/>
                    <a:pt x="4533" y="0"/>
                    <a:pt x="42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1"/>
            <p:cNvSpPr/>
            <p:nvPr/>
          </p:nvSpPr>
          <p:spPr>
            <a:xfrm>
              <a:off x="1938000" y="2789850"/>
              <a:ext cx="204425" cy="199675"/>
            </a:xfrm>
            <a:custGeom>
              <a:rect b="b" l="l" r="r" t="t"/>
              <a:pathLst>
                <a:path extrusionOk="0" h="7987" w="8177">
                  <a:moveTo>
                    <a:pt x="4279" y="0"/>
                  </a:moveTo>
                  <a:cubicBezTo>
                    <a:pt x="3806" y="0"/>
                    <a:pt x="3334" y="81"/>
                    <a:pt x="2888" y="243"/>
                  </a:cubicBezTo>
                  <a:cubicBezTo>
                    <a:pt x="2158" y="517"/>
                    <a:pt x="1490" y="1003"/>
                    <a:pt x="1034" y="1642"/>
                  </a:cubicBezTo>
                  <a:cubicBezTo>
                    <a:pt x="0" y="3040"/>
                    <a:pt x="0" y="4955"/>
                    <a:pt x="1034" y="6353"/>
                  </a:cubicBezTo>
                  <a:cubicBezTo>
                    <a:pt x="1277" y="6687"/>
                    <a:pt x="1550" y="6961"/>
                    <a:pt x="1885" y="7204"/>
                  </a:cubicBezTo>
                  <a:cubicBezTo>
                    <a:pt x="2189" y="7447"/>
                    <a:pt x="2523" y="7630"/>
                    <a:pt x="2888" y="7751"/>
                  </a:cubicBezTo>
                  <a:cubicBezTo>
                    <a:pt x="3330" y="7909"/>
                    <a:pt x="3790" y="7987"/>
                    <a:pt x="4248" y="7987"/>
                  </a:cubicBezTo>
                  <a:cubicBezTo>
                    <a:pt x="5110" y="7987"/>
                    <a:pt x="5961" y="7710"/>
                    <a:pt x="6657" y="7174"/>
                  </a:cubicBezTo>
                  <a:cubicBezTo>
                    <a:pt x="7386" y="6596"/>
                    <a:pt x="7873" y="5836"/>
                    <a:pt x="8085" y="4955"/>
                  </a:cubicBezTo>
                  <a:cubicBezTo>
                    <a:pt x="8146" y="4620"/>
                    <a:pt x="8177" y="4316"/>
                    <a:pt x="8146" y="3982"/>
                  </a:cubicBezTo>
                  <a:lnTo>
                    <a:pt x="8146" y="3982"/>
                  </a:lnTo>
                  <a:cubicBezTo>
                    <a:pt x="8116" y="4286"/>
                    <a:pt x="8055" y="4620"/>
                    <a:pt x="7994" y="4924"/>
                  </a:cubicBezTo>
                  <a:cubicBezTo>
                    <a:pt x="7537" y="6657"/>
                    <a:pt x="5974" y="7780"/>
                    <a:pt x="4287" y="7780"/>
                  </a:cubicBezTo>
                  <a:cubicBezTo>
                    <a:pt x="3843" y="7780"/>
                    <a:pt x="3391" y="7703"/>
                    <a:pt x="2949" y="7538"/>
                  </a:cubicBezTo>
                  <a:cubicBezTo>
                    <a:pt x="2614" y="7417"/>
                    <a:pt x="2280" y="7234"/>
                    <a:pt x="2006" y="7022"/>
                  </a:cubicBezTo>
                  <a:cubicBezTo>
                    <a:pt x="1672" y="6809"/>
                    <a:pt x="1398" y="6535"/>
                    <a:pt x="1186" y="6201"/>
                  </a:cubicBezTo>
                  <a:cubicBezTo>
                    <a:pt x="213" y="4864"/>
                    <a:pt x="213" y="3040"/>
                    <a:pt x="1186" y="1702"/>
                  </a:cubicBezTo>
                  <a:cubicBezTo>
                    <a:pt x="1642" y="1095"/>
                    <a:pt x="2249" y="639"/>
                    <a:pt x="2949" y="365"/>
                  </a:cubicBezTo>
                  <a:cubicBezTo>
                    <a:pt x="3385" y="211"/>
                    <a:pt x="3830" y="138"/>
                    <a:pt x="4265" y="138"/>
                  </a:cubicBezTo>
                  <a:cubicBezTo>
                    <a:pt x="5981" y="138"/>
                    <a:pt x="7558" y="1270"/>
                    <a:pt x="7994" y="3040"/>
                  </a:cubicBezTo>
                  <a:cubicBezTo>
                    <a:pt x="8085" y="3344"/>
                    <a:pt x="8116" y="3678"/>
                    <a:pt x="8177" y="3982"/>
                  </a:cubicBezTo>
                  <a:cubicBezTo>
                    <a:pt x="8177" y="3678"/>
                    <a:pt x="8146" y="3344"/>
                    <a:pt x="8085" y="3040"/>
                  </a:cubicBezTo>
                  <a:cubicBezTo>
                    <a:pt x="7721" y="1520"/>
                    <a:pt x="6505" y="365"/>
                    <a:pt x="4985" y="61"/>
                  </a:cubicBezTo>
                  <a:cubicBezTo>
                    <a:pt x="4752" y="21"/>
                    <a:pt x="4516" y="0"/>
                    <a:pt x="42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1"/>
            <p:cNvSpPr/>
            <p:nvPr/>
          </p:nvSpPr>
          <p:spPr>
            <a:xfrm>
              <a:off x="1919000" y="2870400"/>
              <a:ext cx="33450" cy="5325"/>
            </a:xfrm>
            <a:custGeom>
              <a:rect b="b" l="l" r="r" t="t"/>
              <a:pathLst>
                <a:path extrusionOk="0" h="213" w="1338">
                  <a:moveTo>
                    <a:pt x="699" y="0"/>
                  </a:moveTo>
                  <a:cubicBezTo>
                    <a:pt x="304" y="0"/>
                    <a:pt x="0" y="61"/>
                    <a:pt x="0" y="122"/>
                  </a:cubicBezTo>
                  <a:cubicBezTo>
                    <a:pt x="0" y="152"/>
                    <a:pt x="304" y="213"/>
                    <a:pt x="699" y="213"/>
                  </a:cubicBezTo>
                  <a:cubicBezTo>
                    <a:pt x="912" y="213"/>
                    <a:pt x="1125" y="213"/>
                    <a:pt x="1338" y="152"/>
                  </a:cubicBezTo>
                  <a:lnTo>
                    <a:pt x="1338" y="61"/>
                  </a:lnTo>
                  <a:cubicBezTo>
                    <a:pt x="1125" y="31"/>
                    <a:pt x="912" y="0"/>
                    <a:pt x="6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1"/>
            <p:cNvSpPr/>
            <p:nvPr/>
          </p:nvSpPr>
          <p:spPr>
            <a:xfrm>
              <a:off x="2140125" y="2885550"/>
              <a:ext cx="119325" cy="9475"/>
            </a:xfrm>
            <a:custGeom>
              <a:rect b="b" l="l" r="r" t="t"/>
              <a:pathLst>
                <a:path extrusionOk="0" h="379" w="4773">
                  <a:moveTo>
                    <a:pt x="842" y="1"/>
                  </a:moveTo>
                  <a:cubicBezTo>
                    <a:pt x="560" y="1"/>
                    <a:pt x="280" y="11"/>
                    <a:pt x="0" y="33"/>
                  </a:cubicBezTo>
                  <a:cubicBezTo>
                    <a:pt x="791" y="185"/>
                    <a:pt x="1581" y="276"/>
                    <a:pt x="2371" y="276"/>
                  </a:cubicBezTo>
                  <a:cubicBezTo>
                    <a:pt x="2964" y="344"/>
                    <a:pt x="3574" y="378"/>
                    <a:pt x="4175" y="378"/>
                  </a:cubicBezTo>
                  <a:cubicBezTo>
                    <a:pt x="4376" y="378"/>
                    <a:pt x="4575" y="374"/>
                    <a:pt x="4773" y="367"/>
                  </a:cubicBezTo>
                  <a:cubicBezTo>
                    <a:pt x="3982" y="215"/>
                    <a:pt x="3192" y="124"/>
                    <a:pt x="2402" y="93"/>
                  </a:cubicBezTo>
                  <a:cubicBezTo>
                    <a:pt x="1872" y="34"/>
                    <a:pt x="1354" y="1"/>
                    <a:pt x="8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1"/>
            <p:cNvSpPr/>
            <p:nvPr/>
          </p:nvSpPr>
          <p:spPr>
            <a:xfrm>
              <a:off x="1946350" y="3031500"/>
              <a:ext cx="69925" cy="59300"/>
            </a:xfrm>
            <a:custGeom>
              <a:rect b="b" l="l" r="r" t="t"/>
              <a:pathLst>
                <a:path extrusionOk="0" h="2372" w="2797">
                  <a:moveTo>
                    <a:pt x="2736" y="0"/>
                  </a:moveTo>
                  <a:cubicBezTo>
                    <a:pt x="2706" y="0"/>
                    <a:pt x="2736" y="243"/>
                    <a:pt x="2615" y="578"/>
                  </a:cubicBezTo>
                  <a:cubicBezTo>
                    <a:pt x="2371" y="1520"/>
                    <a:pt x="1551" y="2189"/>
                    <a:pt x="608" y="2219"/>
                  </a:cubicBezTo>
                  <a:cubicBezTo>
                    <a:pt x="531" y="2225"/>
                    <a:pt x="460" y="2228"/>
                    <a:pt x="395" y="2228"/>
                  </a:cubicBezTo>
                  <a:cubicBezTo>
                    <a:pt x="217" y="2228"/>
                    <a:pt x="88" y="2210"/>
                    <a:pt x="32" y="2210"/>
                  </a:cubicBezTo>
                  <a:cubicBezTo>
                    <a:pt x="11" y="2210"/>
                    <a:pt x="1" y="2213"/>
                    <a:pt x="1" y="2219"/>
                  </a:cubicBezTo>
                  <a:cubicBezTo>
                    <a:pt x="183" y="2341"/>
                    <a:pt x="396" y="2371"/>
                    <a:pt x="608" y="2371"/>
                  </a:cubicBezTo>
                  <a:cubicBezTo>
                    <a:pt x="628" y="2372"/>
                    <a:pt x="648" y="2372"/>
                    <a:pt x="668" y="2372"/>
                  </a:cubicBezTo>
                  <a:cubicBezTo>
                    <a:pt x="1678" y="2372"/>
                    <a:pt x="2587" y="1621"/>
                    <a:pt x="2736" y="608"/>
                  </a:cubicBezTo>
                  <a:cubicBezTo>
                    <a:pt x="2797" y="395"/>
                    <a:pt x="2797" y="182"/>
                    <a:pt x="27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1"/>
            <p:cNvSpPr/>
            <p:nvPr/>
          </p:nvSpPr>
          <p:spPr>
            <a:xfrm>
              <a:off x="1596050" y="3713100"/>
              <a:ext cx="43325" cy="1177100"/>
            </a:xfrm>
            <a:custGeom>
              <a:rect b="b" l="l" r="r" t="t"/>
              <a:pathLst>
                <a:path extrusionOk="0" h="47084" w="1733">
                  <a:moveTo>
                    <a:pt x="1672" y="1"/>
                  </a:moveTo>
                  <a:cubicBezTo>
                    <a:pt x="1672" y="62"/>
                    <a:pt x="1672" y="92"/>
                    <a:pt x="1672" y="123"/>
                  </a:cubicBezTo>
                  <a:cubicBezTo>
                    <a:pt x="1702" y="92"/>
                    <a:pt x="1702" y="62"/>
                    <a:pt x="1672" y="1"/>
                  </a:cubicBezTo>
                  <a:close/>
                  <a:moveTo>
                    <a:pt x="1672" y="487"/>
                  </a:moveTo>
                  <a:cubicBezTo>
                    <a:pt x="1641" y="822"/>
                    <a:pt x="1641" y="1278"/>
                    <a:pt x="1641" y="1855"/>
                  </a:cubicBezTo>
                  <a:cubicBezTo>
                    <a:pt x="1641" y="3071"/>
                    <a:pt x="1611" y="4803"/>
                    <a:pt x="1611" y="6901"/>
                  </a:cubicBezTo>
                  <a:cubicBezTo>
                    <a:pt x="1581" y="11186"/>
                    <a:pt x="1398" y="17053"/>
                    <a:pt x="1094" y="23557"/>
                  </a:cubicBezTo>
                  <a:cubicBezTo>
                    <a:pt x="760" y="30062"/>
                    <a:pt x="426" y="35928"/>
                    <a:pt x="243" y="40184"/>
                  </a:cubicBezTo>
                  <a:cubicBezTo>
                    <a:pt x="152" y="42312"/>
                    <a:pt x="91" y="44044"/>
                    <a:pt x="61" y="45230"/>
                  </a:cubicBezTo>
                  <a:cubicBezTo>
                    <a:pt x="31" y="45837"/>
                    <a:pt x="31" y="46293"/>
                    <a:pt x="31" y="46597"/>
                  </a:cubicBezTo>
                  <a:cubicBezTo>
                    <a:pt x="61" y="46293"/>
                    <a:pt x="91" y="45837"/>
                    <a:pt x="122" y="45230"/>
                  </a:cubicBezTo>
                  <a:cubicBezTo>
                    <a:pt x="182" y="44044"/>
                    <a:pt x="243" y="42312"/>
                    <a:pt x="365" y="40214"/>
                  </a:cubicBezTo>
                  <a:cubicBezTo>
                    <a:pt x="608" y="35928"/>
                    <a:pt x="942" y="30062"/>
                    <a:pt x="1277" y="23557"/>
                  </a:cubicBezTo>
                  <a:cubicBezTo>
                    <a:pt x="1611" y="17053"/>
                    <a:pt x="1733" y="11186"/>
                    <a:pt x="1733" y="6901"/>
                  </a:cubicBezTo>
                  <a:cubicBezTo>
                    <a:pt x="1702" y="4803"/>
                    <a:pt x="1702" y="3071"/>
                    <a:pt x="1702" y="1855"/>
                  </a:cubicBezTo>
                  <a:cubicBezTo>
                    <a:pt x="1672" y="1278"/>
                    <a:pt x="1672" y="822"/>
                    <a:pt x="1672" y="487"/>
                  </a:cubicBezTo>
                  <a:close/>
                  <a:moveTo>
                    <a:pt x="31" y="46962"/>
                  </a:moveTo>
                  <a:cubicBezTo>
                    <a:pt x="0" y="46992"/>
                    <a:pt x="0" y="47053"/>
                    <a:pt x="31" y="47084"/>
                  </a:cubicBezTo>
                  <a:cubicBezTo>
                    <a:pt x="31" y="47053"/>
                    <a:pt x="31" y="46992"/>
                    <a:pt x="31" y="4696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1"/>
            <p:cNvSpPr/>
            <p:nvPr/>
          </p:nvSpPr>
          <p:spPr>
            <a:xfrm>
              <a:off x="2282975" y="3495675"/>
              <a:ext cx="735600" cy="1394525"/>
            </a:xfrm>
            <a:custGeom>
              <a:rect b="b" l="l" r="r" t="t"/>
              <a:pathLst>
                <a:path extrusionOk="0" h="55781" w="29424">
                  <a:moveTo>
                    <a:pt x="5831" y="0"/>
                  </a:moveTo>
                  <a:cubicBezTo>
                    <a:pt x="4752" y="0"/>
                    <a:pt x="3767" y="252"/>
                    <a:pt x="3101" y="734"/>
                  </a:cubicBezTo>
                  <a:cubicBezTo>
                    <a:pt x="1338" y="2011"/>
                    <a:pt x="366" y="4199"/>
                    <a:pt x="183" y="6357"/>
                  </a:cubicBezTo>
                  <a:cubicBezTo>
                    <a:pt x="1" y="8546"/>
                    <a:pt x="548" y="10734"/>
                    <a:pt x="1369" y="12741"/>
                  </a:cubicBezTo>
                  <a:cubicBezTo>
                    <a:pt x="2706" y="15993"/>
                    <a:pt x="4682" y="18607"/>
                    <a:pt x="7630" y="21950"/>
                  </a:cubicBezTo>
                  <a:lnTo>
                    <a:pt x="15229" y="31920"/>
                  </a:lnTo>
                  <a:lnTo>
                    <a:pt x="578" y="46206"/>
                  </a:lnTo>
                  <a:lnTo>
                    <a:pt x="6657" y="55781"/>
                  </a:lnTo>
                  <a:lnTo>
                    <a:pt x="19120" y="45750"/>
                  </a:lnTo>
                  <a:lnTo>
                    <a:pt x="29424" y="34838"/>
                  </a:lnTo>
                  <a:lnTo>
                    <a:pt x="10913" y="2163"/>
                  </a:lnTo>
                  <a:cubicBezTo>
                    <a:pt x="9645" y="687"/>
                    <a:pt x="7611" y="0"/>
                    <a:pt x="583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1"/>
            <p:cNvSpPr/>
            <p:nvPr/>
          </p:nvSpPr>
          <p:spPr>
            <a:xfrm>
              <a:off x="1232050" y="4300875"/>
              <a:ext cx="142125" cy="24825"/>
            </a:xfrm>
            <a:custGeom>
              <a:rect b="b" l="l" r="r" t="t"/>
              <a:pathLst>
                <a:path extrusionOk="0" h="993" w="5685">
                  <a:moveTo>
                    <a:pt x="2510" y="0"/>
                  </a:moveTo>
                  <a:cubicBezTo>
                    <a:pt x="1916" y="0"/>
                    <a:pt x="1343" y="114"/>
                    <a:pt x="791" y="290"/>
                  </a:cubicBezTo>
                  <a:cubicBezTo>
                    <a:pt x="487" y="381"/>
                    <a:pt x="213" y="502"/>
                    <a:pt x="1" y="685"/>
                  </a:cubicBezTo>
                  <a:cubicBezTo>
                    <a:pt x="1" y="687"/>
                    <a:pt x="3" y="689"/>
                    <a:pt x="7" y="689"/>
                  </a:cubicBezTo>
                  <a:cubicBezTo>
                    <a:pt x="55" y="689"/>
                    <a:pt x="352" y="550"/>
                    <a:pt x="852" y="411"/>
                  </a:cubicBezTo>
                  <a:cubicBezTo>
                    <a:pt x="1386" y="258"/>
                    <a:pt x="1964" y="191"/>
                    <a:pt x="2548" y="191"/>
                  </a:cubicBezTo>
                  <a:cubicBezTo>
                    <a:pt x="2661" y="191"/>
                    <a:pt x="2775" y="194"/>
                    <a:pt x="2888" y="198"/>
                  </a:cubicBezTo>
                  <a:cubicBezTo>
                    <a:pt x="3557" y="229"/>
                    <a:pt x="4256" y="381"/>
                    <a:pt x="4894" y="654"/>
                  </a:cubicBezTo>
                  <a:cubicBezTo>
                    <a:pt x="5345" y="823"/>
                    <a:pt x="5638" y="992"/>
                    <a:pt x="5680" y="992"/>
                  </a:cubicBezTo>
                  <a:cubicBezTo>
                    <a:pt x="5683" y="992"/>
                    <a:pt x="5685" y="991"/>
                    <a:pt x="5685" y="989"/>
                  </a:cubicBezTo>
                  <a:cubicBezTo>
                    <a:pt x="5472" y="776"/>
                    <a:pt x="5198" y="624"/>
                    <a:pt x="4925" y="502"/>
                  </a:cubicBezTo>
                  <a:cubicBezTo>
                    <a:pt x="4286" y="229"/>
                    <a:pt x="3587" y="46"/>
                    <a:pt x="2888" y="16"/>
                  </a:cubicBezTo>
                  <a:cubicBezTo>
                    <a:pt x="2761" y="6"/>
                    <a:pt x="2635" y="0"/>
                    <a:pt x="25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1"/>
            <p:cNvSpPr/>
            <p:nvPr/>
          </p:nvSpPr>
          <p:spPr>
            <a:xfrm>
              <a:off x="1013975" y="3374200"/>
              <a:ext cx="2038050" cy="1516000"/>
            </a:xfrm>
            <a:custGeom>
              <a:rect b="b" l="l" r="r" t="t"/>
              <a:pathLst>
                <a:path extrusionOk="0" h="60640" w="81522">
                  <a:moveTo>
                    <a:pt x="24742" y="26840"/>
                  </a:moveTo>
                  <a:lnTo>
                    <a:pt x="23952" y="45472"/>
                  </a:lnTo>
                  <a:lnTo>
                    <a:pt x="13952" y="38025"/>
                  </a:lnTo>
                  <a:lnTo>
                    <a:pt x="24742" y="26840"/>
                  </a:lnTo>
                  <a:close/>
                  <a:moveTo>
                    <a:pt x="57873" y="26050"/>
                  </a:moveTo>
                  <a:cubicBezTo>
                    <a:pt x="60731" y="29302"/>
                    <a:pt x="65989" y="35806"/>
                    <a:pt x="65989" y="36779"/>
                  </a:cubicBezTo>
                  <a:lnTo>
                    <a:pt x="56688" y="46080"/>
                  </a:lnTo>
                  <a:lnTo>
                    <a:pt x="56414" y="40548"/>
                  </a:lnTo>
                  <a:lnTo>
                    <a:pt x="57873" y="26050"/>
                  </a:lnTo>
                  <a:close/>
                  <a:moveTo>
                    <a:pt x="35259" y="0"/>
                  </a:moveTo>
                  <a:lnTo>
                    <a:pt x="35259" y="2645"/>
                  </a:lnTo>
                  <a:cubicBezTo>
                    <a:pt x="28390" y="2827"/>
                    <a:pt x="24742" y="4712"/>
                    <a:pt x="20152" y="10031"/>
                  </a:cubicBezTo>
                  <a:cubicBezTo>
                    <a:pt x="19909" y="10305"/>
                    <a:pt x="19423" y="10761"/>
                    <a:pt x="18906" y="11308"/>
                  </a:cubicBezTo>
                  <a:lnTo>
                    <a:pt x="5319" y="27265"/>
                  </a:lnTo>
                  <a:cubicBezTo>
                    <a:pt x="2553" y="30335"/>
                    <a:pt x="0" y="34560"/>
                    <a:pt x="608" y="38664"/>
                  </a:cubicBezTo>
                  <a:cubicBezTo>
                    <a:pt x="1246" y="43284"/>
                    <a:pt x="3951" y="46323"/>
                    <a:pt x="9088" y="49788"/>
                  </a:cubicBezTo>
                  <a:lnTo>
                    <a:pt x="23374" y="59059"/>
                  </a:lnTo>
                  <a:lnTo>
                    <a:pt x="23314" y="60640"/>
                  </a:lnTo>
                  <a:lnTo>
                    <a:pt x="57417" y="60640"/>
                  </a:lnTo>
                  <a:cubicBezTo>
                    <a:pt x="57417" y="60640"/>
                    <a:pt x="80518" y="43588"/>
                    <a:pt x="81096" y="37265"/>
                  </a:cubicBezTo>
                  <a:cubicBezTo>
                    <a:pt x="81521" y="32281"/>
                    <a:pt x="73558" y="21703"/>
                    <a:pt x="63649" y="9271"/>
                  </a:cubicBezTo>
                  <a:cubicBezTo>
                    <a:pt x="58542" y="2493"/>
                    <a:pt x="53041" y="3040"/>
                    <a:pt x="50244" y="2949"/>
                  </a:cubicBezTo>
                  <a:lnTo>
                    <a:pt x="50244" y="0"/>
                  </a:lnTo>
                  <a:cubicBezTo>
                    <a:pt x="48147" y="0"/>
                    <a:pt x="45320" y="1855"/>
                    <a:pt x="43861" y="3192"/>
                  </a:cubicBezTo>
                  <a:lnTo>
                    <a:pt x="42432" y="5168"/>
                  </a:lnTo>
                  <a:cubicBezTo>
                    <a:pt x="41673" y="2979"/>
                    <a:pt x="39910" y="1247"/>
                    <a:pt x="37691" y="548"/>
                  </a:cubicBezTo>
                  <a:cubicBezTo>
                    <a:pt x="36900" y="274"/>
                    <a:pt x="36080" y="92"/>
                    <a:pt x="3525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1"/>
            <p:cNvSpPr/>
            <p:nvPr/>
          </p:nvSpPr>
          <p:spPr>
            <a:xfrm>
              <a:off x="2074025" y="3448675"/>
              <a:ext cx="195300" cy="157325"/>
            </a:xfrm>
            <a:custGeom>
              <a:rect b="b" l="l" r="r" t="t"/>
              <a:pathLst>
                <a:path extrusionOk="0" h="6293" w="7812">
                  <a:moveTo>
                    <a:pt x="7812" y="0"/>
                  </a:moveTo>
                  <a:lnTo>
                    <a:pt x="7812" y="0"/>
                  </a:lnTo>
                  <a:cubicBezTo>
                    <a:pt x="7690" y="122"/>
                    <a:pt x="7599" y="274"/>
                    <a:pt x="7477" y="395"/>
                  </a:cubicBezTo>
                  <a:lnTo>
                    <a:pt x="6657" y="1550"/>
                  </a:lnTo>
                  <a:cubicBezTo>
                    <a:pt x="5745" y="2797"/>
                    <a:pt x="4711" y="3982"/>
                    <a:pt x="3648" y="5076"/>
                  </a:cubicBezTo>
                  <a:cubicBezTo>
                    <a:pt x="3366" y="5358"/>
                    <a:pt x="3085" y="5617"/>
                    <a:pt x="2822" y="5874"/>
                  </a:cubicBezTo>
                  <a:lnTo>
                    <a:pt x="2822" y="5874"/>
                  </a:lnTo>
                  <a:cubicBezTo>
                    <a:pt x="2790" y="5244"/>
                    <a:pt x="2615" y="4619"/>
                    <a:pt x="2340" y="4043"/>
                  </a:cubicBezTo>
                  <a:cubicBezTo>
                    <a:pt x="2067" y="3526"/>
                    <a:pt x="1733" y="3070"/>
                    <a:pt x="1337" y="2675"/>
                  </a:cubicBezTo>
                  <a:cubicBezTo>
                    <a:pt x="1064" y="2371"/>
                    <a:pt x="760" y="2189"/>
                    <a:pt x="395" y="2067"/>
                  </a:cubicBezTo>
                  <a:cubicBezTo>
                    <a:pt x="369" y="2062"/>
                    <a:pt x="343" y="2059"/>
                    <a:pt x="317" y="2059"/>
                  </a:cubicBezTo>
                  <a:cubicBezTo>
                    <a:pt x="193" y="2059"/>
                    <a:pt x="76" y="2118"/>
                    <a:pt x="0" y="2219"/>
                  </a:cubicBezTo>
                  <a:cubicBezTo>
                    <a:pt x="77" y="2161"/>
                    <a:pt x="154" y="2140"/>
                    <a:pt x="239" y="2140"/>
                  </a:cubicBezTo>
                  <a:cubicBezTo>
                    <a:pt x="288" y="2140"/>
                    <a:pt x="340" y="2147"/>
                    <a:pt x="395" y="2158"/>
                  </a:cubicBezTo>
                  <a:cubicBezTo>
                    <a:pt x="730" y="2280"/>
                    <a:pt x="1033" y="2493"/>
                    <a:pt x="1246" y="2766"/>
                  </a:cubicBezTo>
                  <a:cubicBezTo>
                    <a:pt x="2128" y="3648"/>
                    <a:pt x="2644" y="4833"/>
                    <a:pt x="2644" y="6079"/>
                  </a:cubicBezTo>
                  <a:lnTo>
                    <a:pt x="2644" y="6292"/>
                  </a:lnTo>
                  <a:lnTo>
                    <a:pt x="2796" y="6171"/>
                  </a:lnTo>
                  <a:cubicBezTo>
                    <a:pt x="3131" y="5867"/>
                    <a:pt x="3465" y="5563"/>
                    <a:pt x="3769" y="5228"/>
                  </a:cubicBezTo>
                  <a:cubicBezTo>
                    <a:pt x="4894" y="4104"/>
                    <a:pt x="5866" y="2918"/>
                    <a:pt x="6778" y="1642"/>
                  </a:cubicBezTo>
                  <a:cubicBezTo>
                    <a:pt x="7113" y="1125"/>
                    <a:pt x="7386" y="730"/>
                    <a:pt x="7569" y="456"/>
                  </a:cubicBezTo>
                  <a:cubicBezTo>
                    <a:pt x="7660" y="304"/>
                    <a:pt x="7751" y="152"/>
                    <a:pt x="78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1"/>
            <p:cNvSpPr/>
            <p:nvPr/>
          </p:nvSpPr>
          <p:spPr>
            <a:xfrm>
              <a:off x="1895450" y="3441075"/>
              <a:ext cx="179350" cy="145150"/>
            </a:xfrm>
            <a:custGeom>
              <a:rect b="b" l="l" r="r" t="t"/>
              <a:pathLst>
                <a:path extrusionOk="0" h="5806" w="7174">
                  <a:moveTo>
                    <a:pt x="0" y="0"/>
                  </a:moveTo>
                  <a:lnTo>
                    <a:pt x="0" y="0"/>
                  </a:lnTo>
                  <a:cubicBezTo>
                    <a:pt x="61" y="122"/>
                    <a:pt x="152" y="243"/>
                    <a:pt x="243" y="365"/>
                  </a:cubicBezTo>
                  <a:cubicBezTo>
                    <a:pt x="426" y="639"/>
                    <a:pt x="669" y="1003"/>
                    <a:pt x="942" y="1399"/>
                  </a:cubicBezTo>
                  <a:cubicBezTo>
                    <a:pt x="1550" y="2280"/>
                    <a:pt x="2371" y="3465"/>
                    <a:pt x="3313" y="4803"/>
                  </a:cubicBezTo>
                  <a:lnTo>
                    <a:pt x="3951" y="5654"/>
                  </a:lnTo>
                  <a:lnTo>
                    <a:pt x="4043" y="5806"/>
                  </a:lnTo>
                  <a:lnTo>
                    <a:pt x="4103" y="5623"/>
                  </a:lnTo>
                  <a:cubicBezTo>
                    <a:pt x="4286" y="5016"/>
                    <a:pt x="4529" y="4438"/>
                    <a:pt x="4833" y="3891"/>
                  </a:cubicBezTo>
                  <a:cubicBezTo>
                    <a:pt x="5076" y="3465"/>
                    <a:pt x="5441" y="3101"/>
                    <a:pt x="5866" y="2827"/>
                  </a:cubicBezTo>
                  <a:cubicBezTo>
                    <a:pt x="6140" y="2645"/>
                    <a:pt x="6444" y="2554"/>
                    <a:pt x="6778" y="2523"/>
                  </a:cubicBezTo>
                  <a:lnTo>
                    <a:pt x="7173" y="2523"/>
                  </a:lnTo>
                  <a:cubicBezTo>
                    <a:pt x="7084" y="2479"/>
                    <a:pt x="6979" y="2450"/>
                    <a:pt x="6881" y="2450"/>
                  </a:cubicBezTo>
                  <a:cubicBezTo>
                    <a:pt x="6846" y="2450"/>
                    <a:pt x="6811" y="2454"/>
                    <a:pt x="6778" y="2462"/>
                  </a:cubicBezTo>
                  <a:cubicBezTo>
                    <a:pt x="6444" y="2462"/>
                    <a:pt x="6110" y="2554"/>
                    <a:pt x="5806" y="2736"/>
                  </a:cubicBezTo>
                  <a:cubicBezTo>
                    <a:pt x="5350" y="2979"/>
                    <a:pt x="4955" y="3374"/>
                    <a:pt x="4711" y="3830"/>
                  </a:cubicBezTo>
                  <a:cubicBezTo>
                    <a:pt x="4405" y="4331"/>
                    <a:pt x="4175" y="4858"/>
                    <a:pt x="3999" y="5411"/>
                  </a:cubicBezTo>
                  <a:lnTo>
                    <a:pt x="3999" y="5411"/>
                  </a:lnTo>
                  <a:lnTo>
                    <a:pt x="3496" y="4681"/>
                  </a:lnTo>
                  <a:cubicBezTo>
                    <a:pt x="2553" y="3374"/>
                    <a:pt x="1702" y="2189"/>
                    <a:pt x="1064" y="1338"/>
                  </a:cubicBezTo>
                  <a:lnTo>
                    <a:pt x="304" y="335"/>
                  </a:lnTo>
                  <a:cubicBezTo>
                    <a:pt x="213" y="213"/>
                    <a:pt x="122"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1"/>
            <p:cNvSpPr/>
            <p:nvPr/>
          </p:nvSpPr>
          <p:spPr>
            <a:xfrm>
              <a:off x="2074025" y="3457800"/>
              <a:ext cx="212025" cy="201050"/>
            </a:xfrm>
            <a:custGeom>
              <a:rect b="b" l="l" r="r" t="t"/>
              <a:pathLst>
                <a:path extrusionOk="0" h="8042" w="8481">
                  <a:moveTo>
                    <a:pt x="8024" y="0"/>
                  </a:moveTo>
                  <a:cubicBezTo>
                    <a:pt x="7873" y="61"/>
                    <a:pt x="7751" y="152"/>
                    <a:pt x="7660" y="274"/>
                  </a:cubicBezTo>
                  <a:cubicBezTo>
                    <a:pt x="6079" y="2097"/>
                    <a:pt x="4316" y="4012"/>
                    <a:pt x="2736" y="5836"/>
                  </a:cubicBezTo>
                  <a:cubicBezTo>
                    <a:pt x="2827" y="4803"/>
                    <a:pt x="2492" y="3799"/>
                    <a:pt x="1885" y="3009"/>
                  </a:cubicBezTo>
                  <a:cubicBezTo>
                    <a:pt x="1364" y="2389"/>
                    <a:pt x="802" y="1749"/>
                    <a:pt x="333" y="1749"/>
                  </a:cubicBezTo>
                  <a:cubicBezTo>
                    <a:pt x="227" y="1749"/>
                    <a:pt x="126" y="1781"/>
                    <a:pt x="30" y="1854"/>
                  </a:cubicBezTo>
                  <a:lnTo>
                    <a:pt x="0" y="1854"/>
                  </a:lnTo>
                  <a:cubicBezTo>
                    <a:pt x="1155" y="3100"/>
                    <a:pt x="1702" y="4803"/>
                    <a:pt x="1489" y="6505"/>
                  </a:cubicBezTo>
                  <a:cubicBezTo>
                    <a:pt x="1429" y="7052"/>
                    <a:pt x="1368" y="7812"/>
                    <a:pt x="1885" y="7994"/>
                  </a:cubicBezTo>
                  <a:cubicBezTo>
                    <a:pt x="1963" y="8027"/>
                    <a:pt x="2043" y="8041"/>
                    <a:pt x="2123" y="8041"/>
                  </a:cubicBezTo>
                  <a:cubicBezTo>
                    <a:pt x="2414" y="8041"/>
                    <a:pt x="2703" y="7850"/>
                    <a:pt x="2918" y="7660"/>
                  </a:cubicBezTo>
                  <a:cubicBezTo>
                    <a:pt x="5137" y="5866"/>
                    <a:pt x="6961" y="3647"/>
                    <a:pt x="8298" y="1125"/>
                  </a:cubicBezTo>
                  <a:cubicBezTo>
                    <a:pt x="8420" y="912"/>
                    <a:pt x="8480" y="699"/>
                    <a:pt x="8480" y="456"/>
                  </a:cubicBezTo>
                  <a:cubicBezTo>
                    <a:pt x="8480" y="213"/>
                    <a:pt x="8268" y="30"/>
                    <a:pt x="802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1"/>
            <p:cNvSpPr/>
            <p:nvPr/>
          </p:nvSpPr>
          <p:spPr>
            <a:xfrm>
              <a:off x="2298175" y="4293675"/>
              <a:ext cx="365550" cy="580575"/>
            </a:xfrm>
            <a:custGeom>
              <a:rect b="b" l="l" r="r" t="t"/>
              <a:pathLst>
                <a:path extrusionOk="0" h="23223" w="14622">
                  <a:moveTo>
                    <a:pt x="14621" y="0"/>
                  </a:moveTo>
                  <a:cubicBezTo>
                    <a:pt x="14530" y="61"/>
                    <a:pt x="14439" y="122"/>
                    <a:pt x="14378" y="183"/>
                  </a:cubicBezTo>
                  <a:lnTo>
                    <a:pt x="13709" y="821"/>
                  </a:lnTo>
                  <a:cubicBezTo>
                    <a:pt x="13162" y="1368"/>
                    <a:pt x="12341" y="2158"/>
                    <a:pt x="11369" y="3131"/>
                  </a:cubicBezTo>
                  <a:lnTo>
                    <a:pt x="3618" y="10791"/>
                  </a:lnTo>
                  <a:lnTo>
                    <a:pt x="31" y="14347"/>
                  </a:lnTo>
                  <a:lnTo>
                    <a:pt x="1" y="14408"/>
                  </a:lnTo>
                  <a:lnTo>
                    <a:pt x="31" y="14468"/>
                  </a:lnTo>
                  <a:cubicBezTo>
                    <a:pt x="1642" y="17022"/>
                    <a:pt x="3010" y="19210"/>
                    <a:pt x="4013" y="20791"/>
                  </a:cubicBezTo>
                  <a:lnTo>
                    <a:pt x="5198" y="22584"/>
                  </a:lnTo>
                  <a:cubicBezTo>
                    <a:pt x="5320" y="22797"/>
                    <a:pt x="5411" y="22949"/>
                    <a:pt x="5502" y="23070"/>
                  </a:cubicBezTo>
                  <a:cubicBezTo>
                    <a:pt x="5442" y="22949"/>
                    <a:pt x="5350" y="22766"/>
                    <a:pt x="5229" y="22584"/>
                  </a:cubicBezTo>
                  <a:cubicBezTo>
                    <a:pt x="4955" y="22128"/>
                    <a:pt x="4560" y="21490"/>
                    <a:pt x="4104" y="20730"/>
                  </a:cubicBezTo>
                  <a:cubicBezTo>
                    <a:pt x="3141" y="19165"/>
                    <a:pt x="1790" y="17004"/>
                    <a:pt x="200" y="14453"/>
                  </a:cubicBezTo>
                  <a:lnTo>
                    <a:pt x="200" y="14453"/>
                  </a:lnTo>
                  <a:cubicBezTo>
                    <a:pt x="1311" y="13371"/>
                    <a:pt x="2481" y="12201"/>
                    <a:pt x="3739" y="10943"/>
                  </a:cubicBezTo>
                  <a:lnTo>
                    <a:pt x="11460" y="3252"/>
                  </a:lnTo>
                  <a:lnTo>
                    <a:pt x="13770" y="882"/>
                  </a:lnTo>
                  <a:cubicBezTo>
                    <a:pt x="14013" y="608"/>
                    <a:pt x="14256" y="395"/>
                    <a:pt x="14408" y="213"/>
                  </a:cubicBezTo>
                  <a:cubicBezTo>
                    <a:pt x="14469" y="152"/>
                    <a:pt x="14560" y="61"/>
                    <a:pt x="14621" y="0"/>
                  </a:cubicBezTo>
                  <a:close/>
                  <a:moveTo>
                    <a:pt x="5502" y="23070"/>
                  </a:moveTo>
                  <a:lnTo>
                    <a:pt x="5502" y="23070"/>
                  </a:lnTo>
                  <a:cubicBezTo>
                    <a:pt x="5533" y="23131"/>
                    <a:pt x="5563" y="23192"/>
                    <a:pt x="5624" y="23222"/>
                  </a:cubicBezTo>
                  <a:cubicBezTo>
                    <a:pt x="5594" y="23162"/>
                    <a:pt x="5563" y="23131"/>
                    <a:pt x="5502" y="2307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1"/>
            <p:cNvSpPr/>
            <p:nvPr/>
          </p:nvSpPr>
          <p:spPr>
            <a:xfrm>
              <a:off x="2265500" y="3545175"/>
              <a:ext cx="398225" cy="748525"/>
            </a:xfrm>
            <a:custGeom>
              <a:rect b="b" l="l" r="r" t="t"/>
              <a:pathLst>
                <a:path extrusionOk="0" h="29941" w="15929">
                  <a:moveTo>
                    <a:pt x="2736" y="1"/>
                  </a:moveTo>
                  <a:lnTo>
                    <a:pt x="2736" y="1"/>
                  </a:lnTo>
                  <a:cubicBezTo>
                    <a:pt x="2736" y="1"/>
                    <a:pt x="2706" y="1"/>
                    <a:pt x="2676" y="61"/>
                  </a:cubicBezTo>
                  <a:lnTo>
                    <a:pt x="2736" y="1"/>
                  </a:lnTo>
                  <a:close/>
                  <a:moveTo>
                    <a:pt x="2676" y="61"/>
                  </a:moveTo>
                  <a:lnTo>
                    <a:pt x="2493" y="244"/>
                  </a:lnTo>
                  <a:cubicBezTo>
                    <a:pt x="1338" y="1399"/>
                    <a:pt x="548" y="2888"/>
                    <a:pt x="274" y="4499"/>
                  </a:cubicBezTo>
                  <a:cubicBezTo>
                    <a:pt x="1" y="6414"/>
                    <a:pt x="274" y="8329"/>
                    <a:pt x="1065" y="10092"/>
                  </a:cubicBezTo>
                  <a:cubicBezTo>
                    <a:pt x="1521" y="11125"/>
                    <a:pt x="2068" y="12098"/>
                    <a:pt x="2767" y="13010"/>
                  </a:cubicBezTo>
                  <a:cubicBezTo>
                    <a:pt x="3496" y="13891"/>
                    <a:pt x="4256" y="14834"/>
                    <a:pt x="5016" y="15806"/>
                  </a:cubicBezTo>
                  <a:cubicBezTo>
                    <a:pt x="8086" y="19666"/>
                    <a:pt x="10730" y="23253"/>
                    <a:pt x="12706" y="25806"/>
                  </a:cubicBezTo>
                  <a:cubicBezTo>
                    <a:pt x="13679" y="27083"/>
                    <a:pt x="14469" y="28116"/>
                    <a:pt x="15047" y="28846"/>
                  </a:cubicBezTo>
                  <a:lnTo>
                    <a:pt x="15685" y="29667"/>
                  </a:lnTo>
                  <a:lnTo>
                    <a:pt x="15837" y="29879"/>
                  </a:lnTo>
                  <a:cubicBezTo>
                    <a:pt x="15898" y="29910"/>
                    <a:pt x="15928" y="29940"/>
                    <a:pt x="15928" y="29940"/>
                  </a:cubicBezTo>
                  <a:lnTo>
                    <a:pt x="15867" y="29879"/>
                  </a:lnTo>
                  <a:lnTo>
                    <a:pt x="15715" y="29636"/>
                  </a:lnTo>
                  <a:cubicBezTo>
                    <a:pt x="15563" y="29454"/>
                    <a:pt x="15351" y="29150"/>
                    <a:pt x="15077" y="28816"/>
                  </a:cubicBezTo>
                  <a:lnTo>
                    <a:pt x="12797" y="25746"/>
                  </a:lnTo>
                  <a:cubicBezTo>
                    <a:pt x="10882" y="23162"/>
                    <a:pt x="8238" y="19575"/>
                    <a:pt x="5168" y="15715"/>
                  </a:cubicBezTo>
                  <a:cubicBezTo>
                    <a:pt x="4408" y="14712"/>
                    <a:pt x="3648" y="13800"/>
                    <a:pt x="2919" y="12888"/>
                  </a:cubicBezTo>
                  <a:cubicBezTo>
                    <a:pt x="2250" y="12007"/>
                    <a:pt x="1673" y="11034"/>
                    <a:pt x="1247" y="10031"/>
                  </a:cubicBezTo>
                  <a:cubicBezTo>
                    <a:pt x="457" y="8298"/>
                    <a:pt x="153" y="6414"/>
                    <a:pt x="396" y="4529"/>
                  </a:cubicBezTo>
                  <a:cubicBezTo>
                    <a:pt x="609" y="3283"/>
                    <a:pt x="1095" y="2098"/>
                    <a:pt x="1855" y="1064"/>
                  </a:cubicBezTo>
                  <a:cubicBezTo>
                    <a:pt x="2128" y="730"/>
                    <a:pt x="2341" y="426"/>
                    <a:pt x="2493" y="274"/>
                  </a:cubicBezTo>
                  <a:lnTo>
                    <a:pt x="2676" y="6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1"/>
            <p:cNvSpPr/>
            <p:nvPr/>
          </p:nvSpPr>
          <p:spPr>
            <a:xfrm>
              <a:off x="2343775" y="3667525"/>
              <a:ext cx="310825" cy="216025"/>
            </a:xfrm>
            <a:custGeom>
              <a:rect b="b" l="l" r="r" t="t"/>
              <a:pathLst>
                <a:path extrusionOk="0" h="8641" w="12433">
                  <a:moveTo>
                    <a:pt x="12432" y="0"/>
                  </a:moveTo>
                  <a:cubicBezTo>
                    <a:pt x="12372" y="0"/>
                    <a:pt x="12311" y="31"/>
                    <a:pt x="12250" y="61"/>
                  </a:cubicBezTo>
                  <a:cubicBezTo>
                    <a:pt x="12098" y="91"/>
                    <a:pt x="11946" y="152"/>
                    <a:pt x="11794" y="213"/>
                  </a:cubicBezTo>
                  <a:cubicBezTo>
                    <a:pt x="11277" y="487"/>
                    <a:pt x="10791" y="821"/>
                    <a:pt x="10396" y="1216"/>
                  </a:cubicBezTo>
                  <a:cubicBezTo>
                    <a:pt x="9788" y="1854"/>
                    <a:pt x="9271" y="2523"/>
                    <a:pt x="8815" y="3253"/>
                  </a:cubicBezTo>
                  <a:cubicBezTo>
                    <a:pt x="8299" y="4073"/>
                    <a:pt x="7782" y="5015"/>
                    <a:pt x="7113" y="5897"/>
                  </a:cubicBezTo>
                  <a:cubicBezTo>
                    <a:pt x="6505" y="6718"/>
                    <a:pt x="5684" y="7386"/>
                    <a:pt x="4773" y="7842"/>
                  </a:cubicBezTo>
                  <a:cubicBezTo>
                    <a:pt x="4013" y="8207"/>
                    <a:pt x="3192" y="8450"/>
                    <a:pt x="2341" y="8481"/>
                  </a:cubicBezTo>
                  <a:cubicBezTo>
                    <a:pt x="2176" y="8493"/>
                    <a:pt x="2012" y="8499"/>
                    <a:pt x="1850" y="8499"/>
                  </a:cubicBezTo>
                  <a:cubicBezTo>
                    <a:pt x="1232" y="8499"/>
                    <a:pt x="626" y="8412"/>
                    <a:pt x="0" y="8268"/>
                  </a:cubicBezTo>
                  <a:lnTo>
                    <a:pt x="0" y="8268"/>
                  </a:lnTo>
                  <a:cubicBezTo>
                    <a:pt x="61" y="8298"/>
                    <a:pt x="122" y="8329"/>
                    <a:pt x="152" y="8329"/>
                  </a:cubicBezTo>
                  <a:cubicBezTo>
                    <a:pt x="304" y="8389"/>
                    <a:pt x="456" y="8450"/>
                    <a:pt x="608" y="8481"/>
                  </a:cubicBezTo>
                  <a:cubicBezTo>
                    <a:pt x="1087" y="8581"/>
                    <a:pt x="1565" y="8640"/>
                    <a:pt x="2044" y="8640"/>
                  </a:cubicBezTo>
                  <a:cubicBezTo>
                    <a:pt x="2143" y="8640"/>
                    <a:pt x="2242" y="8638"/>
                    <a:pt x="2341" y="8633"/>
                  </a:cubicBezTo>
                  <a:cubicBezTo>
                    <a:pt x="4317" y="8541"/>
                    <a:pt x="6140" y="7599"/>
                    <a:pt x="7295" y="6019"/>
                  </a:cubicBezTo>
                  <a:cubicBezTo>
                    <a:pt x="7903" y="5137"/>
                    <a:pt x="8451" y="4256"/>
                    <a:pt x="8998" y="3344"/>
                  </a:cubicBezTo>
                  <a:cubicBezTo>
                    <a:pt x="9423" y="2614"/>
                    <a:pt x="9909" y="1946"/>
                    <a:pt x="10517" y="1307"/>
                  </a:cubicBezTo>
                  <a:cubicBezTo>
                    <a:pt x="10913" y="912"/>
                    <a:pt x="11368" y="547"/>
                    <a:pt x="11855" y="274"/>
                  </a:cubicBezTo>
                  <a:cubicBezTo>
                    <a:pt x="12220" y="91"/>
                    <a:pt x="12432" y="31"/>
                    <a:pt x="1243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1"/>
            <p:cNvSpPr/>
            <p:nvPr/>
          </p:nvSpPr>
          <p:spPr>
            <a:xfrm>
              <a:off x="1619600" y="4437150"/>
              <a:ext cx="808550" cy="162975"/>
            </a:xfrm>
            <a:custGeom>
              <a:rect b="b" l="l" r="r" t="t"/>
              <a:pathLst>
                <a:path extrusionOk="0" h="6519" w="32342">
                  <a:moveTo>
                    <a:pt x="2646" y="0"/>
                  </a:moveTo>
                  <a:cubicBezTo>
                    <a:pt x="2170" y="0"/>
                    <a:pt x="1697" y="86"/>
                    <a:pt x="1247" y="219"/>
                  </a:cubicBezTo>
                  <a:cubicBezTo>
                    <a:pt x="943" y="310"/>
                    <a:pt x="608" y="431"/>
                    <a:pt x="304" y="583"/>
                  </a:cubicBezTo>
                  <a:lnTo>
                    <a:pt x="92" y="735"/>
                  </a:lnTo>
                  <a:lnTo>
                    <a:pt x="0" y="796"/>
                  </a:lnTo>
                  <a:cubicBezTo>
                    <a:pt x="426" y="553"/>
                    <a:pt x="851" y="401"/>
                    <a:pt x="1277" y="279"/>
                  </a:cubicBezTo>
                  <a:cubicBezTo>
                    <a:pt x="1708" y="153"/>
                    <a:pt x="2138" y="89"/>
                    <a:pt x="2586" y="89"/>
                  </a:cubicBezTo>
                  <a:cubicBezTo>
                    <a:pt x="2676" y="89"/>
                    <a:pt x="2766" y="92"/>
                    <a:pt x="2858" y="97"/>
                  </a:cubicBezTo>
                  <a:cubicBezTo>
                    <a:pt x="3557" y="97"/>
                    <a:pt x="4256" y="219"/>
                    <a:pt x="4924" y="431"/>
                  </a:cubicBezTo>
                  <a:cubicBezTo>
                    <a:pt x="6444" y="887"/>
                    <a:pt x="8025" y="1921"/>
                    <a:pt x="9697" y="3167"/>
                  </a:cubicBezTo>
                  <a:cubicBezTo>
                    <a:pt x="10517" y="3775"/>
                    <a:pt x="11399" y="4444"/>
                    <a:pt x="12402" y="5021"/>
                  </a:cubicBezTo>
                  <a:cubicBezTo>
                    <a:pt x="13405" y="5659"/>
                    <a:pt x="14499" y="6115"/>
                    <a:pt x="15654" y="6359"/>
                  </a:cubicBezTo>
                  <a:cubicBezTo>
                    <a:pt x="16133" y="6459"/>
                    <a:pt x="16632" y="6518"/>
                    <a:pt x="17135" y="6518"/>
                  </a:cubicBezTo>
                  <a:cubicBezTo>
                    <a:pt x="17239" y="6518"/>
                    <a:pt x="17343" y="6516"/>
                    <a:pt x="17448" y="6511"/>
                  </a:cubicBezTo>
                  <a:cubicBezTo>
                    <a:pt x="18025" y="6450"/>
                    <a:pt x="18603" y="6359"/>
                    <a:pt x="19180" y="6237"/>
                  </a:cubicBezTo>
                  <a:cubicBezTo>
                    <a:pt x="20244" y="5933"/>
                    <a:pt x="21247" y="5538"/>
                    <a:pt x="22250" y="5052"/>
                  </a:cubicBezTo>
                  <a:cubicBezTo>
                    <a:pt x="23192" y="4626"/>
                    <a:pt x="24074" y="4170"/>
                    <a:pt x="24894" y="3775"/>
                  </a:cubicBezTo>
                  <a:cubicBezTo>
                    <a:pt x="25685" y="3410"/>
                    <a:pt x="26505" y="3137"/>
                    <a:pt x="27326" y="2893"/>
                  </a:cubicBezTo>
                  <a:cubicBezTo>
                    <a:pt x="28342" y="2581"/>
                    <a:pt x="29381" y="2425"/>
                    <a:pt x="30441" y="2425"/>
                  </a:cubicBezTo>
                  <a:cubicBezTo>
                    <a:pt x="30618" y="2425"/>
                    <a:pt x="30796" y="2429"/>
                    <a:pt x="30974" y="2438"/>
                  </a:cubicBezTo>
                  <a:cubicBezTo>
                    <a:pt x="31186" y="2438"/>
                    <a:pt x="31369" y="2468"/>
                    <a:pt x="31551" y="2498"/>
                  </a:cubicBezTo>
                  <a:cubicBezTo>
                    <a:pt x="31734" y="2529"/>
                    <a:pt x="31855" y="2529"/>
                    <a:pt x="31977" y="2559"/>
                  </a:cubicBezTo>
                  <a:lnTo>
                    <a:pt x="32250" y="2620"/>
                  </a:lnTo>
                  <a:lnTo>
                    <a:pt x="32341" y="2620"/>
                  </a:lnTo>
                  <a:cubicBezTo>
                    <a:pt x="31885" y="2468"/>
                    <a:pt x="31430" y="2377"/>
                    <a:pt x="30974" y="2346"/>
                  </a:cubicBezTo>
                  <a:cubicBezTo>
                    <a:pt x="30771" y="2337"/>
                    <a:pt x="30568" y="2331"/>
                    <a:pt x="30365" y="2331"/>
                  </a:cubicBezTo>
                  <a:cubicBezTo>
                    <a:pt x="29315" y="2331"/>
                    <a:pt x="28258" y="2466"/>
                    <a:pt x="27265" y="2772"/>
                  </a:cubicBezTo>
                  <a:cubicBezTo>
                    <a:pt x="26414" y="3015"/>
                    <a:pt x="25624" y="3289"/>
                    <a:pt x="24834" y="3653"/>
                  </a:cubicBezTo>
                  <a:cubicBezTo>
                    <a:pt x="23983" y="4018"/>
                    <a:pt x="23101" y="4474"/>
                    <a:pt x="22159" y="4900"/>
                  </a:cubicBezTo>
                  <a:cubicBezTo>
                    <a:pt x="21186" y="5386"/>
                    <a:pt x="20183" y="5781"/>
                    <a:pt x="19119" y="6055"/>
                  </a:cubicBezTo>
                  <a:cubicBezTo>
                    <a:pt x="18572" y="6207"/>
                    <a:pt x="17995" y="6267"/>
                    <a:pt x="17448" y="6328"/>
                  </a:cubicBezTo>
                  <a:cubicBezTo>
                    <a:pt x="16840" y="6328"/>
                    <a:pt x="16262" y="6298"/>
                    <a:pt x="15685" y="6176"/>
                  </a:cubicBezTo>
                  <a:cubicBezTo>
                    <a:pt x="14560" y="5933"/>
                    <a:pt x="13466" y="5477"/>
                    <a:pt x="12493" y="4869"/>
                  </a:cubicBezTo>
                  <a:cubicBezTo>
                    <a:pt x="11520" y="4292"/>
                    <a:pt x="10639" y="3653"/>
                    <a:pt x="9788" y="3015"/>
                  </a:cubicBezTo>
                  <a:cubicBezTo>
                    <a:pt x="8116" y="1799"/>
                    <a:pt x="6505" y="735"/>
                    <a:pt x="4955" y="310"/>
                  </a:cubicBezTo>
                  <a:cubicBezTo>
                    <a:pt x="4286" y="97"/>
                    <a:pt x="3587" y="6"/>
                    <a:pt x="2858" y="6"/>
                  </a:cubicBezTo>
                  <a:cubicBezTo>
                    <a:pt x="2787" y="2"/>
                    <a:pt x="2716" y="0"/>
                    <a:pt x="26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1"/>
            <p:cNvSpPr/>
            <p:nvPr/>
          </p:nvSpPr>
          <p:spPr>
            <a:xfrm>
              <a:off x="1316400" y="4418300"/>
              <a:ext cx="175550" cy="251525"/>
            </a:xfrm>
            <a:custGeom>
              <a:rect b="b" l="l" r="r" t="t"/>
              <a:pathLst>
                <a:path extrusionOk="0" h="10061" w="7022">
                  <a:moveTo>
                    <a:pt x="6900" y="0"/>
                  </a:moveTo>
                  <a:cubicBezTo>
                    <a:pt x="6870" y="182"/>
                    <a:pt x="6870" y="334"/>
                    <a:pt x="6870" y="517"/>
                  </a:cubicBezTo>
                  <a:cubicBezTo>
                    <a:pt x="6870" y="973"/>
                    <a:pt x="6840" y="1459"/>
                    <a:pt x="6748" y="1915"/>
                  </a:cubicBezTo>
                  <a:cubicBezTo>
                    <a:pt x="6627" y="2584"/>
                    <a:pt x="6353" y="3222"/>
                    <a:pt x="5958" y="3769"/>
                  </a:cubicBezTo>
                  <a:cubicBezTo>
                    <a:pt x="5441" y="4438"/>
                    <a:pt x="4803" y="4985"/>
                    <a:pt x="4043" y="5380"/>
                  </a:cubicBezTo>
                  <a:cubicBezTo>
                    <a:pt x="3283" y="5836"/>
                    <a:pt x="2523" y="6231"/>
                    <a:pt x="1885" y="6717"/>
                  </a:cubicBezTo>
                  <a:cubicBezTo>
                    <a:pt x="1308" y="7113"/>
                    <a:pt x="791" y="7599"/>
                    <a:pt x="396" y="8207"/>
                  </a:cubicBezTo>
                  <a:cubicBezTo>
                    <a:pt x="122" y="8602"/>
                    <a:pt x="1" y="9058"/>
                    <a:pt x="1" y="9544"/>
                  </a:cubicBezTo>
                  <a:cubicBezTo>
                    <a:pt x="31" y="9666"/>
                    <a:pt x="31" y="9818"/>
                    <a:pt x="61" y="9939"/>
                  </a:cubicBezTo>
                  <a:cubicBezTo>
                    <a:pt x="92" y="9970"/>
                    <a:pt x="92" y="10031"/>
                    <a:pt x="122" y="10061"/>
                  </a:cubicBezTo>
                  <a:cubicBezTo>
                    <a:pt x="152" y="10061"/>
                    <a:pt x="92" y="9879"/>
                    <a:pt x="92" y="9544"/>
                  </a:cubicBezTo>
                  <a:cubicBezTo>
                    <a:pt x="122" y="9088"/>
                    <a:pt x="274" y="8632"/>
                    <a:pt x="548" y="8268"/>
                  </a:cubicBezTo>
                  <a:cubicBezTo>
                    <a:pt x="943" y="7720"/>
                    <a:pt x="1429" y="7234"/>
                    <a:pt x="2007" y="6869"/>
                  </a:cubicBezTo>
                  <a:cubicBezTo>
                    <a:pt x="2615" y="6413"/>
                    <a:pt x="3405" y="6018"/>
                    <a:pt x="4165" y="5532"/>
                  </a:cubicBezTo>
                  <a:cubicBezTo>
                    <a:pt x="4925" y="5137"/>
                    <a:pt x="5593" y="4559"/>
                    <a:pt x="6110" y="3860"/>
                  </a:cubicBezTo>
                  <a:cubicBezTo>
                    <a:pt x="6536" y="3283"/>
                    <a:pt x="6809" y="2614"/>
                    <a:pt x="6900" y="1915"/>
                  </a:cubicBezTo>
                  <a:cubicBezTo>
                    <a:pt x="6992" y="1459"/>
                    <a:pt x="7022" y="973"/>
                    <a:pt x="6961" y="517"/>
                  </a:cubicBezTo>
                  <a:cubicBezTo>
                    <a:pt x="6961" y="395"/>
                    <a:pt x="6961" y="274"/>
                    <a:pt x="6931" y="152"/>
                  </a:cubicBezTo>
                  <a:cubicBezTo>
                    <a:pt x="6931" y="61"/>
                    <a:pt x="6900" y="0"/>
                    <a:pt x="69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1"/>
            <p:cNvSpPr/>
            <p:nvPr/>
          </p:nvSpPr>
          <p:spPr>
            <a:xfrm>
              <a:off x="2594550" y="4024850"/>
              <a:ext cx="327525" cy="184950"/>
            </a:xfrm>
            <a:custGeom>
              <a:rect b="b" l="l" r="r" t="t"/>
              <a:pathLst>
                <a:path extrusionOk="0" h="7398" w="13101">
                  <a:moveTo>
                    <a:pt x="13036" y="1"/>
                  </a:moveTo>
                  <a:cubicBezTo>
                    <a:pt x="13009" y="1"/>
                    <a:pt x="12979" y="8"/>
                    <a:pt x="12949" y="24"/>
                  </a:cubicBezTo>
                  <a:cubicBezTo>
                    <a:pt x="12797" y="24"/>
                    <a:pt x="12645" y="54"/>
                    <a:pt x="12493" y="84"/>
                  </a:cubicBezTo>
                  <a:cubicBezTo>
                    <a:pt x="11915" y="175"/>
                    <a:pt x="11338" y="327"/>
                    <a:pt x="10821" y="601"/>
                  </a:cubicBezTo>
                  <a:cubicBezTo>
                    <a:pt x="10000" y="966"/>
                    <a:pt x="9301" y="1482"/>
                    <a:pt x="8724" y="2151"/>
                  </a:cubicBezTo>
                  <a:cubicBezTo>
                    <a:pt x="8359" y="2516"/>
                    <a:pt x="8055" y="2941"/>
                    <a:pt x="7812" y="3397"/>
                  </a:cubicBezTo>
                  <a:cubicBezTo>
                    <a:pt x="7538" y="3853"/>
                    <a:pt x="7356" y="4400"/>
                    <a:pt x="7113" y="4887"/>
                  </a:cubicBezTo>
                  <a:cubicBezTo>
                    <a:pt x="6687" y="5829"/>
                    <a:pt x="5866" y="6559"/>
                    <a:pt x="4894" y="6893"/>
                  </a:cubicBezTo>
                  <a:cubicBezTo>
                    <a:pt x="4212" y="7120"/>
                    <a:pt x="3509" y="7243"/>
                    <a:pt x="2802" y="7243"/>
                  </a:cubicBezTo>
                  <a:cubicBezTo>
                    <a:pt x="2659" y="7243"/>
                    <a:pt x="2515" y="7238"/>
                    <a:pt x="2371" y="7227"/>
                  </a:cubicBezTo>
                  <a:cubicBezTo>
                    <a:pt x="1641" y="7227"/>
                    <a:pt x="1034" y="7136"/>
                    <a:pt x="638" y="7106"/>
                  </a:cubicBezTo>
                  <a:cubicBezTo>
                    <a:pt x="426" y="7075"/>
                    <a:pt x="213" y="7045"/>
                    <a:pt x="0" y="7045"/>
                  </a:cubicBezTo>
                  <a:cubicBezTo>
                    <a:pt x="182" y="7106"/>
                    <a:pt x="395" y="7136"/>
                    <a:pt x="608" y="7166"/>
                  </a:cubicBezTo>
                  <a:cubicBezTo>
                    <a:pt x="1186" y="7288"/>
                    <a:pt x="1763" y="7349"/>
                    <a:pt x="2371" y="7379"/>
                  </a:cubicBezTo>
                  <a:cubicBezTo>
                    <a:pt x="2538" y="7391"/>
                    <a:pt x="2706" y="7397"/>
                    <a:pt x="2875" y="7397"/>
                  </a:cubicBezTo>
                  <a:cubicBezTo>
                    <a:pt x="3567" y="7397"/>
                    <a:pt x="4270" y="7295"/>
                    <a:pt x="4955" y="7075"/>
                  </a:cubicBezTo>
                  <a:cubicBezTo>
                    <a:pt x="5441" y="6893"/>
                    <a:pt x="5897" y="6650"/>
                    <a:pt x="6292" y="6315"/>
                  </a:cubicBezTo>
                  <a:cubicBezTo>
                    <a:pt x="6748" y="5951"/>
                    <a:pt x="7082" y="5495"/>
                    <a:pt x="7295" y="4978"/>
                  </a:cubicBezTo>
                  <a:cubicBezTo>
                    <a:pt x="7538" y="4461"/>
                    <a:pt x="7721" y="3945"/>
                    <a:pt x="7964" y="3489"/>
                  </a:cubicBezTo>
                  <a:cubicBezTo>
                    <a:pt x="8207" y="3033"/>
                    <a:pt x="8480" y="2607"/>
                    <a:pt x="8845" y="2242"/>
                  </a:cubicBezTo>
                  <a:cubicBezTo>
                    <a:pt x="9392" y="1604"/>
                    <a:pt x="10091" y="1087"/>
                    <a:pt x="10851" y="723"/>
                  </a:cubicBezTo>
                  <a:cubicBezTo>
                    <a:pt x="11581" y="388"/>
                    <a:pt x="12341" y="145"/>
                    <a:pt x="13101" y="24"/>
                  </a:cubicBezTo>
                  <a:cubicBezTo>
                    <a:pt x="13085" y="8"/>
                    <a:pt x="13063" y="1"/>
                    <a:pt x="1303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1"/>
            <p:cNvSpPr/>
            <p:nvPr/>
          </p:nvSpPr>
          <p:spPr>
            <a:xfrm>
              <a:off x="1631000" y="4006900"/>
              <a:ext cx="819175" cy="142400"/>
            </a:xfrm>
            <a:custGeom>
              <a:rect b="b" l="l" r="r" t="t"/>
              <a:pathLst>
                <a:path extrusionOk="0" h="5696" w="32767">
                  <a:moveTo>
                    <a:pt x="32767" y="3933"/>
                  </a:moveTo>
                  <a:cubicBezTo>
                    <a:pt x="32736" y="3933"/>
                    <a:pt x="32706" y="3933"/>
                    <a:pt x="32676" y="3963"/>
                  </a:cubicBezTo>
                  <a:lnTo>
                    <a:pt x="32767" y="3933"/>
                  </a:lnTo>
                  <a:close/>
                  <a:moveTo>
                    <a:pt x="13909" y="1"/>
                  </a:moveTo>
                  <a:cubicBezTo>
                    <a:pt x="13468" y="1"/>
                    <a:pt x="13017" y="35"/>
                    <a:pt x="12584" y="103"/>
                  </a:cubicBezTo>
                  <a:cubicBezTo>
                    <a:pt x="11490" y="346"/>
                    <a:pt x="10456" y="711"/>
                    <a:pt x="9484" y="1258"/>
                  </a:cubicBezTo>
                  <a:cubicBezTo>
                    <a:pt x="7630" y="2261"/>
                    <a:pt x="6079" y="3356"/>
                    <a:pt x="4712" y="4115"/>
                  </a:cubicBezTo>
                  <a:cubicBezTo>
                    <a:pt x="3648" y="4754"/>
                    <a:pt x="2462" y="5240"/>
                    <a:pt x="1277" y="5514"/>
                  </a:cubicBezTo>
                  <a:cubicBezTo>
                    <a:pt x="943" y="5605"/>
                    <a:pt x="608" y="5635"/>
                    <a:pt x="274" y="5666"/>
                  </a:cubicBezTo>
                  <a:lnTo>
                    <a:pt x="0" y="5696"/>
                  </a:lnTo>
                  <a:lnTo>
                    <a:pt x="274" y="5696"/>
                  </a:lnTo>
                  <a:cubicBezTo>
                    <a:pt x="608" y="5696"/>
                    <a:pt x="943" y="5666"/>
                    <a:pt x="1277" y="5605"/>
                  </a:cubicBezTo>
                  <a:cubicBezTo>
                    <a:pt x="2523" y="5331"/>
                    <a:pt x="3678" y="4875"/>
                    <a:pt x="4772" y="4237"/>
                  </a:cubicBezTo>
                  <a:cubicBezTo>
                    <a:pt x="6171" y="3477"/>
                    <a:pt x="7721" y="2383"/>
                    <a:pt x="9575" y="1410"/>
                  </a:cubicBezTo>
                  <a:cubicBezTo>
                    <a:pt x="10517" y="893"/>
                    <a:pt x="11551" y="529"/>
                    <a:pt x="12615" y="316"/>
                  </a:cubicBezTo>
                  <a:cubicBezTo>
                    <a:pt x="12979" y="235"/>
                    <a:pt x="13358" y="194"/>
                    <a:pt x="13740" y="194"/>
                  </a:cubicBezTo>
                  <a:cubicBezTo>
                    <a:pt x="13932" y="194"/>
                    <a:pt x="14124" y="205"/>
                    <a:pt x="14317" y="225"/>
                  </a:cubicBezTo>
                  <a:cubicBezTo>
                    <a:pt x="14894" y="286"/>
                    <a:pt x="15472" y="407"/>
                    <a:pt x="16019" y="590"/>
                  </a:cubicBezTo>
                  <a:cubicBezTo>
                    <a:pt x="17113" y="1015"/>
                    <a:pt x="18177" y="1532"/>
                    <a:pt x="19180" y="2140"/>
                  </a:cubicBezTo>
                  <a:cubicBezTo>
                    <a:pt x="20153" y="2687"/>
                    <a:pt x="21125" y="3173"/>
                    <a:pt x="22189" y="3538"/>
                  </a:cubicBezTo>
                  <a:cubicBezTo>
                    <a:pt x="23952" y="4146"/>
                    <a:pt x="25806" y="4450"/>
                    <a:pt x="27660" y="4480"/>
                  </a:cubicBezTo>
                  <a:cubicBezTo>
                    <a:pt x="28907" y="4480"/>
                    <a:pt x="30183" y="4389"/>
                    <a:pt x="31429" y="4207"/>
                  </a:cubicBezTo>
                  <a:cubicBezTo>
                    <a:pt x="31855" y="4146"/>
                    <a:pt x="32189" y="4085"/>
                    <a:pt x="32433" y="4024"/>
                  </a:cubicBezTo>
                  <a:lnTo>
                    <a:pt x="32676" y="3963"/>
                  </a:lnTo>
                  <a:lnTo>
                    <a:pt x="32433" y="3994"/>
                  </a:lnTo>
                  <a:cubicBezTo>
                    <a:pt x="32189" y="4024"/>
                    <a:pt x="31855" y="4085"/>
                    <a:pt x="31399" y="4146"/>
                  </a:cubicBezTo>
                  <a:cubicBezTo>
                    <a:pt x="30386" y="4272"/>
                    <a:pt x="29352" y="4336"/>
                    <a:pt x="28314" y="4336"/>
                  </a:cubicBezTo>
                  <a:cubicBezTo>
                    <a:pt x="28106" y="4336"/>
                    <a:pt x="27899" y="4333"/>
                    <a:pt x="27691" y="4328"/>
                  </a:cubicBezTo>
                  <a:cubicBezTo>
                    <a:pt x="25837" y="4298"/>
                    <a:pt x="23983" y="3994"/>
                    <a:pt x="22250" y="3386"/>
                  </a:cubicBezTo>
                  <a:cubicBezTo>
                    <a:pt x="21217" y="2991"/>
                    <a:pt x="20244" y="2535"/>
                    <a:pt x="19302" y="1988"/>
                  </a:cubicBezTo>
                  <a:cubicBezTo>
                    <a:pt x="18268" y="1380"/>
                    <a:pt x="17204" y="863"/>
                    <a:pt x="16110" y="407"/>
                  </a:cubicBezTo>
                  <a:cubicBezTo>
                    <a:pt x="15533" y="225"/>
                    <a:pt x="14955" y="73"/>
                    <a:pt x="14347" y="12"/>
                  </a:cubicBezTo>
                  <a:cubicBezTo>
                    <a:pt x="14203" y="4"/>
                    <a:pt x="14056" y="1"/>
                    <a:pt x="1390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1"/>
            <p:cNvSpPr/>
            <p:nvPr/>
          </p:nvSpPr>
          <p:spPr>
            <a:xfrm>
              <a:off x="1273850" y="3909925"/>
              <a:ext cx="250775" cy="250775"/>
            </a:xfrm>
            <a:custGeom>
              <a:rect b="b" l="l" r="r" t="t"/>
              <a:pathLst>
                <a:path extrusionOk="0" h="10031" w="10031">
                  <a:moveTo>
                    <a:pt x="0" y="0"/>
                  </a:moveTo>
                  <a:cubicBezTo>
                    <a:pt x="0" y="31"/>
                    <a:pt x="213" y="61"/>
                    <a:pt x="578" y="122"/>
                  </a:cubicBezTo>
                  <a:cubicBezTo>
                    <a:pt x="1125" y="244"/>
                    <a:pt x="1642" y="426"/>
                    <a:pt x="2098" y="669"/>
                  </a:cubicBezTo>
                  <a:cubicBezTo>
                    <a:pt x="2827" y="1034"/>
                    <a:pt x="3465" y="1551"/>
                    <a:pt x="3952" y="2219"/>
                  </a:cubicBezTo>
                  <a:cubicBezTo>
                    <a:pt x="4225" y="2584"/>
                    <a:pt x="4469" y="3010"/>
                    <a:pt x="4651" y="3435"/>
                  </a:cubicBezTo>
                  <a:cubicBezTo>
                    <a:pt x="4833" y="3921"/>
                    <a:pt x="4985" y="4408"/>
                    <a:pt x="5076" y="4924"/>
                  </a:cubicBezTo>
                  <a:cubicBezTo>
                    <a:pt x="5198" y="5441"/>
                    <a:pt x="5350" y="5928"/>
                    <a:pt x="5532" y="6444"/>
                  </a:cubicBezTo>
                  <a:cubicBezTo>
                    <a:pt x="5715" y="6900"/>
                    <a:pt x="5988" y="7326"/>
                    <a:pt x="6383" y="7660"/>
                  </a:cubicBezTo>
                  <a:cubicBezTo>
                    <a:pt x="6718" y="7934"/>
                    <a:pt x="7143" y="8116"/>
                    <a:pt x="7599" y="8207"/>
                  </a:cubicBezTo>
                  <a:cubicBezTo>
                    <a:pt x="7994" y="8298"/>
                    <a:pt x="8359" y="8359"/>
                    <a:pt x="8694" y="8450"/>
                  </a:cubicBezTo>
                  <a:cubicBezTo>
                    <a:pt x="9241" y="8572"/>
                    <a:pt x="9666" y="8937"/>
                    <a:pt x="9879" y="9423"/>
                  </a:cubicBezTo>
                  <a:cubicBezTo>
                    <a:pt x="9940" y="9636"/>
                    <a:pt x="9940" y="9818"/>
                    <a:pt x="9909" y="10031"/>
                  </a:cubicBezTo>
                  <a:cubicBezTo>
                    <a:pt x="9940" y="9970"/>
                    <a:pt x="9970" y="9909"/>
                    <a:pt x="10001" y="9879"/>
                  </a:cubicBezTo>
                  <a:cubicBezTo>
                    <a:pt x="10031" y="9727"/>
                    <a:pt x="10031" y="9545"/>
                    <a:pt x="10001" y="9423"/>
                  </a:cubicBezTo>
                  <a:cubicBezTo>
                    <a:pt x="9788" y="8876"/>
                    <a:pt x="9332" y="8450"/>
                    <a:pt x="8754" y="8329"/>
                  </a:cubicBezTo>
                  <a:cubicBezTo>
                    <a:pt x="8420" y="8207"/>
                    <a:pt x="8025" y="8146"/>
                    <a:pt x="7660" y="8055"/>
                  </a:cubicBezTo>
                  <a:cubicBezTo>
                    <a:pt x="7235" y="7964"/>
                    <a:pt x="6839" y="7782"/>
                    <a:pt x="6505" y="7508"/>
                  </a:cubicBezTo>
                  <a:cubicBezTo>
                    <a:pt x="6171" y="7204"/>
                    <a:pt x="5897" y="6809"/>
                    <a:pt x="5715" y="6383"/>
                  </a:cubicBezTo>
                  <a:cubicBezTo>
                    <a:pt x="5532" y="5897"/>
                    <a:pt x="5411" y="5380"/>
                    <a:pt x="5289" y="4894"/>
                  </a:cubicBezTo>
                  <a:cubicBezTo>
                    <a:pt x="5198" y="4377"/>
                    <a:pt x="5046" y="3861"/>
                    <a:pt x="4864" y="3374"/>
                  </a:cubicBezTo>
                  <a:cubicBezTo>
                    <a:pt x="4651" y="2918"/>
                    <a:pt x="4408" y="2493"/>
                    <a:pt x="4104" y="2098"/>
                  </a:cubicBezTo>
                  <a:cubicBezTo>
                    <a:pt x="3587" y="1459"/>
                    <a:pt x="2949" y="912"/>
                    <a:pt x="2189" y="547"/>
                  </a:cubicBezTo>
                  <a:cubicBezTo>
                    <a:pt x="1703" y="304"/>
                    <a:pt x="1155" y="122"/>
                    <a:pt x="608" y="61"/>
                  </a:cubicBezTo>
                  <a:cubicBezTo>
                    <a:pt x="456" y="31"/>
                    <a:pt x="304" y="31"/>
                    <a:pt x="15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1"/>
            <p:cNvSpPr/>
            <p:nvPr/>
          </p:nvSpPr>
          <p:spPr>
            <a:xfrm>
              <a:off x="1556525" y="3567300"/>
              <a:ext cx="715075" cy="166000"/>
            </a:xfrm>
            <a:custGeom>
              <a:rect b="b" l="l" r="r" t="t"/>
              <a:pathLst>
                <a:path extrusionOk="0" h="6640" w="28603">
                  <a:moveTo>
                    <a:pt x="28567" y="4203"/>
                  </a:moveTo>
                  <a:cubicBezTo>
                    <a:pt x="28580" y="4210"/>
                    <a:pt x="28592" y="4217"/>
                    <a:pt x="28603" y="4222"/>
                  </a:cubicBezTo>
                  <a:cubicBezTo>
                    <a:pt x="28591" y="4216"/>
                    <a:pt x="28579" y="4209"/>
                    <a:pt x="28567" y="4203"/>
                  </a:cubicBezTo>
                  <a:close/>
                  <a:moveTo>
                    <a:pt x="2850" y="1"/>
                  </a:moveTo>
                  <a:cubicBezTo>
                    <a:pt x="2275" y="1"/>
                    <a:pt x="1703" y="69"/>
                    <a:pt x="1156" y="210"/>
                  </a:cubicBezTo>
                  <a:cubicBezTo>
                    <a:pt x="760" y="301"/>
                    <a:pt x="365" y="453"/>
                    <a:pt x="1" y="666"/>
                  </a:cubicBezTo>
                  <a:cubicBezTo>
                    <a:pt x="365" y="514"/>
                    <a:pt x="760" y="392"/>
                    <a:pt x="1156" y="271"/>
                  </a:cubicBezTo>
                  <a:cubicBezTo>
                    <a:pt x="1641" y="160"/>
                    <a:pt x="2138" y="106"/>
                    <a:pt x="2637" y="106"/>
                  </a:cubicBezTo>
                  <a:cubicBezTo>
                    <a:pt x="3232" y="106"/>
                    <a:pt x="3829" y="183"/>
                    <a:pt x="4408" y="331"/>
                  </a:cubicBezTo>
                  <a:cubicBezTo>
                    <a:pt x="5989" y="726"/>
                    <a:pt x="7478" y="1395"/>
                    <a:pt x="8846" y="2337"/>
                  </a:cubicBezTo>
                  <a:cubicBezTo>
                    <a:pt x="10396" y="3340"/>
                    <a:pt x="12007" y="4587"/>
                    <a:pt x="13952" y="5559"/>
                  </a:cubicBezTo>
                  <a:cubicBezTo>
                    <a:pt x="14894" y="6015"/>
                    <a:pt x="15898" y="6350"/>
                    <a:pt x="16931" y="6532"/>
                  </a:cubicBezTo>
                  <a:cubicBezTo>
                    <a:pt x="17326" y="6606"/>
                    <a:pt x="17726" y="6640"/>
                    <a:pt x="18124" y="6640"/>
                  </a:cubicBezTo>
                  <a:cubicBezTo>
                    <a:pt x="18708" y="6640"/>
                    <a:pt x="19289" y="6567"/>
                    <a:pt x="19849" y="6441"/>
                  </a:cubicBezTo>
                  <a:cubicBezTo>
                    <a:pt x="20700" y="6198"/>
                    <a:pt x="21521" y="5863"/>
                    <a:pt x="22281" y="5407"/>
                  </a:cubicBezTo>
                  <a:cubicBezTo>
                    <a:pt x="23010" y="5043"/>
                    <a:pt x="23679" y="4678"/>
                    <a:pt x="24317" y="4374"/>
                  </a:cubicBezTo>
                  <a:cubicBezTo>
                    <a:pt x="24895" y="4100"/>
                    <a:pt x="25472" y="3888"/>
                    <a:pt x="26110" y="3796"/>
                  </a:cubicBezTo>
                  <a:cubicBezTo>
                    <a:pt x="26338" y="3736"/>
                    <a:pt x="26566" y="3705"/>
                    <a:pt x="26798" y="3705"/>
                  </a:cubicBezTo>
                  <a:cubicBezTo>
                    <a:pt x="27030" y="3705"/>
                    <a:pt x="27265" y="3736"/>
                    <a:pt x="27509" y="3796"/>
                  </a:cubicBezTo>
                  <a:cubicBezTo>
                    <a:pt x="27861" y="3884"/>
                    <a:pt x="28241" y="4029"/>
                    <a:pt x="28567" y="4203"/>
                  </a:cubicBezTo>
                  <a:lnTo>
                    <a:pt x="28567" y="4203"/>
                  </a:lnTo>
                  <a:cubicBezTo>
                    <a:pt x="28509" y="4170"/>
                    <a:pt x="28435" y="4120"/>
                    <a:pt x="28360" y="4070"/>
                  </a:cubicBezTo>
                  <a:cubicBezTo>
                    <a:pt x="28117" y="3918"/>
                    <a:pt x="27813" y="3796"/>
                    <a:pt x="27539" y="3736"/>
                  </a:cubicBezTo>
                  <a:cubicBezTo>
                    <a:pt x="27245" y="3662"/>
                    <a:pt x="26950" y="3622"/>
                    <a:pt x="26662" y="3622"/>
                  </a:cubicBezTo>
                  <a:cubicBezTo>
                    <a:pt x="26475" y="3622"/>
                    <a:pt x="26290" y="3639"/>
                    <a:pt x="26110" y="3675"/>
                  </a:cubicBezTo>
                  <a:cubicBezTo>
                    <a:pt x="25472" y="3796"/>
                    <a:pt x="24864" y="3979"/>
                    <a:pt x="24287" y="4252"/>
                  </a:cubicBezTo>
                  <a:cubicBezTo>
                    <a:pt x="23648" y="4526"/>
                    <a:pt x="22949" y="4891"/>
                    <a:pt x="22250" y="5286"/>
                  </a:cubicBezTo>
                  <a:cubicBezTo>
                    <a:pt x="21460" y="5711"/>
                    <a:pt x="20670" y="6015"/>
                    <a:pt x="19819" y="6258"/>
                  </a:cubicBezTo>
                  <a:cubicBezTo>
                    <a:pt x="19269" y="6383"/>
                    <a:pt x="18719" y="6445"/>
                    <a:pt x="18170" y="6445"/>
                  </a:cubicBezTo>
                  <a:cubicBezTo>
                    <a:pt x="17777" y="6445"/>
                    <a:pt x="17384" y="6413"/>
                    <a:pt x="16992" y="6350"/>
                  </a:cubicBezTo>
                  <a:cubicBezTo>
                    <a:pt x="15958" y="6167"/>
                    <a:pt x="14986" y="5833"/>
                    <a:pt x="14043" y="5377"/>
                  </a:cubicBezTo>
                  <a:cubicBezTo>
                    <a:pt x="12128" y="4435"/>
                    <a:pt x="10517" y="3158"/>
                    <a:pt x="8967" y="2185"/>
                  </a:cubicBezTo>
                  <a:cubicBezTo>
                    <a:pt x="7599" y="1243"/>
                    <a:pt x="6080" y="574"/>
                    <a:pt x="4469" y="179"/>
                  </a:cubicBezTo>
                  <a:cubicBezTo>
                    <a:pt x="3938" y="61"/>
                    <a:pt x="3392" y="1"/>
                    <a:pt x="28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1"/>
            <p:cNvSpPr/>
            <p:nvPr/>
          </p:nvSpPr>
          <p:spPr>
            <a:xfrm>
              <a:off x="2072150" y="4684250"/>
              <a:ext cx="355250" cy="208225"/>
            </a:xfrm>
            <a:custGeom>
              <a:rect b="b" l="l" r="r" t="t"/>
              <a:pathLst>
                <a:path extrusionOk="0" h="8329" w="14210">
                  <a:moveTo>
                    <a:pt x="9771" y="0"/>
                  </a:moveTo>
                  <a:cubicBezTo>
                    <a:pt x="9255" y="244"/>
                    <a:pt x="6853" y="608"/>
                    <a:pt x="6093" y="882"/>
                  </a:cubicBezTo>
                  <a:cubicBezTo>
                    <a:pt x="5425" y="1125"/>
                    <a:pt x="4726" y="1247"/>
                    <a:pt x="4026" y="1247"/>
                  </a:cubicBezTo>
                  <a:cubicBezTo>
                    <a:pt x="3236" y="1247"/>
                    <a:pt x="2446" y="1186"/>
                    <a:pt x="1656" y="1034"/>
                  </a:cubicBezTo>
                  <a:lnTo>
                    <a:pt x="1504" y="973"/>
                  </a:lnTo>
                  <a:cubicBezTo>
                    <a:pt x="1382" y="943"/>
                    <a:pt x="1291" y="912"/>
                    <a:pt x="1169" y="912"/>
                  </a:cubicBezTo>
                  <a:cubicBezTo>
                    <a:pt x="1143" y="910"/>
                    <a:pt x="1117" y="909"/>
                    <a:pt x="1091" y="909"/>
                  </a:cubicBezTo>
                  <a:cubicBezTo>
                    <a:pt x="488" y="909"/>
                    <a:pt x="0" y="1573"/>
                    <a:pt x="379" y="2098"/>
                  </a:cubicBezTo>
                  <a:cubicBezTo>
                    <a:pt x="723" y="2613"/>
                    <a:pt x="2335" y="3291"/>
                    <a:pt x="4428" y="3291"/>
                  </a:cubicBezTo>
                  <a:cubicBezTo>
                    <a:pt x="4556" y="3291"/>
                    <a:pt x="4685" y="3288"/>
                    <a:pt x="4817" y="3283"/>
                  </a:cubicBezTo>
                  <a:lnTo>
                    <a:pt x="4938" y="3283"/>
                  </a:lnTo>
                  <a:cubicBezTo>
                    <a:pt x="6944" y="3283"/>
                    <a:pt x="5090" y="4985"/>
                    <a:pt x="3905" y="5988"/>
                  </a:cubicBezTo>
                  <a:cubicBezTo>
                    <a:pt x="3479" y="6323"/>
                    <a:pt x="3267" y="6870"/>
                    <a:pt x="3327" y="7417"/>
                  </a:cubicBezTo>
                  <a:cubicBezTo>
                    <a:pt x="3327" y="7630"/>
                    <a:pt x="3449" y="7812"/>
                    <a:pt x="3601" y="7934"/>
                  </a:cubicBezTo>
                  <a:cubicBezTo>
                    <a:pt x="3730" y="8010"/>
                    <a:pt x="3935" y="8038"/>
                    <a:pt x="4170" y="8038"/>
                  </a:cubicBezTo>
                  <a:cubicBezTo>
                    <a:pt x="4876" y="8038"/>
                    <a:pt x="5850" y="7782"/>
                    <a:pt x="5850" y="7782"/>
                  </a:cubicBezTo>
                  <a:lnTo>
                    <a:pt x="6914" y="8329"/>
                  </a:lnTo>
                  <a:lnTo>
                    <a:pt x="12993" y="8329"/>
                  </a:lnTo>
                  <a:lnTo>
                    <a:pt x="14209" y="7326"/>
                  </a:lnTo>
                  <a:lnTo>
                    <a:pt x="9771"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1"/>
            <p:cNvSpPr/>
            <p:nvPr/>
          </p:nvSpPr>
          <p:spPr>
            <a:xfrm>
              <a:off x="1596800" y="3828625"/>
              <a:ext cx="37250" cy="1028150"/>
            </a:xfrm>
            <a:custGeom>
              <a:rect b="b" l="l" r="r" t="t"/>
              <a:pathLst>
                <a:path extrusionOk="0" h="41126" w="1490">
                  <a:moveTo>
                    <a:pt x="1490" y="0"/>
                  </a:moveTo>
                  <a:cubicBezTo>
                    <a:pt x="1490" y="304"/>
                    <a:pt x="1460" y="699"/>
                    <a:pt x="1460" y="1216"/>
                  </a:cubicBezTo>
                  <a:cubicBezTo>
                    <a:pt x="1460" y="2280"/>
                    <a:pt x="1429" y="3799"/>
                    <a:pt x="1368" y="5654"/>
                  </a:cubicBezTo>
                  <a:cubicBezTo>
                    <a:pt x="1277" y="9423"/>
                    <a:pt x="1125" y="14620"/>
                    <a:pt x="882" y="20365"/>
                  </a:cubicBezTo>
                  <a:cubicBezTo>
                    <a:pt x="669" y="26079"/>
                    <a:pt x="426" y="31247"/>
                    <a:pt x="274" y="35016"/>
                  </a:cubicBezTo>
                  <a:cubicBezTo>
                    <a:pt x="213" y="36900"/>
                    <a:pt x="152" y="38420"/>
                    <a:pt x="92" y="39484"/>
                  </a:cubicBezTo>
                  <a:cubicBezTo>
                    <a:pt x="72" y="39821"/>
                    <a:pt x="65" y="40107"/>
                    <a:pt x="63" y="40349"/>
                  </a:cubicBezTo>
                  <a:lnTo>
                    <a:pt x="63" y="40349"/>
                  </a:lnTo>
                  <a:cubicBezTo>
                    <a:pt x="82" y="40107"/>
                    <a:pt x="102" y="39821"/>
                    <a:pt x="122" y="39484"/>
                  </a:cubicBezTo>
                  <a:cubicBezTo>
                    <a:pt x="183" y="38420"/>
                    <a:pt x="274" y="36900"/>
                    <a:pt x="365" y="35046"/>
                  </a:cubicBezTo>
                  <a:cubicBezTo>
                    <a:pt x="578" y="31277"/>
                    <a:pt x="821" y="26110"/>
                    <a:pt x="1034" y="20365"/>
                  </a:cubicBezTo>
                  <a:cubicBezTo>
                    <a:pt x="1277" y="14620"/>
                    <a:pt x="1429" y="9423"/>
                    <a:pt x="1460" y="5654"/>
                  </a:cubicBezTo>
                  <a:cubicBezTo>
                    <a:pt x="1490" y="3799"/>
                    <a:pt x="1490" y="2280"/>
                    <a:pt x="1490" y="1216"/>
                  </a:cubicBezTo>
                  <a:lnTo>
                    <a:pt x="1490" y="0"/>
                  </a:lnTo>
                  <a:close/>
                  <a:moveTo>
                    <a:pt x="63" y="40349"/>
                  </a:moveTo>
                  <a:lnTo>
                    <a:pt x="63" y="40349"/>
                  </a:lnTo>
                  <a:cubicBezTo>
                    <a:pt x="52" y="40478"/>
                    <a:pt x="41" y="40594"/>
                    <a:pt x="31" y="40700"/>
                  </a:cubicBezTo>
                  <a:lnTo>
                    <a:pt x="1" y="41004"/>
                  </a:lnTo>
                  <a:cubicBezTo>
                    <a:pt x="31" y="41034"/>
                    <a:pt x="31" y="41064"/>
                    <a:pt x="61" y="41125"/>
                  </a:cubicBezTo>
                  <a:cubicBezTo>
                    <a:pt x="31" y="41064"/>
                    <a:pt x="31" y="41034"/>
                    <a:pt x="61" y="41004"/>
                  </a:cubicBezTo>
                  <a:lnTo>
                    <a:pt x="61" y="40700"/>
                  </a:lnTo>
                  <a:cubicBezTo>
                    <a:pt x="61" y="40594"/>
                    <a:pt x="61" y="40478"/>
                    <a:pt x="63" y="4034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1"/>
            <p:cNvSpPr/>
            <p:nvPr/>
          </p:nvSpPr>
          <p:spPr>
            <a:xfrm>
              <a:off x="2000300" y="3503375"/>
              <a:ext cx="74500" cy="1370875"/>
            </a:xfrm>
            <a:custGeom>
              <a:rect b="b" l="l" r="r" t="t"/>
              <a:pathLst>
                <a:path extrusionOk="0" h="54835" w="2980">
                  <a:moveTo>
                    <a:pt x="2949" y="1"/>
                  </a:moveTo>
                  <a:cubicBezTo>
                    <a:pt x="2949" y="1"/>
                    <a:pt x="2949" y="31"/>
                    <a:pt x="2949" y="153"/>
                  </a:cubicBezTo>
                  <a:cubicBezTo>
                    <a:pt x="2979" y="92"/>
                    <a:pt x="2979" y="62"/>
                    <a:pt x="2949" y="1"/>
                  </a:cubicBezTo>
                  <a:close/>
                  <a:moveTo>
                    <a:pt x="2949" y="153"/>
                  </a:moveTo>
                  <a:cubicBezTo>
                    <a:pt x="2919" y="244"/>
                    <a:pt x="2919" y="396"/>
                    <a:pt x="2888" y="548"/>
                  </a:cubicBezTo>
                  <a:cubicBezTo>
                    <a:pt x="2858" y="943"/>
                    <a:pt x="2827" y="1460"/>
                    <a:pt x="2767" y="2159"/>
                  </a:cubicBezTo>
                  <a:cubicBezTo>
                    <a:pt x="2645" y="3557"/>
                    <a:pt x="2463" y="5563"/>
                    <a:pt x="2250" y="8025"/>
                  </a:cubicBezTo>
                  <a:cubicBezTo>
                    <a:pt x="1824" y="12980"/>
                    <a:pt x="1156" y="19819"/>
                    <a:pt x="609" y="27387"/>
                  </a:cubicBezTo>
                  <a:cubicBezTo>
                    <a:pt x="335" y="31156"/>
                    <a:pt x="183" y="34773"/>
                    <a:pt x="92" y="38056"/>
                  </a:cubicBezTo>
                  <a:cubicBezTo>
                    <a:pt x="61" y="38877"/>
                    <a:pt x="31" y="39667"/>
                    <a:pt x="31" y="40457"/>
                  </a:cubicBezTo>
                  <a:lnTo>
                    <a:pt x="31" y="42737"/>
                  </a:lnTo>
                  <a:cubicBezTo>
                    <a:pt x="1" y="44196"/>
                    <a:pt x="61" y="45564"/>
                    <a:pt x="61" y="46810"/>
                  </a:cubicBezTo>
                  <a:cubicBezTo>
                    <a:pt x="61" y="48056"/>
                    <a:pt x="153" y="49181"/>
                    <a:pt x="183" y="50153"/>
                  </a:cubicBezTo>
                  <a:cubicBezTo>
                    <a:pt x="213" y="51156"/>
                    <a:pt x="274" y="52008"/>
                    <a:pt x="305" y="52676"/>
                  </a:cubicBezTo>
                  <a:lnTo>
                    <a:pt x="426" y="54287"/>
                  </a:lnTo>
                  <a:cubicBezTo>
                    <a:pt x="426" y="53922"/>
                    <a:pt x="396" y="53375"/>
                    <a:pt x="365" y="52676"/>
                  </a:cubicBezTo>
                  <a:cubicBezTo>
                    <a:pt x="335" y="52008"/>
                    <a:pt x="274" y="51126"/>
                    <a:pt x="244" y="50153"/>
                  </a:cubicBezTo>
                  <a:cubicBezTo>
                    <a:pt x="244" y="49181"/>
                    <a:pt x="183" y="48056"/>
                    <a:pt x="183" y="46810"/>
                  </a:cubicBezTo>
                  <a:cubicBezTo>
                    <a:pt x="183" y="45564"/>
                    <a:pt x="153" y="44196"/>
                    <a:pt x="183" y="42737"/>
                  </a:cubicBezTo>
                  <a:cubicBezTo>
                    <a:pt x="213" y="41977"/>
                    <a:pt x="183" y="41248"/>
                    <a:pt x="213" y="40457"/>
                  </a:cubicBezTo>
                  <a:cubicBezTo>
                    <a:pt x="213" y="39697"/>
                    <a:pt x="274" y="38877"/>
                    <a:pt x="274" y="38056"/>
                  </a:cubicBezTo>
                  <a:cubicBezTo>
                    <a:pt x="365" y="34773"/>
                    <a:pt x="548" y="31187"/>
                    <a:pt x="821" y="27387"/>
                  </a:cubicBezTo>
                  <a:cubicBezTo>
                    <a:pt x="1338" y="19819"/>
                    <a:pt x="2007" y="12980"/>
                    <a:pt x="2402" y="8025"/>
                  </a:cubicBezTo>
                  <a:cubicBezTo>
                    <a:pt x="2584" y="5563"/>
                    <a:pt x="2767" y="3557"/>
                    <a:pt x="2827" y="2159"/>
                  </a:cubicBezTo>
                  <a:cubicBezTo>
                    <a:pt x="2888" y="1490"/>
                    <a:pt x="2919" y="943"/>
                    <a:pt x="2949" y="578"/>
                  </a:cubicBezTo>
                  <a:lnTo>
                    <a:pt x="2949" y="153"/>
                  </a:lnTo>
                  <a:close/>
                  <a:moveTo>
                    <a:pt x="426" y="54287"/>
                  </a:moveTo>
                  <a:lnTo>
                    <a:pt x="426" y="54713"/>
                  </a:lnTo>
                  <a:cubicBezTo>
                    <a:pt x="426" y="54743"/>
                    <a:pt x="457" y="54804"/>
                    <a:pt x="457" y="54834"/>
                  </a:cubicBezTo>
                  <a:cubicBezTo>
                    <a:pt x="457" y="54804"/>
                    <a:pt x="457" y="54743"/>
                    <a:pt x="457" y="54713"/>
                  </a:cubicBezTo>
                  <a:cubicBezTo>
                    <a:pt x="457" y="54591"/>
                    <a:pt x="426" y="54470"/>
                    <a:pt x="426" y="5428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1"/>
            <p:cNvSpPr/>
            <p:nvPr/>
          </p:nvSpPr>
          <p:spPr>
            <a:xfrm>
              <a:off x="2068700" y="3937650"/>
              <a:ext cx="28900" cy="26525"/>
            </a:xfrm>
            <a:custGeom>
              <a:rect b="b" l="l" r="r" t="t"/>
              <a:pathLst>
                <a:path extrusionOk="0" h="1061" w="1156">
                  <a:moveTo>
                    <a:pt x="627" y="1"/>
                  </a:moveTo>
                  <a:cubicBezTo>
                    <a:pt x="547" y="1"/>
                    <a:pt x="502" y="31"/>
                    <a:pt x="517" y="46"/>
                  </a:cubicBezTo>
                  <a:cubicBezTo>
                    <a:pt x="517" y="77"/>
                    <a:pt x="699" y="46"/>
                    <a:pt x="821" y="229"/>
                  </a:cubicBezTo>
                  <a:cubicBezTo>
                    <a:pt x="912" y="350"/>
                    <a:pt x="943" y="472"/>
                    <a:pt x="943" y="594"/>
                  </a:cubicBezTo>
                  <a:cubicBezTo>
                    <a:pt x="872" y="771"/>
                    <a:pt x="708" y="865"/>
                    <a:pt x="548" y="865"/>
                  </a:cubicBezTo>
                  <a:cubicBezTo>
                    <a:pt x="433" y="865"/>
                    <a:pt x="320" y="817"/>
                    <a:pt x="243" y="715"/>
                  </a:cubicBezTo>
                  <a:cubicBezTo>
                    <a:pt x="183" y="594"/>
                    <a:pt x="183" y="442"/>
                    <a:pt x="243" y="320"/>
                  </a:cubicBezTo>
                  <a:cubicBezTo>
                    <a:pt x="335" y="107"/>
                    <a:pt x="487" y="77"/>
                    <a:pt x="487" y="46"/>
                  </a:cubicBezTo>
                  <a:cubicBezTo>
                    <a:pt x="487" y="39"/>
                    <a:pt x="473" y="33"/>
                    <a:pt x="451" y="33"/>
                  </a:cubicBezTo>
                  <a:cubicBezTo>
                    <a:pt x="384" y="33"/>
                    <a:pt x="236" y="84"/>
                    <a:pt x="122" y="290"/>
                  </a:cubicBezTo>
                  <a:cubicBezTo>
                    <a:pt x="31" y="442"/>
                    <a:pt x="0" y="624"/>
                    <a:pt x="91" y="776"/>
                  </a:cubicBezTo>
                  <a:cubicBezTo>
                    <a:pt x="209" y="971"/>
                    <a:pt x="393" y="1061"/>
                    <a:pt x="575" y="1061"/>
                  </a:cubicBezTo>
                  <a:cubicBezTo>
                    <a:pt x="817" y="1061"/>
                    <a:pt x="1055" y="902"/>
                    <a:pt x="1125" y="624"/>
                  </a:cubicBezTo>
                  <a:cubicBezTo>
                    <a:pt x="1155" y="442"/>
                    <a:pt x="1064" y="259"/>
                    <a:pt x="943" y="138"/>
                  </a:cubicBezTo>
                  <a:cubicBezTo>
                    <a:pt x="821" y="31"/>
                    <a:pt x="707" y="1"/>
                    <a:pt x="6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1"/>
            <p:cNvSpPr/>
            <p:nvPr/>
          </p:nvSpPr>
          <p:spPr>
            <a:xfrm>
              <a:off x="2042100" y="4363950"/>
              <a:ext cx="28900" cy="26650"/>
            </a:xfrm>
            <a:custGeom>
              <a:rect b="b" l="l" r="r" t="t"/>
              <a:pathLst>
                <a:path extrusionOk="0" h="1066" w="1156">
                  <a:moveTo>
                    <a:pt x="627" y="1"/>
                  </a:moveTo>
                  <a:cubicBezTo>
                    <a:pt x="548" y="1"/>
                    <a:pt x="502" y="31"/>
                    <a:pt x="517" y="46"/>
                  </a:cubicBezTo>
                  <a:cubicBezTo>
                    <a:pt x="517" y="77"/>
                    <a:pt x="700" y="46"/>
                    <a:pt x="821" y="259"/>
                  </a:cubicBezTo>
                  <a:cubicBezTo>
                    <a:pt x="912" y="350"/>
                    <a:pt x="943" y="472"/>
                    <a:pt x="943" y="593"/>
                  </a:cubicBezTo>
                  <a:cubicBezTo>
                    <a:pt x="890" y="788"/>
                    <a:pt x="723" y="900"/>
                    <a:pt x="558" y="900"/>
                  </a:cubicBezTo>
                  <a:cubicBezTo>
                    <a:pt x="439" y="900"/>
                    <a:pt x="320" y="842"/>
                    <a:pt x="244" y="715"/>
                  </a:cubicBezTo>
                  <a:cubicBezTo>
                    <a:pt x="183" y="593"/>
                    <a:pt x="183" y="472"/>
                    <a:pt x="244" y="350"/>
                  </a:cubicBezTo>
                  <a:cubicBezTo>
                    <a:pt x="335" y="107"/>
                    <a:pt x="487" y="77"/>
                    <a:pt x="487" y="46"/>
                  </a:cubicBezTo>
                  <a:cubicBezTo>
                    <a:pt x="487" y="39"/>
                    <a:pt x="473" y="33"/>
                    <a:pt x="451" y="33"/>
                  </a:cubicBezTo>
                  <a:cubicBezTo>
                    <a:pt x="382" y="33"/>
                    <a:pt x="228" y="84"/>
                    <a:pt x="92" y="289"/>
                  </a:cubicBezTo>
                  <a:cubicBezTo>
                    <a:pt x="31" y="441"/>
                    <a:pt x="0" y="624"/>
                    <a:pt x="92" y="806"/>
                  </a:cubicBezTo>
                  <a:cubicBezTo>
                    <a:pt x="192" y="956"/>
                    <a:pt x="353" y="1065"/>
                    <a:pt x="543" y="1065"/>
                  </a:cubicBezTo>
                  <a:cubicBezTo>
                    <a:pt x="584" y="1065"/>
                    <a:pt x="626" y="1060"/>
                    <a:pt x="669" y="1049"/>
                  </a:cubicBezTo>
                  <a:cubicBezTo>
                    <a:pt x="882" y="1019"/>
                    <a:pt x="1095" y="837"/>
                    <a:pt x="1125" y="624"/>
                  </a:cubicBezTo>
                  <a:cubicBezTo>
                    <a:pt x="1155" y="441"/>
                    <a:pt x="1064" y="259"/>
                    <a:pt x="943" y="138"/>
                  </a:cubicBezTo>
                  <a:cubicBezTo>
                    <a:pt x="821" y="31"/>
                    <a:pt x="707" y="1"/>
                    <a:pt x="6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1"/>
            <p:cNvSpPr/>
            <p:nvPr/>
          </p:nvSpPr>
          <p:spPr>
            <a:xfrm>
              <a:off x="2524625" y="4433475"/>
              <a:ext cx="212050" cy="224975"/>
            </a:xfrm>
            <a:custGeom>
              <a:rect b="b" l="l" r="r" t="t"/>
              <a:pathLst>
                <a:path extrusionOk="0" h="8999" w="8482">
                  <a:moveTo>
                    <a:pt x="1" y="1"/>
                  </a:moveTo>
                  <a:cubicBezTo>
                    <a:pt x="1" y="1"/>
                    <a:pt x="183" y="62"/>
                    <a:pt x="457" y="244"/>
                  </a:cubicBezTo>
                  <a:cubicBezTo>
                    <a:pt x="821" y="487"/>
                    <a:pt x="1156" y="822"/>
                    <a:pt x="1429" y="1217"/>
                  </a:cubicBezTo>
                  <a:cubicBezTo>
                    <a:pt x="1794" y="1794"/>
                    <a:pt x="2068" y="2402"/>
                    <a:pt x="2250" y="3071"/>
                  </a:cubicBezTo>
                  <a:cubicBezTo>
                    <a:pt x="2493" y="3892"/>
                    <a:pt x="2797" y="4682"/>
                    <a:pt x="3192" y="5442"/>
                  </a:cubicBezTo>
                  <a:cubicBezTo>
                    <a:pt x="3983" y="6779"/>
                    <a:pt x="5198" y="7843"/>
                    <a:pt x="6627" y="8481"/>
                  </a:cubicBezTo>
                  <a:cubicBezTo>
                    <a:pt x="7052" y="8694"/>
                    <a:pt x="7508" y="8816"/>
                    <a:pt x="7964" y="8937"/>
                  </a:cubicBezTo>
                  <a:cubicBezTo>
                    <a:pt x="8116" y="8968"/>
                    <a:pt x="8299" y="8968"/>
                    <a:pt x="8481" y="8998"/>
                  </a:cubicBezTo>
                  <a:cubicBezTo>
                    <a:pt x="7843" y="8846"/>
                    <a:pt x="7265" y="8633"/>
                    <a:pt x="6688" y="8390"/>
                  </a:cubicBezTo>
                  <a:cubicBezTo>
                    <a:pt x="5290" y="7721"/>
                    <a:pt x="4134" y="6688"/>
                    <a:pt x="3375" y="5351"/>
                  </a:cubicBezTo>
                  <a:cubicBezTo>
                    <a:pt x="2979" y="4621"/>
                    <a:pt x="2675" y="3831"/>
                    <a:pt x="2432" y="3040"/>
                  </a:cubicBezTo>
                  <a:cubicBezTo>
                    <a:pt x="2220" y="2341"/>
                    <a:pt x="1916" y="1703"/>
                    <a:pt x="1520" y="1126"/>
                  </a:cubicBezTo>
                  <a:cubicBezTo>
                    <a:pt x="1247" y="730"/>
                    <a:pt x="913" y="396"/>
                    <a:pt x="487" y="183"/>
                  </a:cubicBezTo>
                  <a:cubicBezTo>
                    <a:pt x="365" y="123"/>
                    <a:pt x="244" y="62"/>
                    <a:pt x="122" y="31"/>
                  </a:cubicBezTo>
                  <a:cubicBezTo>
                    <a:pt x="92" y="1"/>
                    <a:pt x="6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6" name="Google Shape;2056;p61"/>
          <p:cNvGrpSpPr/>
          <p:nvPr/>
        </p:nvGrpSpPr>
        <p:grpSpPr>
          <a:xfrm>
            <a:off x="7043555" y="3525644"/>
            <a:ext cx="1494869" cy="1607197"/>
            <a:chOff x="3315650" y="2481800"/>
            <a:chExt cx="2206775" cy="2410675"/>
          </a:xfrm>
        </p:grpSpPr>
        <p:sp>
          <p:nvSpPr>
            <p:cNvPr id="2057" name="Google Shape;2057;p61"/>
            <p:cNvSpPr/>
            <p:nvPr/>
          </p:nvSpPr>
          <p:spPr>
            <a:xfrm>
              <a:off x="5115075" y="3405425"/>
              <a:ext cx="407350" cy="390550"/>
            </a:xfrm>
            <a:custGeom>
              <a:rect b="b" l="l" r="r" t="t"/>
              <a:pathLst>
                <a:path extrusionOk="0" h="15622" w="16294">
                  <a:moveTo>
                    <a:pt x="11960" y="0"/>
                  </a:moveTo>
                  <a:cubicBezTo>
                    <a:pt x="11328" y="0"/>
                    <a:pt x="11096" y="1214"/>
                    <a:pt x="11096" y="1214"/>
                  </a:cubicBezTo>
                  <a:cubicBezTo>
                    <a:pt x="11096" y="1214"/>
                    <a:pt x="8902" y="7239"/>
                    <a:pt x="8216" y="7239"/>
                  </a:cubicBezTo>
                  <a:cubicBezTo>
                    <a:pt x="8203" y="7239"/>
                    <a:pt x="8190" y="7236"/>
                    <a:pt x="8178" y="7232"/>
                  </a:cubicBezTo>
                  <a:cubicBezTo>
                    <a:pt x="7509" y="7019"/>
                    <a:pt x="8725" y="3280"/>
                    <a:pt x="9242" y="2065"/>
                  </a:cubicBezTo>
                  <a:cubicBezTo>
                    <a:pt x="9672" y="990"/>
                    <a:pt x="9437" y="295"/>
                    <a:pt x="8873" y="295"/>
                  </a:cubicBezTo>
                  <a:cubicBezTo>
                    <a:pt x="8799" y="295"/>
                    <a:pt x="8719" y="307"/>
                    <a:pt x="8634" y="332"/>
                  </a:cubicBezTo>
                  <a:cubicBezTo>
                    <a:pt x="8148" y="484"/>
                    <a:pt x="6537" y="4192"/>
                    <a:pt x="6081" y="5408"/>
                  </a:cubicBezTo>
                  <a:cubicBezTo>
                    <a:pt x="5732" y="6338"/>
                    <a:pt x="4939" y="8531"/>
                    <a:pt x="4258" y="8531"/>
                  </a:cubicBezTo>
                  <a:cubicBezTo>
                    <a:pt x="4049" y="8531"/>
                    <a:pt x="3851" y="8324"/>
                    <a:pt x="3680" y="7809"/>
                  </a:cubicBezTo>
                  <a:cubicBezTo>
                    <a:pt x="3680" y="7779"/>
                    <a:pt x="3649" y="7749"/>
                    <a:pt x="3619" y="7718"/>
                  </a:cubicBezTo>
                  <a:cubicBezTo>
                    <a:pt x="2950" y="5560"/>
                    <a:pt x="1734" y="4101"/>
                    <a:pt x="1096" y="3919"/>
                  </a:cubicBezTo>
                  <a:cubicBezTo>
                    <a:pt x="1025" y="3899"/>
                    <a:pt x="956" y="3890"/>
                    <a:pt x="890" y="3890"/>
                  </a:cubicBezTo>
                  <a:cubicBezTo>
                    <a:pt x="338" y="3890"/>
                    <a:pt x="0" y="4531"/>
                    <a:pt x="245" y="5074"/>
                  </a:cubicBezTo>
                  <a:cubicBezTo>
                    <a:pt x="275" y="5165"/>
                    <a:pt x="336" y="5256"/>
                    <a:pt x="397" y="5347"/>
                  </a:cubicBezTo>
                  <a:cubicBezTo>
                    <a:pt x="427" y="5378"/>
                    <a:pt x="458" y="5439"/>
                    <a:pt x="518" y="5469"/>
                  </a:cubicBezTo>
                  <a:cubicBezTo>
                    <a:pt x="883" y="6168"/>
                    <a:pt x="1187" y="6867"/>
                    <a:pt x="1430" y="7627"/>
                  </a:cubicBezTo>
                  <a:cubicBezTo>
                    <a:pt x="1673" y="8265"/>
                    <a:pt x="1765" y="8964"/>
                    <a:pt x="1765" y="9664"/>
                  </a:cubicBezTo>
                  <a:cubicBezTo>
                    <a:pt x="1765" y="10484"/>
                    <a:pt x="2160" y="12825"/>
                    <a:pt x="2129" y="13402"/>
                  </a:cubicBezTo>
                  <a:lnTo>
                    <a:pt x="10336" y="15621"/>
                  </a:lnTo>
                  <a:cubicBezTo>
                    <a:pt x="11947" y="13250"/>
                    <a:pt x="13406" y="10788"/>
                    <a:pt x="14713" y="8265"/>
                  </a:cubicBezTo>
                  <a:cubicBezTo>
                    <a:pt x="16294" y="5256"/>
                    <a:pt x="16020" y="5104"/>
                    <a:pt x="15655" y="4983"/>
                  </a:cubicBezTo>
                  <a:cubicBezTo>
                    <a:pt x="15622" y="4971"/>
                    <a:pt x="15588" y="4965"/>
                    <a:pt x="15553" y="4965"/>
                  </a:cubicBezTo>
                  <a:cubicBezTo>
                    <a:pt x="14624" y="4965"/>
                    <a:pt x="13094" y="8928"/>
                    <a:pt x="12582" y="8928"/>
                  </a:cubicBezTo>
                  <a:cubicBezTo>
                    <a:pt x="12512" y="8928"/>
                    <a:pt x="12462" y="8856"/>
                    <a:pt x="12433" y="8691"/>
                  </a:cubicBezTo>
                  <a:cubicBezTo>
                    <a:pt x="12160" y="7232"/>
                    <a:pt x="15564" y="2217"/>
                    <a:pt x="14500" y="1913"/>
                  </a:cubicBezTo>
                  <a:cubicBezTo>
                    <a:pt x="14451" y="1898"/>
                    <a:pt x="14401" y="1890"/>
                    <a:pt x="14350" y="1890"/>
                  </a:cubicBezTo>
                  <a:cubicBezTo>
                    <a:pt x="12969" y="1890"/>
                    <a:pt x="11180" y="7310"/>
                    <a:pt x="10974" y="7779"/>
                  </a:cubicBezTo>
                  <a:cubicBezTo>
                    <a:pt x="10908" y="7946"/>
                    <a:pt x="10772" y="8015"/>
                    <a:pt x="10636" y="8015"/>
                  </a:cubicBezTo>
                  <a:cubicBezTo>
                    <a:pt x="10399" y="8015"/>
                    <a:pt x="10160" y="7806"/>
                    <a:pt x="10275" y="7536"/>
                  </a:cubicBezTo>
                  <a:cubicBezTo>
                    <a:pt x="10579" y="6928"/>
                    <a:pt x="13497" y="484"/>
                    <a:pt x="12130" y="28"/>
                  </a:cubicBezTo>
                  <a:cubicBezTo>
                    <a:pt x="12070" y="9"/>
                    <a:pt x="12013" y="0"/>
                    <a:pt x="11960" y="0"/>
                  </a:cubicBezTo>
                  <a:close/>
                </a:path>
              </a:pathLst>
            </a:custGeom>
            <a:solidFill>
              <a:srgbClr val="FFA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1"/>
            <p:cNvSpPr/>
            <p:nvPr/>
          </p:nvSpPr>
          <p:spPr>
            <a:xfrm>
              <a:off x="3315650" y="3441775"/>
              <a:ext cx="2095075" cy="1450700"/>
            </a:xfrm>
            <a:custGeom>
              <a:rect b="b" l="l" r="r" t="t"/>
              <a:pathLst>
                <a:path extrusionOk="0" h="58028" w="83803">
                  <a:moveTo>
                    <a:pt x="34943" y="0"/>
                  </a:moveTo>
                  <a:cubicBezTo>
                    <a:pt x="29133" y="0"/>
                    <a:pt x="23241" y="1244"/>
                    <a:pt x="16810" y="3498"/>
                  </a:cubicBezTo>
                  <a:cubicBezTo>
                    <a:pt x="16810" y="3498"/>
                    <a:pt x="11309" y="4988"/>
                    <a:pt x="8634" y="12131"/>
                  </a:cubicBezTo>
                  <a:cubicBezTo>
                    <a:pt x="6263" y="18605"/>
                    <a:pt x="3558" y="28483"/>
                    <a:pt x="3102" y="30216"/>
                  </a:cubicBezTo>
                  <a:cubicBezTo>
                    <a:pt x="1" y="40697"/>
                    <a:pt x="4034" y="46784"/>
                    <a:pt x="10000" y="46784"/>
                  </a:cubicBezTo>
                  <a:cubicBezTo>
                    <a:pt x="10349" y="46784"/>
                    <a:pt x="10704" y="46763"/>
                    <a:pt x="11066" y="46721"/>
                  </a:cubicBezTo>
                  <a:cubicBezTo>
                    <a:pt x="13771" y="46295"/>
                    <a:pt x="16051" y="44076"/>
                    <a:pt x="17084" y="43195"/>
                  </a:cubicBezTo>
                  <a:lnTo>
                    <a:pt x="20519" y="39942"/>
                  </a:lnTo>
                  <a:lnTo>
                    <a:pt x="20610" y="42465"/>
                  </a:lnTo>
                  <a:lnTo>
                    <a:pt x="16719" y="58028"/>
                  </a:lnTo>
                  <a:lnTo>
                    <a:pt x="56507" y="57937"/>
                  </a:lnTo>
                  <a:lnTo>
                    <a:pt x="49334" y="39517"/>
                  </a:lnTo>
                  <a:lnTo>
                    <a:pt x="50945" y="31067"/>
                  </a:lnTo>
                  <a:lnTo>
                    <a:pt x="53650" y="37541"/>
                  </a:lnTo>
                  <a:cubicBezTo>
                    <a:pt x="55413" y="41736"/>
                    <a:pt x="59486" y="44471"/>
                    <a:pt x="63985" y="44532"/>
                  </a:cubicBezTo>
                  <a:cubicBezTo>
                    <a:pt x="64011" y="44532"/>
                    <a:pt x="64037" y="44532"/>
                    <a:pt x="64063" y="44532"/>
                  </a:cubicBezTo>
                  <a:cubicBezTo>
                    <a:pt x="68561" y="44532"/>
                    <a:pt x="72658" y="41925"/>
                    <a:pt x="74501" y="37815"/>
                  </a:cubicBezTo>
                  <a:lnTo>
                    <a:pt x="83803" y="14410"/>
                  </a:lnTo>
                  <a:lnTo>
                    <a:pt x="73711" y="11097"/>
                  </a:lnTo>
                  <a:lnTo>
                    <a:pt x="64532" y="29334"/>
                  </a:lnTo>
                  <a:cubicBezTo>
                    <a:pt x="64532" y="29334"/>
                    <a:pt x="59334" y="14289"/>
                    <a:pt x="56507" y="8331"/>
                  </a:cubicBezTo>
                  <a:cubicBezTo>
                    <a:pt x="55443" y="6051"/>
                    <a:pt x="53316" y="4471"/>
                    <a:pt x="51249" y="3407"/>
                  </a:cubicBezTo>
                  <a:lnTo>
                    <a:pt x="51249" y="3377"/>
                  </a:lnTo>
                  <a:lnTo>
                    <a:pt x="50823" y="3194"/>
                  </a:lnTo>
                  <a:cubicBezTo>
                    <a:pt x="49334" y="2495"/>
                    <a:pt x="47784" y="1948"/>
                    <a:pt x="46203" y="1614"/>
                  </a:cubicBezTo>
                  <a:cubicBezTo>
                    <a:pt x="42402" y="517"/>
                    <a:pt x="38689" y="0"/>
                    <a:pt x="3494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1"/>
            <p:cNvSpPr/>
            <p:nvPr/>
          </p:nvSpPr>
          <p:spPr>
            <a:xfrm>
              <a:off x="3683475" y="4287575"/>
              <a:ext cx="276625" cy="282725"/>
            </a:xfrm>
            <a:custGeom>
              <a:rect b="b" l="l" r="r" t="t"/>
              <a:pathLst>
                <a:path extrusionOk="0" h="11309" w="11065">
                  <a:moveTo>
                    <a:pt x="11064" y="1"/>
                  </a:moveTo>
                  <a:cubicBezTo>
                    <a:pt x="10912" y="153"/>
                    <a:pt x="10791" y="305"/>
                    <a:pt x="10669" y="457"/>
                  </a:cubicBezTo>
                  <a:cubicBezTo>
                    <a:pt x="10395" y="761"/>
                    <a:pt x="10031" y="1217"/>
                    <a:pt x="9544" y="1764"/>
                  </a:cubicBezTo>
                  <a:cubicBezTo>
                    <a:pt x="8602" y="2828"/>
                    <a:pt x="7265" y="4287"/>
                    <a:pt x="5745" y="5867"/>
                  </a:cubicBezTo>
                  <a:cubicBezTo>
                    <a:pt x="4225" y="7417"/>
                    <a:pt x="2797" y="8785"/>
                    <a:pt x="1733" y="9758"/>
                  </a:cubicBezTo>
                  <a:cubicBezTo>
                    <a:pt x="1186" y="10244"/>
                    <a:pt x="760" y="10639"/>
                    <a:pt x="456" y="10883"/>
                  </a:cubicBezTo>
                  <a:cubicBezTo>
                    <a:pt x="274" y="11004"/>
                    <a:pt x="122" y="11156"/>
                    <a:pt x="0" y="11308"/>
                  </a:cubicBezTo>
                  <a:cubicBezTo>
                    <a:pt x="152" y="11217"/>
                    <a:pt x="334" y="11065"/>
                    <a:pt x="486" y="10943"/>
                  </a:cubicBezTo>
                  <a:cubicBezTo>
                    <a:pt x="821" y="10700"/>
                    <a:pt x="1277" y="10335"/>
                    <a:pt x="1793" y="9849"/>
                  </a:cubicBezTo>
                  <a:cubicBezTo>
                    <a:pt x="2888" y="8937"/>
                    <a:pt x="4347" y="7569"/>
                    <a:pt x="5897" y="6019"/>
                  </a:cubicBezTo>
                  <a:cubicBezTo>
                    <a:pt x="7417" y="4439"/>
                    <a:pt x="8754" y="2949"/>
                    <a:pt x="9666" y="1855"/>
                  </a:cubicBezTo>
                  <a:cubicBezTo>
                    <a:pt x="10122" y="1308"/>
                    <a:pt x="10487" y="822"/>
                    <a:pt x="10730" y="518"/>
                  </a:cubicBezTo>
                  <a:cubicBezTo>
                    <a:pt x="10851" y="366"/>
                    <a:pt x="10973" y="183"/>
                    <a:pt x="11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1"/>
            <p:cNvSpPr/>
            <p:nvPr/>
          </p:nvSpPr>
          <p:spPr>
            <a:xfrm>
              <a:off x="4552025" y="3897775"/>
              <a:ext cx="58525" cy="516750"/>
            </a:xfrm>
            <a:custGeom>
              <a:rect b="b" l="l" r="r" t="t"/>
              <a:pathLst>
                <a:path extrusionOk="0" h="20670" w="2341">
                  <a:moveTo>
                    <a:pt x="1034" y="0"/>
                  </a:moveTo>
                  <a:cubicBezTo>
                    <a:pt x="1034" y="91"/>
                    <a:pt x="1034" y="152"/>
                    <a:pt x="1034" y="243"/>
                  </a:cubicBezTo>
                  <a:cubicBezTo>
                    <a:pt x="1034" y="365"/>
                    <a:pt x="1095" y="578"/>
                    <a:pt x="1125" y="821"/>
                  </a:cubicBezTo>
                  <a:cubicBezTo>
                    <a:pt x="1247" y="1368"/>
                    <a:pt x="1429" y="2097"/>
                    <a:pt x="1642" y="3040"/>
                  </a:cubicBezTo>
                  <a:cubicBezTo>
                    <a:pt x="1885" y="4103"/>
                    <a:pt x="2037" y="5198"/>
                    <a:pt x="2128" y="6292"/>
                  </a:cubicBezTo>
                  <a:cubicBezTo>
                    <a:pt x="2128" y="6961"/>
                    <a:pt x="2098" y="7599"/>
                    <a:pt x="2007" y="8268"/>
                  </a:cubicBezTo>
                  <a:cubicBezTo>
                    <a:pt x="1946" y="8936"/>
                    <a:pt x="1855" y="9635"/>
                    <a:pt x="1763" y="10335"/>
                  </a:cubicBezTo>
                  <a:cubicBezTo>
                    <a:pt x="1368" y="13222"/>
                    <a:pt x="882" y="15806"/>
                    <a:pt x="548" y="17660"/>
                  </a:cubicBezTo>
                  <a:lnTo>
                    <a:pt x="122" y="19879"/>
                  </a:lnTo>
                  <a:cubicBezTo>
                    <a:pt x="92" y="20122"/>
                    <a:pt x="61" y="20304"/>
                    <a:pt x="31" y="20456"/>
                  </a:cubicBezTo>
                  <a:cubicBezTo>
                    <a:pt x="0" y="20547"/>
                    <a:pt x="0" y="20608"/>
                    <a:pt x="0" y="20669"/>
                  </a:cubicBezTo>
                  <a:cubicBezTo>
                    <a:pt x="31" y="20608"/>
                    <a:pt x="61" y="20547"/>
                    <a:pt x="92" y="20487"/>
                  </a:cubicBezTo>
                  <a:cubicBezTo>
                    <a:pt x="122" y="20335"/>
                    <a:pt x="152" y="20122"/>
                    <a:pt x="213" y="19879"/>
                  </a:cubicBezTo>
                  <a:cubicBezTo>
                    <a:pt x="335" y="19332"/>
                    <a:pt x="487" y="18602"/>
                    <a:pt x="700" y="17690"/>
                  </a:cubicBezTo>
                  <a:cubicBezTo>
                    <a:pt x="1064" y="15836"/>
                    <a:pt x="1581" y="13253"/>
                    <a:pt x="1946" y="10365"/>
                  </a:cubicBezTo>
                  <a:cubicBezTo>
                    <a:pt x="2067" y="9666"/>
                    <a:pt x="2128" y="8967"/>
                    <a:pt x="2219" y="8268"/>
                  </a:cubicBezTo>
                  <a:cubicBezTo>
                    <a:pt x="2310" y="7629"/>
                    <a:pt x="2341" y="6961"/>
                    <a:pt x="2310" y="6292"/>
                  </a:cubicBezTo>
                  <a:cubicBezTo>
                    <a:pt x="2219" y="5167"/>
                    <a:pt x="2067" y="4073"/>
                    <a:pt x="1763" y="3009"/>
                  </a:cubicBezTo>
                  <a:cubicBezTo>
                    <a:pt x="1551" y="2067"/>
                    <a:pt x="1338" y="1337"/>
                    <a:pt x="1216" y="821"/>
                  </a:cubicBezTo>
                  <a:cubicBezTo>
                    <a:pt x="1155" y="547"/>
                    <a:pt x="1095" y="365"/>
                    <a:pt x="1095" y="213"/>
                  </a:cubicBezTo>
                  <a:cubicBezTo>
                    <a:pt x="1064" y="152"/>
                    <a:pt x="1064" y="91"/>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1"/>
            <p:cNvSpPr/>
            <p:nvPr/>
          </p:nvSpPr>
          <p:spPr>
            <a:xfrm>
              <a:off x="4908400" y="4175875"/>
              <a:ext cx="20550" cy="110975"/>
            </a:xfrm>
            <a:custGeom>
              <a:rect b="b" l="l" r="r" t="t"/>
              <a:pathLst>
                <a:path extrusionOk="0" h="4439" w="822">
                  <a:moveTo>
                    <a:pt x="822" y="1"/>
                  </a:moveTo>
                  <a:lnTo>
                    <a:pt x="822" y="1"/>
                  </a:lnTo>
                  <a:cubicBezTo>
                    <a:pt x="427" y="1460"/>
                    <a:pt x="153" y="2919"/>
                    <a:pt x="1" y="4439"/>
                  </a:cubicBezTo>
                  <a:cubicBezTo>
                    <a:pt x="244" y="3709"/>
                    <a:pt x="396" y="2980"/>
                    <a:pt x="518" y="2250"/>
                  </a:cubicBezTo>
                  <a:cubicBezTo>
                    <a:pt x="670" y="1521"/>
                    <a:pt x="791" y="761"/>
                    <a:pt x="8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1"/>
            <p:cNvSpPr/>
            <p:nvPr/>
          </p:nvSpPr>
          <p:spPr>
            <a:xfrm>
              <a:off x="4928925" y="4171325"/>
              <a:ext cx="14475" cy="129200"/>
            </a:xfrm>
            <a:custGeom>
              <a:rect b="b" l="l" r="r" t="t"/>
              <a:pathLst>
                <a:path extrusionOk="0" h="5168" w="579">
                  <a:moveTo>
                    <a:pt x="1" y="0"/>
                  </a:moveTo>
                  <a:cubicBezTo>
                    <a:pt x="1" y="882"/>
                    <a:pt x="61" y="1733"/>
                    <a:pt x="213" y="2584"/>
                  </a:cubicBezTo>
                  <a:cubicBezTo>
                    <a:pt x="274" y="3466"/>
                    <a:pt x="396" y="4317"/>
                    <a:pt x="578" y="5168"/>
                  </a:cubicBezTo>
                  <a:cubicBezTo>
                    <a:pt x="578" y="4286"/>
                    <a:pt x="517" y="3435"/>
                    <a:pt x="396" y="2554"/>
                  </a:cubicBezTo>
                  <a:cubicBezTo>
                    <a:pt x="305" y="1703"/>
                    <a:pt x="183" y="85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1"/>
            <p:cNvSpPr/>
            <p:nvPr/>
          </p:nvSpPr>
          <p:spPr>
            <a:xfrm>
              <a:off x="4207025" y="4207800"/>
              <a:ext cx="5350" cy="682400"/>
            </a:xfrm>
            <a:custGeom>
              <a:rect b="b" l="l" r="r" t="t"/>
              <a:pathLst>
                <a:path extrusionOk="0" h="27296" w="214">
                  <a:moveTo>
                    <a:pt x="92" y="0"/>
                  </a:moveTo>
                  <a:cubicBezTo>
                    <a:pt x="62" y="0"/>
                    <a:pt x="1" y="6140"/>
                    <a:pt x="1" y="13648"/>
                  </a:cubicBezTo>
                  <a:cubicBezTo>
                    <a:pt x="1" y="21186"/>
                    <a:pt x="62" y="27296"/>
                    <a:pt x="92" y="27296"/>
                  </a:cubicBezTo>
                  <a:cubicBezTo>
                    <a:pt x="153" y="27296"/>
                    <a:pt x="214" y="21186"/>
                    <a:pt x="214" y="13648"/>
                  </a:cubicBezTo>
                  <a:cubicBezTo>
                    <a:pt x="214" y="6110"/>
                    <a:pt x="15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1"/>
            <p:cNvSpPr/>
            <p:nvPr/>
          </p:nvSpPr>
          <p:spPr>
            <a:xfrm>
              <a:off x="4583175" y="3925875"/>
              <a:ext cx="94250" cy="493975"/>
            </a:xfrm>
            <a:custGeom>
              <a:rect b="b" l="l" r="r" t="t"/>
              <a:pathLst>
                <a:path extrusionOk="0" h="19759" w="3770">
                  <a:moveTo>
                    <a:pt x="1" y="1"/>
                  </a:moveTo>
                  <a:cubicBezTo>
                    <a:pt x="1" y="1"/>
                    <a:pt x="1064" y="4499"/>
                    <a:pt x="973" y="5411"/>
                  </a:cubicBezTo>
                  <a:cubicBezTo>
                    <a:pt x="913" y="6323"/>
                    <a:pt x="213" y="11703"/>
                    <a:pt x="213" y="11703"/>
                  </a:cubicBezTo>
                  <a:cubicBezTo>
                    <a:pt x="213" y="11703"/>
                    <a:pt x="1125" y="13800"/>
                    <a:pt x="2128" y="16202"/>
                  </a:cubicBezTo>
                  <a:cubicBezTo>
                    <a:pt x="2609" y="17343"/>
                    <a:pt x="3682" y="19759"/>
                    <a:pt x="3767" y="19759"/>
                  </a:cubicBezTo>
                  <a:cubicBezTo>
                    <a:pt x="3768" y="19759"/>
                    <a:pt x="3769" y="19759"/>
                    <a:pt x="3770" y="19758"/>
                  </a:cubicBezTo>
                  <a:cubicBezTo>
                    <a:pt x="2493" y="16901"/>
                    <a:pt x="3739" y="14287"/>
                    <a:pt x="3618" y="11156"/>
                  </a:cubicBezTo>
                  <a:cubicBezTo>
                    <a:pt x="3466" y="7113"/>
                    <a:pt x="1855" y="3557"/>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1"/>
            <p:cNvSpPr/>
            <p:nvPr/>
          </p:nvSpPr>
          <p:spPr>
            <a:xfrm>
              <a:off x="3404150" y="3906125"/>
              <a:ext cx="370525" cy="481825"/>
            </a:xfrm>
            <a:custGeom>
              <a:rect b="b" l="l" r="r" t="t"/>
              <a:pathLst>
                <a:path extrusionOk="0" h="19273" w="14821">
                  <a:moveTo>
                    <a:pt x="14821" y="0"/>
                  </a:moveTo>
                  <a:cubicBezTo>
                    <a:pt x="13210" y="92"/>
                    <a:pt x="11903" y="5563"/>
                    <a:pt x="10930" y="6839"/>
                  </a:cubicBezTo>
                  <a:cubicBezTo>
                    <a:pt x="9957" y="8116"/>
                    <a:pt x="9076" y="9575"/>
                    <a:pt x="7678" y="10396"/>
                  </a:cubicBezTo>
                  <a:cubicBezTo>
                    <a:pt x="6583" y="11034"/>
                    <a:pt x="5337" y="11247"/>
                    <a:pt x="4121" y="11551"/>
                  </a:cubicBezTo>
                  <a:cubicBezTo>
                    <a:pt x="2905" y="11855"/>
                    <a:pt x="1629" y="12341"/>
                    <a:pt x="899" y="13374"/>
                  </a:cubicBezTo>
                  <a:cubicBezTo>
                    <a:pt x="0" y="14644"/>
                    <a:pt x="735" y="19273"/>
                    <a:pt x="941" y="19273"/>
                  </a:cubicBezTo>
                  <a:cubicBezTo>
                    <a:pt x="972" y="19273"/>
                    <a:pt x="991" y="19170"/>
                    <a:pt x="991" y="18937"/>
                  </a:cubicBezTo>
                  <a:cubicBezTo>
                    <a:pt x="960" y="17326"/>
                    <a:pt x="1598" y="15776"/>
                    <a:pt x="2814" y="14712"/>
                  </a:cubicBezTo>
                  <a:cubicBezTo>
                    <a:pt x="6948" y="12706"/>
                    <a:pt x="10960" y="10456"/>
                    <a:pt x="14821" y="7964"/>
                  </a:cubicBezTo>
                  <a:lnTo>
                    <a:pt x="14821"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1"/>
            <p:cNvSpPr/>
            <p:nvPr/>
          </p:nvSpPr>
          <p:spPr>
            <a:xfrm>
              <a:off x="3828600" y="4226800"/>
              <a:ext cx="401250" cy="213550"/>
            </a:xfrm>
            <a:custGeom>
              <a:rect b="b" l="l" r="r" t="t"/>
              <a:pathLst>
                <a:path extrusionOk="0" h="8542" w="16050">
                  <a:moveTo>
                    <a:pt x="7387" y="0"/>
                  </a:moveTo>
                  <a:lnTo>
                    <a:pt x="1" y="8541"/>
                  </a:lnTo>
                  <a:cubicBezTo>
                    <a:pt x="2615" y="7083"/>
                    <a:pt x="4499" y="5137"/>
                    <a:pt x="7448" y="4620"/>
                  </a:cubicBezTo>
                  <a:cubicBezTo>
                    <a:pt x="8461" y="4446"/>
                    <a:pt x="9485" y="4397"/>
                    <a:pt x="10515" y="4397"/>
                  </a:cubicBezTo>
                  <a:cubicBezTo>
                    <a:pt x="11861" y="4397"/>
                    <a:pt x="13214" y="4481"/>
                    <a:pt x="14561" y="4481"/>
                  </a:cubicBezTo>
                  <a:cubicBezTo>
                    <a:pt x="15058" y="4481"/>
                    <a:pt x="15555" y="4470"/>
                    <a:pt x="16050" y="4438"/>
                  </a:cubicBezTo>
                  <a:cubicBezTo>
                    <a:pt x="15898" y="2979"/>
                    <a:pt x="15746" y="1520"/>
                    <a:pt x="15594" y="92"/>
                  </a:cubicBezTo>
                  <a:lnTo>
                    <a:pt x="7387"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1"/>
            <p:cNvSpPr/>
            <p:nvPr/>
          </p:nvSpPr>
          <p:spPr>
            <a:xfrm>
              <a:off x="3771625" y="3903850"/>
              <a:ext cx="5325" cy="197600"/>
            </a:xfrm>
            <a:custGeom>
              <a:rect b="b" l="l" r="r" t="t"/>
              <a:pathLst>
                <a:path extrusionOk="0" h="7904" w="213">
                  <a:moveTo>
                    <a:pt x="122" y="0"/>
                  </a:moveTo>
                  <a:cubicBezTo>
                    <a:pt x="30" y="1307"/>
                    <a:pt x="0" y="2614"/>
                    <a:pt x="30" y="3952"/>
                  </a:cubicBezTo>
                  <a:cubicBezTo>
                    <a:pt x="0" y="5259"/>
                    <a:pt x="30" y="6596"/>
                    <a:pt x="122" y="7903"/>
                  </a:cubicBezTo>
                  <a:cubicBezTo>
                    <a:pt x="182" y="7903"/>
                    <a:pt x="213" y="6140"/>
                    <a:pt x="213" y="3952"/>
                  </a:cubicBezTo>
                  <a:cubicBezTo>
                    <a:pt x="213" y="1763"/>
                    <a:pt x="182"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1"/>
            <p:cNvSpPr/>
            <p:nvPr/>
          </p:nvSpPr>
          <p:spPr>
            <a:xfrm>
              <a:off x="3469175" y="4071775"/>
              <a:ext cx="347300" cy="203675"/>
            </a:xfrm>
            <a:custGeom>
              <a:rect b="b" l="l" r="r" t="t"/>
              <a:pathLst>
                <a:path extrusionOk="0" h="8147" w="13892">
                  <a:moveTo>
                    <a:pt x="13891" y="1"/>
                  </a:moveTo>
                  <a:lnTo>
                    <a:pt x="13891" y="1"/>
                  </a:lnTo>
                  <a:cubicBezTo>
                    <a:pt x="13709" y="92"/>
                    <a:pt x="13527" y="213"/>
                    <a:pt x="13344" y="335"/>
                  </a:cubicBezTo>
                  <a:lnTo>
                    <a:pt x="11946" y="1338"/>
                  </a:lnTo>
                  <a:cubicBezTo>
                    <a:pt x="10761" y="2159"/>
                    <a:pt x="9058" y="3283"/>
                    <a:pt x="7144" y="4408"/>
                  </a:cubicBezTo>
                  <a:cubicBezTo>
                    <a:pt x="5229" y="5533"/>
                    <a:pt x="3435" y="6444"/>
                    <a:pt x="2128" y="7083"/>
                  </a:cubicBezTo>
                  <a:lnTo>
                    <a:pt x="578" y="7843"/>
                  </a:lnTo>
                  <a:cubicBezTo>
                    <a:pt x="365" y="7934"/>
                    <a:pt x="183" y="8025"/>
                    <a:pt x="1" y="8147"/>
                  </a:cubicBezTo>
                  <a:cubicBezTo>
                    <a:pt x="213" y="8086"/>
                    <a:pt x="396" y="8025"/>
                    <a:pt x="608" y="7934"/>
                  </a:cubicBezTo>
                  <a:cubicBezTo>
                    <a:pt x="973" y="7782"/>
                    <a:pt x="1520" y="7539"/>
                    <a:pt x="2189" y="7235"/>
                  </a:cubicBezTo>
                  <a:cubicBezTo>
                    <a:pt x="3526" y="6627"/>
                    <a:pt x="5350" y="5715"/>
                    <a:pt x="7265" y="4590"/>
                  </a:cubicBezTo>
                  <a:cubicBezTo>
                    <a:pt x="9180" y="3435"/>
                    <a:pt x="10852" y="2311"/>
                    <a:pt x="12037" y="1460"/>
                  </a:cubicBezTo>
                  <a:cubicBezTo>
                    <a:pt x="12615" y="1034"/>
                    <a:pt x="13101" y="669"/>
                    <a:pt x="13405" y="426"/>
                  </a:cubicBezTo>
                  <a:cubicBezTo>
                    <a:pt x="13587" y="274"/>
                    <a:pt x="13739" y="153"/>
                    <a:pt x="138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1"/>
            <p:cNvSpPr/>
            <p:nvPr/>
          </p:nvSpPr>
          <p:spPr>
            <a:xfrm>
              <a:off x="3634075" y="2481800"/>
              <a:ext cx="1128475" cy="914200"/>
            </a:xfrm>
            <a:custGeom>
              <a:rect b="b" l="l" r="r" t="t"/>
              <a:pathLst>
                <a:path extrusionOk="0" h="36568" w="45139">
                  <a:moveTo>
                    <a:pt x="23505" y="0"/>
                  </a:moveTo>
                  <a:cubicBezTo>
                    <a:pt x="23350" y="0"/>
                    <a:pt x="23195" y="4"/>
                    <a:pt x="23040" y="12"/>
                  </a:cubicBezTo>
                  <a:cubicBezTo>
                    <a:pt x="22904" y="6"/>
                    <a:pt x="22764" y="3"/>
                    <a:pt x="22620" y="3"/>
                  </a:cubicBezTo>
                  <a:cubicBezTo>
                    <a:pt x="20617" y="3"/>
                    <a:pt x="17972" y="582"/>
                    <a:pt x="16809" y="1319"/>
                  </a:cubicBezTo>
                  <a:cubicBezTo>
                    <a:pt x="15198" y="2322"/>
                    <a:pt x="13557" y="3720"/>
                    <a:pt x="12767" y="5423"/>
                  </a:cubicBezTo>
                  <a:cubicBezTo>
                    <a:pt x="12341" y="6334"/>
                    <a:pt x="12037" y="7398"/>
                    <a:pt x="11247" y="8037"/>
                  </a:cubicBezTo>
                  <a:cubicBezTo>
                    <a:pt x="10153" y="8857"/>
                    <a:pt x="8633" y="8523"/>
                    <a:pt x="7265" y="8675"/>
                  </a:cubicBezTo>
                  <a:cubicBezTo>
                    <a:pt x="5046" y="8918"/>
                    <a:pt x="3101" y="10651"/>
                    <a:pt x="2341" y="12778"/>
                  </a:cubicBezTo>
                  <a:cubicBezTo>
                    <a:pt x="1611" y="14936"/>
                    <a:pt x="1855" y="17307"/>
                    <a:pt x="2949" y="19283"/>
                  </a:cubicBezTo>
                  <a:cubicBezTo>
                    <a:pt x="3192" y="19739"/>
                    <a:pt x="3466" y="20225"/>
                    <a:pt x="3283" y="20681"/>
                  </a:cubicBezTo>
                  <a:cubicBezTo>
                    <a:pt x="3101" y="21015"/>
                    <a:pt x="2797" y="21289"/>
                    <a:pt x="2432" y="21441"/>
                  </a:cubicBezTo>
                  <a:cubicBezTo>
                    <a:pt x="1520" y="21927"/>
                    <a:pt x="791" y="22687"/>
                    <a:pt x="365" y="23599"/>
                  </a:cubicBezTo>
                  <a:cubicBezTo>
                    <a:pt x="0" y="24572"/>
                    <a:pt x="122" y="25757"/>
                    <a:pt x="912" y="26426"/>
                  </a:cubicBezTo>
                  <a:cubicBezTo>
                    <a:pt x="1320" y="26756"/>
                    <a:pt x="1826" y="26924"/>
                    <a:pt x="2345" y="26924"/>
                  </a:cubicBezTo>
                  <a:cubicBezTo>
                    <a:pt x="2639" y="26924"/>
                    <a:pt x="2936" y="26870"/>
                    <a:pt x="3222" y="26760"/>
                  </a:cubicBezTo>
                  <a:lnTo>
                    <a:pt x="3222" y="26760"/>
                  </a:lnTo>
                  <a:cubicBezTo>
                    <a:pt x="2979" y="27338"/>
                    <a:pt x="2858" y="27946"/>
                    <a:pt x="2858" y="28554"/>
                  </a:cubicBezTo>
                  <a:cubicBezTo>
                    <a:pt x="2827" y="29921"/>
                    <a:pt x="3557" y="31198"/>
                    <a:pt x="4742" y="31897"/>
                  </a:cubicBezTo>
                  <a:cubicBezTo>
                    <a:pt x="5135" y="32099"/>
                    <a:pt x="5578" y="32197"/>
                    <a:pt x="6020" y="32197"/>
                  </a:cubicBezTo>
                  <a:cubicBezTo>
                    <a:pt x="6912" y="32197"/>
                    <a:pt x="7801" y="31798"/>
                    <a:pt x="8268" y="31046"/>
                  </a:cubicBezTo>
                  <a:cubicBezTo>
                    <a:pt x="8268" y="33799"/>
                    <a:pt x="10530" y="35748"/>
                    <a:pt x="12977" y="35748"/>
                  </a:cubicBezTo>
                  <a:cubicBezTo>
                    <a:pt x="13825" y="35748"/>
                    <a:pt x="14696" y="35514"/>
                    <a:pt x="15502" y="34997"/>
                  </a:cubicBezTo>
                  <a:cubicBezTo>
                    <a:pt x="15991" y="34644"/>
                    <a:pt x="16504" y="34219"/>
                    <a:pt x="17085" y="34219"/>
                  </a:cubicBezTo>
                  <a:cubicBezTo>
                    <a:pt x="17154" y="34219"/>
                    <a:pt x="17224" y="34225"/>
                    <a:pt x="17296" y="34238"/>
                  </a:cubicBezTo>
                  <a:cubicBezTo>
                    <a:pt x="17964" y="34359"/>
                    <a:pt x="18359" y="34997"/>
                    <a:pt x="18815" y="35453"/>
                  </a:cubicBezTo>
                  <a:cubicBezTo>
                    <a:pt x="19558" y="36215"/>
                    <a:pt x="20619" y="36568"/>
                    <a:pt x="21692" y="36568"/>
                  </a:cubicBezTo>
                  <a:cubicBezTo>
                    <a:pt x="22375" y="36568"/>
                    <a:pt x="23064" y="36424"/>
                    <a:pt x="23679" y="36152"/>
                  </a:cubicBezTo>
                  <a:cubicBezTo>
                    <a:pt x="25290" y="35423"/>
                    <a:pt x="26475" y="33994"/>
                    <a:pt x="27326" y="32444"/>
                  </a:cubicBezTo>
                  <a:cubicBezTo>
                    <a:pt x="27893" y="33302"/>
                    <a:pt x="28781" y="33707"/>
                    <a:pt x="29664" y="33707"/>
                  </a:cubicBezTo>
                  <a:cubicBezTo>
                    <a:pt x="30816" y="33707"/>
                    <a:pt x="31959" y="33018"/>
                    <a:pt x="32372" y="31745"/>
                  </a:cubicBezTo>
                  <a:cubicBezTo>
                    <a:pt x="33347" y="33009"/>
                    <a:pt x="34706" y="33577"/>
                    <a:pt x="36050" y="33577"/>
                  </a:cubicBezTo>
                  <a:cubicBezTo>
                    <a:pt x="38392" y="33577"/>
                    <a:pt x="40687" y="31851"/>
                    <a:pt x="40822" y="29070"/>
                  </a:cubicBezTo>
                  <a:cubicBezTo>
                    <a:pt x="43740" y="28614"/>
                    <a:pt x="45138" y="25210"/>
                    <a:pt x="43345" y="22870"/>
                  </a:cubicBezTo>
                  <a:lnTo>
                    <a:pt x="43345" y="22839"/>
                  </a:lnTo>
                  <a:cubicBezTo>
                    <a:pt x="42676" y="21988"/>
                    <a:pt x="41643" y="21319"/>
                    <a:pt x="41430" y="20256"/>
                  </a:cubicBezTo>
                  <a:cubicBezTo>
                    <a:pt x="41187" y="18857"/>
                    <a:pt x="42585" y="17550"/>
                    <a:pt x="42311" y="16152"/>
                  </a:cubicBezTo>
                  <a:cubicBezTo>
                    <a:pt x="42159" y="15179"/>
                    <a:pt x="41278" y="14511"/>
                    <a:pt x="40366" y="14146"/>
                  </a:cubicBezTo>
                  <a:cubicBezTo>
                    <a:pt x="39454" y="13751"/>
                    <a:pt x="38451" y="13599"/>
                    <a:pt x="37630" y="13082"/>
                  </a:cubicBezTo>
                  <a:cubicBezTo>
                    <a:pt x="36627" y="12444"/>
                    <a:pt x="35867" y="11502"/>
                    <a:pt x="35472" y="10407"/>
                  </a:cubicBezTo>
                  <a:cubicBezTo>
                    <a:pt x="35320" y="10103"/>
                    <a:pt x="35229" y="9799"/>
                    <a:pt x="35138" y="9496"/>
                  </a:cubicBezTo>
                  <a:cubicBezTo>
                    <a:pt x="35047" y="8796"/>
                    <a:pt x="34895" y="8158"/>
                    <a:pt x="34682" y="7520"/>
                  </a:cubicBezTo>
                  <a:cubicBezTo>
                    <a:pt x="34652" y="7337"/>
                    <a:pt x="34621" y="7185"/>
                    <a:pt x="34591" y="7003"/>
                  </a:cubicBezTo>
                  <a:lnTo>
                    <a:pt x="34591" y="7003"/>
                  </a:lnTo>
                  <a:lnTo>
                    <a:pt x="34621" y="7398"/>
                  </a:lnTo>
                  <a:cubicBezTo>
                    <a:pt x="34500" y="7064"/>
                    <a:pt x="34317" y="6760"/>
                    <a:pt x="34135" y="6486"/>
                  </a:cubicBezTo>
                  <a:cubicBezTo>
                    <a:pt x="33651" y="5855"/>
                    <a:pt x="32831" y="5413"/>
                    <a:pt x="32060" y="5413"/>
                  </a:cubicBezTo>
                  <a:cubicBezTo>
                    <a:pt x="31725" y="5413"/>
                    <a:pt x="31400" y="5496"/>
                    <a:pt x="31115" y="5683"/>
                  </a:cubicBezTo>
                  <a:lnTo>
                    <a:pt x="31115" y="5683"/>
                  </a:lnTo>
                  <a:lnTo>
                    <a:pt x="31551" y="5392"/>
                  </a:lnTo>
                  <a:cubicBezTo>
                    <a:pt x="30366" y="2565"/>
                    <a:pt x="27812" y="559"/>
                    <a:pt x="24773" y="73"/>
                  </a:cubicBezTo>
                  <a:cubicBezTo>
                    <a:pt x="24350" y="28"/>
                    <a:pt x="23927" y="0"/>
                    <a:pt x="235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1"/>
            <p:cNvSpPr/>
            <p:nvPr/>
          </p:nvSpPr>
          <p:spPr>
            <a:xfrm>
              <a:off x="3944100" y="2670375"/>
              <a:ext cx="579825" cy="1267725"/>
            </a:xfrm>
            <a:custGeom>
              <a:rect b="b" l="l" r="r" t="t"/>
              <a:pathLst>
                <a:path extrusionOk="0" h="50709" w="23193">
                  <a:moveTo>
                    <a:pt x="16090" y="1"/>
                  </a:moveTo>
                  <a:cubicBezTo>
                    <a:pt x="15856" y="1"/>
                    <a:pt x="15619" y="13"/>
                    <a:pt x="15381" y="38"/>
                  </a:cubicBezTo>
                  <a:lnTo>
                    <a:pt x="4378" y="1193"/>
                  </a:lnTo>
                  <a:cubicBezTo>
                    <a:pt x="3192" y="1314"/>
                    <a:pt x="2341" y="2317"/>
                    <a:pt x="2372" y="3472"/>
                  </a:cubicBezTo>
                  <a:lnTo>
                    <a:pt x="3527" y="31041"/>
                  </a:lnTo>
                  <a:cubicBezTo>
                    <a:pt x="2736" y="31223"/>
                    <a:pt x="913" y="31619"/>
                    <a:pt x="1" y="31892"/>
                  </a:cubicBezTo>
                  <a:cubicBezTo>
                    <a:pt x="1" y="31892"/>
                    <a:pt x="8447" y="50709"/>
                    <a:pt x="10574" y="50709"/>
                  </a:cubicBezTo>
                  <a:cubicBezTo>
                    <a:pt x="10586" y="50709"/>
                    <a:pt x="10597" y="50708"/>
                    <a:pt x="10609" y="50707"/>
                  </a:cubicBezTo>
                  <a:cubicBezTo>
                    <a:pt x="12706" y="50464"/>
                    <a:pt x="21035" y="32470"/>
                    <a:pt x="21035" y="32470"/>
                  </a:cubicBezTo>
                  <a:cubicBezTo>
                    <a:pt x="19576" y="32014"/>
                    <a:pt x="18117" y="31649"/>
                    <a:pt x="16627" y="31375"/>
                  </a:cubicBezTo>
                  <a:cubicBezTo>
                    <a:pt x="16597" y="29582"/>
                    <a:pt x="16658" y="27789"/>
                    <a:pt x="16840" y="25995"/>
                  </a:cubicBezTo>
                  <a:cubicBezTo>
                    <a:pt x="16840" y="25995"/>
                    <a:pt x="21703" y="25205"/>
                    <a:pt x="22706" y="18852"/>
                  </a:cubicBezTo>
                  <a:cubicBezTo>
                    <a:pt x="23193" y="15691"/>
                    <a:pt x="23041" y="10524"/>
                    <a:pt x="22767" y="6269"/>
                  </a:cubicBezTo>
                  <a:cubicBezTo>
                    <a:pt x="22539" y="2707"/>
                    <a:pt x="19588" y="1"/>
                    <a:pt x="16090" y="1"/>
                  </a:cubicBezTo>
                  <a:close/>
                </a:path>
              </a:pathLst>
            </a:custGeom>
            <a:solidFill>
              <a:srgbClr val="FFA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1"/>
            <p:cNvSpPr/>
            <p:nvPr/>
          </p:nvSpPr>
          <p:spPr>
            <a:xfrm>
              <a:off x="4411450" y="2895425"/>
              <a:ext cx="40300" cy="39000"/>
            </a:xfrm>
            <a:custGeom>
              <a:rect b="b" l="l" r="r" t="t"/>
              <a:pathLst>
                <a:path extrusionOk="0" h="1560" w="1612">
                  <a:moveTo>
                    <a:pt x="844" y="0"/>
                  </a:moveTo>
                  <a:cubicBezTo>
                    <a:pt x="826" y="0"/>
                    <a:pt x="809" y="1"/>
                    <a:pt x="790" y="2"/>
                  </a:cubicBezTo>
                  <a:cubicBezTo>
                    <a:pt x="335" y="33"/>
                    <a:pt x="0" y="397"/>
                    <a:pt x="0" y="823"/>
                  </a:cubicBezTo>
                  <a:cubicBezTo>
                    <a:pt x="0" y="1243"/>
                    <a:pt x="335" y="1560"/>
                    <a:pt x="744" y="1560"/>
                  </a:cubicBezTo>
                  <a:cubicBezTo>
                    <a:pt x="780" y="1560"/>
                    <a:pt x="815" y="1557"/>
                    <a:pt x="851" y="1552"/>
                  </a:cubicBezTo>
                  <a:cubicBezTo>
                    <a:pt x="1277" y="1552"/>
                    <a:pt x="1611" y="1188"/>
                    <a:pt x="1611" y="732"/>
                  </a:cubicBezTo>
                  <a:cubicBezTo>
                    <a:pt x="1582" y="324"/>
                    <a:pt x="12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1"/>
            <p:cNvSpPr/>
            <p:nvPr/>
          </p:nvSpPr>
          <p:spPr>
            <a:xfrm>
              <a:off x="4403850" y="2874100"/>
              <a:ext cx="82850" cy="21150"/>
            </a:xfrm>
            <a:custGeom>
              <a:rect b="b" l="l" r="r" t="t"/>
              <a:pathLst>
                <a:path extrusionOk="0" h="846" w="3314">
                  <a:moveTo>
                    <a:pt x="1579" y="0"/>
                  </a:moveTo>
                  <a:cubicBezTo>
                    <a:pt x="1139" y="0"/>
                    <a:pt x="729" y="146"/>
                    <a:pt x="395" y="369"/>
                  </a:cubicBezTo>
                  <a:cubicBezTo>
                    <a:pt x="122" y="582"/>
                    <a:pt x="0" y="764"/>
                    <a:pt x="61" y="825"/>
                  </a:cubicBezTo>
                  <a:cubicBezTo>
                    <a:pt x="72" y="839"/>
                    <a:pt x="90" y="846"/>
                    <a:pt x="115" y="846"/>
                  </a:cubicBezTo>
                  <a:cubicBezTo>
                    <a:pt x="306" y="846"/>
                    <a:pt x="894" y="491"/>
                    <a:pt x="1672" y="491"/>
                  </a:cubicBezTo>
                  <a:cubicBezTo>
                    <a:pt x="2450" y="491"/>
                    <a:pt x="3015" y="846"/>
                    <a:pt x="3199" y="846"/>
                  </a:cubicBezTo>
                  <a:cubicBezTo>
                    <a:pt x="3224" y="846"/>
                    <a:pt x="3242" y="839"/>
                    <a:pt x="3253" y="825"/>
                  </a:cubicBezTo>
                  <a:cubicBezTo>
                    <a:pt x="3313" y="794"/>
                    <a:pt x="3222" y="612"/>
                    <a:pt x="2949" y="399"/>
                  </a:cubicBezTo>
                  <a:cubicBezTo>
                    <a:pt x="2615" y="149"/>
                    <a:pt x="2204" y="0"/>
                    <a:pt x="1811" y="0"/>
                  </a:cubicBezTo>
                  <a:cubicBezTo>
                    <a:pt x="1775" y="0"/>
                    <a:pt x="1738" y="2"/>
                    <a:pt x="1702" y="4"/>
                  </a:cubicBezTo>
                  <a:cubicBezTo>
                    <a:pt x="1661" y="2"/>
                    <a:pt x="1620" y="0"/>
                    <a:pt x="1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1"/>
            <p:cNvSpPr/>
            <p:nvPr/>
          </p:nvSpPr>
          <p:spPr>
            <a:xfrm>
              <a:off x="4199425" y="2899225"/>
              <a:ext cx="41075" cy="39625"/>
            </a:xfrm>
            <a:custGeom>
              <a:rect b="b" l="l" r="r" t="t"/>
              <a:pathLst>
                <a:path extrusionOk="0" h="1585" w="1643">
                  <a:moveTo>
                    <a:pt x="875" y="0"/>
                  </a:moveTo>
                  <a:cubicBezTo>
                    <a:pt x="857" y="0"/>
                    <a:pt x="839" y="1"/>
                    <a:pt x="821" y="2"/>
                  </a:cubicBezTo>
                  <a:cubicBezTo>
                    <a:pt x="366" y="33"/>
                    <a:pt x="1" y="397"/>
                    <a:pt x="31" y="823"/>
                  </a:cubicBezTo>
                  <a:cubicBezTo>
                    <a:pt x="31" y="1260"/>
                    <a:pt x="394" y="1585"/>
                    <a:pt x="798" y="1585"/>
                  </a:cubicBezTo>
                  <a:cubicBezTo>
                    <a:pt x="816" y="1585"/>
                    <a:pt x="834" y="1584"/>
                    <a:pt x="852" y="1583"/>
                  </a:cubicBezTo>
                  <a:cubicBezTo>
                    <a:pt x="1308" y="1552"/>
                    <a:pt x="1642" y="1188"/>
                    <a:pt x="1642" y="762"/>
                  </a:cubicBezTo>
                  <a:cubicBezTo>
                    <a:pt x="1613" y="325"/>
                    <a:pt x="1277" y="0"/>
                    <a:pt x="8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1"/>
            <p:cNvSpPr/>
            <p:nvPr/>
          </p:nvSpPr>
          <p:spPr>
            <a:xfrm>
              <a:off x="4188800" y="2878000"/>
              <a:ext cx="82850" cy="21600"/>
            </a:xfrm>
            <a:custGeom>
              <a:rect b="b" l="l" r="r" t="t"/>
              <a:pathLst>
                <a:path extrusionOk="0" h="864" w="3314">
                  <a:moveTo>
                    <a:pt x="1672" y="0"/>
                  </a:moveTo>
                  <a:cubicBezTo>
                    <a:pt x="1216" y="0"/>
                    <a:pt x="760" y="122"/>
                    <a:pt x="395" y="395"/>
                  </a:cubicBezTo>
                  <a:cubicBezTo>
                    <a:pt x="91" y="608"/>
                    <a:pt x="0" y="790"/>
                    <a:pt x="61" y="821"/>
                  </a:cubicBezTo>
                  <a:cubicBezTo>
                    <a:pt x="72" y="836"/>
                    <a:pt x="92" y="843"/>
                    <a:pt x="120" y="843"/>
                  </a:cubicBezTo>
                  <a:cubicBezTo>
                    <a:pt x="315" y="843"/>
                    <a:pt x="900" y="513"/>
                    <a:pt x="1672" y="487"/>
                  </a:cubicBezTo>
                  <a:cubicBezTo>
                    <a:pt x="2446" y="487"/>
                    <a:pt x="3044" y="863"/>
                    <a:pt x="3214" y="863"/>
                  </a:cubicBezTo>
                  <a:cubicBezTo>
                    <a:pt x="3232" y="863"/>
                    <a:pt x="3244" y="860"/>
                    <a:pt x="3253" y="851"/>
                  </a:cubicBezTo>
                  <a:cubicBezTo>
                    <a:pt x="3313" y="790"/>
                    <a:pt x="3222" y="608"/>
                    <a:pt x="2949" y="395"/>
                  </a:cubicBezTo>
                  <a:cubicBezTo>
                    <a:pt x="2584" y="122"/>
                    <a:pt x="2128" y="0"/>
                    <a:pt x="1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1"/>
            <p:cNvSpPr/>
            <p:nvPr/>
          </p:nvSpPr>
          <p:spPr>
            <a:xfrm>
              <a:off x="4336975" y="2878750"/>
              <a:ext cx="69175" cy="183725"/>
            </a:xfrm>
            <a:custGeom>
              <a:rect b="b" l="l" r="r" t="t"/>
              <a:pathLst>
                <a:path extrusionOk="0" h="7349" w="2767">
                  <a:moveTo>
                    <a:pt x="124" y="0"/>
                  </a:moveTo>
                  <a:cubicBezTo>
                    <a:pt x="123" y="0"/>
                    <a:pt x="123" y="0"/>
                    <a:pt x="122" y="1"/>
                  </a:cubicBezTo>
                  <a:cubicBezTo>
                    <a:pt x="0" y="61"/>
                    <a:pt x="669" y="2037"/>
                    <a:pt x="1581" y="4469"/>
                  </a:cubicBezTo>
                  <a:cubicBezTo>
                    <a:pt x="1824" y="5046"/>
                    <a:pt x="2037" y="5624"/>
                    <a:pt x="2250" y="6171"/>
                  </a:cubicBezTo>
                  <a:cubicBezTo>
                    <a:pt x="2371" y="6384"/>
                    <a:pt x="2432" y="6596"/>
                    <a:pt x="2402" y="6840"/>
                  </a:cubicBezTo>
                  <a:cubicBezTo>
                    <a:pt x="2371" y="6992"/>
                    <a:pt x="2159" y="7022"/>
                    <a:pt x="1946" y="7052"/>
                  </a:cubicBezTo>
                  <a:cubicBezTo>
                    <a:pt x="1459" y="7083"/>
                    <a:pt x="973" y="7174"/>
                    <a:pt x="517" y="7326"/>
                  </a:cubicBezTo>
                  <a:cubicBezTo>
                    <a:pt x="745" y="7341"/>
                    <a:pt x="981" y="7349"/>
                    <a:pt x="1220" y="7349"/>
                  </a:cubicBezTo>
                  <a:cubicBezTo>
                    <a:pt x="1459" y="7349"/>
                    <a:pt x="1703" y="7341"/>
                    <a:pt x="1946" y="7326"/>
                  </a:cubicBezTo>
                  <a:cubicBezTo>
                    <a:pt x="2067" y="7296"/>
                    <a:pt x="2189" y="7296"/>
                    <a:pt x="2311" y="7265"/>
                  </a:cubicBezTo>
                  <a:cubicBezTo>
                    <a:pt x="2493" y="7204"/>
                    <a:pt x="2614" y="7083"/>
                    <a:pt x="2706" y="6931"/>
                  </a:cubicBezTo>
                  <a:cubicBezTo>
                    <a:pt x="2766" y="6627"/>
                    <a:pt x="2736" y="6323"/>
                    <a:pt x="2584" y="6049"/>
                  </a:cubicBezTo>
                  <a:lnTo>
                    <a:pt x="1946" y="4347"/>
                  </a:lnTo>
                  <a:cubicBezTo>
                    <a:pt x="1041" y="1934"/>
                    <a:pt x="226" y="0"/>
                    <a:pt x="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1"/>
            <p:cNvSpPr/>
            <p:nvPr/>
          </p:nvSpPr>
          <p:spPr>
            <a:xfrm>
              <a:off x="4152325" y="3263250"/>
              <a:ext cx="212800" cy="95575"/>
            </a:xfrm>
            <a:custGeom>
              <a:rect b="b" l="l" r="r" t="t"/>
              <a:pathLst>
                <a:path extrusionOk="0" h="3823" w="8512">
                  <a:moveTo>
                    <a:pt x="0" y="1"/>
                  </a:moveTo>
                  <a:lnTo>
                    <a:pt x="0" y="1"/>
                  </a:lnTo>
                  <a:cubicBezTo>
                    <a:pt x="0" y="1"/>
                    <a:pt x="1818" y="3823"/>
                    <a:pt x="7282" y="3823"/>
                  </a:cubicBezTo>
                  <a:cubicBezTo>
                    <a:pt x="7645" y="3823"/>
                    <a:pt x="8024" y="3806"/>
                    <a:pt x="8420" y="3770"/>
                  </a:cubicBezTo>
                  <a:lnTo>
                    <a:pt x="8511" y="2280"/>
                  </a:lnTo>
                  <a:lnTo>
                    <a:pt x="8511" y="2280"/>
                  </a:lnTo>
                  <a:cubicBezTo>
                    <a:pt x="8455" y="2281"/>
                    <a:pt x="8400" y="2281"/>
                    <a:pt x="8344" y="2281"/>
                  </a:cubicBezTo>
                  <a:cubicBezTo>
                    <a:pt x="5393" y="2281"/>
                    <a:pt x="2506" y="1492"/>
                    <a:pt x="0" y="1"/>
                  </a:cubicBezTo>
                  <a:close/>
                </a:path>
              </a:pathLst>
            </a:custGeom>
            <a:solidFill>
              <a:srgbClr val="ED9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1"/>
            <p:cNvSpPr/>
            <p:nvPr/>
          </p:nvSpPr>
          <p:spPr>
            <a:xfrm>
              <a:off x="4265550" y="3088850"/>
              <a:ext cx="82850" cy="59500"/>
            </a:xfrm>
            <a:custGeom>
              <a:rect b="b" l="l" r="r" t="t"/>
              <a:pathLst>
                <a:path extrusionOk="0" h="2380" w="3314">
                  <a:moveTo>
                    <a:pt x="1664" y="1"/>
                  </a:moveTo>
                  <a:cubicBezTo>
                    <a:pt x="1625" y="1"/>
                    <a:pt x="1587" y="6"/>
                    <a:pt x="1550" y="16"/>
                  </a:cubicBezTo>
                  <a:cubicBezTo>
                    <a:pt x="1307" y="47"/>
                    <a:pt x="1094" y="138"/>
                    <a:pt x="912" y="290"/>
                  </a:cubicBezTo>
                  <a:lnTo>
                    <a:pt x="1155" y="77"/>
                  </a:lnTo>
                  <a:lnTo>
                    <a:pt x="1155" y="77"/>
                  </a:lnTo>
                  <a:cubicBezTo>
                    <a:pt x="821" y="290"/>
                    <a:pt x="517" y="533"/>
                    <a:pt x="274" y="837"/>
                  </a:cubicBezTo>
                  <a:cubicBezTo>
                    <a:pt x="31" y="1171"/>
                    <a:pt x="0" y="1597"/>
                    <a:pt x="213" y="1931"/>
                  </a:cubicBezTo>
                  <a:cubicBezTo>
                    <a:pt x="426" y="2174"/>
                    <a:pt x="730" y="2326"/>
                    <a:pt x="1064" y="2357"/>
                  </a:cubicBezTo>
                  <a:cubicBezTo>
                    <a:pt x="1178" y="2372"/>
                    <a:pt x="1292" y="2379"/>
                    <a:pt x="1406" y="2379"/>
                  </a:cubicBezTo>
                  <a:cubicBezTo>
                    <a:pt x="1746" y="2379"/>
                    <a:pt x="2082" y="2311"/>
                    <a:pt x="2401" y="2174"/>
                  </a:cubicBezTo>
                  <a:cubicBezTo>
                    <a:pt x="2736" y="2053"/>
                    <a:pt x="3009" y="1840"/>
                    <a:pt x="3161" y="1506"/>
                  </a:cubicBezTo>
                  <a:cubicBezTo>
                    <a:pt x="3313" y="1202"/>
                    <a:pt x="3161" y="806"/>
                    <a:pt x="2827" y="685"/>
                  </a:cubicBezTo>
                  <a:cubicBezTo>
                    <a:pt x="2614" y="624"/>
                    <a:pt x="2371" y="685"/>
                    <a:pt x="2219" y="502"/>
                  </a:cubicBezTo>
                  <a:cubicBezTo>
                    <a:pt x="2189" y="442"/>
                    <a:pt x="2158" y="351"/>
                    <a:pt x="2128" y="290"/>
                  </a:cubicBezTo>
                  <a:cubicBezTo>
                    <a:pt x="2028" y="114"/>
                    <a:pt x="1844" y="1"/>
                    <a:pt x="1664" y="1"/>
                  </a:cubicBezTo>
                  <a:close/>
                </a:path>
              </a:pathLst>
            </a:custGeom>
            <a:solidFill>
              <a:srgbClr val="ED9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1"/>
            <p:cNvSpPr/>
            <p:nvPr/>
          </p:nvSpPr>
          <p:spPr>
            <a:xfrm>
              <a:off x="4280775" y="3077025"/>
              <a:ext cx="74450" cy="62400"/>
            </a:xfrm>
            <a:custGeom>
              <a:rect b="b" l="l" r="r" t="t"/>
              <a:pathLst>
                <a:path extrusionOk="0" h="2496" w="2978">
                  <a:moveTo>
                    <a:pt x="172" y="1"/>
                  </a:moveTo>
                  <a:cubicBezTo>
                    <a:pt x="109" y="1"/>
                    <a:pt x="1" y="265"/>
                    <a:pt x="30" y="611"/>
                  </a:cubicBezTo>
                  <a:cubicBezTo>
                    <a:pt x="90" y="1158"/>
                    <a:pt x="364" y="1644"/>
                    <a:pt x="789" y="1979"/>
                  </a:cubicBezTo>
                  <a:cubicBezTo>
                    <a:pt x="1215" y="2313"/>
                    <a:pt x="1762" y="2495"/>
                    <a:pt x="2309" y="2495"/>
                  </a:cubicBezTo>
                  <a:cubicBezTo>
                    <a:pt x="2735" y="2495"/>
                    <a:pt x="2978" y="2374"/>
                    <a:pt x="2978" y="2313"/>
                  </a:cubicBezTo>
                  <a:cubicBezTo>
                    <a:pt x="2948" y="2161"/>
                    <a:pt x="1944" y="2282"/>
                    <a:pt x="1124" y="1614"/>
                  </a:cubicBezTo>
                  <a:cubicBezTo>
                    <a:pt x="333" y="945"/>
                    <a:pt x="333" y="3"/>
                    <a:pt x="182" y="3"/>
                  </a:cubicBezTo>
                  <a:cubicBezTo>
                    <a:pt x="178" y="1"/>
                    <a:pt x="175" y="1"/>
                    <a:pt x="1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1"/>
            <p:cNvSpPr/>
            <p:nvPr/>
          </p:nvSpPr>
          <p:spPr>
            <a:xfrm>
              <a:off x="4178925" y="2844700"/>
              <a:ext cx="101850" cy="29200"/>
            </a:xfrm>
            <a:custGeom>
              <a:rect b="b" l="l" r="r" t="t"/>
              <a:pathLst>
                <a:path extrusionOk="0" h="1168" w="4074">
                  <a:moveTo>
                    <a:pt x="2336" y="1"/>
                  </a:moveTo>
                  <a:cubicBezTo>
                    <a:pt x="1688" y="1"/>
                    <a:pt x="1052" y="184"/>
                    <a:pt x="486" y="542"/>
                  </a:cubicBezTo>
                  <a:cubicBezTo>
                    <a:pt x="152" y="755"/>
                    <a:pt x="0" y="998"/>
                    <a:pt x="61" y="1089"/>
                  </a:cubicBezTo>
                  <a:cubicBezTo>
                    <a:pt x="93" y="1145"/>
                    <a:pt x="176" y="1168"/>
                    <a:pt x="301" y="1168"/>
                  </a:cubicBezTo>
                  <a:cubicBezTo>
                    <a:pt x="646" y="1168"/>
                    <a:pt x="1307" y="996"/>
                    <a:pt x="2067" y="907"/>
                  </a:cubicBezTo>
                  <a:cubicBezTo>
                    <a:pt x="3070" y="785"/>
                    <a:pt x="3952" y="876"/>
                    <a:pt x="4043" y="633"/>
                  </a:cubicBezTo>
                  <a:cubicBezTo>
                    <a:pt x="4073" y="542"/>
                    <a:pt x="3891" y="360"/>
                    <a:pt x="3526" y="208"/>
                  </a:cubicBezTo>
                  <a:cubicBezTo>
                    <a:pt x="3134" y="69"/>
                    <a:pt x="2733" y="1"/>
                    <a:pt x="23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1"/>
            <p:cNvSpPr/>
            <p:nvPr/>
          </p:nvSpPr>
          <p:spPr>
            <a:xfrm>
              <a:off x="4401575" y="2822975"/>
              <a:ext cx="77525" cy="24725"/>
            </a:xfrm>
            <a:custGeom>
              <a:rect b="b" l="l" r="r" t="t"/>
              <a:pathLst>
                <a:path extrusionOk="0" h="989" w="3101">
                  <a:moveTo>
                    <a:pt x="1508" y="1"/>
                  </a:moveTo>
                  <a:cubicBezTo>
                    <a:pt x="1110" y="1"/>
                    <a:pt x="713" y="115"/>
                    <a:pt x="365" y="347"/>
                  </a:cubicBezTo>
                  <a:cubicBezTo>
                    <a:pt x="91" y="529"/>
                    <a:pt x="0" y="712"/>
                    <a:pt x="61" y="833"/>
                  </a:cubicBezTo>
                  <a:cubicBezTo>
                    <a:pt x="126" y="912"/>
                    <a:pt x="275" y="934"/>
                    <a:pt x="481" y="934"/>
                  </a:cubicBezTo>
                  <a:cubicBezTo>
                    <a:pt x="756" y="934"/>
                    <a:pt x="1133" y="894"/>
                    <a:pt x="1550" y="894"/>
                  </a:cubicBezTo>
                  <a:cubicBezTo>
                    <a:pt x="2037" y="894"/>
                    <a:pt x="2469" y="989"/>
                    <a:pt x="2748" y="989"/>
                  </a:cubicBezTo>
                  <a:cubicBezTo>
                    <a:pt x="2888" y="989"/>
                    <a:pt x="2989" y="965"/>
                    <a:pt x="3040" y="894"/>
                  </a:cubicBezTo>
                  <a:cubicBezTo>
                    <a:pt x="3100" y="803"/>
                    <a:pt x="3009" y="590"/>
                    <a:pt x="2766" y="408"/>
                  </a:cubicBezTo>
                  <a:cubicBezTo>
                    <a:pt x="2385" y="138"/>
                    <a:pt x="1945" y="1"/>
                    <a:pt x="15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1"/>
            <p:cNvSpPr/>
            <p:nvPr/>
          </p:nvSpPr>
          <p:spPr>
            <a:xfrm>
              <a:off x="3819475" y="2577550"/>
              <a:ext cx="603400" cy="786750"/>
            </a:xfrm>
            <a:custGeom>
              <a:rect b="b" l="l" r="r" t="t"/>
              <a:pathLst>
                <a:path extrusionOk="0" h="31470" w="24136">
                  <a:moveTo>
                    <a:pt x="20322" y="1"/>
                  </a:moveTo>
                  <a:cubicBezTo>
                    <a:pt x="19066" y="1"/>
                    <a:pt x="17840" y="420"/>
                    <a:pt x="16810" y="1167"/>
                  </a:cubicBezTo>
                  <a:cubicBezTo>
                    <a:pt x="15959" y="1744"/>
                    <a:pt x="15138" y="2565"/>
                    <a:pt x="14105" y="2687"/>
                  </a:cubicBezTo>
                  <a:cubicBezTo>
                    <a:pt x="13966" y="2709"/>
                    <a:pt x="13828" y="2718"/>
                    <a:pt x="13690" y="2718"/>
                  </a:cubicBezTo>
                  <a:cubicBezTo>
                    <a:pt x="13068" y="2718"/>
                    <a:pt x="12447" y="2535"/>
                    <a:pt x="11825" y="2535"/>
                  </a:cubicBezTo>
                  <a:cubicBezTo>
                    <a:pt x="10396" y="2535"/>
                    <a:pt x="9120" y="3416"/>
                    <a:pt x="7965" y="4298"/>
                  </a:cubicBezTo>
                  <a:cubicBezTo>
                    <a:pt x="6597" y="5301"/>
                    <a:pt x="5168" y="6395"/>
                    <a:pt x="4621" y="8006"/>
                  </a:cubicBezTo>
                  <a:cubicBezTo>
                    <a:pt x="4408" y="8614"/>
                    <a:pt x="4348" y="9252"/>
                    <a:pt x="3952" y="9830"/>
                  </a:cubicBezTo>
                  <a:cubicBezTo>
                    <a:pt x="3588" y="10407"/>
                    <a:pt x="2919" y="10742"/>
                    <a:pt x="2433" y="11228"/>
                  </a:cubicBezTo>
                  <a:cubicBezTo>
                    <a:pt x="1" y="13508"/>
                    <a:pt x="1217" y="17550"/>
                    <a:pt x="4500" y="18128"/>
                  </a:cubicBezTo>
                  <a:cubicBezTo>
                    <a:pt x="2767" y="19556"/>
                    <a:pt x="1369" y="21502"/>
                    <a:pt x="913" y="23720"/>
                  </a:cubicBezTo>
                  <a:cubicBezTo>
                    <a:pt x="457" y="25970"/>
                    <a:pt x="1004" y="28432"/>
                    <a:pt x="2645" y="30012"/>
                  </a:cubicBezTo>
                  <a:cubicBezTo>
                    <a:pt x="3607" y="30940"/>
                    <a:pt x="4967" y="31469"/>
                    <a:pt x="6286" y="31469"/>
                  </a:cubicBezTo>
                  <a:cubicBezTo>
                    <a:pt x="7301" y="31469"/>
                    <a:pt x="8292" y="31156"/>
                    <a:pt x="9059" y="30468"/>
                  </a:cubicBezTo>
                  <a:cubicBezTo>
                    <a:pt x="10214" y="29435"/>
                    <a:pt x="10670" y="27824"/>
                    <a:pt x="10852" y="26304"/>
                  </a:cubicBezTo>
                  <a:cubicBezTo>
                    <a:pt x="11278" y="22687"/>
                    <a:pt x="10579" y="19009"/>
                    <a:pt x="8816" y="15848"/>
                  </a:cubicBezTo>
                  <a:cubicBezTo>
                    <a:pt x="11430" y="14693"/>
                    <a:pt x="13253" y="12261"/>
                    <a:pt x="13618" y="9404"/>
                  </a:cubicBezTo>
                  <a:cubicBezTo>
                    <a:pt x="14291" y="9565"/>
                    <a:pt x="14964" y="9642"/>
                    <a:pt x="15627" y="9642"/>
                  </a:cubicBezTo>
                  <a:cubicBezTo>
                    <a:pt x="19600" y="9642"/>
                    <a:pt x="23184" y="6873"/>
                    <a:pt x="24044" y="2808"/>
                  </a:cubicBezTo>
                  <a:lnTo>
                    <a:pt x="24135" y="2808"/>
                  </a:lnTo>
                  <a:cubicBezTo>
                    <a:pt x="23831" y="1349"/>
                    <a:pt x="22463" y="255"/>
                    <a:pt x="21004" y="42"/>
                  </a:cubicBezTo>
                  <a:cubicBezTo>
                    <a:pt x="20777" y="14"/>
                    <a:pt x="20549" y="1"/>
                    <a:pt x="20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1"/>
            <p:cNvSpPr/>
            <p:nvPr/>
          </p:nvSpPr>
          <p:spPr>
            <a:xfrm>
              <a:off x="4400800" y="2656875"/>
              <a:ext cx="117800" cy="137550"/>
            </a:xfrm>
            <a:custGeom>
              <a:rect b="b" l="l" r="r" t="t"/>
              <a:pathLst>
                <a:path extrusionOk="0" h="5502" w="4712">
                  <a:moveTo>
                    <a:pt x="1" y="0"/>
                  </a:moveTo>
                  <a:lnTo>
                    <a:pt x="244" y="274"/>
                  </a:lnTo>
                  <a:cubicBezTo>
                    <a:pt x="1" y="1489"/>
                    <a:pt x="609" y="2766"/>
                    <a:pt x="1520" y="3617"/>
                  </a:cubicBezTo>
                  <a:cubicBezTo>
                    <a:pt x="2463" y="4468"/>
                    <a:pt x="3587" y="5015"/>
                    <a:pt x="4712" y="5502"/>
                  </a:cubicBezTo>
                  <a:cubicBezTo>
                    <a:pt x="4317" y="4316"/>
                    <a:pt x="3770" y="3161"/>
                    <a:pt x="3071" y="2097"/>
                  </a:cubicBezTo>
                  <a:cubicBezTo>
                    <a:pt x="2372" y="1003"/>
                    <a:pt x="1247"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1"/>
            <p:cNvSpPr/>
            <p:nvPr/>
          </p:nvSpPr>
          <p:spPr>
            <a:xfrm>
              <a:off x="3707025" y="2581125"/>
              <a:ext cx="723450" cy="448100"/>
            </a:xfrm>
            <a:custGeom>
              <a:rect b="b" l="l" r="r" t="t"/>
              <a:pathLst>
                <a:path extrusionOk="0" h="17924" w="28938">
                  <a:moveTo>
                    <a:pt x="23954" y="1"/>
                  </a:moveTo>
                  <a:cubicBezTo>
                    <a:pt x="21828" y="1"/>
                    <a:pt x="19773" y="1051"/>
                    <a:pt x="18542" y="2908"/>
                  </a:cubicBezTo>
                  <a:cubicBezTo>
                    <a:pt x="17873" y="3851"/>
                    <a:pt x="17356" y="5006"/>
                    <a:pt x="16627" y="6009"/>
                  </a:cubicBezTo>
                  <a:cubicBezTo>
                    <a:pt x="16262" y="6526"/>
                    <a:pt x="15776" y="6981"/>
                    <a:pt x="15259" y="7316"/>
                  </a:cubicBezTo>
                  <a:cubicBezTo>
                    <a:pt x="14682" y="7650"/>
                    <a:pt x="14043" y="7863"/>
                    <a:pt x="13405" y="7954"/>
                  </a:cubicBezTo>
                  <a:cubicBezTo>
                    <a:pt x="12098" y="8197"/>
                    <a:pt x="10730" y="8228"/>
                    <a:pt x="9545" y="8775"/>
                  </a:cubicBezTo>
                  <a:cubicBezTo>
                    <a:pt x="8937" y="8988"/>
                    <a:pt x="8420" y="9383"/>
                    <a:pt x="8025" y="9899"/>
                  </a:cubicBezTo>
                  <a:cubicBezTo>
                    <a:pt x="7660" y="10416"/>
                    <a:pt x="7478" y="11024"/>
                    <a:pt x="7447" y="11632"/>
                  </a:cubicBezTo>
                  <a:cubicBezTo>
                    <a:pt x="7447" y="12240"/>
                    <a:pt x="7478" y="12787"/>
                    <a:pt x="7447" y="13334"/>
                  </a:cubicBezTo>
                  <a:cubicBezTo>
                    <a:pt x="7417" y="13881"/>
                    <a:pt x="7265" y="14398"/>
                    <a:pt x="7022" y="14824"/>
                  </a:cubicBezTo>
                  <a:cubicBezTo>
                    <a:pt x="6505" y="15644"/>
                    <a:pt x="5654" y="16191"/>
                    <a:pt x="4712" y="16283"/>
                  </a:cubicBezTo>
                  <a:cubicBezTo>
                    <a:pt x="4653" y="16285"/>
                    <a:pt x="4595" y="16286"/>
                    <a:pt x="4537" y="16286"/>
                  </a:cubicBezTo>
                  <a:cubicBezTo>
                    <a:pt x="3725" y="16286"/>
                    <a:pt x="2993" y="16100"/>
                    <a:pt x="2341" y="16100"/>
                  </a:cubicBezTo>
                  <a:cubicBezTo>
                    <a:pt x="2250" y="16091"/>
                    <a:pt x="2159" y="16087"/>
                    <a:pt x="2069" y="16087"/>
                  </a:cubicBezTo>
                  <a:cubicBezTo>
                    <a:pt x="1531" y="16087"/>
                    <a:pt x="1025" y="16243"/>
                    <a:pt x="608" y="16556"/>
                  </a:cubicBezTo>
                  <a:cubicBezTo>
                    <a:pt x="274" y="16799"/>
                    <a:pt x="92" y="17134"/>
                    <a:pt x="31" y="17529"/>
                  </a:cubicBezTo>
                  <a:cubicBezTo>
                    <a:pt x="0" y="17681"/>
                    <a:pt x="31" y="17802"/>
                    <a:pt x="61" y="17924"/>
                  </a:cubicBezTo>
                  <a:cubicBezTo>
                    <a:pt x="61" y="17802"/>
                    <a:pt x="61" y="17650"/>
                    <a:pt x="92" y="17529"/>
                  </a:cubicBezTo>
                  <a:cubicBezTo>
                    <a:pt x="152" y="17164"/>
                    <a:pt x="365" y="16830"/>
                    <a:pt x="669" y="16617"/>
                  </a:cubicBezTo>
                  <a:cubicBezTo>
                    <a:pt x="1063" y="16321"/>
                    <a:pt x="1517" y="16166"/>
                    <a:pt x="1999" y="16166"/>
                  </a:cubicBezTo>
                  <a:cubicBezTo>
                    <a:pt x="2111" y="16166"/>
                    <a:pt x="2226" y="16174"/>
                    <a:pt x="2341" y="16191"/>
                  </a:cubicBezTo>
                  <a:cubicBezTo>
                    <a:pt x="2999" y="16191"/>
                    <a:pt x="3738" y="16407"/>
                    <a:pt x="4557" y="16407"/>
                  </a:cubicBezTo>
                  <a:cubicBezTo>
                    <a:pt x="4608" y="16407"/>
                    <a:pt x="4660" y="16406"/>
                    <a:pt x="4712" y="16404"/>
                  </a:cubicBezTo>
                  <a:cubicBezTo>
                    <a:pt x="5715" y="16313"/>
                    <a:pt x="6627" y="15766"/>
                    <a:pt x="7174" y="14915"/>
                  </a:cubicBezTo>
                  <a:cubicBezTo>
                    <a:pt x="7447" y="14428"/>
                    <a:pt x="7599" y="13881"/>
                    <a:pt x="7630" y="13334"/>
                  </a:cubicBezTo>
                  <a:cubicBezTo>
                    <a:pt x="7660" y="12787"/>
                    <a:pt x="7630" y="12210"/>
                    <a:pt x="7660" y="11632"/>
                  </a:cubicBezTo>
                  <a:cubicBezTo>
                    <a:pt x="7660" y="11055"/>
                    <a:pt x="7842" y="10477"/>
                    <a:pt x="8177" y="9991"/>
                  </a:cubicBezTo>
                  <a:cubicBezTo>
                    <a:pt x="8572" y="9504"/>
                    <a:pt x="9058" y="9140"/>
                    <a:pt x="9636" y="8927"/>
                  </a:cubicBezTo>
                  <a:cubicBezTo>
                    <a:pt x="10791" y="8410"/>
                    <a:pt x="12128" y="8410"/>
                    <a:pt x="13466" y="8167"/>
                  </a:cubicBezTo>
                  <a:cubicBezTo>
                    <a:pt x="14134" y="8045"/>
                    <a:pt x="14773" y="7833"/>
                    <a:pt x="15350" y="7498"/>
                  </a:cubicBezTo>
                  <a:cubicBezTo>
                    <a:pt x="15928" y="7133"/>
                    <a:pt x="16414" y="6678"/>
                    <a:pt x="16779" y="6130"/>
                  </a:cubicBezTo>
                  <a:cubicBezTo>
                    <a:pt x="17539" y="5097"/>
                    <a:pt x="18025" y="3942"/>
                    <a:pt x="18694" y="3000"/>
                  </a:cubicBezTo>
                  <a:cubicBezTo>
                    <a:pt x="19849" y="1267"/>
                    <a:pt x="21764" y="203"/>
                    <a:pt x="23861" y="142"/>
                  </a:cubicBezTo>
                  <a:cubicBezTo>
                    <a:pt x="23911" y="141"/>
                    <a:pt x="23961" y="141"/>
                    <a:pt x="24011" y="141"/>
                  </a:cubicBezTo>
                  <a:cubicBezTo>
                    <a:pt x="25357" y="141"/>
                    <a:pt x="26668" y="537"/>
                    <a:pt x="27782" y="1328"/>
                  </a:cubicBezTo>
                  <a:cubicBezTo>
                    <a:pt x="28086" y="1541"/>
                    <a:pt x="28390" y="1784"/>
                    <a:pt x="28664" y="2027"/>
                  </a:cubicBezTo>
                  <a:lnTo>
                    <a:pt x="28876" y="2240"/>
                  </a:lnTo>
                  <a:cubicBezTo>
                    <a:pt x="28907" y="2270"/>
                    <a:pt x="28907" y="2301"/>
                    <a:pt x="28937" y="2301"/>
                  </a:cubicBezTo>
                  <a:cubicBezTo>
                    <a:pt x="28633" y="1905"/>
                    <a:pt x="28238" y="1541"/>
                    <a:pt x="27843" y="1267"/>
                  </a:cubicBezTo>
                  <a:cubicBezTo>
                    <a:pt x="27326" y="902"/>
                    <a:pt x="26809" y="598"/>
                    <a:pt x="26232" y="416"/>
                  </a:cubicBezTo>
                  <a:cubicBezTo>
                    <a:pt x="25486" y="136"/>
                    <a:pt x="24716" y="1"/>
                    <a:pt x="239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1"/>
            <p:cNvSpPr/>
            <p:nvPr/>
          </p:nvSpPr>
          <p:spPr>
            <a:xfrm>
              <a:off x="3944875" y="3762500"/>
              <a:ext cx="303975" cy="495475"/>
            </a:xfrm>
            <a:custGeom>
              <a:rect b="b" l="l" r="r" t="t"/>
              <a:pathLst>
                <a:path extrusionOk="0" h="19819" w="12159">
                  <a:moveTo>
                    <a:pt x="0" y="1"/>
                  </a:moveTo>
                  <a:lnTo>
                    <a:pt x="395" y="10122"/>
                  </a:lnTo>
                  <a:lnTo>
                    <a:pt x="1398" y="19819"/>
                  </a:lnTo>
                  <a:lnTo>
                    <a:pt x="12159" y="19363"/>
                  </a:lnTo>
                  <a:lnTo>
                    <a:pt x="11399" y="24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1"/>
            <p:cNvSpPr/>
            <p:nvPr/>
          </p:nvSpPr>
          <p:spPr>
            <a:xfrm>
              <a:off x="3905350" y="3761750"/>
              <a:ext cx="303975" cy="496225"/>
            </a:xfrm>
            <a:custGeom>
              <a:rect b="b" l="l" r="r" t="t"/>
              <a:pathLst>
                <a:path extrusionOk="0" h="19849" w="12159">
                  <a:moveTo>
                    <a:pt x="1" y="0"/>
                  </a:moveTo>
                  <a:lnTo>
                    <a:pt x="396" y="10152"/>
                  </a:lnTo>
                  <a:lnTo>
                    <a:pt x="1399" y="19849"/>
                  </a:lnTo>
                  <a:lnTo>
                    <a:pt x="12159" y="19393"/>
                  </a:lnTo>
                  <a:lnTo>
                    <a:pt x="11399" y="243"/>
                  </a:lnTo>
                  <a:lnTo>
                    <a:pt x="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1"/>
            <p:cNvSpPr/>
            <p:nvPr/>
          </p:nvSpPr>
          <p:spPr>
            <a:xfrm>
              <a:off x="3801250" y="3915225"/>
              <a:ext cx="429375" cy="372375"/>
            </a:xfrm>
            <a:custGeom>
              <a:rect b="b" l="l" r="r" t="t"/>
              <a:pathLst>
                <a:path extrusionOk="0" h="14895" w="17175">
                  <a:moveTo>
                    <a:pt x="6317" y="1"/>
                  </a:moveTo>
                  <a:cubicBezTo>
                    <a:pt x="6033" y="1"/>
                    <a:pt x="5734" y="161"/>
                    <a:pt x="5563" y="457"/>
                  </a:cubicBezTo>
                  <a:cubicBezTo>
                    <a:pt x="5502" y="548"/>
                    <a:pt x="5441" y="639"/>
                    <a:pt x="5441" y="761"/>
                  </a:cubicBezTo>
                  <a:cubicBezTo>
                    <a:pt x="5441" y="822"/>
                    <a:pt x="5411" y="883"/>
                    <a:pt x="5380" y="913"/>
                  </a:cubicBezTo>
                  <a:cubicBezTo>
                    <a:pt x="5077" y="1643"/>
                    <a:pt x="4681" y="2311"/>
                    <a:pt x="4256" y="2950"/>
                  </a:cubicBezTo>
                  <a:cubicBezTo>
                    <a:pt x="3861" y="3527"/>
                    <a:pt x="3344" y="4013"/>
                    <a:pt x="2797" y="4439"/>
                  </a:cubicBezTo>
                  <a:cubicBezTo>
                    <a:pt x="2159" y="4925"/>
                    <a:pt x="517" y="6658"/>
                    <a:pt x="0" y="6962"/>
                  </a:cubicBezTo>
                  <a:lnTo>
                    <a:pt x="3131" y="14895"/>
                  </a:lnTo>
                  <a:cubicBezTo>
                    <a:pt x="5988" y="14773"/>
                    <a:pt x="8846" y="14469"/>
                    <a:pt x="11672" y="13983"/>
                  </a:cubicBezTo>
                  <a:cubicBezTo>
                    <a:pt x="14986" y="13436"/>
                    <a:pt x="14955" y="13162"/>
                    <a:pt x="14834" y="12767"/>
                  </a:cubicBezTo>
                  <a:cubicBezTo>
                    <a:pt x="14758" y="12510"/>
                    <a:pt x="14353" y="12424"/>
                    <a:pt x="13804" y="12424"/>
                  </a:cubicBezTo>
                  <a:cubicBezTo>
                    <a:pt x="12712" y="12424"/>
                    <a:pt x="11048" y="12763"/>
                    <a:pt x="10261" y="12763"/>
                  </a:cubicBezTo>
                  <a:cubicBezTo>
                    <a:pt x="9857" y="12763"/>
                    <a:pt x="9684" y="12674"/>
                    <a:pt x="9940" y="12403"/>
                  </a:cubicBezTo>
                  <a:cubicBezTo>
                    <a:pt x="10943" y="11339"/>
                    <a:pt x="16992" y="11065"/>
                    <a:pt x="16627" y="10032"/>
                  </a:cubicBezTo>
                  <a:cubicBezTo>
                    <a:pt x="16499" y="9665"/>
                    <a:pt x="16004" y="9528"/>
                    <a:pt x="15334" y="9528"/>
                  </a:cubicBezTo>
                  <a:cubicBezTo>
                    <a:pt x="13448" y="9528"/>
                    <a:pt x="10177" y="10611"/>
                    <a:pt x="9818" y="10700"/>
                  </a:cubicBezTo>
                  <a:cubicBezTo>
                    <a:pt x="9779" y="10710"/>
                    <a:pt x="9741" y="10714"/>
                    <a:pt x="9706" y="10714"/>
                  </a:cubicBezTo>
                  <a:cubicBezTo>
                    <a:pt x="9277" y="10714"/>
                    <a:pt x="9154" y="10085"/>
                    <a:pt x="9575" y="10001"/>
                  </a:cubicBezTo>
                  <a:cubicBezTo>
                    <a:pt x="10244" y="9880"/>
                    <a:pt x="17174" y="8360"/>
                    <a:pt x="16688" y="6992"/>
                  </a:cubicBezTo>
                  <a:cubicBezTo>
                    <a:pt x="16597" y="6709"/>
                    <a:pt x="16358" y="6620"/>
                    <a:pt x="16094" y="6620"/>
                  </a:cubicBezTo>
                  <a:cubicBezTo>
                    <a:pt x="15651" y="6620"/>
                    <a:pt x="15138" y="6871"/>
                    <a:pt x="15138" y="6871"/>
                  </a:cubicBezTo>
                  <a:cubicBezTo>
                    <a:pt x="15138" y="6871"/>
                    <a:pt x="10404" y="8268"/>
                    <a:pt x="8954" y="8268"/>
                  </a:cubicBezTo>
                  <a:cubicBezTo>
                    <a:pt x="8720" y="8268"/>
                    <a:pt x="8571" y="8232"/>
                    <a:pt x="8542" y="8147"/>
                  </a:cubicBezTo>
                  <a:cubicBezTo>
                    <a:pt x="8359" y="7509"/>
                    <a:pt x="12068" y="6232"/>
                    <a:pt x="13344" y="5898"/>
                  </a:cubicBezTo>
                  <a:cubicBezTo>
                    <a:pt x="14621" y="5564"/>
                    <a:pt x="14986" y="4834"/>
                    <a:pt x="14378" y="4378"/>
                  </a:cubicBezTo>
                  <a:cubicBezTo>
                    <a:pt x="14323" y="4336"/>
                    <a:pt x="14199" y="4317"/>
                    <a:pt x="14023" y="4317"/>
                  </a:cubicBezTo>
                  <a:cubicBezTo>
                    <a:pt x="12936" y="4317"/>
                    <a:pt x="9858" y="5037"/>
                    <a:pt x="8785" y="5351"/>
                  </a:cubicBezTo>
                  <a:cubicBezTo>
                    <a:pt x="8075" y="5554"/>
                    <a:pt x="6708" y="5963"/>
                    <a:pt x="5858" y="5963"/>
                  </a:cubicBezTo>
                  <a:cubicBezTo>
                    <a:pt x="5179" y="5963"/>
                    <a:pt x="4830" y="5701"/>
                    <a:pt x="5411" y="4864"/>
                  </a:cubicBezTo>
                  <a:cubicBezTo>
                    <a:pt x="5411" y="4834"/>
                    <a:pt x="5441" y="4804"/>
                    <a:pt x="5441" y="4773"/>
                  </a:cubicBezTo>
                  <a:cubicBezTo>
                    <a:pt x="6779" y="2950"/>
                    <a:pt x="7204" y="1065"/>
                    <a:pt x="6961" y="457"/>
                  </a:cubicBezTo>
                  <a:cubicBezTo>
                    <a:pt x="6843" y="146"/>
                    <a:pt x="6587" y="1"/>
                    <a:pt x="6317" y="1"/>
                  </a:cubicBezTo>
                  <a:close/>
                </a:path>
              </a:pathLst>
            </a:custGeom>
            <a:solidFill>
              <a:srgbClr val="FFA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1"/>
            <p:cNvSpPr/>
            <p:nvPr/>
          </p:nvSpPr>
          <p:spPr>
            <a:xfrm>
              <a:off x="3726025" y="4075575"/>
              <a:ext cx="234075" cy="451400"/>
            </a:xfrm>
            <a:custGeom>
              <a:rect b="b" l="l" r="r" t="t"/>
              <a:pathLst>
                <a:path extrusionOk="0" h="18056" w="9363">
                  <a:moveTo>
                    <a:pt x="3678" y="1"/>
                  </a:moveTo>
                  <a:lnTo>
                    <a:pt x="304" y="2523"/>
                  </a:lnTo>
                  <a:lnTo>
                    <a:pt x="0" y="18056"/>
                  </a:lnTo>
                  <a:lnTo>
                    <a:pt x="9362" y="8481"/>
                  </a:lnTo>
                  <a:lnTo>
                    <a:pt x="367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8" name="Google Shape;2088;p6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1"/>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1"/>
          <p:cNvSpPr/>
          <p:nvPr/>
        </p:nvSpPr>
        <p:spPr>
          <a:xfrm>
            <a:off x="8637875" y="38098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1"/>
          <p:cNvSpPr/>
          <p:nvPr/>
        </p:nvSpPr>
        <p:spPr>
          <a:xfrm>
            <a:off x="8848300" y="41860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1"/>
          <p:cNvSpPr txBox="1"/>
          <p:nvPr/>
        </p:nvSpPr>
        <p:spPr>
          <a:xfrm>
            <a:off x="403550" y="1645075"/>
            <a:ext cx="5190300" cy="1607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2B4D"/>
              </a:buClr>
              <a:buSzPts val="2000"/>
              <a:buFont typeface="Raleway"/>
              <a:buChar char="➔"/>
            </a:pPr>
            <a:r>
              <a:rPr lang="en" sz="2000">
                <a:solidFill>
                  <a:srgbClr val="172B4D"/>
                </a:solidFill>
                <a:highlight>
                  <a:srgbClr val="F4F5F7"/>
                </a:highlight>
                <a:latin typeface="Raleway"/>
                <a:ea typeface="Raleway"/>
                <a:cs typeface="Raleway"/>
                <a:sym typeface="Raleway"/>
              </a:rPr>
              <a:t>Jualan Produk/Jasa</a:t>
            </a:r>
            <a:endParaRPr sz="2000">
              <a:solidFill>
                <a:srgbClr val="172B4D"/>
              </a:solidFill>
              <a:highlight>
                <a:srgbClr val="F4F5F7"/>
              </a:highlight>
              <a:latin typeface="Raleway"/>
              <a:ea typeface="Raleway"/>
              <a:cs typeface="Raleway"/>
              <a:sym typeface="Raleway"/>
            </a:endParaRPr>
          </a:p>
          <a:p>
            <a:pPr indent="-355600" lvl="0" marL="457200" rtl="0" algn="l">
              <a:spcBef>
                <a:spcPts val="0"/>
              </a:spcBef>
              <a:spcAft>
                <a:spcPts val="0"/>
              </a:spcAft>
              <a:buClr>
                <a:srgbClr val="172B4D"/>
              </a:buClr>
              <a:buSzPts val="2000"/>
              <a:buFont typeface="Raleway"/>
              <a:buChar char="➔"/>
            </a:pPr>
            <a:r>
              <a:rPr lang="en" sz="2000">
                <a:solidFill>
                  <a:srgbClr val="172B4D"/>
                </a:solidFill>
                <a:highlight>
                  <a:srgbClr val="F4F5F7"/>
                </a:highlight>
                <a:latin typeface="Raleway"/>
                <a:ea typeface="Raleway"/>
                <a:cs typeface="Raleway"/>
                <a:sym typeface="Raleway"/>
              </a:rPr>
              <a:t>Penjelasan Layanan/Keunggulan</a:t>
            </a:r>
            <a:endParaRPr sz="2000">
              <a:solidFill>
                <a:srgbClr val="172B4D"/>
              </a:solidFill>
              <a:highlight>
                <a:srgbClr val="F4F5F7"/>
              </a:highlight>
              <a:latin typeface="Raleway"/>
              <a:ea typeface="Raleway"/>
              <a:cs typeface="Raleway"/>
              <a:sym typeface="Raleway"/>
            </a:endParaRPr>
          </a:p>
          <a:p>
            <a:pPr indent="-355600" lvl="0" marL="457200" rtl="0" algn="l">
              <a:spcBef>
                <a:spcPts val="0"/>
              </a:spcBef>
              <a:spcAft>
                <a:spcPts val="0"/>
              </a:spcAft>
              <a:buClr>
                <a:srgbClr val="172B4D"/>
              </a:buClr>
              <a:buSzPts val="2000"/>
              <a:buFont typeface="Raleway"/>
              <a:buChar char="➔"/>
            </a:pPr>
            <a:r>
              <a:rPr lang="en" sz="2000">
                <a:solidFill>
                  <a:srgbClr val="172B4D"/>
                </a:solidFill>
                <a:highlight>
                  <a:srgbClr val="F4F5F7"/>
                </a:highlight>
                <a:latin typeface="Raleway"/>
                <a:ea typeface="Raleway"/>
                <a:cs typeface="Raleway"/>
                <a:sym typeface="Raleway"/>
              </a:rPr>
              <a:t>Promo/diskon</a:t>
            </a:r>
            <a:endParaRPr sz="2000">
              <a:solidFill>
                <a:srgbClr val="172B4D"/>
              </a:solidFill>
              <a:highlight>
                <a:srgbClr val="F4F5F7"/>
              </a:highlight>
              <a:latin typeface="Raleway"/>
              <a:ea typeface="Raleway"/>
              <a:cs typeface="Raleway"/>
              <a:sym typeface="Raleway"/>
            </a:endParaRPr>
          </a:p>
          <a:p>
            <a:pPr indent="-355600" lvl="0" marL="457200" rtl="0" algn="l">
              <a:spcBef>
                <a:spcPts val="0"/>
              </a:spcBef>
              <a:spcAft>
                <a:spcPts val="0"/>
              </a:spcAft>
              <a:buClr>
                <a:srgbClr val="172B4D"/>
              </a:buClr>
              <a:buSzPts val="2000"/>
              <a:buFont typeface="Raleway"/>
              <a:buChar char="➔"/>
            </a:pPr>
            <a:r>
              <a:rPr lang="en" sz="2000">
                <a:solidFill>
                  <a:srgbClr val="172B4D"/>
                </a:solidFill>
                <a:highlight>
                  <a:srgbClr val="F4F5F7"/>
                </a:highlight>
                <a:latin typeface="Raleway"/>
                <a:ea typeface="Raleway"/>
                <a:cs typeface="Raleway"/>
                <a:sym typeface="Raleway"/>
              </a:rPr>
              <a:t>Berita Perusahaan/Portofolio</a:t>
            </a:r>
            <a:endParaRPr sz="2000">
              <a:solidFill>
                <a:srgbClr val="172B4D"/>
              </a:solidFill>
              <a:highlight>
                <a:srgbClr val="F4F5F7"/>
              </a:highlight>
              <a:latin typeface="Raleway"/>
              <a:ea typeface="Raleway"/>
              <a:cs typeface="Raleway"/>
              <a:sym typeface="Raleway"/>
            </a:endParaRPr>
          </a:p>
          <a:p>
            <a:pPr indent="-355600" lvl="0" marL="457200" rtl="0" algn="l">
              <a:spcBef>
                <a:spcPts val="0"/>
              </a:spcBef>
              <a:spcAft>
                <a:spcPts val="0"/>
              </a:spcAft>
              <a:buClr>
                <a:srgbClr val="172B4D"/>
              </a:buClr>
              <a:buSzPts val="2000"/>
              <a:buFont typeface="Raleway"/>
              <a:buChar char="➔"/>
            </a:pPr>
            <a:r>
              <a:rPr lang="en" sz="2000">
                <a:solidFill>
                  <a:srgbClr val="172B4D"/>
                </a:solidFill>
                <a:highlight>
                  <a:srgbClr val="F4F5F7"/>
                </a:highlight>
                <a:latin typeface="Raleway"/>
                <a:ea typeface="Raleway"/>
                <a:cs typeface="Raleway"/>
                <a:sym typeface="Raleway"/>
              </a:rPr>
              <a:t>Testimoni</a:t>
            </a:r>
            <a:endParaRPr sz="2000">
              <a:latin typeface="Raleway"/>
              <a:ea typeface="Raleway"/>
              <a:cs typeface="Raleway"/>
              <a:sym typeface="Raleway"/>
            </a:endParaRPr>
          </a:p>
        </p:txBody>
      </p:sp>
      <p:sp>
        <p:nvSpPr>
          <p:cNvPr id="2093" name="Google Shape;2093;p61"/>
          <p:cNvSpPr/>
          <p:nvPr/>
        </p:nvSpPr>
        <p:spPr>
          <a:xfrm>
            <a:off x="7957650" y="354463"/>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1"/>
          <p:cNvSpPr/>
          <p:nvPr/>
        </p:nvSpPr>
        <p:spPr>
          <a:xfrm>
            <a:off x="8168075" y="730738"/>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sp>
        <p:nvSpPr>
          <p:cNvPr id="2099" name="Google Shape;2099;p62"/>
          <p:cNvSpPr txBox="1"/>
          <p:nvPr>
            <p:ph type="title"/>
          </p:nvPr>
        </p:nvSpPr>
        <p:spPr>
          <a:xfrm>
            <a:off x="1389575" y="512175"/>
            <a:ext cx="7009500" cy="65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Elemen Copywriting Hard Selling</a:t>
            </a:r>
            <a:endParaRPr/>
          </a:p>
        </p:txBody>
      </p:sp>
      <p:sp>
        <p:nvSpPr>
          <p:cNvPr id="2100" name="Google Shape;2100;p62"/>
          <p:cNvSpPr txBox="1"/>
          <p:nvPr>
            <p:ph idx="4294967295" type="subTitle"/>
          </p:nvPr>
        </p:nvSpPr>
        <p:spPr>
          <a:xfrm>
            <a:off x="4434925" y="1753425"/>
            <a:ext cx="4284000" cy="269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72B4D"/>
              </a:buClr>
              <a:buSzPts val="1800"/>
              <a:buChar char="❏"/>
            </a:pPr>
            <a:r>
              <a:rPr lang="en">
                <a:solidFill>
                  <a:srgbClr val="172B4D"/>
                </a:solidFill>
                <a:highlight>
                  <a:srgbClr val="F4F5F7"/>
                </a:highlight>
              </a:rPr>
              <a:t>Headline yang menarik</a:t>
            </a:r>
            <a:endParaRPr>
              <a:solidFill>
                <a:srgbClr val="172B4D"/>
              </a:solidFill>
              <a:highlight>
                <a:srgbClr val="F4F5F7"/>
              </a:highlight>
            </a:endParaRPr>
          </a:p>
          <a:p>
            <a:pPr indent="-342900" lvl="0" marL="457200" rtl="0" algn="l">
              <a:spcBef>
                <a:spcPts val="0"/>
              </a:spcBef>
              <a:spcAft>
                <a:spcPts val="0"/>
              </a:spcAft>
              <a:buClr>
                <a:srgbClr val="172B4D"/>
              </a:buClr>
              <a:buSzPts val="1800"/>
              <a:buChar char="❏"/>
            </a:pPr>
            <a:r>
              <a:rPr lang="en">
                <a:solidFill>
                  <a:srgbClr val="172B4D"/>
                </a:solidFill>
                <a:highlight>
                  <a:srgbClr val="F4F5F7"/>
                </a:highlight>
              </a:rPr>
              <a:t>Pengantar/latar belakang masalah</a:t>
            </a:r>
            <a:endParaRPr>
              <a:solidFill>
                <a:srgbClr val="172B4D"/>
              </a:solidFill>
              <a:highlight>
                <a:srgbClr val="F4F5F7"/>
              </a:highlight>
            </a:endParaRPr>
          </a:p>
          <a:p>
            <a:pPr indent="-342900" lvl="0" marL="457200" rtl="0" algn="l">
              <a:spcBef>
                <a:spcPts val="0"/>
              </a:spcBef>
              <a:spcAft>
                <a:spcPts val="0"/>
              </a:spcAft>
              <a:buClr>
                <a:srgbClr val="172B4D"/>
              </a:buClr>
              <a:buSzPts val="1800"/>
              <a:buChar char="❏"/>
            </a:pPr>
            <a:r>
              <a:rPr lang="en">
                <a:solidFill>
                  <a:srgbClr val="172B4D"/>
                </a:solidFill>
                <a:highlight>
                  <a:srgbClr val="F4F5F7"/>
                </a:highlight>
              </a:rPr>
              <a:t>Penawaran/profil produk</a:t>
            </a:r>
            <a:endParaRPr>
              <a:solidFill>
                <a:srgbClr val="172B4D"/>
              </a:solidFill>
              <a:highlight>
                <a:srgbClr val="F4F5F7"/>
              </a:highlight>
            </a:endParaRPr>
          </a:p>
          <a:p>
            <a:pPr indent="-342900" lvl="0" marL="457200" rtl="0" algn="l">
              <a:spcBef>
                <a:spcPts val="0"/>
              </a:spcBef>
              <a:spcAft>
                <a:spcPts val="0"/>
              </a:spcAft>
              <a:buClr>
                <a:srgbClr val="172B4D"/>
              </a:buClr>
              <a:buSzPts val="1800"/>
              <a:buChar char="❏"/>
            </a:pPr>
            <a:r>
              <a:rPr lang="en">
                <a:solidFill>
                  <a:srgbClr val="172B4D"/>
                </a:solidFill>
                <a:highlight>
                  <a:srgbClr val="F4F5F7"/>
                </a:highlight>
              </a:rPr>
              <a:t>Alasan/Layanan/Keunggulan</a:t>
            </a:r>
            <a:endParaRPr>
              <a:solidFill>
                <a:srgbClr val="172B4D"/>
              </a:solidFill>
              <a:highlight>
                <a:srgbClr val="F4F5F7"/>
              </a:highlight>
            </a:endParaRPr>
          </a:p>
          <a:p>
            <a:pPr indent="-342900" lvl="0" marL="457200" rtl="0" algn="l">
              <a:spcBef>
                <a:spcPts val="0"/>
              </a:spcBef>
              <a:spcAft>
                <a:spcPts val="0"/>
              </a:spcAft>
              <a:buClr>
                <a:srgbClr val="172B4D"/>
              </a:buClr>
              <a:buSzPts val="1800"/>
              <a:buChar char="❏"/>
            </a:pPr>
            <a:r>
              <a:rPr lang="en">
                <a:solidFill>
                  <a:srgbClr val="172B4D"/>
                </a:solidFill>
                <a:highlight>
                  <a:srgbClr val="F4F5F7"/>
                </a:highlight>
              </a:rPr>
              <a:t>Bonus/Promo (Optional)</a:t>
            </a:r>
            <a:endParaRPr>
              <a:solidFill>
                <a:srgbClr val="172B4D"/>
              </a:solidFill>
              <a:highlight>
                <a:srgbClr val="F4F5F7"/>
              </a:highlight>
            </a:endParaRPr>
          </a:p>
          <a:p>
            <a:pPr indent="-342900" lvl="0" marL="457200" rtl="0" algn="l">
              <a:spcBef>
                <a:spcPts val="0"/>
              </a:spcBef>
              <a:spcAft>
                <a:spcPts val="0"/>
              </a:spcAft>
              <a:buClr>
                <a:srgbClr val="172B4D"/>
              </a:buClr>
              <a:buSzPts val="1800"/>
              <a:buChar char="❏"/>
            </a:pPr>
            <a:r>
              <a:rPr lang="en">
                <a:solidFill>
                  <a:srgbClr val="172B4D"/>
                </a:solidFill>
                <a:highlight>
                  <a:srgbClr val="F4F5F7"/>
                </a:highlight>
              </a:rPr>
              <a:t>CTA yg menarik</a:t>
            </a:r>
            <a:endParaRPr>
              <a:solidFill>
                <a:srgbClr val="172B4D"/>
              </a:solidFill>
              <a:highlight>
                <a:srgbClr val="F4F5F7"/>
              </a:highlight>
            </a:endParaRPr>
          </a:p>
          <a:p>
            <a:pPr indent="-342900" lvl="0" marL="457200" rtl="0" algn="l">
              <a:spcBef>
                <a:spcPts val="0"/>
              </a:spcBef>
              <a:spcAft>
                <a:spcPts val="0"/>
              </a:spcAft>
              <a:buClr>
                <a:srgbClr val="172B4D"/>
              </a:buClr>
              <a:buSzPts val="1800"/>
              <a:buChar char="❏"/>
            </a:pPr>
            <a:r>
              <a:rPr lang="en" u="sng">
                <a:solidFill>
                  <a:srgbClr val="172B4D"/>
                </a:solidFill>
                <a:highlight>
                  <a:srgbClr val="F4F5F7"/>
                </a:highlight>
                <a:hlinkClick r:id="rId3">
                  <a:extLst>
                    <a:ext uri="{A12FA001-AC4F-418D-AE19-62706E023703}">
                      <ahyp:hlinkClr val="tx"/>
                    </a:ext>
                  </a:extLst>
                </a:hlinkClick>
              </a:rPr>
              <a:t>Info</a:t>
            </a:r>
            <a:r>
              <a:rPr lang="en">
                <a:solidFill>
                  <a:srgbClr val="172B4D"/>
                </a:solidFill>
                <a:highlight>
                  <a:srgbClr val="F4F5F7"/>
                </a:highlight>
              </a:rPr>
              <a:t> Selengkapnya</a:t>
            </a:r>
            <a:endParaRPr>
              <a:solidFill>
                <a:srgbClr val="172B4D"/>
              </a:solidFill>
              <a:highlight>
                <a:srgbClr val="F4F5F7"/>
              </a:highlight>
            </a:endParaRPr>
          </a:p>
          <a:p>
            <a:pPr indent="-342900" lvl="0" marL="457200" rtl="0" algn="l">
              <a:spcBef>
                <a:spcPts val="0"/>
              </a:spcBef>
              <a:spcAft>
                <a:spcPts val="0"/>
              </a:spcAft>
              <a:buClr>
                <a:srgbClr val="172B4D"/>
              </a:buClr>
              <a:buSzPts val="1800"/>
              <a:buChar char="❏"/>
            </a:pPr>
            <a:r>
              <a:rPr lang="en">
                <a:solidFill>
                  <a:srgbClr val="172B4D"/>
                </a:solidFill>
                <a:highlight>
                  <a:srgbClr val="F4F5F7"/>
                </a:highlight>
              </a:rPr>
              <a:t>Hashtag Relevan</a:t>
            </a:r>
            <a:endParaRPr/>
          </a:p>
        </p:txBody>
      </p:sp>
      <p:pic>
        <p:nvPicPr>
          <p:cNvPr id="2101" name="Google Shape;2101;p62"/>
          <p:cNvPicPr preferRelativeResize="0"/>
          <p:nvPr/>
        </p:nvPicPr>
        <p:blipFill>
          <a:blip r:embed="rId4">
            <a:alphaModFix/>
          </a:blip>
          <a:stretch>
            <a:fillRect/>
          </a:stretch>
        </p:blipFill>
        <p:spPr>
          <a:xfrm>
            <a:off x="640250" y="1918850"/>
            <a:ext cx="3794675" cy="252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63"/>
          <p:cNvSpPr/>
          <p:nvPr/>
        </p:nvSpPr>
        <p:spPr>
          <a:xfrm>
            <a:off x="685800" y="1947076"/>
            <a:ext cx="1702500" cy="170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3"/>
          <p:cNvSpPr/>
          <p:nvPr/>
        </p:nvSpPr>
        <p:spPr>
          <a:xfrm>
            <a:off x="4676191" y="1947076"/>
            <a:ext cx="1702500" cy="170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3"/>
          <p:cNvSpPr txBox="1"/>
          <p:nvPr>
            <p:ph type="title"/>
          </p:nvPr>
        </p:nvSpPr>
        <p:spPr>
          <a:xfrm>
            <a:off x="257975"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Contoh Headline Powerful</a:t>
            </a:r>
            <a:endParaRPr/>
          </a:p>
        </p:txBody>
      </p:sp>
      <p:grpSp>
        <p:nvGrpSpPr>
          <p:cNvPr id="2109" name="Google Shape;2109;p63"/>
          <p:cNvGrpSpPr/>
          <p:nvPr/>
        </p:nvGrpSpPr>
        <p:grpSpPr>
          <a:xfrm>
            <a:off x="7323379" y="3659694"/>
            <a:ext cx="1188454" cy="1500008"/>
            <a:chOff x="4487425" y="2194375"/>
            <a:chExt cx="1563550" cy="1973175"/>
          </a:xfrm>
        </p:grpSpPr>
        <p:sp>
          <p:nvSpPr>
            <p:cNvPr id="2110" name="Google Shape;2110;p63"/>
            <p:cNvSpPr/>
            <p:nvPr/>
          </p:nvSpPr>
          <p:spPr>
            <a:xfrm>
              <a:off x="4802025" y="2243875"/>
              <a:ext cx="286500" cy="575050"/>
            </a:xfrm>
            <a:custGeom>
              <a:rect b="b" l="l" r="r" t="t"/>
              <a:pathLst>
                <a:path extrusionOk="0" h="23002" w="11460">
                  <a:moveTo>
                    <a:pt x="7836" y="1"/>
                  </a:moveTo>
                  <a:cubicBezTo>
                    <a:pt x="7205" y="1"/>
                    <a:pt x="6583" y="312"/>
                    <a:pt x="6419" y="910"/>
                  </a:cubicBezTo>
                  <a:lnTo>
                    <a:pt x="6419" y="910"/>
                  </a:lnTo>
                  <a:lnTo>
                    <a:pt x="6536" y="471"/>
                  </a:lnTo>
                  <a:lnTo>
                    <a:pt x="6536" y="471"/>
                  </a:lnTo>
                  <a:cubicBezTo>
                    <a:pt x="4682" y="897"/>
                    <a:pt x="3496" y="2781"/>
                    <a:pt x="3101" y="4635"/>
                  </a:cubicBezTo>
                  <a:cubicBezTo>
                    <a:pt x="2706" y="6520"/>
                    <a:pt x="2888" y="8435"/>
                    <a:pt x="2706" y="10350"/>
                  </a:cubicBezTo>
                  <a:cubicBezTo>
                    <a:pt x="2554" y="12234"/>
                    <a:pt x="1885" y="14271"/>
                    <a:pt x="274" y="15274"/>
                  </a:cubicBezTo>
                  <a:lnTo>
                    <a:pt x="1855" y="15760"/>
                  </a:lnTo>
                  <a:cubicBezTo>
                    <a:pt x="1551" y="16733"/>
                    <a:pt x="882" y="17584"/>
                    <a:pt x="1" y="18131"/>
                  </a:cubicBezTo>
                  <a:cubicBezTo>
                    <a:pt x="609" y="18617"/>
                    <a:pt x="1368" y="18891"/>
                    <a:pt x="2159" y="18891"/>
                  </a:cubicBezTo>
                  <a:cubicBezTo>
                    <a:pt x="1247" y="19134"/>
                    <a:pt x="973" y="20471"/>
                    <a:pt x="1490" y="21292"/>
                  </a:cubicBezTo>
                  <a:cubicBezTo>
                    <a:pt x="2007" y="22113"/>
                    <a:pt x="3010" y="22478"/>
                    <a:pt x="3922" y="22721"/>
                  </a:cubicBezTo>
                  <a:cubicBezTo>
                    <a:pt x="4541" y="22910"/>
                    <a:pt x="5190" y="23002"/>
                    <a:pt x="5840" y="23002"/>
                  </a:cubicBezTo>
                  <a:cubicBezTo>
                    <a:pt x="6338" y="23002"/>
                    <a:pt x="6838" y="22948"/>
                    <a:pt x="7326" y="22842"/>
                  </a:cubicBezTo>
                  <a:cubicBezTo>
                    <a:pt x="8846" y="22356"/>
                    <a:pt x="10001" y="21019"/>
                    <a:pt x="10609" y="19529"/>
                  </a:cubicBezTo>
                  <a:cubicBezTo>
                    <a:pt x="11186" y="18009"/>
                    <a:pt x="11308" y="16398"/>
                    <a:pt x="11369" y="14788"/>
                  </a:cubicBezTo>
                  <a:cubicBezTo>
                    <a:pt x="11460" y="10745"/>
                    <a:pt x="11247" y="6702"/>
                    <a:pt x="10214" y="2812"/>
                  </a:cubicBezTo>
                  <a:cubicBezTo>
                    <a:pt x="9970" y="1869"/>
                    <a:pt x="9636" y="866"/>
                    <a:pt x="8815" y="289"/>
                  </a:cubicBezTo>
                  <a:cubicBezTo>
                    <a:pt x="8536" y="96"/>
                    <a:pt x="8185" y="1"/>
                    <a:pt x="783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3"/>
            <p:cNvSpPr/>
            <p:nvPr/>
          </p:nvSpPr>
          <p:spPr>
            <a:xfrm>
              <a:off x="4487425" y="2991300"/>
              <a:ext cx="1563550" cy="1176250"/>
            </a:xfrm>
            <a:custGeom>
              <a:rect b="b" l="l" r="r" t="t"/>
              <a:pathLst>
                <a:path extrusionOk="0" h="47050" w="62542">
                  <a:moveTo>
                    <a:pt x="30754" y="1"/>
                  </a:moveTo>
                  <a:cubicBezTo>
                    <a:pt x="25253" y="1"/>
                    <a:pt x="19810" y="973"/>
                    <a:pt x="14196" y="2915"/>
                  </a:cubicBezTo>
                  <a:cubicBezTo>
                    <a:pt x="13800" y="3037"/>
                    <a:pt x="13466" y="3158"/>
                    <a:pt x="13132" y="3310"/>
                  </a:cubicBezTo>
                  <a:lnTo>
                    <a:pt x="13101" y="3310"/>
                  </a:lnTo>
                  <a:cubicBezTo>
                    <a:pt x="4682" y="6623"/>
                    <a:pt x="3800" y="15499"/>
                    <a:pt x="3800" y="15499"/>
                  </a:cubicBezTo>
                  <a:lnTo>
                    <a:pt x="244" y="37110"/>
                  </a:lnTo>
                  <a:cubicBezTo>
                    <a:pt x="214" y="37262"/>
                    <a:pt x="183" y="37444"/>
                    <a:pt x="153" y="37627"/>
                  </a:cubicBezTo>
                  <a:lnTo>
                    <a:pt x="122" y="37809"/>
                  </a:lnTo>
                  <a:cubicBezTo>
                    <a:pt x="1" y="39876"/>
                    <a:pt x="1156" y="41821"/>
                    <a:pt x="3010" y="42703"/>
                  </a:cubicBezTo>
                  <a:cubicBezTo>
                    <a:pt x="5337" y="43774"/>
                    <a:pt x="7610" y="44221"/>
                    <a:pt x="9788" y="44221"/>
                  </a:cubicBezTo>
                  <a:cubicBezTo>
                    <a:pt x="12249" y="44221"/>
                    <a:pt x="14589" y="43650"/>
                    <a:pt x="16749" y="42764"/>
                  </a:cubicBezTo>
                  <a:lnTo>
                    <a:pt x="16749" y="42764"/>
                  </a:lnTo>
                  <a:lnTo>
                    <a:pt x="13800" y="47049"/>
                  </a:lnTo>
                  <a:lnTo>
                    <a:pt x="48907" y="47049"/>
                  </a:lnTo>
                  <a:lnTo>
                    <a:pt x="46597" y="41396"/>
                  </a:lnTo>
                  <a:lnTo>
                    <a:pt x="47357" y="37961"/>
                  </a:lnTo>
                  <a:lnTo>
                    <a:pt x="52798" y="44496"/>
                  </a:lnTo>
                  <a:cubicBezTo>
                    <a:pt x="53436" y="45287"/>
                    <a:pt x="54318" y="45864"/>
                    <a:pt x="55291" y="46138"/>
                  </a:cubicBezTo>
                  <a:cubicBezTo>
                    <a:pt x="55525" y="46165"/>
                    <a:pt x="55752" y="46178"/>
                    <a:pt x="55971" y="46178"/>
                  </a:cubicBezTo>
                  <a:cubicBezTo>
                    <a:pt x="61654" y="46178"/>
                    <a:pt x="62541" y="37333"/>
                    <a:pt x="61400" y="32095"/>
                  </a:cubicBezTo>
                  <a:lnTo>
                    <a:pt x="61127" y="28660"/>
                  </a:lnTo>
                  <a:cubicBezTo>
                    <a:pt x="60671" y="26958"/>
                    <a:pt x="58117" y="17505"/>
                    <a:pt x="55807" y="11335"/>
                  </a:cubicBezTo>
                  <a:cubicBezTo>
                    <a:pt x="53254" y="4465"/>
                    <a:pt x="47996" y="3037"/>
                    <a:pt x="47996" y="3037"/>
                  </a:cubicBezTo>
                  <a:cubicBezTo>
                    <a:pt x="42027" y="1011"/>
                    <a:pt x="36360" y="1"/>
                    <a:pt x="307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3"/>
            <p:cNvSpPr/>
            <p:nvPr/>
          </p:nvSpPr>
          <p:spPr>
            <a:xfrm>
              <a:off x="4984400" y="2982475"/>
              <a:ext cx="474950" cy="732975"/>
            </a:xfrm>
            <a:custGeom>
              <a:rect b="b" l="l" r="r" t="t"/>
              <a:pathLst>
                <a:path extrusionOk="0" h="29319" w="18998">
                  <a:moveTo>
                    <a:pt x="11964" y="1"/>
                  </a:moveTo>
                  <a:cubicBezTo>
                    <a:pt x="5973" y="1"/>
                    <a:pt x="1" y="1596"/>
                    <a:pt x="1" y="1596"/>
                  </a:cubicBezTo>
                  <a:cubicBezTo>
                    <a:pt x="1" y="1596"/>
                    <a:pt x="9362" y="29104"/>
                    <a:pt x="11338" y="29317"/>
                  </a:cubicBezTo>
                  <a:cubicBezTo>
                    <a:pt x="11347" y="29318"/>
                    <a:pt x="11355" y="29319"/>
                    <a:pt x="11364" y="29319"/>
                  </a:cubicBezTo>
                  <a:cubicBezTo>
                    <a:pt x="13392" y="29319"/>
                    <a:pt x="18998" y="1049"/>
                    <a:pt x="18998" y="1049"/>
                  </a:cubicBezTo>
                  <a:cubicBezTo>
                    <a:pt x="16932" y="275"/>
                    <a:pt x="14447" y="1"/>
                    <a:pt x="1196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3"/>
            <p:cNvSpPr/>
            <p:nvPr/>
          </p:nvSpPr>
          <p:spPr>
            <a:xfrm>
              <a:off x="4904625" y="2274150"/>
              <a:ext cx="461275" cy="930650"/>
            </a:xfrm>
            <a:custGeom>
              <a:rect b="b" l="l" r="r" t="t"/>
              <a:pathLst>
                <a:path extrusionOk="0" h="37226" w="18451">
                  <a:moveTo>
                    <a:pt x="6793" y="0"/>
                  </a:moveTo>
                  <a:cubicBezTo>
                    <a:pt x="4776" y="0"/>
                    <a:pt x="2739" y="384"/>
                    <a:pt x="790" y="1175"/>
                  </a:cubicBezTo>
                  <a:cubicBezTo>
                    <a:pt x="790" y="1175"/>
                    <a:pt x="0" y="13333"/>
                    <a:pt x="881" y="18561"/>
                  </a:cubicBezTo>
                  <a:cubicBezTo>
                    <a:pt x="1793" y="24093"/>
                    <a:pt x="6018" y="24762"/>
                    <a:pt x="6018" y="24762"/>
                  </a:cubicBezTo>
                  <a:cubicBezTo>
                    <a:pt x="6018" y="24762"/>
                    <a:pt x="6110" y="28197"/>
                    <a:pt x="6140" y="31480"/>
                  </a:cubicBezTo>
                  <a:cubicBezTo>
                    <a:pt x="6170" y="34641"/>
                    <a:pt x="8876" y="37194"/>
                    <a:pt x="12249" y="37224"/>
                  </a:cubicBezTo>
                  <a:cubicBezTo>
                    <a:pt x="12290" y="37225"/>
                    <a:pt x="12331" y="37225"/>
                    <a:pt x="12371" y="37225"/>
                  </a:cubicBezTo>
                  <a:cubicBezTo>
                    <a:pt x="15628" y="37225"/>
                    <a:pt x="18237" y="34815"/>
                    <a:pt x="18237" y="31753"/>
                  </a:cubicBezTo>
                  <a:lnTo>
                    <a:pt x="18450" y="5096"/>
                  </a:lnTo>
                  <a:cubicBezTo>
                    <a:pt x="15379" y="1776"/>
                    <a:pt x="11133" y="0"/>
                    <a:pt x="67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3"/>
            <p:cNvSpPr/>
            <p:nvPr/>
          </p:nvSpPr>
          <p:spPr>
            <a:xfrm>
              <a:off x="4959325" y="2517000"/>
              <a:ext cx="35750" cy="34325"/>
            </a:xfrm>
            <a:custGeom>
              <a:rect b="b" l="l" r="r" t="t"/>
              <a:pathLst>
                <a:path extrusionOk="0" h="1373" w="1430">
                  <a:moveTo>
                    <a:pt x="680" y="0"/>
                  </a:moveTo>
                  <a:cubicBezTo>
                    <a:pt x="335" y="0"/>
                    <a:pt x="29" y="293"/>
                    <a:pt x="1" y="641"/>
                  </a:cubicBezTo>
                  <a:cubicBezTo>
                    <a:pt x="1" y="1036"/>
                    <a:pt x="304" y="1340"/>
                    <a:pt x="700" y="1370"/>
                  </a:cubicBezTo>
                  <a:cubicBezTo>
                    <a:pt x="717" y="1371"/>
                    <a:pt x="733" y="1372"/>
                    <a:pt x="750" y="1372"/>
                  </a:cubicBezTo>
                  <a:cubicBezTo>
                    <a:pt x="1095" y="1372"/>
                    <a:pt x="1400" y="1080"/>
                    <a:pt x="1429" y="732"/>
                  </a:cubicBezTo>
                  <a:cubicBezTo>
                    <a:pt x="1429" y="337"/>
                    <a:pt x="1125" y="33"/>
                    <a:pt x="730" y="2"/>
                  </a:cubicBezTo>
                  <a:cubicBezTo>
                    <a:pt x="713" y="1"/>
                    <a:pt x="696" y="0"/>
                    <a:pt x="6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3"/>
            <p:cNvSpPr/>
            <p:nvPr/>
          </p:nvSpPr>
          <p:spPr>
            <a:xfrm>
              <a:off x="4935000" y="2501850"/>
              <a:ext cx="72975" cy="19350"/>
            </a:xfrm>
            <a:custGeom>
              <a:rect b="b" l="l" r="r" t="t"/>
              <a:pathLst>
                <a:path extrusionOk="0" h="774" w="2919">
                  <a:moveTo>
                    <a:pt x="1399" y="0"/>
                  </a:moveTo>
                  <a:cubicBezTo>
                    <a:pt x="1004" y="31"/>
                    <a:pt x="609" y="152"/>
                    <a:pt x="305" y="396"/>
                  </a:cubicBezTo>
                  <a:cubicBezTo>
                    <a:pt x="92" y="547"/>
                    <a:pt x="1" y="730"/>
                    <a:pt x="62" y="760"/>
                  </a:cubicBezTo>
                  <a:cubicBezTo>
                    <a:pt x="71" y="770"/>
                    <a:pt x="85" y="774"/>
                    <a:pt x="103" y="774"/>
                  </a:cubicBezTo>
                  <a:cubicBezTo>
                    <a:pt x="262" y="774"/>
                    <a:pt x="748" y="456"/>
                    <a:pt x="1429" y="456"/>
                  </a:cubicBezTo>
                  <a:cubicBezTo>
                    <a:pt x="2105" y="456"/>
                    <a:pt x="2636" y="745"/>
                    <a:pt x="2789" y="745"/>
                  </a:cubicBezTo>
                  <a:cubicBezTo>
                    <a:pt x="2808" y="745"/>
                    <a:pt x="2821" y="740"/>
                    <a:pt x="2828" y="730"/>
                  </a:cubicBezTo>
                  <a:cubicBezTo>
                    <a:pt x="2919" y="639"/>
                    <a:pt x="2797" y="517"/>
                    <a:pt x="2554" y="335"/>
                  </a:cubicBezTo>
                  <a:cubicBezTo>
                    <a:pt x="2220" y="122"/>
                    <a:pt x="1794" y="0"/>
                    <a:pt x="1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3"/>
            <p:cNvSpPr/>
            <p:nvPr/>
          </p:nvSpPr>
          <p:spPr>
            <a:xfrm>
              <a:off x="5151575" y="2526175"/>
              <a:ext cx="35750" cy="34250"/>
            </a:xfrm>
            <a:custGeom>
              <a:rect b="b" l="l" r="r" t="t"/>
              <a:pathLst>
                <a:path extrusionOk="0" h="1370" w="1430">
                  <a:moveTo>
                    <a:pt x="730" y="0"/>
                  </a:moveTo>
                  <a:cubicBezTo>
                    <a:pt x="365" y="0"/>
                    <a:pt x="31" y="274"/>
                    <a:pt x="31" y="669"/>
                  </a:cubicBezTo>
                  <a:cubicBezTo>
                    <a:pt x="1" y="1033"/>
                    <a:pt x="305" y="1337"/>
                    <a:pt x="700" y="1368"/>
                  </a:cubicBezTo>
                  <a:cubicBezTo>
                    <a:pt x="717" y="1369"/>
                    <a:pt x="733" y="1370"/>
                    <a:pt x="750" y="1370"/>
                  </a:cubicBezTo>
                  <a:cubicBezTo>
                    <a:pt x="1095" y="1370"/>
                    <a:pt x="1400" y="1077"/>
                    <a:pt x="1429" y="730"/>
                  </a:cubicBezTo>
                  <a:cubicBezTo>
                    <a:pt x="1429" y="334"/>
                    <a:pt x="1125" y="3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3"/>
            <p:cNvSpPr/>
            <p:nvPr/>
          </p:nvSpPr>
          <p:spPr>
            <a:xfrm>
              <a:off x="5134100" y="2507800"/>
              <a:ext cx="72225" cy="18725"/>
            </a:xfrm>
            <a:custGeom>
              <a:rect b="b" l="l" r="r" t="t"/>
              <a:pathLst>
                <a:path extrusionOk="0" h="749" w="2889">
                  <a:moveTo>
                    <a:pt x="1496" y="1"/>
                  </a:moveTo>
                  <a:cubicBezTo>
                    <a:pt x="1454" y="1"/>
                    <a:pt x="1411" y="2"/>
                    <a:pt x="1368" y="6"/>
                  </a:cubicBezTo>
                  <a:cubicBezTo>
                    <a:pt x="973" y="6"/>
                    <a:pt x="608" y="127"/>
                    <a:pt x="274" y="370"/>
                  </a:cubicBezTo>
                  <a:cubicBezTo>
                    <a:pt x="61" y="553"/>
                    <a:pt x="1" y="705"/>
                    <a:pt x="31" y="735"/>
                  </a:cubicBezTo>
                  <a:cubicBezTo>
                    <a:pt x="40" y="744"/>
                    <a:pt x="54" y="749"/>
                    <a:pt x="73" y="749"/>
                  </a:cubicBezTo>
                  <a:cubicBezTo>
                    <a:pt x="232" y="749"/>
                    <a:pt x="717" y="431"/>
                    <a:pt x="1399" y="431"/>
                  </a:cubicBezTo>
                  <a:cubicBezTo>
                    <a:pt x="2057" y="431"/>
                    <a:pt x="2579" y="728"/>
                    <a:pt x="2766" y="728"/>
                  </a:cubicBezTo>
                  <a:cubicBezTo>
                    <a:pt x="2794" y="728"/>
                    <a:pt x="2815" y="721"/>
                    <a:pt x="2827" y="705"/>
                  </a:cubicBezTo>
                  <a:cubicBezTo>
                    <a:pt x="2888" y="613"/>
                    <a:pt x="2767" y="522"/>
                    <a:pt x="2523" y="340"/>
                  </a:cubicBezTo>
                  <a:cubicBezTo>
                    <a:pt x="2223" y="121"/>
                    <a:pt x="1873" y="1"/>
                    <a:pt x="1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3"/>
            <p:cNvSpPr/>
            <p:nvPr/>
          </p:nvSpPr>
          <p:spPr>
            <a:xfrm>
              <a:off x="5017825" y="2509425"/>
              <a:ext cx="58550" cy="159425"/>
            </a:xfrm>
            <a:custGeom>
              <a:rect b="b" l="l" r="r" t="t"/>
              <a:pathLst>
                <a:path extrusionOk="0" h="6377" w="2342">
                  <a:moveTo>
                    <a:pt x="2248" y="1"/>
                  </a:moveTo>
                  <a:cubicBezTo>
                    <a:pt x="2147" y="1"/>
                    <a:pt x="1453" y="1662"/>
                    <a:pt x="700" y="3770"/>
                  </a:cubicBezTo>
                  <a:cubicBezTo>
                    <a:pt x="487" y="4287"/>
                    <a:pt x="305" y="4773"/>
                    <a:pt x="153" y="5260"/>
                  </a:cubicBezTo>
                  <a:cubicBezTo>
                    <a:pt x="31" y="5503"/>
                    <a:pt x="1" y="5746"/>
                    <a:pt x="62" y="6020"/>
                  </a:cubicBezTo>
                  <a:cubicBezTo>
                    <a:pt x="92" y="6141"/>
                    <a:pt x="214" y="6263"/>
                    <a:pt x="366" y="6293"/>
                  </a:cubicBezTo>
                  <a:cubicBezTo>
                    <a:pt x="487" y="6324"/>
                    <a:pt x="578" y="6354"/>
                    <a:pt x="700" y="6354"/>
                  </a:cubicBezTo>
                  <a:cubicBezTo>
                    <a:pt x="913" y="6369"/>
                    <a:pt x="1126" y="6377"/>
                    <a:pt x="1335" y="6377"/>
                  </a:cubicBezTo>
                  <a:cubicBezTo>
                    <a:pt x="1544" y="6377"/>
                    <a:pt x="1749" y="6369"/>
                    <a:pt x="1946" y="6354"/>
                  </a:cubicBezTo>
                  <a:cubicBezTo>
                    <a:pt x="1551" y="6202"/>
                    <a:pt x="1126" y="6141"/>
                    <a:pt x="730" y="6141"/>
                  </a:cubicBezTo>
                  <a:cubicBezTo>
                    <a:pt x="518" y="6141"/>
                    <a:pt x="335" y="6080"/>
                    <a:pt x="305" y="5928"/>
                  </a:cubicBezTo>
                  <a:cubicBezTo>
                    <a:pt x="275" y="5746"/>
                    <a:pt x="335" y="5533"/>
                    <a:pt x="427" y="5351"/>
                  </a:cubicBezTo>
                  <a:lnTo>
                    <a:pt x="1004" y="3862"/>
                  </a:lnTo>
                  <a:cubicBezTo>
                    <a:pt x="1794" y="1764"/>
                    <a:pt x="2341" y="32"/>
                    <a:pt x="2250" y="1"/>
                  </a:cubicBezTo>
                  <a:cubicBezTo>
                    <a:pt x="2249" y="1"/>
                    <a:pt x="2249" y="1"/>
                    <a:pt x="22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3"/>
            <p:cNvSpPr/>
            <p:nvPr/>
          </p:nvSpPr>
          <p:spPr>
            <a:xfrm>
              <a:off x="5055075" y="2842275"/>
              <a:ext cx="183925" cy="83925"/>
            </a:xfrm>
            <a:custGeom>
              <a:rect b="b" l="l" r="r" t="t"/>
              <a:pathLst>
                <a:path extrusionOk="0" h="3357" w="7357">
                  <a:moveTo>
                    <a:pt x="7356" y="1"/>
                  </a:moveTo>
                  <a:lnTo>
                    <a:pt x="7356" y="1"/>
                  </a:lnTo>
                  <a:cubicBezTo>
                    <a:pt x="5137" y="1338"/>
                    <a:pt x="2584" y="2037"/>
                    <a:pt x="0" y="2037"/>
                  </a:cubicBezTo>
                  <a:lnTo>
                    <a:pt x="61" y="3314"/>
                  </a:lnTo>
                  <a:cubicBezTo>
                    <a:pt x="394" y="3343"/>
                    <a:pt x="713" y="3357"/>
                    <a:pt x="1019" y="3357"/>
                  </a:cubicBezTo>
                  <a:cubicBezTo>
                    <a:pt x="5799" y="3357"/>
                    <a:pt x="7356" y="1"/>
                    <a:pt x="735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3"/>
            <p:cNvSpPr/>
            <p:nvPr/>
          </p:nvSpPr>
          <p:spPr>
            <a:xfrm>
              <a:off x="5072550" y="2700675"/>
              <a:ext cx="60825" cy="41875"/>
            </a:xfrm>
            <a:custGeom>
              <a:rect b="b" l="l" r="r" t="t"/>
              <a:pathLst>
                <a:path extrusionOk="0" h="1675" w="2433">
                  <a:moveTo>
                    <a:pt x="1152" y="1"/>
                  </a:moveTo>
                  <a:cubicBezTo>
                    <a:pt x="750" y="1"/>
                    <a:pt x="361" y="205"/>
                    <a:pt x="92" y="528"/>
                  </a:cubicBezTo>
                  <a:lnTo>
                    <a:pt x="61" y="558"/>
                  </a:lnTo>
                  <a:cubicBezTo>
                    <a:pt x="0" y="619"/>
                    <a:pt x="0" y="741"/>
                    <a:pt x="61" y="832"/>
                  </a:cubicBezTo>
                  <a:cubicBezTo>
                    <a:pt x="122" y="923"/>
                    <a:pt x="213" y="984"/>
                    <a:pt x="274" y="1044"/>
                  </a:cubicBezTo>
                  <a:cubicBezTo>
                    <a:pt x="578" y="1318"/>
                    <a:pt x="912" y="1500"/>
                    <a:pt x="1247" y="1622"/>
                  </a:cubicBezTo>
                  <a:cubicBezTo>
                    <a:pt x="1353" y="1657"/>
                    <a:pt x="1462" y="1675"/>
                    <a:pt x="1569" y="1675"/>
                  </a:cubicBezTo>
                  <a:cubicBezTo>
                    <a:pt x="1829" y="1675"/>
                    <a:pt x="2078" y="1573"/>
                    <a:pt x="2250" y="1379"/>
                  </a:cubicBezTo>
                  <a:cubicBezTo>
                    <a:pt x="2432" y="1075"/>
                    <a:pt x="2402" y="710"/>
                    <a:pt x="2189" y="467"/>
                  </a:cubicBezTo>
                  <a:cubicBezTo>
                    <a:pt x="1976" y="193"/>
                    <a:pt x="1672" y="41"/>
                    <a:pt x="1307" y="11"/>
                  </a:cubicBezTo>
                  <a:cubicBezTo>
                    <a:pt x="1256" y="4"/>
                    <a:pt x="1204" y="1"/>
                    <a:pt x="115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3"/>
            <p:cNvSpPr/>
            <p:nvPr/>
          </p:nvSpPr>
          <p:spPr>
            <a:xfrm>
              <a:off x="5062675" y="2680425"/>
              <a:ext cx="63850" cy="55500"/>
            </a:xfrm>
            <a:custGeom>
              <a:rect b="b" l="l" r="r" t="t"/>
              <a:pathLst>
                <a:path extrusionOk="0" h="2220" w="2554">
                  <a:moveTo>
                    <a:pt x="2402" y="0"/>
                  </a:moveTo>
                  <a:cubicBezTo>
                    <a:pt x="2280" y="0"/>
                    <a:pt x="2280" y="821"/>
                    <a:pt x="1581" y="1429"/>
                  </a:cubicBezTo>
                  <a:cubicBezTo>
                    <a:pt x="882" y="2006"/>
                    <a:pt x="0" y="1915"/>
                    <a:pt x="0" y="2037"/>
                  </a:cubicBezTo>
                  <a:cubicBezTo>
                    <a:pt x="0" y="2098"/>
                    <a:pt x="183" y="2189"/>
                    <a:pt x="547" y="2219"/>
                  </a:cubicBezTo>
                  <a:cubicBezTo>
                    <a:pt x="1034" y="2219"/>
                    <a:pt x="1520" y="2037"/>
                    <a:pt x="1885" y="1733"/>
                  </a:cubicBezTo>
                  <a:cubicBezTo>
                    <a:pt x="2250" y="1429"/>
                    <a:pt x="2462" y="1003"/>
                    <a:pt x="2523" y="547"/>
                  </a:cubicBezTo>
                  <a:cubicBezTo>
                    <a:pt x="2554" y="213"/>
                    <a:pt x="2462" y="0"/>
                    <a:pt x="2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3"/>
            <p:cNvSpPr/>
            <p:nvPr/>
          </p:nvSpPr>
          <p:spPr>
            <a:xfrm>
              <a:off x="4899300" y="2194375"/>
              <a:ext cx="392875" cy="279225"/>
            </a:xfrm>
            <a:custGeom>
              <a:rect b="b" l="l" r="r" t="t"/>
              <a:pathLst>
                <a:path extrusionOk="0" h="11169" w="15715">
                  <a:moveTo>
                    <a:pt x="8649" y="1"/>
                  </a:moveTo>
                  <a:cubicBezTo>
                    <a:pt x="8329" y="1"/>
                    <a:pt x="8009" y="8"/>
                    <a:pt x="7690" y="20"/>
                  </a:cubicBezTo>
                  <a:cubicBezTo>
                    <a:pt x="5715" y="111"/>
                    <a:pt x="3587" y="415"/>
                    <a:pt x="2158" y="1600"/>
                  </a:cubicBezTo>
                  <a:cubicBezTo>
                    <a:pt x="1064" y="2512"/>
                    <a:pt x="365" y="3789"/>
                    <a:pt x="213" y="5187"/>
                  </a:cubicBezTo>
                  <a:cubicBezTo>
                    <a:pt x="0" y="6859"/>
                    <a:pt x="0" y="8530"/>
                    <a:pt x="152" y="10172"/>
                  </a:cubicBezTo>
                  <a:cubicBezTo>
                    <a:pt x="152" y="10506"/>
                    <a:pt x="304" y="10840"/>
                    <a:pt x="578" y="11053"/>
                  </a:cubicBezTo>
                  <a:cubicBezTo>
                    <a:pt x="753" y="11119"/>
                    <a:pt x="944" y="11169"/>
                    <a:pt x="1140" y="11169"/>
                  </a:cubicBezTo>
                  <a:cubicBezTo>
                    <a:pt x="1215" y="11169"/>
                    <a:pt x="1292" y="11161"/>
                    <a:pt x="1368" y="11144"/>
                  </a:cubicBezTo>
                  <a:cubicBezTo>
                    <a:pt x="3648" y="10992"/>
                    <a:pt x="6110" y="9229"/>
                    <a:pt x="7812" y="7892"/>
                  </a:cubicBezTo>
                  <a:lnTo>
                    <a:pt x="7812" y="7892"/>
                  </a:lnTo>
                  <a:cubicBezTo>
                    <a:pt x="7386" y="8500"/>
                    <a:pt x="5046" y="9989"/>
                    <a:pt x="4620" y="10567"/>
                  </a:cubicBezTo>
                  <a:cubicBezTo>
                    <a:pt x="8420" y="9837"/>
                    <a:pt x="13709" y="6767"/>
                    <a:pt x="15684" y="3849"/>
                  </a:cubicBezTo>
                  <a:lnTo>
                    <a:pt x="15715" y="3758"/>
                  </a:lnTo>
                  <a:cubicBezTo>
                    <a:pt x="15472" y="2330"/>
                    <a:pt x="14134" y="1175"/>
                    <a:pt x="12614" y="597"/>
                  </a:cubicBezTo>
                  <a:cubicBezTo>
                    <a:pt x="11360" y="130"/>
                    <a:pt x="10006" y="1"/>
                    <a:pt x="864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3"/>
            <p:cNvSpPr/>
            <p:nvPr/>
          </p:nvSpPr>
          <p:spPr>
            <a:xfrm>
              <a:off x="5213900" y="2227325"/>
              <a:ext cx="274675" cy="637025"/>
            </a:xfrm>
            <a:custGeom>
              <a:rect b="b" l="l" r="r" t="t"/>
              <a:pathLst>
                <a:path extrusionOk="0" h="25481" w="10987">
                  <a:moveTo>
                    <a:pt x="2568" y="1"/>
                  </a:moveTo>
                  <a:cubicBezTo>
                    <a:pt x="2159" y="1"/>
                    <a:pt x="1729" y="23"/>
                    <a:pt x="1277" y="69"/>
                  </a:cubicBezTo>
                  <a:lnTo>
                    <a:pt x="1824" y="2835"/>
                  </a:lnTo>
                  <a:cubicBezTo>
                    <a:pt x="1824" y="2835"/>
                    <a:pt x="0" y="9249"/>
                    <a:pt x="4195" y="13565"/>
                  </a:cubicBezTo>
                  <a:cubicBezTo>
                    <a:pt x="4195" y="13565"/>
                    <a:pt x="3009" y="22562"/>
                    <a:pt x="5927" y="25480"/>
                  </a:cubicBezTo>
                  <a:cubicBezTo>
                    <a:pt x="5927" y="25480"/>
                    <a:pt x="9088" y="18945"/>
                    <a:pt x="9605" y="15875"/>
                  </a:cubicBezTo>
                  <a:cubicBezTo>
                    <a:pt x="9848" y="14659"/>
                    <a:pt x="10031" y="13413"/>
                    <a:pt x="10091" y="12167"/>
                  </a:cubicBezTo>
                  <a:cubicBezTo>
                    <a:pt x="10207" y="9471"/>
                    <a:pt x="10987" y="1"/>
                    <a:pt x="256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3"/>
            <p:cNvSpPr/>
            <p:nvPr/>
          </p:nvSpPr>
          <p:spPr>
            <a:xfrm>
              <a:off x="5311150" y="2552450"/>
              <a:ext cx="88175" cy="134600"/>
            </a:xfrm>
            <a:custGeom>
              <a:rect b="b" l="l" r="r" t="t"/>
              <a:pathLst>
                <a:path extrusionOk="0" h="5384" w="3527">
                  <a:moveTo>
                    <a:pt x="911" y="1"/>
                  </a:moveTo>
                  <a:cubicBezTo>
                    <a:pt x="669" y="1"/>
                    <a:pt x="426" y="25"/>
                    <a:pt x="183" y="74"/>
                  </a:cubicBezTo>
                  <a:lnTo>
                    <a:pt x="1" y="5119"/>
                  </a:lnTo>
                  <a:cubicBezTo>
                    <a:pt x="235" y="5295"/>
                    <a:pt x="507" y="5383"/>
                    <a:pt x="785" y="5383"/>
                  </a:cubicBezTo>
                  <a:cubicBezTo>
                    <a:pt x="939" y="5383"/>
                    <a:pt x="1095" y="5356"/>
                    <a:pt x="1247" y="5302"/>
                  </a:cubicBezTo>
                  <a:cubicBezTo>
                    <a:pt x="1642" y="5150"/>
                    <a:pt x="2007" y="4907"/>
                    <a:pt x="2311" y="4603"/>
                  </a:cubicBezTo>
                  <a:cubicBezTo>
                    <a:pt x="2736" y="4177"/>
                    <a:pt x="3071" y="3660"/>
                    <a:pt x="3314" y="3113"/>
                  </a:cubicBezTo>
                  <a:cubicBezTo>
                    <a:pt x="3527" y="2536"/>
                    <a:pt x="3496" y="1897"/>
                    <a:pt x="3283" y="1350"/>
                  </a:cubicBezTo>
                  <a:cubicBezTo>
                    <a:pt x="3010" y="803"/>
                    <a:pt x="2554" y="378"/>
                    <a:pt x="1976" y="165"/>
                  </a:cubicBezTo>
                  <a:cubicBezTo>
                    <a:pt x="1630" y="55"/>
                    <a:pt x="1272" y="1"/>
                    <a:pt x="91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3"/>
            <p:cNvSpPr/>
            <p:nvPr/>
          </p:nvSpPr>
          <p:spPr>
            <a:xfrm>
              <a:off x="5323325" y="2572525"/>
              <a:ext cx="44075" cy="77700"/>
            </a:xfrm>
            <a:custGeom>
              <a:rect b="b" l="l" r="r" t="t"/>
              <a:pathLst>
                <a:path extrusionOk="0" h="3108" w="1763">
                  <a:moveTo>
                    <a:pt x="730" y="0"/>
                  </a:moveTo>
                  <a:cubicBezTo>
                    <a:pt x="152" y="0"/>
                    <a:pt x="0" y="395"/>
                    <a:pt x="61" y="395"/>
                  </a:cubicBezTo>
                  <a:cubicBezTo>
                    <a:pt x="108" y="395"/>
                    <a:pt x="226" y="305"/>
                    <a:pt x="445" y="305"/>
                  </a:cubicBezTo>
                  <a:cubicBezTo>
                    <a:pt x="510" y="305"/>
                    <a:pt x="585" y="313"/>
                    <a:pt x="669" y="335"/>
                  </a:cubicBezTo>
                  <a:cubicBezTo>
                    <a:pt x="1125" y="486"/>
                    <a:pt x="1398" y="973"/>
                    <a:pt x="1307" y="1459"/>
                  </a:cubicBezTo>
                  <a:cubicBezTo>
                    <a:pt x="1246" y="2067"/>
                    <a:pt x="1003" y="2614"/>
                    <a:pt x="699" y="2766"/>
                  </a:cubicBezTo>
                  <a:cubicBezTo>
                    <a:pt x="563" y="2828"/>
                    <a:pt x="438" y="2844"/>
                    <a:pt x="334" y="2844"/>
                  </a:cubicBezTo>
                  <a:cubicBezTo>
                    <a:pt x="213" y="2844"/>
                    <a:pt x="123" y="2822"/>
                    <a:pt x="82" y="2822"/>
                  </a:cubicBezTo>
                  <a:cubicBezTo>
                    <a:pt x="72" y="2822"/>
                    <a:pt x="64" y="2823"/>
                    <a:pt x="61" y="2827"/>
                  </a:cubicBezTo>
                  <a:cubicBezTo>
                    <a:pt x="10" y="2852"/>
                    <a:pt x="169" y="3107"/>
                    <a:pt x="536" y="3107"/>
                  </a:cubicBezTo>
                  <a:cubicBezTo>
                    <a:pt x="612" y="3107"/>
                    <a:pt x="697" y="3096"/>
                    <a:pt x="790" y="3070"/>
                  </a:cubicBezTo>
                  <a:cubicBezTo>
                    <a:pt x="1064" y="2979"/>
                    <a:pt x="1307" y="2766"/>
                    <a:pt x="1459" y="2493"/>
                  </a:cubicBezTo>
                  <a:cubicBezTo>
                    <a:pt x="1611" y="2189"/>
                    <a:pt x="1702" y="1854"/>
                    <a:pt x="1733" y="1490"/>
                  </a:cubicBezTo>
                  <a:cubicBezTo>
                    <a:pt x="1763" y="1125"/>
                    <a:pt x="1672" y="760"/>
                    <a:pt x="1489" y="456"/>
                  </a:cubicBezTo>
                  <a:cubicBezTo>
                    <a:pt x="1307" y="213"/>
                    <a:pt x="1034" y="31"/>
                    <a:pt x="73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3"/>
            <p:cNvSpPr/>
            <p:nvPr/>
          </p:nvSpPr>
          <p:spPr>
            <a:xfrm>
              <a:off x="4830900" y="3474500"/>
              <a:ext cx="4575" cy="250025"/>
            </a:xfrm>
            <a:custGeom>
              <a:rect b="b" l="l" r="r" t="t"/>
              <a:pathLst>
                <a:path extrusionOk="0" h="10001" w="183">
                  <a:moveTo>
                    <a:pt x="92" y="1"/>
                  </a:moveTo>
                  <a:cubicBezTo>
                    <a:pt x="31" y="1"/>
                    <a:pt x="1" y="2250"/>
                    <a:pt x="1" y="5016"/>
                  </a:cubicBezTo>
                  <a:cubicBezTo>
                    <a:pt x="1" y="7782"/>
                    <a:pt x="31" y="10001"/>
                    <a:pt x="92" y="10001"/>
                  </a:cubicBezTo>
                  <a:cubicBezTo>
                    <a:pt x="153" y="10001"/>
                    <a:pt x="183" y="7782"/>
                    <a:pt x="183" y="5016"/>
                  </a:cubicBezTo>
                  <a:cubicBezTo>
                    <a:pt x="183" y="2250"/>
                    <a:pt x="153" y="1"/>
                    <a:pt x="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3"/>
            <p:cNvSpPr/>
            <p:nvPr/>
          </p:nvSpPr>
          <p:spPr>
            <a:xfrm>
              <a:off x="5045950" y="3468125"/>
              <a:ext cx="240975" cy="361275"/>
            </a:xfrm>
            <a:custGeom>
              <a:rect b="b" l="l" r="r" t="t"/>
              <a:pathLst>
                <a:path extrusionOk="0" h="14451" w="9639">
                  <a:moveTo>
                    <a:pt x="7020" y="0"/>
                  </a:moveTo>
                  <a:cubicBezTo>
                    <a:pt x="6319" y="0"/>
                    <a:pt x="5745" y="73"/>
                    <a:pt x="5745" y="73"/>
                  </a:cubicBezTo>
                  <a:cubicBezTo>
                    <a:pt x="5745" y="73"/>
                    <a:pt x="821" y="134"/>
                    <a:pt x="517" y="1198"/>
                  </a:cubicBezTo>
                  <a:cubicBezTo>
                    <a:pt x="1" y="3022"/>
                    <a:pt x="912" y="12931"/>
                    <a:pt x="912" y="12931"/>
                  </a:cubicBezTo>
                  <a:lnTo>
                    <a:pt x="5472" y="14450"/>
                  </a:lnTo>
                  <a:cubicBezTo>
                    <a:pt x="5472" y="14450"/>
                    <a:pt x="7660" y="13964"/>
                    <a:pt x="6627" y="9739"/>
                  </a:cubicBezTo>
                  <a:cubicBezTo>
                    <a:pt x="5989" y="7095"/>
                    <a:pt x="4955" y="4541"/>
                    <a:pt x="3648" y="2171"/>
                  </a:cubicBezTo>
                  <a:lnTo>
                    <a:pt x="3648" y="2171"/>
                  </a:lnTo>
                  <a:cubicBezTo>
                    <a:pt x="3648" y="2171"/>
                    <a:pt x="3855" y="2176"/>
                    <a:pt x="4190" y="2176"/>
                  </a:cubicBezTo>
                  <a:cubicBezTo>
                    <a:pt x="5666" y="2176"/>
                    <a:pt x="9638" y="2075"/>
                    <a:pt x="9514" y="985"/>
                  </a:cubicBezTo>
                  <a:cubicBezTo>
                    <a:pt x="9405" y="165"/>
                    <a:pt x="8070" y="0"/>
                    <a:pt x="702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3"/>
            <p:cNvSpPr/>
            <p:nvPr/>
          </p:nvSpPr>
          <p:spPr>
            <a:xfrm>
              <a:off x="5140950" y="3538525"/>
              <a:ext cx="152625" cy="44675"/>
            </a:xfrm>
            <a:custGeom>
              <a:rect b="b" l="l" r="r" t="t"/>
              <a:pathLst>
                <a:path extrusionOk="0" h="1787" w="6105">
                  <a:moveTo>
                    <a:pt x="3331" y="0"/>
                  </a:moveTo>
                  <a:cubicBezTo>
                    <a:pt x="1801" y="0"/>
                    <a:pt x="141" y="144"/>
                    <a:pt x="0" y="175"/>
                  </a:cubicBezTo>
                  <a:lnTo>
                    <a:pt x="0" y="1786"/>
                  </a:lnTo>
                  <a:cubicBezTo>
                    <a:pt x="0" y="1786"/>
                    <a:pt x="5532" y="1543"/>
                    <a:pt x="5927" y="601"/>
                  </a:cubicBezTo>
                  <a:cubicBezTo>
                    <a:pt x="6104" y="128"/>
                    <a:pt x="4776" y="0"/>
                    <a:pt x="333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3"/>
            <p:cNvSpPr/>
            <p:nvPr/>
          </p:nvSpPr>
          <p:spPr>
            <a:xfrm>
              <a:off x="5098375" y="3178150"/>
              <a:ext cx="526650" cy="660375"/>
            </a:xfrm>
            <a:custGeom>
              <a:rect b="b" l="l" r="r" t="t"/>
              <a:pathLst>
                <a:path extrusionOk="0" h="26415" w="21066">
                  <a:moveTo>
                    <a:pt x="21065" y="0"/>
                  </a:moveTo>
                  <a:lnTo>
                    <a:pt x="1" y="3070"/>
                  </a:lnTo>
                  <a:lnTo>
                    <a:pt x="670" y="26414"/>
                  </a:lnTo>
                  <a:lnTo>
                    <a:pt x="17570" y="26049"/>
                  </a:lnTo>
                  <a:lnTo>
                    <a:pt x="20336" y="18815"/>
                  </a:lnTo>
                  <a:lnTo>
                    <a:pt x="210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3"/>
            <p:cNvSpPr/>
            <p:nvPr/>
          </p:nvSpPr>
          <p:spPr>
            <a:xfrm>
              <a:off x="4542900" y="3635600"/>
              <a:ext cx="506125" cy="250025"/>
            </a:xfrm>
            <a:custGeom>
              <a:rect b="b" l="l" r="r" t="t"/>
              <a:pathLst>
                <a:path extrusionOk="0" h="10001" w="20245">
                  <a:moveTo>
                    <a:pt x="20244" y="1"/>
                  </a:moveTo>
                  <a:lnTo>
                    <a:pt x="20244" y="1"/>
                  </a:lnTo>
                  <a:cubicBezTo>
                    <a:pt x="20183" y="31"/>
                    <a:pt x="20092" y="61"/>
                    <a:pt x="20031" y="92"/>
                  </a:cubicBezTo>
                  <a:cubicBezTo>
                    <a:pt x="20123" y="92"/>
                    <a:pt x="20183" y="31"/>
                    <a:pt x="20244" y="1"/>
                  </a:cubicBezTo>
                  <a:close/>
                  <a:moveTo>
                    <a:pt x="20031" y="92"/>
                  </a:moveTo>
                  <a:lnTo>
                    <a:pt x="19424" y="335"/>
                  </a:lnTo>
                  <a:lnTo>
                    <a:pt x="17144" y="1247"/>
                  </a:lnTo>
                  <a:lnTo>
                    <a:pt x="9666" y="4286"/>
                  </a:lnTo>
                  <a:lnTo>
                    <a:pt x="5563" y="5989"/>
                  </a:lnTo>
                  <a:cubicBezTo>
                    <a:pt x="4408" y="6444"/>
                    <a:pt x="3314" y="6961"/>
                    <a:pt x="2280" y="7569"/>
                  </a:cubicBezTo>
                  <a:cubicBezTo>
                    <a:pt x="1551" y="7964"/>
                    <a:pt x="943" y="8542"/>
                    <a:pt x="457" y="9210"/>
                  </a:cubicBezTo>
                  <a:cubicBezTo>
                    <a:pt x="305" y="9393"/>
                    <a:pt x="183" y="9575"/>
                    <a:pt x="92" y="9788"/>
                  </a:cubicBezTo>
                  <a:cubicBezTo>
                    <a:pt x="61" y="9849"/>
                    <a:pt x="31" y="9910"/>
                    <a:pt x="1" y="10001"/>
                  </a:cubicBezTo>
                  <a:cubicBezTo>
                    <a:pt x="31" y="10001"/>
                    <a:pt x="153" y="9697"/>
                    <a:pt x="517" y="9241"/>
                  </a:cubicBezTo>
                  <a:cubicBezTo>
                    <a:pt x="1004" y="8603"/>
                    <a:pt x="1642" y="8055"/>
                    <a:pt x="2341" y="7660"/>
                  </a:cubicBezTo>
                  <a:cubicBezTo>
                    <a:pt x="3405" y="7083"/>
                    <a:pt x="4499" y="6566"/>
                    <a:pt x="5624" y="6140"/>
                  </a:cubicBezTo>
                  <a:lnTo>
                    <a:pt x="9727" y="4438"/>
                  </a:lnTo>
                  <a:lnTo>
                    <a:pt x="17174" y="1338"/>
                  </a:lnTo>
                  <a:lnTo>
                    <a:pt x="19424" y="396"/>
                  </a:lnTo>
                  <a:lnTo>
                    <a:pt x="20031" y="9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3"/>
            <p:cNvSpPr/>
            <p:nvPr/>
          </p:nvSpPr>
          <p:spPr>
            <a:xfrm>
              <a:off x="4906900" y="3820250"/>
              <a:ext cx="281925" cy="240150"/>
            </a:xfrm>
            <a:custGeom>
              <a:rect b="b" l="l" r="r" t="t"/>
              <a:pathLst>
                <a:path extrusionOk="0" h="9606" w="11277">
                  <a:moveTo>
                    <a:pt x="11277" y="1"/>
                  </a:moveTo>
                  <a:cubicBezTo>
                    <a:pt x="11125" y="122"/>
                    <a:pt x="10973" y="244"/>
                    <a:pt x="10851" y="396"/>
                  </a:cubicBezTo>
                  <a:cubicBezTo>
                    <a:pt x="10578" y="639"/>
                    <a:pt x="10183" y="1034"/>
                    <a:pt x="9696" y="1490"/>
                  </a:cubicBezTo>
                  <a:cubicBezTo>
                    <a:pt x="8754" y="2432"/>
                    <a:pt x="7356" y="3679"/>
                    <a:pt x="5806" y="4986"/>
                  </a:cubicBezTo>
                  <a:cubicBezTo>
                    <a:pt x="4225" y="6293"/>
                    <a:pt x="2766" y="7448"/>
                    <a:pt x="1702" y="8268"/>
                  </a:cubicBezTo>
                  <a:lnTo>
                    <a:pt x="426" y="9211"/>
                  </a:lnTo>
                  <a:cubicBezTo>
                    <a:pt x="274" y="9332"/>
                    <a:pt x="122" y="9454"/>
                    <a:pt x="0" y="9606"/>
                  </a:cubicBezTo>
                  <a:cubicBezTo>
                    <a:pt x="152" y="9515"/>
                    <a:pt x="335" y="9423"/>
                    <a:pt x="487" y="9302"/>
                  </a:cubicBezTo>
                  <a:cubicBezTo>
                    <a:pt x="790" y="9089"/>
                    <a:pt x="1246" y="8755"/>
                    <a:pt x="1794" y="8390"/>
                  </a:cubicBezTo>
                  <a:cubicBezTo>
                    <a:pt x="2888" y="7600"/>
                    <a:pt x="4347" y="6445"/>
                    <a:pt x="5927" y="5138"/>
                  </a:cubicBezTo>
                  <a:cubicBezTo>
                    <a:pt x="7478" y="3831"/>
                    <a:pt x="8845" y="2554"/>
                    <a:pt x="9818" y="1612"/>
                  </a:cubicBezTo>
                  <a:cubicBezTo>
                    <a:pt x="10274" y="1125"/>
                    <a:pt x="10639" y="730"/>
                    <a:pt x="10882" y="457"/>
                  </a:cubicBezTo>
                  <a:cubicBezTo>
                    <a:pt x="11034" y="305"/>
                    <a:pt x="11155" y="153"/>
                    <a:pt x="11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3"/>
            <p:cNvSpPr/>
            <p:nvPr/>
          </p:nvSpPr>
          <p:spPr>
            <a:xfrm>
              <a:off x="5550525" y="3801250"/>
              <a:ext cx="275850" cy="319975"/>
            </a:xfrm>
            <a:custGeom>
              <a:rect b="b" l="l" r="r" t="t"/>
              <a:pathLst>
                <a:path extrusionOk="0" h="12799" w="11034">
                  <a:moveTo>
                    <a:pt x="62" y="1"/>
                  </a:moveTo>
                  <a:cubicBezTo>
                    <a:pt x="62" y="1"/>
                    <a:pt x="61" y="1"/>
                    <a:pt x="61" y="1"/>
                  </a:cubicBezTo>
                  <a:cubicBezTo>
                    <a:pt x="0" y="31"/>
                    <a:pt x="2432" y="2919"/>
                    <a:pt x="5441" y="6475"/>
                  </a:cubicBezTo>
                  <a:cubicBezTo>
                    <a:pt x="8419" y="9964"/>
                    <a:pt x="10891" y="12798"/>
                    <a:pt x="10971" y="12798"/>
                  </a:cubicBezTo>
                  <a:cubicBezTo>
                    <a:pt x="10972" y="12798"/>
                    <a:pt x="10973" y="12798"/>
                    <a:pt x="10973" y="12797"/>
                  </a:cubicBezTo>
                  <a:cubicBezTo>
                    <a:pt x="11034" y="12767"/>
                    <a:pt x="8602" y="9879"/>
                    <a:pt x="5593" y="6323"/>
                  </a:cubicBezTo>
                  <a:cubicBezTo>
                    <a:pt x="2600" y="2816"/>
                    <a:pt x="118"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3"/>
            <p:cNvSpPr/>
            <p:nvPr/>
          </p:nvSpPr>
          <p:spPr>
            <a:xfrm>
              <a:off x="5625000" y="3594575"/>
              <a:ext cx="319175" cy="184675"/>
            </a:xfrm>
            <a:custGeom>
              <a:rect b="b" l="l" r="r" t="t"/>
              <a:pathLst>
                <a:path extrusionOk="0" h="7387" w="12767">
                  <a:moveTo>
                    <a:pt x="0" y="0"/>
                  </a:moveTo>
                  <a:cubicBezTo>
                    <a:pt x="122" y="122"/>
                    <a:pt x="274" y="274"/>
                    <a:pt x="426" y="365"/>
                  </a:cubicBezTo>
                  <a:cubicBezTo>
                    <a:pt x="730" y="608"/>
                    <a:pt x="1155" y="942"/>
                    <a:pt x="1702" y="1338"/>
                  </a:cubicBezTo>
                  <a:cubicBezTo>
                    <a:pt x="2797" y="2128"/>
                    <a:pt x="4347" y="3161"/>
                    <a:pt x="6110" y="4164"/>
                  </a:cubicBezTo>
                  <a:cubicBezTo>
                    <a:pt x="7873" y="5198"/>
                    <a:pt x="9544" y="6019"/>
                    <a:pt x="10760" y="6566"/>
                  </a:cubicBezTo>
                  <a:cubicBezTo>
                    <a:pt x="11368" y="6839"/>
                    <a:pt x="11885" y="7052"/>
                    <a:pt x="12219" y="7204"/>
                  </a:cubicBezTo>
                  <a:cubicBezTo>
                    <a:pt x="12402" y="7265"/>
                    <a:pt x="12584" y="7326"/>
                    <a:pt x="12766" y="7386"/>
                  </a:cubicBezTo>
                  <a:cubicBezTo>
                    <a:pt x="12614" y="7295"/>
                    <a:pt x="12432" y="7204"/>
                    <a:pt x="12250" y="7113"/>
                  </a:cubicBezTo>
                  <a:lnTo>
                    <a:pt x="10821" y="6444"/>
                  </a:lnTo>
                  <a:cubicBezTo>
                    <a:pt x="9636" y="5867"/>
                    <a:pt x="7964" y="5015"/>
                    <a:pt x="6201" y="4012"/>
                  </a:cubicBezTo>
                  <a:cubicBezTo>
                    <a:pt x="4438" y="2979"/>
                    <a:pt x="2888" y="1976"/>
                    <a:pt x="1793" y="1216"/>
                  </a:cubicBezTo>
                  <a:cubicBezTo>
                    <a:pt x="1246" y="851"/>
                    <a:pt x="821" y="547"/>
                    <a:pt x="486" y="304"/>
                  </a:cubicBezTo>
                  <a:cubicBezTo>
                    <a:pt x="334" y="183"/>
                    <a:pt x="183"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3"/>
            <p:cNvSpPr/>
            <p:nvPr/>
          </p:nvSpPr>
          <p:spPr>
            <a:xfrm>
              <a:off x="5696425" y="3450950"/>
              <a:ext cx="31175" cy="224950"/>
            </a:xfrm>
            <a:custGeom>
              <a:rect b="b" l="l" r="r" t="t"/>
              <a:pathLst>
                <a:path extrusionOk="0" h="8998" w="1247">
                  <a:moveTo>
                    <a:pt x="61" y="0"/>
                  </a:moveTo>
                  <a:lnTo>
                    <a:pt x="61" y="0"/>
                  </a:lnTo>
                  <a:cubicBezTo>
                    <a:pt x="0" y="0"/>
                    <a:pt x="213" y="2037"/>
                    <a:pt x="517" y="4529"/>
                  </a:cubicBezTo>
                  <a:cubicBezTo>
                    <a:pt x="821" y="6991"/>
                    <a:pt x="1125" y="8998"/>
                    <a:pt x="1186" y="8998"/>
                  </a:cubicBezTo>
                  <a:cubicBezTo>
                    <a:pt x="1247" y="8998"/>
                    <a:pt x="1034" y="6961"/>
                    <a:pt x="699" y="4499"/>
                  </a:cubicBezTo>
                  <a:cubicBezTo>
                    <a:pt x="395" y="2007"/>
                    <a:pt x="92"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3"/>
            <p:cNvSpPr/>
            <p:nvPr/>
          </p:nvSpPr>
          <p:spPr>
            <a:xfrm>
              <a:off x="5304325" y="2642425"/>
              <a:ext cx="144400" cy="142125"/>
            </a:xfrm>
            <a:custGeom>
              <a:rect b="b" l="l" r="r" t="t"/>
              <a:pathLst>
                <a:path extrusionOk="0" h="5685" w="5776">
                  <a:moveTo>
                    <a:pt x="2553" y="1"/>
                  </a:moveTo>
                  <a:cubicBezTo>
                    <a:pt x="2553" y="1"/>
                    <a:pt x="2493" y="61"/>
                    <a:pt x="2371" y="244"/>
                  </a:cubicBezTo>
                  <a:lnTo>
                    <a:pt x="1854" y="852"/>
                  </a:lnTo>
                  <a:lnTo>
                    <a:pt x="61" y="3071"/>
                  </a:lnTo>
                  <a:lnTo>
                    <a:pt x="0" y="3131"/>
                  </a:lnTo>
                  <a:lnTo>
                    <a:pt x="61" y="3192"/>
                  </a:lnTo>
                  <a:cubicBezTo>
                    <a:pt x="912" y="3861"/>
                    <a:pt x="1885" y="4651"/>
                    <a:pt x="2918" y="5472"/>
                  </a:cubicBezTo>
                  <a:lnTo>
                    <a:pt x="3131" y="5624"/>
                  </a:lnTo>
                  <a:lnTo>
                    <a:pt x="3222" y="5685"/>
                  </a:lnTo>
                  <a:lnTo>
                    <a:pt x="3283" y="5593"/>
                  </a:lnTo>
                  <a:cubicBezTo>
                    <a:pt x="4195" y="4438"/>
                    <a:pt x="5015" y="3374"/>
                    <a:pt x="5715" y="2493"/>
                  </a:cubicBezTo>
                  <a:lnTo>
                    <a:pt x="5775" y="2432"/>
                  </a:lnTo>
                  <a:lnTo>
                    <a:pt x="5715" y="2371"/>
                  </a:lnTo>
                  <a:lnTo>
                    <a:pt x="3800" y="912"/>
                  </a:lnTo>
                  <a:lnTo>
                    <a:pt x="3283" y="517"/>
                  </a:lnTo>
                  <a:cubicBezTo>
                    <a:pt x="3161" y="426"/>
                    <a:pt x="3070" y="396"/>
                    <a:pt x="3070" y="396"/>
                  </a:cubicBezTo>
                  <a:lnTo>
                    <a:pt x="3070" y="396"/>
                  </a:lnTo>
                  <a:cubicBezTo>
                    <a:pt x="3131" y="456"/>
                    <a:pt x="3192" y="517"/>
                    <a:pt x="3252" y="578"/>
                  </a:cubicBezTo>
                  <a:lnTo>
                    <a:pt x="3769" y="1004"/>
                  </a:lnTo>
                  <a:lnTo>
                    <a:pt x="5565" y="2475"/>
                  </a:lnTo>
                  <a:lnTo>
                    <a:pt x="3211" y="5439"/>
                  </a:lnTo>
                  <a:lnTo>
                    <a:pt x="3211" y="5439"/>
                  </a:lnTo>
                  <a:lnTo>
                    <a:pt x="3040" y="5289"/>
                  </a:lnTo>
                  <a:lnTo>
                    <a:pt x="240" y="3086"/>
                  </a:lnTo>
                  <a:lnTo>
                    <a:pt x="1915" y="882"/>
                  </a:lnTo>
                  <a:lnTo>
                    <a:pt x="2401" y="244"/>
                  </a:lnTo>
                  <a:cubicBezTo>
                    <a:pt x="2462" y="183"/>
                    <a:pt x="2523" y="92"/>
                    <a:pt x="25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3"/>
            <p:cNvSpPr/>
            <p:nvPr/>
          </p:nvSpPr>
          <p:spPr>
            <a:xfrm>
              <a:off x="5213900" y="3438400"/>
              <a:ext cx="411125" cy="355275"/>
            </a:xfrm>
            <a:custGeom>
              <a:rect b="b" l="l" r="r" t="t"/>
              <a:pathLst>
                <a:path extrusionOk="0" h="14211" w="16445">
                  <a:moveTo>
                    <a:pt x="10441" y="1"/>
                  </a:moveTo>
                  <a:cubicBezTo>
                    <a:pt x="10175" y="1"/>
                    <a:pt x="9909" y="138"/>
                    <a:pt x="9757" y="411"/>
                  </a:cubicBezTo>
                  <a:cubicBezTo>
                    <a:pt x="9544" y="989"/>
                    <a:pt x="9939" y="2782"/>
                    <a:pt x="11216" y="4545"/>
                  </a:cubicBezTo>
                  <a:lnTo>
                    <a:pt x="11277" y="4606"/>
                  </a:lnTo>
                  <a:cubicBezTo>
                    <a:pt x="11836" y="5424"/>
                    <a:pt x="11478" y="5679"/>
                    <a:pt x="10808" y="5679"/>
                  </a:cubicBezTo>
                  <a:cubicBezTo>
                    <a:pt x="9985" y="5679"/>
                    <a:pt x="8692" y="5293"/>
                    <a:pt x="8055" y="5092"/>
                  </a:cubicBezTo>
                  <a:cubicBezTo>
                    <a:pt x="7025" y="4802"/>
                    <a:pt x="4021" y="4098"/>
                    <a:pt x="2992" y="4098"/>
                  </a:cubicBezTo>
                  <a:cubicBezTo>
                    <a:pt x="2837" y="4098"/>
                    <a:pt x="2727" y="4114"/>
                    <a:pt x="2675" y="4150"/>
                  </a:cubicBezTo>
                  <a:cubicBezTo>
                    <a:pt x="2097" y="4575"/>
                    <a:pt x="2462" y="5275"/>
                    <a:pt x="3678" y="5609"/>
                  </a:cubicBezTo>
                  <a:cubicBezTo>
                    <a:pt x="4894" y="5913"/>
                    <a:pt x="8450" y="7129"/>
                    <a:pt x="8268" y="7737"/>
                  </a:cubicBezTo>
                  <a:cubicBezTo>
                    <a:pt x="8236" y="7830"/>
                    <a:pt x="8078" y="7870"/>
                    <a:pt x="7830" y="7870"/>
                  </a:cubicBezTo>
                  <a:cubicBezTo>
                    <a:pt x="6392" y="7870"/>
                    <a:pt x="1945" y="6521"/>
                    <a:pt x="1945" y="6521"/>
                  </a:cubicBezTo>
                  <a:cubicBezTo>
                    <a:pt x="1945" y="6521"/>
                    <a:pt x="1462" y="6297"/>
                    <a:pt x="1038" y="6297"/>
                  </a:cubicBezTo>
                  <a:cubicBezTo>
                    <a:pt x="782" y="6297"/>
                    <a:pt x="548" y="6379"/>
                    <a:pt x="456" y="6642"/>
                  </a:cubicBezTo>
                  <a:cubicBezTo>
                    <a:pt x="0" y="7949"/>
                    <a:pt x="6626" y="9408"/>
                    <a:pt x="7265" y="9530"/>
                  </a:cubicBezTo>
                  <a:cubicBezTo>
                    <a:pt x="7684" y="9614"/>
                    <a:pt x="7563" y="10213"/>
                    <a:pt x="7162" y="10213"/>
                  </a:cubicBezTo>
                  <a:cubicBezTo>
                    <a:pt x="7127" y="10213"/>
                    <a:pt x="7091" y="10208"/>
                    <a:pt x="7052" y="10199"/>
                  </a:cubicBezTo>
                  <a:cubicBezTo>
                    <a:pt x="6693" y="10109"/>
                    <a:pt x="3576" y="9078"/>
                    <a:pt x="1768" y="9078"/>
                  </a:cubicBezTo>
                  <a:cubicBezTo>
                    <a:pt x="1123" y="9078"/>
                    <a:pt x="645" y="9209"/>
                    <a:pt x="517" y="9560"/>
                  </a:cubicBezTo>
                  <a:cubicBezTo>
                    <a:pt x="182" y="10563"/>
                    <a:pt x="5958" y="10807"/>
                    <a:pt x="6930" y="11840"/>
                  </a:cubicBezTo>
                  <a:cubicBezTo>
                    <a:pt x="7171" y="12104"/>
                    <a:pt x="7001" y="12192"/>
                    <a:pt x="6609" y="12192"/>
                  </a:cubicBezTo>
                  <a:cubicBezTo>
                    <a:pt x="5842" y="12192"/>
                    <a:pt x="4226" y="11857"/>
                    <a:pt x="3180" y="11857"/>
                  </a:cubicBezTo>
                  <a:cubicBezTo>
                    <a:pt x="2668" y="11857"/>
                    <a:pt x="2293" y="11937"/>
                    <a:pt x="2219" y="12174"/>
                  </a:cubicBezTo>
                  <a:cubicBezTo>
                    <a:pt x="2097" y="12539"/>
                    <a:pt x="2067" y="12843"/>
                    <a:pt x="5259" y="13360"/>
                  </a:cubicBezTo>
                  <a:cubicBezTo>
                    <a:pt x="7964" y="13816"/>
                    <a:pt x="10699" y="14089"/>
                    <a:pt x="13435" y="14211"/>
                  </a:cubicBezTo>
                  <a:lnTo>
                    <a:pt x="16444" y="6642"/>
                  </a:lnTo>
                  <a:cubicBezTo>
                    <a:pt x="15988" y="6338"/>
                    <a:pt x="14408" y="4667"/>
                    <a:pt x="13769" y="4211"/>
                  </a:cubicBezTo>
                  <a:cubicBezTo>
                    <a:pt x="13253" y="3816"/>
                    <a:pt x="12766" y="3329"/>
                    <a:pt x="12402" y="2782"/>
                  </a:cubicBezTo>
                  <a:cubicBezTo>
                    <a:pt x="11976" y="2174"/>
                    <a:pt x="11581" y="1536"/>
                    <a:pt x="11277" y="837"/>
                  </a:cubicBezTo>
                  <a:cubicBezTo>
                    <a:pt x="11277" y="806"/>
                    <a:pt x="11246" y="746"/>
                    <a:pt x="11246" y="685"/>
                  </a:cubicBezTo>
                  <a:cubicBezTo>
                    <a:pt x="11216" y="594"/>
                    <a:pt x="11186" y="502"/>
                    <a:pt x="11125" y="411"/>
                  </a:cubicBezTo>
                  <a:cubicBezTo>
                    <a:pt x="10973" y="138"/>
                    <a:pt x="10707" y="1"/>
                    <a:pt x="1044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63"/>
          <p:cNvGrpSpPr/>
          <p:nvPr/>
        </p:nvGrpSpPr>
        <p:grpSpPr>
          <a:xfrm>
            <a:off x="6309266" y="3649583"/>
            <a:ext cx="1111077" cy="1520240"/>
            <a:chOff x="3084675" y="2302575"/>
            <a:chExt cx="1636825" cy="2239600"/>
          </a:xfrm>
        </p:grpSpPr>
        <p:sp>
          <p:nvSpPr>
            <p:cNvPr id="2138" name="Google Shape;2138;p63"/>
            <p:cNvSpPr/>
            <p:nvPr/>
          </p:nvSpPr>
          <p:spPr>
            <a:xfrm>
              <a:off x="3178900" y="3619650"/>
              <a:ext cx="464325" cy="532700"/>
            </a:xfrm>
            <a:custGeom>
              <a:rect b="b" l="l" r="r" t="t"/>
              <a:pathLst>
                <a:path extrusionOk="0" h="21308" w="18573">
                  <a:moveTo>
                    <a:pt x="10305" y="0"/>
                  </a:moveTo>
                  <a:lnTo>
                    <a:pt x="0" y="6140"/>
                  </a:lnTo>
                  <a:lnTo>
                    <a:pt x="5928" y="21308"/>
                  </a:lnTo>
                  <a:lnTo>
                    <a:pt x="18572" y="21308"/>
                  </a:lnTo>
                  <a:lnTo>
                    <a:pt x="1030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3"/>
            <p:cNvSpPr/>
            <p:nvPr/>
          </p:nvSpPr>
          <p:spPr>
            <a:xfrm>
              <a:off x="3691825" y="2342275"/>
              <a:ext cx="699875" cy="987025"/>
            </a:xfrm>
            <a:custGeom>
              <a:rect b="b" l="l" r="r" t="t"/>
              <a:pathLst>
                <a:path extrusionOk="0" h="39481" w="27995">
                  <a:moveTo>
                    <a:pt x="7843" y="0"/>
                  </a:moveTo>
                  <a:cubicBezTo>
                    <a:pt x="5411" y="1490"/>
                    <a:pt x="3709" y="3982"/>
                    <a:pt x="2706" y="6657"/>
                  </a:cubicBezTo>
                  <a:cubicBezTo>
                    <a:pt x="1703" y="9332"/>
                    <a:pt x="1338" y="12189"/>
                    <a:pt x="1034" y="15016"/>
                  </a:cubicBezTo>
                  <a:cubicBezTo>
                    <a:pt x="244" y="22523"/>
                    <a:pt x="0" y="30062"/>
                    <a:pt x="244" y="37600"/>
                  </a:cubicBezTo>
                  <a:cubicBezTo>
                    <a:pt x="7665" y="38530"/>
                    <a:pt x="15126" y="39481"/>
                    <a:pt x="22595" y="39481"/>
                  </a:cubicBezTo>
                  <a:cubicBezTo>
                    <a:pt x="24395" y="39481"/>
                    <a:pt x="26195" y="39426"/>
                    <a:pt x="27995" y="39302"/>
                  </a:cubicBezTo>
                  <a:cubicBezTo>
                    <a:pt x="26384" y="28724"/>
                    <a:pt x="25350" y="18177"/>
                    <a:pt x="26658" y="7538"/>
                  </a:cubicBezTo>
                  <a:lnTo>
                    <a:pt x="784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3"/>
            <p:cNvSpPr/>
            <p:nvPr/>
          </p:nvSpPr>
          <p:spPr>
            <a:xfrm>
              <a:off x="3148500" y="3108525"/>
              <a:ext cx="1549450" cy="1433650"/>
            </a:xfrm>
            <a:custGeom>
              <a:rect b="b" l="l" r="r" t="t"/>
              <a:pathLst>
                <a:path extrusionOk="0" h="57346" w="61978">
                  <a:moveTo>
                    <a:pt x="31228" y="0"/>
                  </a:moveTo>
                  <a:cubicBezTo>
                    <a:pt x="25427" y="0"/>
                    <a:pt x="19571" y="1049"/>
                    <a:pt x="13405" y="3150"/>
                  </a:cubicBezTo>
                  <a:cubicBezTo>
                    <a:pt x="13405" y="3150"/>
                    <a:pt x="7964" y="4609"/>
                    <a:pt x="5320" y="11691"/>
                  </a:cubicBezTo>
                  <a:cubicBezTo>
                    <a:pt x="2675" y="18804"/>
                    <a:pt x="1" y="29230"/>
                    <a:pt x="1" y="29230"/>
                  </a:cubicBezTo>
                  <a:lnTo>
                    <a:pt x="12189" y="33546"/>
                  </a:lnTo>
                  <a:lnTo>
                    <a:pt x="12280" y="31479"/>
                  </a:lnTo>
                  <a:lnTo>
                    <a:pt x="14986" y="41813"/>
                  </a:lnTo>
                  <a:lnTo>
                    <a:pt x="9058" y="56829"/>
                  </a:lnTo>
                  <a:lnTo>
                    <a:pt x="29697" y="57345"/>
                  </a:lnTo>
                  <a:lnTo>
                    <a:pt x="50245" y="57194"/>
                  </a:lnTo>
                  <a:lnTo>
                    <a:pt x="43558" y="43637"/>
                  </a:lnTo>
                  <a:lnTo>
                    <a:pt x="46111" y="33728"/>
                  </a:lnTo>
                  <a:cubicBezTo>
                    <a:pt x="46415" y="35825"/>
                    <a:pt x="46658" y="37649"/>
                    <a:pt x="46658" y="37649"/>
                  </a:cubicBezTo>
                  <a:lnTo>
                    <a:pt x="61066" y="36889"/>
                  </a:lnTo>
                  <a:cubicBezTo>
                    <a:pt x="61582" y="36859"/>
                    <a:pt x="61977" y="36373"/>
                    <a:pt x="61917" y="35856"/>
                  </a:cubicBezTo>
                  <a:lnTo>
                    <a:pt x="59120" y="16038"/>
                  </a:lnTo>
                  <a:cubicBezTo>
                    <a:pt x="59120" y="16038"/>
                    <a:pt x="58208" y="6828"/>
                    <a:pt x="49515" y="3393"/>
                  </a:cubicBezTo>
                  <a:lnTo>
                    <a:pt x="49454" y="3393"/>
                  </a:lnTo>
                  <a:cubicBezTo>
                    <a:pt x="49120" y="3272"/>
                    <a:pt x="48755" y="3150"/>
                    <a:pt x="48391" y="3029"/>
                  </a:cubicBezTo>
                  <a:cubicBezTo>
                    <a:pt x="42563" y="1011"/>
                    <a:pt x="36922" y="0"/>
                    <a:pt x="312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3"/>
            <p:cNvSpPr/>
            <p:nvPr/>
          </p:nvSpPr>
          <p:spPr>
            <a:xfrm>
              <a:off x="3084675" y="3836225"/>
              <a:ext cx="1327550" cy="538300"/>
            </a:xfrm>
            <a:custGeom>
              <a:rect b="b" l="l" r="r" t="t"/>
              <a:pathLst>
                <a:path extrusionOk="0" h="21532" w="53102">
                  <a:moveTo>
                    <a:pt x="2554" y="0"/>
                  </a:moveTo>
                  <a:lnTo>
                    <a:pt x="1186" y="6444"/>
                  </a:lnTo>
                  <a:cubicBezTo>
                    <a:pt x="0" y="12006"/>
                    <a:pt x="4134" y="17721"/>
                    <a:pt x="9788" y="18359"/>
                  </a:cubicBezTo>
                  <a:lnTo>
                    <a:pt x="39849" y="21459"/>
                  </a:lnTo>
                  <a:cubicBezTo>
                    <a:pt x="40295" y="21508"/>
                    <a:pt x="40738" y="21532"/>
                    <a:pt x="41176" y="21532"/>
                  </a:cubicBezTo>
                  <a:cubicBezTo>
                    <a:pt x="47307" y="21532"/>
                    <a:pt x="52534" y="16879"/>
                    <a:pt x="53102" y="10638"/>
                  </a:cubicBezTo>
                  <a:lnTo>
                    <a:pt x="15198" y="7021"/>
                  </a:lnTo>
                  <a:lnTo>
                    <a:pt x="15441" y="3374"/>
                  </a:lnTo>
                  <a:lnTo>
                    <a:pt x="2554"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3"/>
            <p:cNvSpPr/>
            <p:nvPr/>
          </p:nvSpPr>
          <p:spPr>
            <a:xfrm>
              <a:off x="4083925" y="3835775"/>
              <a:ext cx="430900" cy="270975"/>
            </a:xfrm>
            <a:custGeom>
              <a:rect b="b" l="l" r="r" t="t"/>
              <a:pathLst>
                <a:path extrusionOk="0" h="10839" w="17236">
                  <a:moveTo>
                    <a:pt x="11455" y="0"/>
                  </a:moveTo>
                  <a:cubicBezTo>
                    <a:pt x="10351" y="0"/>
                    <a:pt x="9423" y="13"/>
                    <a:pt x="9089" y="48"/>
                  </a:cubicBezTo>
                  <a:cubicBezTo>
                    <a:pt x="8056" y="140"/>
                    <a:pt x="2524" y="6188"/>
                    <a:pt x="2524" y="6188"/>
                  </a:cubicBezTo>
                  <a:lnTo>
                    <a:pt x="183" y="6614"/>
                  </a:lnTo>
                  <a:lnTo>
                    <a:pt x="1" y="10839"/>
                  </a:lnTo>
                  <a:lnTo>
                    <a:pt x="5958" y="10839"/>
                  </a:lnTo>
                  <a:lnTo>
                    <a:pt x="10426" y="7283"/>
                  </a:lnTo>
                  <a:lnTo>
                    <a:pt x="14955" y="7708"/>
                  </a:lnTo>
                  <a:cubicBezTo>
                    <a:pt x="14973" y="7710"/>
                    <a:pt x="14990" y="7711"/>
                    <a:pt x="15007" y="7711"/>
                  </a:cubicBezTo>
                  <a:cubicBezTo>
                    <a:pt x="15293" y="7711"/>
                    <a:pt x="15565" y="7478"/>
                    <a:pt x="15594" y="7191"/>
                  </a:cubicBezTo>
                  <a:cubicBezTo>
                    <a:pt x="15654" y="6857"/>
                    <a:pt x="15442" y="6583"/>
                    <a:pt x="15138" y="6523"/>
                  </a:cubicBezTo>
                  <a:lnTo>
                    <a:pt x="10882" y="5611"/>
                  </a:lnTo>
                  <a:lnTo>
                    <a:pt x="10730" y="5216"/>
                  </a:lnTo>
                  <a:lnTo>
                    <a:pt x="10730" y="5216"/>
                  </a:lnTo>
                  <a:cubicBezTo>
                    <a:pt x="10731" y="5216"/>
                    <a:pt x="13580" y="5321"/>
                    <a:pt x="14794" y="5321"/>
                  </a:cubicBezTo>
                  <a:cubicBezTo>
                    <a:pt x="15036" y="5321"/>
                    <a:pt x="15214" y="5317"/>
                    <a:pt x="15290" y="5307"/>
                  </a:cubicBezTo>
                  <a:cubicBezTo>
                    <a:pt x="16627" y="5124"/>
                    <a:pt x="16354" y="4547"/>
                    <a:pt x="16354" y="4547"/>
                  </a:cubicBezTo>
                  <a:cubicBezTo>
                    <a:pt x="16354" y="4304"/>
                    <a:pt x="15715" y="4182"/>
                    <a:pt x="15472" y="4152"/>
                  </a:cubicBezTo>
                  <a:lnTo>
                    <a:pt x="10761" y="3483"/>
                  </a:lnTo>
                  <a:lnTo>
                    <a:pt x="10761" y="3179"/>
                  </a:lnTo>
                  <a:lnTo>
                    <a:pt x="15411" y="3027"/>
                  </a:lnTo>
                  <a:cubicBezTo>
                    <a:pt x="17235" y="2875"/>
                    <a:pt x="16870" y="1963"/>
                    <a:pt x="16293" y="1933"/>
                  </a:cubicBezTo>
                  <a:lnTo>
                    <a:pt x="10730" y="1842"/>
                  </a:lnTo>
                  <a:lnTo>
                    <a:pt x="10761" y="1386"/>
                  </a:lnTo>
                  <a:lnTo>
                    <a:pt x="16323" y="1173"/>
                  </a:lnTo>
                  <a:cubicBezTo>
                    <a:pt x="16627" y="1173"/>
                    <a:pt x="16870" y="930"/>
                    <a:pt x="16870" y="626"/>
                  </a:cubicBezTo>
                  <a:cubicBezTo>
                    <a:pt x="16870" y="292"/>
                    <a:pt x="16627" y="48"/>
                    <a:pt x="16293" y="48"/>
                  </a:cubicBezTo>
                  <a:cubicBezTo>
                    <a:pt x="15295" y="30"/>
                    <a:pt x="13165" y="0"/>
                    <a:pt x="11455"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3"/>
            <p:cNvSpPr/>
            <p:nvPr/>
          </p:nvSpPr>
          <p:spPr>
            <a:xfrm>
              <a:off x="3719175" y="3089425"/>
              <a:ext cx="491675" cy="768125"/>
            </a:xfrm>
            <a:custGeom>
              <a:rect b="b" l="l" r="r" t="t"/>
              <a:pathLst>
                <a:path extrusionOk="0" h="30725" w="19667">
                  <a:moveTo>
                    <a:pt x="6578" y="1"/>
                  </a:moveTo>
                  <a:cubicBezTo>
                    <a:pt x="4246" y="1"/>
                    <a:pt x="1943" y="268"/>
                    <a:pt x="1" y="996"/>
                  </a:cubicBezTo>
                  <a:cubicBezTo>
                    <a:pt x="1" y="996"/>
                    <a:pt x="5826" y="30724"/>
                    <a:pt x="7912" y="30724"/>
                  </a:cubicBezTo>
                  <a:cubicBezTo>
                    <a:pt x="7919" y="30724"/>
                    <a:pt x="7927" y="30724"/>
                    <a:pt x="7934" y="30723"/>
                  </a:cubicBezTo>
                  <a:cubicBezTo>
                    <a:pt x="9971" y="30510"/>
                    <a:pt x="19667" y="2030"/>
                    <a:pt x="19667" y="2030"/>
                  </a:cubicBezTo>
                  <a:cubicBezTo>
                    <a:pt x="19667" y="2030"/>
                    <a:pt x="13007" y="1"/>
                    <a:pt x="657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3"/>
            <p:cNvSpPr/>
            <p:nvPr/>
          </p:nvSpPr>
          <p:spPr>
            <a:xfrm>
              <a:off x="4364325" y="3608250"/>
              <a:ext cx="5350" cy="230275"/>
            </a:xfrm>
            <a:custGeom>
              <a:rect b="b" l="l" r="r" t="t"/>
              <a:pathLst>
                <a:path extrusionOk="0" h="9211" w="214">
                  <a:moveTo>
                    <a:pt x="92" y="0"/>
                  </a:moveTo>
                  <a:cubicBezTo>
                    <a:pt x="61" y="0"/>
                    <a:pt x="1" y="2067"/>
                    <a:pt x="1" y="4620"/>
                  </a:cubicBezTo>
                  <a:cubicBezTo>
                    <a:pt x="1" y="7143"/>
                    <a:pt x="61" y="9210"/>
                    <a:pt x="92" y="9210"/>
                  </a:cubicBezTo>
                  <a:cubicBezTo>
                    <a:pt x="153" y="9210"/>
                    <a:pt x="213" y="7143"/>
                    <a:pt x="213" y="4620"/>
                  </a:cubicBezTo>
                  <a:cubicBezTo>
                    <a:pt x="213" y="2067"/>
                    <a:pt x="15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3"/>
            <p:cNvSpPr/>
            <p:nvPr/>
          </p:nvSpPr>
          <p:spPr>
            <a:xfrm>
              <a:off x="3468425" y="3618125"/>
              <a:ext cx="32700" cy="225700"/>
            </a:xfrm>
            <a:custGeom>
              <a:rect b="b" l="l" r="r" t="t"/>
              <a:pathLst>
                <a:path extrusionOk="0" h="9028" w="1308">
                  <a:moveTo>
                    <a:pt x="1307" y="0"/>
                  </a:moveTo>
                  <a:cubicBezTo>
                    <a:pt x="1186" y="456"/>
                    <a:pt x="1094" y="882"/>
                    <a:pt x="1034" y="1338"/>
                  </a:cubicBezTo>
                  <a:cubicBezTo>
                    <a:pt x="912" y="2128"/>
                    <a:pt x="730" y="3253"/>
                    <a:pt x="547" y="4499"/>
                  </a:cubicBezTo>
                  <a:cubicBezTo>
                    <a:pt x="365" y="5745"/>
                    <a:pt x="213" y="6870"/>
                    <a:pt x="122" y="7691"/>
                  </a:cubicBezTo>
                  <a:cubicBezTo>
                    <a:pt x="31" y="8116"/>
                    <a:pt x="0" y="8572"/>
                    <a:pt x="0" y="9028"/>
                  </a:cubicBezTo>
                  <a:cubicBezTo>
                    <a:pt x="122" y="8572"/>
                    <a:pt x="213" y="8146"/>
                    <a:pt x="274" y="7721"/>
                  </a:cubicBezTo>
                  <a:cubicBezTo>
                    <a:pt x="395" y="6900"/>
                    <a:pt x="578" y="5776"/>
                    <a:pt x="760" y="4529"/>
                  </a:cubicBezTo>
                  <a:cubicBezTo>
                    <a:pt x="942" y="3283"/>
                    <a:pt x="1094" y="2159"/>
                    <a:pt x="1186" y="1338"/>
                  </a:cubicBezTo>
                  <a:cubicBezTo>
                    <a:pt x="1246" y="912"/>
                    <a:pt x="1307" y="456"/>
                    <a:pt x="13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3"/>
            <p:cNvSpPr/>
            <p:nvPr/>
          </p:nvSpPr>
          <p:spPr>
            <a:xfrm>
              <a:off x="3890925" y="3859775"/>
              <a:ext cx="23575" cy="681650"/>
            </a:xfrm>
            <a:custGeom>
              <a:rect b="b" l="l" r="r" t="t"/>
              <a:pathLst>
                <a:path extrusionOk="0" h="27266" w="943">
                  <a:moveTo>
                    <a:pt x="942" y="0"/>
                  </a:moveTo>
                  <a:cubicBezTo>
                    <a:pt x="912" y="91"/>
                    <a:pt x="912" y="183"/>
                    <a:pt x="912" y="274"/>
                  </a:cubicBezTo>
                  <a:cubicBezTo>
                    <a:pt x="882" y="487"/>
                    <a:pt x="882" y="760"/>
                    <a:pt x="882" y="1064"/>
                  </a:cubicBezTo>
                  <a:cubicBezTo>
                    <a:pt x="851" y="1794"/>
                    <a:pt x="821" y="2797"/>
                    <a:pt x="790" y="4012"/>
                  </a:cubicBezTo>
                  <a:cubicBezTo>
                    <a:pt x="699" y="6475"/>
                    <a:pt x="547" y="9879"/>
                    <a:pt x="395" y="13648"/>
                  </a:cubicBezTo>
                  <a:cubicBezTo>
                    <a:pt x="213" y="17387"/>
                    <a:pt x="91" y="20821"/>
                    <a:pt x="31" y="23283"/>
                  </a:cubicBezTo>
                  <a:cubicBezTo>
                    <a:pt x="0" y="24499"/>
                    <a:pt x="0" y="25502"/>
                    <a:pt x="0" y="26201"/>
                  </a:cubicBezTo>
                  <a:lnTo>
                    <a:pt x="0" y="26992"/>
                  </a:lnTo>
                  <a:cubicBezTo>
                    <a:pt x="0" y="27083"/>
                    <a:pt x="0" y="27174"/>
                    <a:pt x="0" y="27265"/>
                  </a:cubicBezTo>
                  <a:cubicBezTo>
                    <a:pt x="31" y="27174"/>
                    <a:pt x="31" y="27083"/>
                    <a:pt x="31" y="26992"/>
                  </a:cubicBezTo>
                  <a:cubicBezTo>
                    <a:pt x="61" y="26809"/>
                    <a:pt x="61" y="26536"/>
                    <a:pt x="61" y="26201"/>
                  </a:cubicBezTo>
                  <a:cubicBezTo>
                    <a:pt x="91" y="25502"/>
                    <a:pt x="122" y="24499"/>
                    <a:pt x="152" y="23283"/>
                  </a:cubicBezTo>
                  <a:cubicBezTo>
                    <a:pt x="243" y="20821"/>
                    <a:pt x="395" y="17417"/>
                    <a:pt x="547" y="13648"/>
                  </a:cubicBezTo>
                  <a:cubicBezTo>
                    <a:pt x="730" y="9879"/>
                    <a:pt x="851" y="6475"/>
                    <a:pt x="912" y="4012"/>
                  </a:cubicBezTo>
                  <a:cubicBezTo>
                    <a:pt x="942" y="2766"/>
                    <a:pt x="942" y="1763"/>
                    <a:pt x="942" y="1095"/>
                  </a:cubicBezTo>
                  <a:lnTo>
                    <a:pt x="942" y="274"/>
                  </a:lnTo>
                  <a:cubicBezTo>
                    <a:pt x="942" y="183"/>
                    <a:pt x="942" y="91"/>
                    <a:pt x="9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3"/>
            <p:cNvSpPr/>
            <p:nvPr/>
          </p:nvSpPr>
          <p:spPr>
            <a:xfrm>
              <a:off x="3910675" y="3138625"/>
              <a:ext cx="367800" cy="739400"/>
            </a:xfrm>
            <a:custGeom>
              <a:rect b="b" l="l" r="r" t="t"/>
              <a:pathLst>
                <a:path extrusionOk="0" h="29576" w="14712">
                  <a:moveTo>
                    <a:pt x="11946" y="1"/>
                  </a:moveTo>
                  <a:cubicBezTo>
                    <a:pt x="11946" y="31"/>
                    <a:pt x="11946" y="62"/>
                    <a:pt x="11946" y="92"/>
                  </a:cubicBezTo>
                  <a:cubicBezTo>
                    <a:pt x="11946" y="183"/>
                    <a:pt x="11946" y="274"/>
                    <a:pt x="11946" y="366"/>
                  </a:cubicBezTo>
                  <a:cubicBezTo>
                    <a:pt x="12007" y="730"/>
                    <a:pt x="12098" y="1095"/>
                    <a:pt x="12220" y="1429"/>
                  </a:cubicBezTo>
                  <a:cubicBezTo>
                    <a:pt x="12432" y="1977"/>
                    <a:pt x="12675" y="2493"/>
                    <a:pt x="12949" y="2980"/>
                  </a:cubicBezTo>
                  <a:cubicBezTo>
                    <a:pt x="13344" y="3648"/>
                    <a:pt x="13679" y="4317"/>
                    <a:pt x="14013" y="4986"/>
                  </a:cubicBezTo>
                  <a:cubicBezTo>
                    <a:pt x="14408" y="5806"/>
                    <a:pt x="14560" y="6718"/>
                    <a:pt x="14438" y="7630"/>
                  </a:cubicBezTo>
                  <a:cubicBezTo>
                    <a:pt x="14286" y="8603"/>
                    <a:pt x="13557" y="9454"/>
                    <a:pt x="12767" y="10214"/>
                  </a:cubicBezTo>
                  <a:cubicBezTo>
                    <a:pt x="11916" y="11004"/>
                    <a:pt x="11156" y="11886"/>
                    <a:pt x="10457" y="12828"/>
                  </a:cubicBezTo>
                  <a:cubicBezTo>
                    <a:pt x="9727" y="13861"/>
                    <a:pt x="9302" y="15107"/>
                    <a:pt x="9271" y="16384"/>
                  </a:cubicBezTo>
                  <a:cubicBezTo>
                    <a:pt x="9241" y="17022"/>
                    <a:pt x="9393" y="17661"/>
                    <a:pt x="9666" y="18269"/>
                  </a:cubicBezTo>
                  <a:cubicBezTo>
                    <a:pt x="9940" y="18816"/>
                    <a:pt x="10183" y="19363"/>
                    <a:pt x="10396" y="19940"/>
                  </a:cubicBezTo>
                  <a:cubicBezTo>
                    <a:pt x="10487" y="20214"/>
                    <a:pt x="10548" y="20518"/>
                    <a:pt x="10517" y="20791"/>
                  </a:cubicBezTo>
                  <a:cubicBezTo>
                    <a:pt x="10487" y="21065"/>
                    <a:pt x="10426" y="21339"/>
                    <a:pt x="10274" y="21582"/>
                  </a:cubicBezTo>
                  <a:cubicBezTo>
                    <a:pt x="9940" y="22038"/>
                    <a:pt x="9514" y="22433"/>
                    <a:pt x="9058" y="22737"/>
                  </a:cubicBezTo>
                  <a:lnTo>
                    <a:pt x="4317" y="26263"/>
                  </a:lnTo>
                  <a:lnTo>
                    <a:pt x="1155" y="28664"/>
                  </a:lnTo>
                  <a:lnTo>
                    <a:pt x="304" y="29333"/>
                  </a:lnTo>
                  <a:lnTo>
                    <a:pt x="61" y="29515"/>
                  </a:lnTo>
                  <a:cubicBezTo>
                    <a:pt x="31" y="29545"/>
                    <a:pt x="0" y="29576"/>
                    <a:pt x="0" y="29576"/>
                  </a:cubicBezTo>
                  <a:lnTo>
                    <a:pt x="92" y="29515"/>
                  </a:lnTo>
                  <a:lnTo>
                    <a:pt x="304" y="29363"/>
                  </a:lnTo>
                  <a:lnTo>
                    <a:pt x="1186" y="28725"/>
                  </a:lnTo>
                  <a:lnTo>
                    <a:pt x="4408" y="26384"/>
                  </a:lnTo>
                  <a:lnTo>
                    <a:pt x="9180" y="22858"/>
                  </a:lnTo>
                  <a:cubicBezTo>
                    <a:pt x="9666" y="22554"/>
                    <a:pt x="10092" y="22159"/>
                    <a:pt x="10457" y="21673"/>
                  </a:cubicBezTo>
                  <a:cubicBezTo>
                    <a:pt x="10609" y="21430"/>
                    <a:pt x="10700" y="21126"/>
                    <a:pt x="10730" y="20822"/>
                  </a:cubicBezTo>
                  <a:cubicBezTo>
                    <a:pt x="10730" y="20487"/>
                    <a:pt x="10700" y="20184"/>
                    <a:pt x="10609" y="19880"/>
                  </a:cubicBezTo>
                  <a:cubicBezTo>
                    <a:pt x="10396" y="19302"/>
                    <a:pt x="10153" y="18725"/>
                    <a:pt x="9879" y="18177"/>
                  </a:cubicBezTo>
                  <a:cubicBezTo>
                    <a:pt x="9605" y="17630"/>
                    <a:pt x="9484" y="16992"/>
                    <a:pt x="9484" y="16384"/>
                  </a:cubicBezTo>
                  <a:cubicBezTo>
                    <a:pt x="9514" y="15138"/>
                    <a:pt x="9909" y="13952"/>
                    <a:pt x="10639" y="12949"/>
                  </a:cubicBezTo>
                  <a:cubicBezTo>
                    <a:pt x="11338" y="12007"/>
                    <a:pt x="12098" y="11126"/>
                    <a:pt x="12919" y="10335"/>
                  </a:cubicBezTo>
                  <a:cubicBezTo>
                    <a:pt x="13314" y="9940"/>
                    <a:pt x="13679" y="9545"/>
                    <a:pt x="13982" y="9089"/>
                  </a:cubicBezTo>
                  <a:cubicBezTo>
                    <a:pt x="14317" y="8664"/>
                    <a:pt x="14499" y="8177"/>
                    <a:pt x="14621" y="7661"/>
                  </a:cubicBezTo>
                  <a:cubicBezTo>
                    <a:pt x="14712" y="6718"/>
                    <a:pt x="14560" y="5776"/>
                    <a:pt x="14165" y="4925"/>
                  </a:cubicBezTo>
                  <a:cubicBezTo>
                    <a:pt x="13830" y="4256"/>
                    <a:pt x="13466" y="3588"/>
                    <a:pt x="13071" y="2919"/>
                  </a:cubicBezTo>
                  <a:cubicBezTo>
                    <a:pt x="12797" y="2433"/>
                    <a:pt x="12523" y="1946"/>
                    <a:pt x="12311" y="1399"/>
                  </a:cubicBezTo>
                  <a:cubicBezTo>
                    <a:pt x="12189" y="1065"/>
                    <a:pt x="12068" y="730"/>
                    <a:pt x="12007" y="366"/>
                  </a:cubicBezTo>
                  <a:cubicBezTo>
                    <a:pt x="11976" y="122"/>
                    <a:pt x="11946" y="1"/>
                    <a:pt x="119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3"/>
            <p:cNvSpPr/>
            <p:nvPr/>
          </p:nvSpPr>
          <p:spPr>
            <a:xfrm>
              <a:off x="3624950" y="3115075"/>
              <a:ext cx="290300" cy="734850"/>
            </a:xfrm>
            <a:custGeom>
              <a:rect b="b" l="l" r="r" t="t"/>
              <a:pathLst>
                <a:path extrusionOk="0" h="29394" w="11612">
                  <a:moveTo>
                    <a:pt x="3648" y="1"/>
                  </a:moveTo>
                  <a:cubicBezTo>
                    <a:pt x="3618" y="31"/>
                    <a:pt x="3587" y="61"/>
                    <a:pt x="3587" y="92"/>
                  </a:cubicBezTo>
                  <a:lnTo>
                    <a:pt x="3435" y="305"/>
                  </a:lnTo>
                  <a:cubicBezTo>
                    <a:pt x="3314" y="517"/>
                    <a:pt x="3131" y="821"/>
                    <a:pt x="2888" y="1216"/>
                  </a:cubicBezTo>
                  <a:cubicBezTo>
                    <a:pt x="2280" y="2341"/>
                    <a:pt x="1733" y="3526"/>
                    <a:pt x="1308" y="4742"/>
                  </a:cubicBezTo>
                  <a:cubicBezTo>
                    <a:pt x="639" y="6536"/>
                    <a:pt x="244" y="8420"/>
                    <a:pt x="61" y="10305"/>
                  </a:cubicBezTo>
                  <a:cubicBezTo>
                    <a:pt x="1" y="10882"/>
                    <a:pt x="31" y="11429"/>
                    <a:pt x="153" y="11976"/>
                  </a:cubicBezTo>
                  <a:cubicBezTo>
                    <a:pt x="244" y="12584"/>
                    <a:pt x="517" y="13131"/>
                    <a:pt x="943" y="13557"/>
                  </a:cubicBezTo>
                  <a:cubicBezTo>
                    <a:pt x="1156" y="13770"/>
                    <a:pt x="1399" y="13952"/>
                    <a:pt x="1703" y="14043"/>
                  </a:cubicBezTo>
                  <a:cubicBezTo>
                    <a:pt x="1976" y="14165"/>
                    <a:pt x="2280" y="14256"/>
                    <a:pt x="2554" y="14347"/>
                  </a:cubicBezTo>
                  <a:cubicBezTo>
                    <a:pt x="2827" y="14408"/>
                    <a:pt x="3101" y="14560"/>
                    <a:pt x="3344" y="14712"/>
                  </a:cubicBezTo>
                  <a:cubicBezTo>
                    <a:pt x="3557" y="14925"/>
                    <a:pt x="3709" y="15168"/>
                    <a:pt x="3800" y="15442"/>
                  </a:cubicBezTo>
                  <a:cubicBezTo>
                    <a:pt x="3891" y="16019"/>
                    <a:pt x="3891" y="16627"/>
                    <a:pt x="3739" y="17205"/>
                  </a:cubicBezTo>
                  <a:cubicBezTo>
                    <a:pt x="3618" y="17812"/>
                    <a:pt x="3527" y="18390"/>
                    <a:pt x="3496" y="18998"/>
                  </a:cubicBezTo>
                  <a:cubicBezTo>
                    <a:pt x="3435" y="20122"/>
                    <a:pt x="3557" y="21278"/>
                    <a:pt x="3891" y="22372"/>
                  </a:cubicBezTo>
                  <a:cubicBezTo>
                    <a:pt x="4408" y="24226"/>
                    <a:pt x="5472" y="25898"/>
                    <a:pt x="6961" y="27144"/>
                  </a:cubicBezTo>
                  <a:cubicBezTo>
                    <a:pt x="7934" y="27995"/>
                    <a:pt x="9059" y="28633"/>
                    <a:pt x="10305" y="29059"/>
                  </a:cubicBezTo>
                  <a:cubicBezTo>
                    <a:pt x="10609" y="29150"/>
                    <a:pt x="10974" y="29272"/>
                    <a:pt x="11308" y="29332"/>
                  </a:cubicBezTo>
                  <a:lnTo>
                    <a:pt x="11581" y="29393"/>
                  </a:lnTo>
                  <a:lnTo>
                    <a:pt x="11612" y="29393"/>
                  </a:lnTo>
                  <a:lnTo>
                    <a:pt x="11369" y="29332"/>
                  </a:lnTo>
                  <a:cubicBezTo>
                    <a:pt x="11125" y="29272"/>
                    <a:pt x="10791" y="29150"/>
                    <a:pt x="10366" y="28998"/>
                  </a:cubicBezTo>
                  <a:cubicBezTo>
                    <a:pt x="9150" y="28572"/>
                    <a:pt x="8056" y="27904"/>
                    <a:pt x="7083" y="27053"/>
                  </a:cubicBezTo>
                  <a:cubicBezTo>
                    <a:pt x="5654" y="25806"/>
                    <a:pt x="4621" y="24165"/>
                    <a:pt x="4104" y="22341"/>
                  </a:cubicBezTo>
                  <a:cubicBezTo>
                    <a:pt x="3800" y="21247"/>
                    <a:pt x="3648" y="20122"/>
                    <a:pt x="3709" y="19028"/>
                  </a:cubicBezTo>
                  <a:cubicBezTo>
                    <a:pt x="3739" y="18420"/>
                    <a:pt x="3831" y="17843"/>
                    <a:pt x="3952" y="17265"/>
                  </a:cubicBezTo>
                  <a:cubicBezTo>
                    <a:pt x="4104" y="16657"/>
                    <a:pt x="4134" y="16019"/>
                    <a:pt x="4013" y="15411"/>
                  </a:cubicBezTo>
                  <a:cubicBezTo>
                    <a:pt x="3922" y="15077"/>
                    <a:pt x="3739" y="14803"/>
                    <a:pt x="3466" y="14590"/>
                  </a:cubicBezTo>
                  <a:cubicBezTo>
                    <a:pt x="3223" y="14378"/>
                    <a:pt x="2949" y="14256"/>
                    <a:pt x="2645" y="14165"/>
                  </a:cubicBezTo>
                  <a:cubicBezTo>
                    <a:pt x="2341" y="14074"/>
                    <a:pt x="2037" y="13983"/>
                    <a:pt x="1794" y="13861"/>
                  </a:cubicBezTo>
                  <a:cubicBezTo>
                    <a:pt x="1520" y="13770"/>
                    <a:pt x="1277" y="13618"/>
                    <a:pt x="1065" y="13405"/>
                  </a:cubicBezTo>
                  <a:cubicBezTo>
                    <a:pt x="700" y="13010"/>
                    <a:pt x="426" y="12493"/>
                    <a:pt x="335" y="11946"/>
                  </a:cubicBezTo>
                  <a:cubicBezTo>
                    <a:pt x="244" y="11399"/>
                    <a:pt x="213" y="10882"/>
                    <a:pt x="244" y="10335"/>
                  </a:cubicBezTo>
                  <a:cubicBezTo>
                    <a:pt x="426" y="8420"/>
                    <a:pt x="821" y="6566"/>
                    <a:pt x="1429" y="4773"/>
                  </a:cubicBezTo>
                  <a:cubicBezTo>
                    <a:pt x="1855" y="3557"/>
                    <a:pt x="2372" y="2371"/>
                    <a:pt x="2949" y="1247"/>
                  </a:cubicBezTo>
                  <a:cubicBezTo>
                    <a:pt x="3192" y="852"/>
                    <a:pt x="3344" y="548"/>
                    <a:pt x="3466" y="335"/>
                  </a:cubicBezTo>
                  <a:lnTo>
                    <a:pt x="3618" y="92"/>
                  </a:lnTo>
                  <a:cubicBezTo>
                    <a:pt x="3648" y="31"/>
                    <a:pt x="3648" y="1"/>
                    <a:pt x="3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3"/>
            <p:cNvSpPr/>
            <p:nvPr/>
          </p:nvSpPr>
          <p:spPr>
            <a:xfrm>
              <a:off x="3682700" y="3982100"/>
              <a:ext cx="1038800" cy="347300"/>
            </a:xfrm>
            <a:custGeom>
              <a:rect b="b" l="l" r="r" t="t"/>
              <a:pathLst>
                <a:path extrusionOk="0" h="13892" w="41552">
                  <a:moveTo>
                    <a:pt x="1" y="1"/>
                  </a:moveTo>
                  <a:lnTo>
                    <a:pt x="31" y="8360"/>
                  </a:lnTo>
                  <a:lnTo>
                    <a:pt x="16688" y="12007"/>
                  </a:lnTo>
                  <a:lnTo>
                    <a:pt x="28421" y="13892"/>
                  </a:lnTo>
                  <a:cubicBezTo>
                    <a:pt x="35716" y="13892"/>
                    <a:pt x="41552" y="7205"/>
                    <a:pt x="40427" y="1"/>
                  </a:cubicBezTo>
                  <a:lnTo>
                    <a:pt x="40397" y="1"/>
                  </a:lnTo>
                  <a:lnTo>
                    <a:pt x="25168" y="791"/>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3"/>
            <p:cNvSpPr/>
            <p:nvPr/>
          </p:nvSpPr>
          <p:spPr>
            <a:xfrm>
              <a:off x="3682700" y="3982100"/>
              <a:ext cx="802475" cy="20450"/>
            </a:xfrm>
            <a:custGeom>
              <a:rect b="b" l="l" r="r" t="t"/>
              <a:pathLst>
                <a:path extrusionOk="0" h="818" w="32099">
                  <a:moveTo>
                    <a:pt x="1" y="1"/>
                  </a:moveTo>
                  <a:cubicBezTo>
                    <a:pt x="122" y="31"/>
                    <a:pt x="213" y="31"/>
                    <a:pt x="335" y="62"/>
                  </a:cubicBezTo>
                  <a:lnTo>
                    <a:pt x="1247" y="153"/>
                  </a:lnTo>
                  <a:cubicBezTo>
                    <a:pt x="2068" y="244"/>
                    <a:pt x="3223" y="335"/>
                    <a:pt x="4682" y="426"/>
                  </a:cubicBezTo>
                  <a:cubicBezTo>
                    <a:pt x="7569" y="609"/>
                    <a:pt x="11612" y="761"/>
                    <a:pt x="16050" y="791"/>
                  </a:cubicBezTo>
                  <a:cubicBezTo>
                    <a:pt x="17426" y="810"/>
                    <a:pt x="18761" y="817"/>
                    <a:pt x="20035" y="817"/>
                  </a:cubicBezTo>
                  <a:cubicBezTo>
                    <a:pt x="22868" y="817"/>
                    <a:pt x="25395" y="782"/>
                    <a:pt x="27387" y="761"/>
                  </a:cubicBezTo>
                  <a:lnTo>
                    <a:pt x="30852" y="700"/>
                  </a:lnTo>
                  <a:lnTo>
                    <a:pt x="31764" y="670"/>
                  </a:lnTo>
                  <a:cubicBezTo>
                    <a:pt x="31886" y="670"/>
                    <a:pt x="31977" y="670"/>
                    <a:pt x="32099" y="639"/>
                  </a:cubicBezTo>
                  <a:cubicBezTo>
                    <a:pt x="31977" y="609"/>
                    <a:pt x="31886" y="609"/>
                    <a:pt x="31764" y="609"/>
                  </a:cubicBezTo>
                  <a:lnTo>
                    <a:pt x="27387" y="609"/>
                  </a:lnTo>
                  <a:cubicBezTo>
                    <a:pt x="25442" y="609"/>
                    <a:pt x="23024" y="622"/>
                    <a:pt x="20313" y="622"/>
                  </a:cubicBezTo>
                  <a:cubicBezTo>
                    <a:pt x="18958" y="622"/>
                    <a:pt x="17529" y="619"/>
                    <a:pt x="16050" y="609"/>
                  </a:cubicBezTo>
                  <a:cubicBezTo>
                    <a:pt x="11612" y="578"/>
                    <a:pt x="7600" y="426"/>
                    <a:pt x="4682" y="275"/>
                  </a:cubicBezTo>
                  <a:cubicBezTo>
                    <a:pt x="3253" y="183"/>
                    <a:pt x="2068" y="123"/>
                    <a:pt x="1277" y="62"/>
                  </a:cubicBezTo>
                  <a:lnTo>
                    <a:pt x="3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3"/>
            <p:cNvSpPr/>
            <p:nvPr/>
          </p:nvSpPr>
          <p:spPr>
            <a:xfrm>
              <a:off x="3251075" y="3835775"/>
              <a:ext cx="430900" cy="270975"/>
            </a:xfrm>
            <a:custGeom>
              <a:rect b="b" l="l" r="r" t="t"/>
              <a:pathLst>
                <a:path extrusionOk="0" h="10839" w="17236">
                  <a:moveTo>
                    <a:pt x="5781" y="0"/>
                  </a:moveTo>
                  <a:cubicBezTo>
                    <a:pt x="4071" y="0"/>
                    <a:pt x="1941" y="30"/>
                    <a:pt x="943" y="48"/>
                  </a:cubicBezTo>
                  <a:cubicBezTo>
                    <a:pt x="609" y="48"/>
                    <a:pt x="366" y="292"/>
                    <a:pt x="366" y="626"/>
                  </a:cubicBezTo>
                  <a:cubicBezTo>
                    <a:pt x="366" y="930"/>
                    <a:pt x="609" y="1173"/>
                    <a:pt x="913" y="1173"/>
                  </a:cubicBezTo>
                  <a:lnTo>
                    <a:pt x="6475" y="1386"/>
                  </a:lnTo>
                  <a:lnTo>
                    <a:pt x="6506" y="1842"/>
                  </a:lnTo>
                  <a:lnTo>
                    <a:pt x="943" y="1933"/>
                  </a:lnTo>
                  <a:cubicBezTo>
                    <a:pt x="366" y="1963"/>
                    <a:pt x="1" y="2875"/>
                    <a:pt x="1825" y="3027"/>
                  </a:cubicBezTo>
                  <a:lnTo>
                    <a:pt x="6475" y="3179"/>
                  </a:lnTo>
                  <a:lnTo>
                    <a:pt x="6475" y="3483"/>
                  </a:lnTo>
                  <a:lnTo>
                    <a:pt x="1764" y="4152"/>
                  </a:lnTo>
                  <a:cubicBezTo>
                    <a:pt x="1521" y="4182"/>
                    <a:pt x="882" y="4304"/>
                    <a:pt x="882" y="4547"/>
                  </a:cubicBezTo>
                  <a:cubicBezTo>
                    <a:pt x="882" y="4547"/>
                    <a:pt x="609" y="5124"/>
                    <a:pt x="1946" y="5307"/>
                  </a:cubicBezTo>
                  <a:cubicBezTo>
                    <a:pt x="2022" y="5317"/>
                    <a:pt x="2200" y="5321"/>
                    <a:pt x="2442" y="5321"/>
                  </a:cubicBezTo>
                  <a:cubicBezTo>
                    <a:pt x="3656" y="5321"/>
                    <a:pt x="6505" y="5216"/>
                    <a:pt x="6506" y="5216"/>
                  </a:cubicBezTo>
                  <a:lnTo>
                    <a:pt x="6506" y="5216"/>
                  </a:lnTo>
                  <a:lnTo>
                    <a:pt x="6354" y="5611"/>
                  </a:lnTo>
                  <a:lnTo>
                    <a:pt x="2098" y="6523"/>
                  </a:lnTo>
                  <a:cubicBezTo>
                    <a:pt x="1794" y="6583"/>
                    <a:pt x="1582" y="6857"/>
                    <a:pt x="1642" y="7191"/>
                  </a:cubicBezTo>
                  <a:cubicBezTo>
                    <a:pt x="1671" y="7478"/>
                    <a:pt x="1943" y="7711"/>
                    <a:pt x="2229" y="7711"/>
                  </a:cubicBezTo>
                  <a:cubicBezTo>
                    <a:pt x="2246" y="7711"/>
                    <a:pt x="2263" y="7710"/>
                    <a:pt x="2281" y="7708"/>
                  </a:cubicBezTo>
                  <a:lnTo>
                    <a:pt x="6810" y="7283"/>
                  </a:lnTo>
                  <a:lnTo>
                    <a:pt x="11278" y="10839"/>
                  </a:lnTo>
                  <a:lnTo>
                    <a:pt x="17235" y="10839"/>
                  </a:lnTo>
                  <a:lnTo>
                    <a:pt x="17053" y="6614"/>
                  </a:lnTo>
                  <a:lnTo>
                    <a:pt x="14712" y="6188"/>
                  </a:lnTo>
                  <a:cubicBezTo>
                    <a:pt x="14712" y="6188"/>
                    <a:pt x="9180" y="140"/>
                    <a:pt x="8147" y="48"/>
                  </a:cubicBezTo>
                  <a:cubicBezTo>
                    <a:pt x="7813" y="13"/>
                    <a:pt x="6885" y="0"/>
                    <a:pt x="578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3"/>
            <p:cNvSpPr/>
            <p:nvPr/>
          </p:nvSpPr>
          <p:spPr>
            <a:xfrm>
              <a:off x="3692575" y="4191075"/>
              <a:ext cx="690025" cy="134525"/>
            </a:xfrm>
            <a:custGeom>
              <a:rect b="b" l="l" r="r" t="t"/>
              <a:pathLst>
                <a:path extrusionOk="0" h="5381" w="27601">
                  <a:moveTo>
                    <a:pt x="1" y="1"/>
                  </a:moveTo>
                  <a:cubicBezTo>
                    <a:pt x="92" y="62"/>
                    <a:pt x="183" y="92"/>
                    <a:pt x="274" y="92"/>
                  </a:cubicBezTo>
                  <a:lnTo>
                    <a:pt x="1065" y="335"/>
                  </a:lnTo>
                  <a:cubicBezTo>
                    <a:pt x="1764" y="517"/>
                    <a:pt x="2767" y="791"/>
                    <a:pt x="3983" y="1095"/>
                  </a:cubicBezTo>
                  <a:cubicBezTo>
                    <a:pt x="6475" y="1733"/>
                    <a:pt x="9879" y="2524"/>
                    <a:pt x="13679" y="3283"/>
                  </a:cubicBezTo>
                  <a:cubicBezTo>
                    <a:pt x="17509" y="4013"/>
                    <a:pt x="20974" y="4560"/>
                    <a:pt x="23497" y="4925"/>
                  </a:cubicBezTo>
                  <a:cubicBezTo>
                    <a:pt x="24773" y="5077"/>
                    <a:pt x="25776" y="5229"/>
                    <a:pt x="26476" y="5290"/>
                  </a:cubicBezTo>
                  <a:lnTo>
                    <a:pt x="27296" y="5381"/>
                  </a:lnTo>
                  <a:lnTo>
                    <a:pt x="27600" y="5381"/>
                  </a:lnTo>
                  <a:cubicBezTo>
                    <a:pt x="27479" y="5381"/>
                    <a:pt x="27387" y="5350"/>
                    <a:pt x="27296" y="5350"/>
                  </a:cubicBezTo>
                  <a:lnTo>
                    <a:pt x="26506" y="5229"/>
                  </a:lnTo>
                  <a:lnTo>
                    <a:pt x="23527" y="4803"/>
                  </a:lnTo>
                  <a:cubicBezTo>
                    <a:pt x="21004" y="4408"/>
                    <a:pt x="17539" y="3831"/>
                    <a:pt x="13740" y="3101"/>
                  </a:cubicBezTo>
                  <a:cubicBezTo>
                    <a:pt x="9910" y="2341"/>
                    <a:pt x="6506" y="1551"/>
                    <a:pt x="4013" y="973"/>
                  </a:cubicBezTo>
                  <a:lnTo>
                    <a:pt x="1095" y="244"/>
                  </a:lnTo>
                  <a:lnTo>
                    <a:pt x="305" y="62"/>
                  </a:lnTo>
                  <a:cubicBezTo>
                    <a:pt x="214" y="31"/>
                    <a:pt x="122" y="3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3"/>
            <p:cNvSpPr/>
            <p:nvPr/>
          </p:nvSpPr>
          <p:spPr>
            <a:xfrm>
              <a:off x="3675100" y="3985900"/>
              <a:ext cx="13700" cy="205975"/>
            </a:xfrm>
            <a:custGeom>
              <a:rect b="b" l="l" r="r" t="t"/>
              <a:pathLst>
                <a:path extrusionOk="0" h="8239" w="548">
                  <a:moveTo>
                    <a:pt x="122" y="1"/>
                  </a:moveTo>
                  <a:cubicBezTo>
                    <a:pt x="62" y="396"/>
                    <a:pt x="31" y="791"/>
                    <a:pt x="31" y="1217"/>
                  </a:cubicBezTo>
                  <a:cubicBezTo>
                    <a:pt x="31" y="1946"/>
                    <a:pt x="1" y="3010"/>
                    <a:pt x="62" y="4135"/>
                  </a:cubicBezTo>
                  <a:cubicBezTo>
                    <a:pt x="122" y="5259"/>
                    <a:pt x="244" y="6293"/>
                    <a:pt x="335" y="7053"/>
                  </a:cubicBezTo>
                  <a:cubicBezTo>
                    <a:pt x="366" y="7448"/>
                    <a:pt x="457" y="7843"/>
                    <a:pt x="548" y="8238"/>
                  </a:cubicBezTo>
                  <a:cubicBezTo>
                    <a:pt x="548" y="7813"/>
                    <a:pt x="548" y="7417"/>
                    <a:pt x="487" y="7022"/>
                  </a:cubicBezTo>
                  <a:cubicBezTo>
                    <a:pt x="426" y="6293"/>
                    <a:pt x="335" y="5259"/>
                    <a:pt x="274" y="4135"/>
                  </a:cubicBezTo>
                  <a:cubicBezTo>
                    <a:pt x="214" y="2980"/>
                    <a:pt x="183" y="1977"/>
                    <a:pt x="183" y="1217"/>
                  </a:cubicBezTo>
                  <a:cubicBezTo>
                    <a:pt x="183" y="822"/>
                    <a:pt x="183" y="396"/>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3"/>
            <p:cNvSpPr/>
            <p:nvPr/>
          </p:nvSpPr>
          <p:spPr>
            <a:xfrm>
              <a:off x="3736650" y="3988950"/>
              <a:ext cx="21300" cy="210525"/>
            </a:xfrm>
            <a:custGeom>
              <a:rect b="b" l="l" r="r" t="t"/>
              <a:pathLst>
                <a:path extrusionOk="0" h="8421" w="852">
                  <a:moveTo>
                    <a:pt x="335" y="1"/>
                  </a:moveTo>
                  <a:lnTo>
                    <a:pt x="335" y="1"/>
                  </a:lnTo>
                  <a:cubicBezTo>
                    <a:pt x="274" y="92"/>
                    <a:pt x="244" y="213"/>
                    <a:pt x="244" y="335"/>
                  </a:cubicBezTo>
                  <a:cubicBezTo>
                    <a:pt x="214" y="548"/>
                    <a:pt x="183" y="852"/>
                    <a:pt x="153" y="1247"/>
                  </a:cubicBezTo>
                  <a:cubicBezTo>
                    <a:pt x="1" y="3253"/>
                    <a:pt x="122" y="5259"/>
                    <a:pt x="518" y="7235"/>
                  </a:cubicBezTo>
                  <a:cubicBezTo>
                    <a:pt x="609" y="7599"/>
                    <a:pt x="670" y="7903"/>
                    <a:pt x="730" y="8116"/>
                  </a:cubicBezTo>
                  <a:cubicBezTo>
                    <a:pt x="761" y="8238"/>
                    <a:pt x="791" y="8329"/>
                    <a:pt x="852" y="8420"/>
                  </a:cubicBezTo>
                  <a:cubicBezTo>
                    <a:pt x="822" y="8025"/>
                    <a:pt x="730" y="7599"/>
                    <a:pt x="639" y="7204"/>
                  </a:cubicBezTo>
                  <a:cubicBezTo>
                    <a:pt x="518" y="6444"/>
                    <a:pt x="396" y="5411"/>
                    <a:pt x="335" y="4226"/>
                  </a:cubicBezTo>
                  <a:cubicBezTo>
                    <a:pt x="244" y="3070"/>
                    <a:pt x="274" y="2007"/>
                    <a:pt x="305" y="1247"/>
                  </a:cubicBezTo>
                  <a:cubicBezTo>
                    <a:pt x="335" y="821"/>
                    <a:pt x="335" y="426"/>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3"/>
            <p:cNvSpPr/>
            <p:nvPr/>
          </p:nvSpPr>
          <p:spPr>
            <a:xfrm>
              <a:off x="3692575" y="4015900"/>
              <a:ext cx="29250" cy="27025"/>
            </a:xfrm>
            <a:custGeom>
              <a:rect b="b" l="l" r="r" t="t"/>
              <a:pathLst>
                <a:path extrusionOk="0" h="1081" w="1170">
                  <a:moveTo>
                    <a:pt x="586" y="1"/>
                  </a:moveTo>
                  <a:cubicBezTo>
                    <a:pt x="430" y="1"/>
                    <a:pt x="335" y="86"/>
                    <a:pt x="335" y="108"/>
                  </a:cubicBezTo>
                  <a:cubicBezTo>
                    <a:pt x="335" y="113"/>
                    <a:pt x="340" y="115"/>
                    <a:pt x="349" y="115"/>
                  </a:cubicBezTo>
                  <a:cubicBezTo>
                    <a:pt x="371" y="115"/>
                    <a:pt x="419" y="103"/>
                    <a:pt x="483" y="103"/>
                  </a:cubicBezTo>
                  <a:cubicBezTo>
                    <a:pt x="552" y="103"/>
                    <a:pt x="638" y="116"/>
                    <a:pt x="730" y="169"/>
                  </a:cubicBezTo>
                  <a:cubicBezTo>
                    <a:pt x="852" y="260"/>
                    <a:pt x="913" y="351"/>
                    <a:pt x="943" y="473"/>
                  </a:cubicBezTo>
                  <a:cubicBezTo>
                    <a:pt x="974" y="655"/>
                    <a:pt x="882" y="777"/>
                    <a:pt x="730" y="868"/>
                  </a:cubicBezTo>
                  <a:cubicBezTo>
                    <a:pt x="670" y="913"/>
                    <a:pt x="601" y="936"/>
                    <a:pt x="533" y="936"/>
                  </a:cubicBezTo>
                  <a:cubicBezTo>
                    <a:pt x="464" y="936"/>
                    <a:pt x="396" y="913"/>
                    <a:pt x="335" y="868"/>
                  </a:cubicBezTo>
                  <a:cubicBezTo>
                    <a:pt x="214" y="777"/>
                    <a:pt x="153" y="655"/>
                    <a:pt x="183" y="533"/>
                  </a:cubicBezTo>
                  <a:cubicBezTo>
                    <a:pt x="153" y="260"/>
                    <a:pt x="305" y="169"/>
                    <a:pt x="274" y="138"/>
                  </a:cubicBezTo>
                  <a:cubicBezTo>
                    <a:pt x="274" y="135"/>
                    <a:pt x="271" y="133"/>
                    <a:pt x="266" y="133"/>
                  </a:cubicBezTo>
                  <a:cubicBezTo>
                    <a:pt x="225" y="133"/>
                    <a:pt x="58" y="232"/>
                    <a:pt x="31" y="473"/>
                  </a:cubicBezTo>
                  <a:cubicBezTo>
                    <a:pt x="1" y="655"/>
                    <a:pt x="62" y="837"/>
                    <a:pt x="214" y="959"/>
                  </a:cubicBezTo>
                  <a:cubicBezTo>
                    <a:pt x="322" y="1042"/>
                    <a:pt x="444" y="1080"/>
                    <a:pt x="563" y="1080"/>
                  </a:cubicBezTo>
                  <a:cubicBezTo>
                    <a:pt x="878" y="1080"/>
                    <a:pt x="1170" y="817"/>
                    <a:pt x="1126" y="442"/>
                  </a:cubicBezTo>
                  <a:cubicBezTo>
                    <a:pt x="1065" y="260"/>
                    <a:pt x="943" y="138"/>
                    <a:pt x="791" y="47"/>
                  </a:cubicBezTo>
                  <a:cubicBezTo>
                    <a:pt x="715" y="13"/>
                    <a:pt x="646" y="1"/>
                    <a:pt x="5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3"/>
            <p:cNvSpPr/>
            <p:nvPr/>
          </p:nvSpPr>
          <p:spPr>
            <a:xfrm>
              <a:off x="3203225" y="4229075"/>
              <a:ext cx="610975" cy="73825"/>
            </a:xfrm>
            <a:custGeom>
              <a:rect b="b" l="l" r="r" t="t"/>
              <a:pathLst>
                <a:path extrusionOk="0" h="2953" w="24439">
                  <a:moveTo>
                    <a:pt x="23435" y="1"/>
                  </a:moveTo>
                  <a:cubicBezTo>
                    <a:pt x="22523" y="1"/>
                    <a:pt x="21611" y="61"/>
                    <a:pt x="20730" y="183"/>
                  </a:cubicBezTo>
                  <a:cubicBezTo>
                    <a:pt x="19392" y="396"/>
                    <a:pt x="18055" y="669"/>
                    <a:pt x="16748" y="1034"/>
                  </a:cubicBezTo>
                  <a:cubicBezTo>
                    <a:pt x="15289" y="1399"/>
                    <a:pt x="13678" y="1855"/>
                    <a:pt x="11976" y="2250"/>
                  </a:cubicBezTo>
                  <a:cubicBezTo>
                    <a:pt x="10365" y="2615"/>
                    <a:pt x="8724" y="2797"/>
                    <a:pt x="7082" y="2797"/>
                  </a:cubicBezTo>
                  <a:cubicBezTo>
                    <a:pt x="5745" y="2767"/>
                    <a:pt x="4407" y="2523"/>
                    <a:pt x="3131" y="2067"/>
                  </a:cubicBezTo>
                  <a:cubicBezTo>
                    <a:pt x="2280" y="1763"/>
                    <a:pt x="1489" y="1338"/>
                    <a:pt x="760" y="791"/>
                  </a:cubicBezTo>
                  <a:cubicBezTo>
                    <a:pt x="243" y="426"/>
                    <a:pt x="0" y="183"/>
                    <a:pt x="0" y="183"/>
                  </a:cubicBezTo>
                  <a:lnTo>
                    <a:pt x="0" y="183"/>
                  </a:lnTo>
                  <a:cubicBezTo>
                    <a:pt x="30" y="244"/>
                    <a:pt x="91" y="304"/>
                    <a:pt x="152" y="365"/>
                  </a:cubicBezTo>
                  <a:cubicBezTo>
                    <a:pt x="334" y="548"/>
                    <a:pt x="517" y="700"/>
                    <a:pt x="699" y="852"/>
                  </a:cubicBezTo>
                  <a:cubicBezTo>
                    <a:pt x="1429" y="1429"/>
                    <a:pt x="2249" y="1885"/>
                    <a:pt x="3100" y="2189"/>
                  </a:cubicBezTo>
                  <a:cubicBezTo>
                    <a:pt x="4377" y="2675"/>
                    <a:pt x="5714" y="2918"/>
                    <a:pt x="7082" y="2949"/>
                  </a:cubicBezTo>
                  <a:cubicBezTo>
                    <a:pt x="7200" y="2951"/>
                    <a:pt x="7318" y="2952"/>
                    <a:pt x="7436" y="2952"/>
                  </a:cubicBezTo>
                  <a:cubicBezTo>
                    <a:pt x="8963" y="2952"/>
                    <a:pt x="10511" y="2771"/>
                    <a:pt x="12006" y="2432"/>
                  </a:cubicBezTo>
                  <a:cubicBezTo>
                    <a:pt x="13739" y="2037"/>
                    <a:pt x="15350" y="1581"/>
                    <a:pt x="16809" y="1186"/>
                  </a:cubicBezTo>
                  <a:cubicBezTo>
                    <a:pt x="18085" y="821"/>
                    <a:pt x="19423" y="548"/>
                    <a:pt x="20730" y="304"/>
                  </a:cubicBezTo>
                  <a:cubicBezTo>
                    <a:pt x="21642" y="183"/>
                    <a:pt x="22523" y="92"/>
                    <a:pt x="23435" y="61"/>
                  </a:cubicBezTo>
                  <a:lnTo>
                    <a:pt x="24438" y="61"/>
                  </a:lnTo>
                  <a:cubicBezTo>
                    <a:pt x="24347" y="31"/>
                    <a:pt x="24256" y="31"/>
                    <a:pt x="24195" y="31"/>
                  </a:cubicBezTo>
                  <a:cubicBezTo>
                    <a:pt x="24013" y="1"/>
                    <a:pt x="23769" y="1"/>
                    <a:pt x="23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3"/>
            <p:cNvSpPr/>
            <p:nvPr/>
          </p:nvSpPr>
          <p:spPr>
            <a:xfrm>
              <a:off x="3768575" y="2391125"/>
              <a:ext cx="589700" cy="933350"/>
            </a:xfrm>
            <a:custGeom>
              <a:rect b="b" l="l" r="r" t="t"/>
              <a:pathLst>
                <a:path extrusionOk="0" h="37334" w="23588">
                  <a:moveTo>
                    <a:pt x="14950" y="0"/>
                  </a:moveTo>
                  <a:cubicBezTo>
                    <a:pt x="11400" y="0"/>
                    <a:pt x="7862" y="1149"/>
                    <a:pt x="4925" y="3426"/>
                  </a:cubicBezTo>
                  <a:lnTo>
                    <a:pt x="517" y="30630"/>
                  </a:lnTo>
                  <a:cubicBezTo>
                    <a:pt x="0" y="33761"/>
                    <a:pt x="2311" y="36740"/>
                    <a:pt x="5684" y="37257"/>
                  </a:cubicBezTo>
                  <a:cubicBezTo>
                    <a:pt x="6027" y="37309"/>
                    <a:pt x="6369" y="37334"/>
                    <a:pt x="6706" y="37334"/>
                  </a:cubicBezTo>
                  <a:cubicBezTo>
                    <a:pt x="9717" y="37334"/>
                    <a:pt x="12396" y="35324"/>
                    <a:pt x="12888" y="32454"/>
                  </a:cubicBezTo>
                  <a:cubicBezTo>
                    <a:pt x="13496" y="29111"/>
                    <a:pt x="14195" y="25615"/>
                    <a:pt x="14195" y="25615"/>
                  </a:cubicBezTo>
                  <a:cubicBezTo>
                    <a:pt x="14195" y="25615"/>
                    <a:pt x="14196" y="25615"/>
                    <a:pt x="14197" y="25615"/>
                  </a:cubicBezTo>
                  <a:cubicBezTo>
                    <a:pt x="14293" y="25615"/>
                    <a:pt x="18653" y="25585"/>
                    <a:pt x="20487" y="20205"/>
                  </a:cubicBezTo>
                  <a:cubicBezTo>
                    <a:pt x="22280" y="14977"/>
                    <a:pt x="23588" y="2454"/>
                    <a:pt x="23588" y="2454"/>
                  </a:cubicBezTo>
                  <a:cubicBezTo>
                    <a:pt x="20934" y="814"/>
                    <a:pt x="17938" y="0"/>
                    <a:pt x="149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3"/>
            <p:cNvSpPr/>
            <p:nvPr/>
          </p:nvSpPr>
          <p:spPr>
            <a:xfrm>
              <a:off x="4238175" y="2667300"/>
              <a:ext cx="38800" cy="35400"/>
            </a:xfrm>
            <a:custGeom>
              <a:rect b="b" l="l" r="r" t="t"/>
              <a:pathLst>
                <a:path extrusionOk="0" h="1416" w="1552">
                  <a:moveTo>
                    <a:pt x="772" y="0"/>
                  </a:moveTo>
                  <a:cubicBezTo>
                    <a:pt x="422" y="0"/>
                    <a:pt x="117" y="258"/>
                    <a:pt x="62" y="617"/>
                  </a:cubicBezTo>
                  <a:cubicBezTo>
                    <a:pt x="1" y="1012"/>
                    <a:pt x="305" y="1376"/>
                    <a:pt x="700" y="1407"/>
                  </a:cubicBezTo>
                  <a:cubicBezTo>
                    <a:pt x="737" y="1413"/>
                    <a:pt x="774" y="1415"/>
                    <a:pt x="810" y="1415"/>
                  </a:cubicBezTo>
                  <a:cubicBezTo>
                    <a:pt x="1161" y="1415"/>
                    <a:pt x="1466" y="1157"/>
                    <a:pt x="1521" y="799"/>
                  </a:cubicBezTo>
                  <a:cubicBezTo>
                    <a:pt x="1551" y="404"/>
                    <a:pt x="1278" y="39"/>
                    <a:pt x="882" y="9"/>
                  </a:cubicBezTo>
                  <a:cubicBezTo>
                    <a:pt x="845" y="3"/>
                    <a:pt x="809" y="0"/>
                    <a:pt x="7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3"/>
            <p:cNvSpPr/>
            <p:nvPr/>
          </p:nvSpPr>
          <p:spPr>
            <a:xfrm>
              <a:off x="4236675" y="2646275"/>
              <a:ext cx="72975" cy="26075"/>
            </a:xfrm>
            <a:custGeom>
              <a:rect b="b" l="l" r="r" t="t"/>
              <a:pathLst>
                <a:path extrusionOk="0" h="1043" w="2919">
                  <a:moveTo>
                    <a:pt x="1257" y="0"/>
                  </a:moveTo>
                  <a:cubicBezTo>
                    <a:pt x="964" y="0"/>
                    <a:pt x="680" y="54"/>
                    <a:pt x="426" y="181"/>
                  </a:cubicBezTo>
                  <a:cubicBezTo>
                    <a:pt x="122" y="333"/>
                    <a:pt x="0" y="485"/>
                    <a:pt x="61" y="515"/>
                  </a:cubicBezTo>
                  <a:cubicBezTo>
                    <a:pt x="73" y="538"/>
                    <a:pt x="105" y="547"/>
                    <a:pt x="155" y="547"/>
                  </a:cubicBezTo>
                  <a:cubicBezTo>
                    <a:pt x="319" y="547"/>
                    <a:pt x="671" y="453"/>
                    <a:pt x="1103" y="453"/>
                  </a:cubicBezTo>
                  <a:cubicBezTo>
                    <a:pt x="1236" y="453"/>
                    <a:pt x="1376" y="462"/>
                    <a:pt x="1520" y="485"/>
                  </a:cubicBezTo>
                  <a:cubicBezTo>
                    <a:pt x="2247" y="597"/>
                    <a:pt x="2691" y="1043"/>
                    <a:pt x="2852" y="1043"/>
                  </a:cubicBezTo>
                  <a:cubicBezTo>
                    <a:pt x="2866" y="1043"/>
                    <a:pt x="2878" y="1039"/>
                    <a:pt x="2888" y="1032"/>
                  </a:cubicBezTo>
                  <a:cubicBezTo>
                    <a:pt x="2918" y="1002"/>
                    <a:pt x="2888" y="819"/>
                    <a:pt x="2705" y="606"/>
                  </a:cubicBezTo>
                  <a:cubicBezTo>
                    <a:pt x="2401" y="302"/>
                    <a:pt x="2037" y="90"/>
                    <a:pt x="1642" y="29"/>
                  </a:cubicBezTo>
                  <a:cubicBezTo>
                    <a:pt x="1513" y="11"/>
                    <a:pt x="1384"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3"/>
            <p:cNvSpPr/>
            <p:nvPr/>
          </p:nvSpPr>
          <p:spPr>
            <a:xfrm>
              <a:off x="4039850" y="2636125"/>
              <a:ext cx="38025" cy="34650"/>
            </a:xfrm>
            <a:custGeom>
              <a:rect b="b" l="l" r="r" t="t"/>
              <a:pathLst>
                <a:path extrusionOk="0" h="1386" w="1521">
                  <a:moveTo>
                    <a:pt x="742" y="1"/>
                  </a:moveTo>
                  <a:cubicBezTo>
                    <a:pt x="391" y="1"/>
                    <a:pt x="86" y="259"/>
                    <a:pt x="31" y="617"/>
                  </a:cubicBezTo>
                  <a:cubicBezTo>
                    <a:pt x="1" y="1012"/>
                    <a:pt x="274" y="1347"/>
                    <a:pt x="669" y="1377"/>
                  </a:cubicBezTo>
                  <a:cubicBezTo>
                    <a:pt x="706" y="1383"/>
                    <a:pt x="743" y="1386"/>
                    <a:pt x="779" y="1386"/>
                  </a:cubicBezTo>
                  <a:cubicBezTo>
                    <a:pt x="1130" y="1386"/>
                    <a:pt x="1435" y="1127"/>
                    <a:pt x="1490" y="769"/>
                  </a:cubicBezTo>
                  <a:cubicBezTo>
                    <a:pt x="1520" y="374"/>
                    <a:pt x="1247" y="40"/>
                    <a:pt x="852" y="9"/>
                  </a:cubicBezTo>
                  <a:cubicBezTo>
                    <a:pt x="815" y="4"/>
                    <a:pt x="778" y="1"/>
                    <a:pt x="7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3"/>
            <p:cNvSpPr/>
            <p:nvPr/>
          </p:nvSpPr>
          <p:spPr>
            <a:xfrm>
              <a:off x="4033775" y="2617825"/>
              <a:ext cx="72975" cy="26275"/>
            </a:xfrm>
            <a:custGeom>
              <a:rect b="b" l="l" r="r" t="t"/>
              <a:pathLst>
                <a:path extrusionOk="0" h="1051" w="2919">
                  <a:moveTo>
                    <a:pt x="1238" y="0"/>
                  </a:moveTo>
                  <a:cubicBezTo>
                    <a:pt x="956" y="0"/>
                    <a:pt x="669" y="68"/>
                    <a:pt x="396" y="194"/>
                  </a:cubicBezTo>
                  <a:cubicBezTo>
                    <a:pt x="122" y="316"/>
                    <a:pt x="1" y="468"/>
                    <a:pt x="31" y="529"/>
                  </a:cubicBezTo>
                  <a:cubicBezTo>
                    <a:pt x="40" y="542"/>
                    <a:pt x="62" y="548"/>
                    <a:pt x="94" y="548"/>
                  </a:cubicBezTo>
                  <a:cubicBezTo>
                    <a:pt x="242" y="548"/>
                    <a:pt x="617" y="436"/>
                    <a:pt x="1094" y="436"/>
                  </a:cubicBezTo>
                  <a:cubicBezTo>
                    <a:pt x="1229" y="436"/>
                    <a:pt x="1372" y="445"/>
                    <a:pt x="1520" y="468"/>
                  </a:cubicBezTo>
                  <a:cubicBezTo>
                    <a:pt x="2236" y="611"/>
                    <a:pt x="2709" y="1051"/>
                    <a:pt x="2838" y="1051"/>
                  </a:cubicBezTo>
                  <a:cubicBezTo>
                    <a:pt x="2846" y="1051"/>
                    <a:pt x="2852" y="1049"/>
                    <a:pt x="2858" y="1045"/>
                  </a:cubicBezTo>
                  <a:cubicBezTo>
                    <a:pt x="2919" y="1015"/>
                    <a:pt x="2858" y="802"/>
                    <a:pt x="2675" y="589"/>
                  </a:cubicBezTo>
                  <a:cubicBezTo>
                    <a:pt x="2402" y="285"/>
                    <a:pt x="2007" y="103"/>
                    <a:pt x="1612" y="42"/>
                  </a:cubicBezTo>
                  <a:cubicBezTo>
                    <a:pt x="1489" y="14"/>
                    <a:pt x="1364" y="0"/>
                    <a:pt x="12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3"/>
            <p:cNvSpPr/>
            <p:nvPr/>
          </p:nvSpPr>
          <p:spPr>
            <a:xfrm>
              <a:off x="4150050" y="2636350"/>
              <a:ext cx="53200" cy="169475"/>
            </a:xfrm>
            <a:custGeom>
              <a:rect b="b" l="l" r="r" t="t"/>
              <a:pathLst>
                <a:path extrusionOk="0" h="6779" w="2128">
                  <a:moveTo>
                    <a:pt x="790" y="0"/>
                  </a:moveTo>
                  <a:lnTo>
                    <a:pt x="790" y="0"/>
                  </a:lnTo>
                  <a:cubicBezTo>
                    <a:pt x="699" y="31"/>
                    <a:pt x="973" y="1915"/>
                    <a:pt x="1429" y="4195"/>
                  </a:cubicBezTo>
                  <a:cubicBezTo>
                    <a:pt x="1520" y="4742"/>
                    <a:pt x="1641" y="5289"/>
                    <a:pt x="1733" y="5806"/>
                  </a:cubicBezTo>
                  <a:cubicBezTo>
                    <a:pt x="1793" y="5988"/>
                    <a:pt x="1824" y="6201"/>
                    <a:pt x="1763" y="6414"/>
                  </a:cubicBezTo>
                  <a:cubicBezTo>
                    <a:pt x="1702" y="6535"/>
                    <a:pt x="1520" y="6535"/>
                    <a:pt x="1307" y="6535"/>
                  </a:cubicBezTo>
                  <a:cubicBezTo>
                    <a:pt x="1094" y="6505"/>
                    <a:pt x="874" y="6490"/>
                    <a:pt x="654" y="6490"/>
                  </a:cubicBezTo>
                  <a:cubicBezTo>
                    <a:pt x="433" y="6490"/>
                    <a:pt x="213" y="6505"/>
                    <a:pt x="0" y="6535"/>
                  </a:cubicBezTo>
                  <a:cubicBezTo>
                    <a:pt x="426" y="6657"/>
                    <a:pt x="851" y="6748"/>
                    <a:pt x="1277" y="6779"/>
                  </a:cubicBezTo>
                  <a:lnTo>
                    <a:pt x="1641" y="6779"/>
                  </a:lnTo>
                  <a:cubicBezTo>
                    <a:pt x="1793" y="6748"/>
                    <a:pt x="1915" y="6657"/>
                    <a:pt x="2006" y="6535"/>
                  </a:cubicBezTo>
                  <a:cubicBezTo>
                    <a:pt x="2097" y="6292"/>
                    <a:pt x="2128" y="5988"/>
                    <a:pt x="2037" y="5745"/>
                  </a:cubicBezTo>
                  <a:cubicBezTo>
                    <a:pt x="1945" y="5228"/>
                    <a:pt x="1854" y="4681"/>
                    <a:pt x="1763" y="4134"/>
                  </a:cubicBezTo>
                  <a:cubicBezTo>
                    <a:pt x="1307" y="1824"/>
                    <a:pt x="882" y="0"/>
                    <a:pt x="7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3"/>
            <p:cNvSpPr/>
            <p:nvPr/>
          </p:nvSpPr>
          <p:spPr>
            <a:xfrm>
              <a:off x="3944100" y="2947900"/>
              <a:ext cx="179375" cy="116300"/>
            </a:xfrm>
            <a:custGeom>
              <a:rect b="b" l="l" r="r" t="t"/>
              <a:pathLst>
                <a:path extrusionOk="0" h="4652" w="7175">
                  <a:moveTo>
                    <a:pt x="1" y="1"/>
                  </a:moveTo>
                  <a:cubicBezTo>
                    <a:pt x="1" y="1"/>
                    <a:pt x="1126" y="4195"/>
                    <a:pt x="6840" y="4651"/>
                  </a:cubicBezTo>
                  <a:lnTo>
                    <a:pt x="7174" y="3344"/>
                  </a:lnTo>
                  <a:cubicBezTo>
                    <a:pt x="4499" y="2919"/>
                    <a:pt x="2037" y="1764"/>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3"/>
            <p:cNvSpPr/>
            <p:nvPr/>
          </p:nvSpPr>
          <p:spPr>
            <a:xfrm>
              <a:off x="4071775" y="2826200"/>
              <a:ext cx="63850" cy="42225"/>
            </a:xfrm>
            <a:custGeom>
              <a:rect b="b" l="l" r="r" t="t"/>
              <a:pathLst>
                <a:path extrusionOk="0" h="1689" w="2554">
                  <a:moveTo>
                    <a:pt x="1228" y="1"/>
                  </a:moveTo>
                  <a:cubicBezTo>
                    <a:pt x="906" y="1"/>
                    <a:pt x="611" y="121"/>
                    <a:pt x="365" y="340"/>
                  </a:cubicBezTo>
                  <a:cubicBezTo>
                    <a:pt x="92" y="552"/>
                    <a:pt x="0" y="917"/>
                    <a:pt x="152" y="1252"/>
                  </a:cubicBezTo>
                  <a:cubicBezTo>
                    <a:pt x="311" y="1516"/>
                    <a:pt x="631" y="1689"/>
                    <a:pt x="952" y="1689"/>
                  </a:cubicBezTo>
                  <a:cubicBezTo>
                    <a:pt x="1000" y="1689"/>
                    <a:pt x="1047" y="1685"/>
                    <a:pt x="1095" y="1677"/>
                  </a:cubicBezTo>
                  <a:cubicBezTo>
                    <a:pt x="1490" y="1616"/>
                    <a:pt x="1854" y="1464"/>
                    <a:pt x="2189" y="1252"/>
                  </a:cubicBezTo>
                  <a:cubicBezTo>
                    <a:pt x="2310" y="1221"/>
                    <a:pt x="2402" y="1130"/>
                    <a:pt x="2462" y="1069"/>
                  </a:cubicBezTo>
                  <a:cubicBezTo>
                    <a:pt x="2523" y="978"/>
                    <a:pt x="2554" y="887"/>
                    <a:pt x="2523" y="765"/>
                  </a:cubicBezTo>
                  <a:lnTo>
                    <a:pt x="2493" y="765"/>
                  </a:lnTo>
                  <a:cubicBezTo>
                    <a:pt x="2250" y="340"/>
                    <a:pt x="1824" y="36"/>
                    <a:pt x="1338" y="5"/>
                  </a:cubicBezTo>
                  <a:cubicBezTo>
                    <a:pt x="1301" y="2"/>
                    <a:pt x="1264" y="1"/>
                    <a:pt x="122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3"/>
            <p:cNvSpPr/>
            <p:nvPr/>
          </p:nvSpPr>
          <p:spPr>
            <a:xfrm>
              <a:off x="4084700" y="2802775"/>
              <a:ext cx="59275" cy="64800"/>
            </a:xfrm>
            <a:custGeom>
              <a:rect b="b" l="l" r="r" t="t"/>
              <a:pathLst>
                <a:path extrusionOk="0" h="2592" w="2371">
                  <a:moveTo>
                    <a:pt x="243" y="0"/>
                  </a:moveTo>
                  <a:cubicBezTo>
                    <a:pt x="182" y="0"/>
                    <a:pt x="61" y="182"/>
                    <a:pt x="30" y="578"/>
                  </a:cubicBezTo>
                  <a:cubicBezTo>
                    <a:pt x="0" y="1033"/>
                    <a:pt x="182" y="1520"/>
                    <a:pt x="486" y="1854"/>
                  </a:cubicBezTo>
                  <a:cubicBezTo>
                    <a:pt x="821" y="2249"/>
                    <a:pt x="1277" y="2492"/>
                    <a:pt x="1763" y="2584"/>
                  </a:cubicBezTo>
                  <a:cubicBezTo>
                    <a:pt x="1830" y="2589"/>
                    <a:pt x="1893" y="2592"/>
                    <a:pt x="1951" y="2592"/>
                  </a:cubicBezTo>
                  <a:cubicBezTo>
                    <a:pt x="2209" y="2592"/>
                    <a:pt x="2371" y="2542"/>
                    <a:pt x="2371" y="2492"/>
                  </a:cubicBezTo>
                  <a:cubicBezTo>
                    <a:pt x="2371" y="2371"/>
                    <a:pt x="1459" y="2310"/>
                    <a:pt x="851" y="1581"/>
                  </a:cubicBezTo>
                  <a:cubicBezTo>
                    <a:pt x="243" y="881"/>
                    <a:pt x="365" y="0"/>
                    <a:pt x="2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3"/>
            <p:cNvSpPr/>
            <p:nvPr/>
          </p:nvSpPr>
          <p:spPr>
            <a:xfrm>
              <a:off x="3986675" y="2302575"/>
              <a:ext cx="390600" cy="323450"/>
            </a:xfrm>
            <a:custGeom>
              <a:rect b="b" l="l" r="r" t="t"/>
              <a:pathLst>
                <a:path extrusionOk="0" h="12938" w="15624">
                  <a:moveTo>
                    <a:pt x="5404" y="1"/>
                  </a:moveTo>
                  <a:cubicBezTo>
                    <a:pt x="4833" y="1"/>
                    <a:pt x="4266" y="48"/>
                    <a:pt x="3708" y="160"/>
                  </a:cubicBezTo>
                  <a:cubicBezTo>
                    <a:pt x="2037" y="464"/>
                    <a:pt x="486" y="1436"/>
                    <a:pt x="0" y="2835"/>
                  </a:cubicBezTo>
                  <a:lnTo>
                    <a:pt x="0" y="2956"/>
                  </a:lnTo>
                  <a:cubicBezTo>
                    <a:pt x="1489" y="6269"/>
                    <a:pt x="6353" y="10281"/>
                    <a:pt x="10122" y="11710"/>
                  </a:cubicBezTo>
                  <a:cubicBezTo>
                    <a:pt x="9757" y="11041"/>
                    <a:pt x="7660" y="9096"/>
                    <a:pt x="7325" y="8427"/>
                  </a:cubicBezTo>
                  <a:lnTo>
                    <a:pt x="7325" y="8427"/>
                  </a:lnTo>
                  <a:cubicBezTo>
                    <a:pt x="8845" y="10069"/>
                    <a:pt x="11034" y="12318"/>
                    <a:pt x="13344" y="12865"/>
                  </a:cubicBezTo>
                  <a:cubicBezTo>
                    <a:pt x="13478" y="12915"/>
                    <a:pt x="13630" y="12938"/>
                    <a:pt x="13785" y="12938"/>
                  </a:cubicBezTo>
                  <a:cubicBezTo>
                    <a:pt x="13912" y="12938"/>
                    <a:pt x="14041" y="12923"/>
                    <a:pt x="14164" y="12895"/>
                  </a:cubicBezTo>
                  <a:cubicBezTo>
                    <a:pt x="14468" y="12713"/>
                    <a:pt x="14681" y="12440"/>
                    <a:pt x="14742" y="12075"/>
                  </a:cubicBezTo>
                  <a:cubicBezTo>
                    <a:pt x="15167" y="10433"/>
                    <a:pt x="15441" y="8701"/>
                    <a:pt x="15532" y="6968"/>
                  </a:cubicBezTo>
                  <a:cubicBezTo>
                    <a:pt x="15623" y="5540"/>
                    <a:pt x="15137" y="4081"/>
                    <a:pt x="14195" y="2987"/>
                  </a:cubicBezTo>
                  <a:cubicBezTo>
                    <a:pt x="12918" y="1528"/>
                    <a:pt x="10821" y="859"/>
                    <a:pt x="8815" y="433"/>
                  </a:cubicBezTo>
                  <a:cubicBezTo>
                    <a:pt x="7700" y="190"/>
                    <a:pt x="6545" y="1"/>
                    <a:pt x="54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3"/>
            <p:cNvSpPr/>
            <p:nvPr/>
          </p:nvSpPr>
          <p:spPr>
            <a:xfrm>
              <a:off x="3761725" y="2309850"/>
              <a:ext cx="281950" cy="574250"/>
            </a:xfrm>
            <a:custGeom>
              <a:rect b="b" l="l" r="r" t="t"/>
              <a:pathLst>
                <a:path extrusionOk="0" h="22970" w="11278">
                  <a:moveTo>
                    <a:pt x="8298" y="1"/>
                  </a:moveTo>
                  <a:cubicBezTo>
                    <a:pt x="1262" y="1"/>
                    <a:pt x="507" y="8676"/>
                    <a:pt x="183" y="11267"/>
                  </a:cubicBezTo>
                  <a:cubicBezTo>
                    <a:pt x="62" y="12544"/>
                    <a:pt x="1" y="13820"/>
                    <a:pt x="31" y="15127"/>
                  </a:cubicBezTo>
                  <a:cubicBezTo>
                    <a:pt x="62" y="18349"/>
                    <a:pt x="2493" y="22969"/>
                    <a:pt x="2493" y="22969"/>
                  </a:cubicBezTo>
                  <a:cubicBezTo>
                    <a:pt x="5989" y="20538"/>
                    <a:pt x="5958" y="13699"/>
                    <a:pt x="5958" y="13699"/>
                  </a:cubicBezTo>
                  <a:cubicBezTo>
                    <a:pt x="11004" y="10021"/>
                    <a:pt x="10244" y="3182"/>
                    <a:pt x="10244" y="3182"/>
                  </a:cubicBezTo>
                  <a:lnTo>
                    <a:pt x="11278" y="446"/>
                  </a:lnTo>
                  <a:cubicBezTo>
                    <a:pt x="10176" y="139"/>
                    <a:pt x="9187" y="1"/>
                    <a:pt x="82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3"/>
            <p:cNvSpPr/>
            <p:nvPr/>
          </p:nvSpPr>
          <p:spPr>
            <a:xfrm>
              <a:off x="3821000" y="2634225"/>
              <a:ext cx="95025" cy="139525"/>
            </a:xfrm>
            <a:custGeom>
              <a:rect b="b" l="l" r="r" t="t"/>
              <a:pathLst>
                <a:path extrusionOk="0" h="5581" w="3801">
                  <a:moveTo>
                    <a:pt x="2540" y="1"/>
                  </a:moveTo>
                  <a:cubicBezTo>
                    <a:pt x="2351" y="1"/>
                    <a:pt x="2162" y="18"/>
                    <a:pt x="1976" y="55"/>
                  </a:cubicBezTo>
                  <a:cubicBezTo>
                    <a:pt x="1338" y="146"/>
                    <a:pt x="791" y="511"/>
                    <a:pt x="457" y="1028"/>
                  </a:cubicBezTo>
                  <a:cubicBezTo>
                    <a:pt x="122" y="1544"/>
                    <a:pt x="1" y="2183"/>
                    <a:pt x="122" y="2821"/>
                  </a:cubicBezTo>
                  <a:cubicBezTo>
                    <a:pt x="244" y="3429"/>
                    <a:pt x="487" y="4006"/>
                    <a:pt x="882" y="4493"/>
                  </a:cubicBezTo>
                  <a:cubicBezTo>
                    <a:pt x="1125" y="4857"/>
                    <a:pt x="1429" y="5192"/>
                    <a:pt x="1824" y="5405"/>
                  </a:cubicBezTo>
                  <a:cubicBezTo>
                    <a:pt x="2036" y="5519"/>
                    <a:pt x="2274" y="5580"/>
                    <a:pt x="2510" y="5580"/>
                  </a:cubicBezTo>
                  <a:cubicBezTo>
                    <a:pt x="2714" y="5580"/>
                    <a:pt x="2918" y="5534"/>
                    <a:pt x="3101" y="5435"/>
                  </a:cubicBezTo>
                  <a:lnTo>
                    <a:pt x="3800" y="237"/>
                  </a:lnTo>
                  <a:cubicBezTo>
                    <a:pt x="3399" y="90"/>
                    <a:pt x="2969" y="1"/>
                    <a:pt x="254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3"/>
            <p:cNvSpPr/>
            <p:nvPr/>
          </p:nvSpPr>
          <p:spPr>
            <a:xfrm>
              <a:off x="3853675" y="2655225"/>
              <a:ext cx="50175" cy="79850"/>
            </a:xfrm>
            <a:custGeom>
              <a:rect b="b" l="l" r="r" t="t"/>
              <a:pathLst>
                <a:path extrusionOk="0" h="3194" w="2007">
                  <a:moveTo>
                    <a:pt x="1238" y="1"/>
                  </a:moveTo>
                  <a:cubicBezTo>
                    <a:pt x="943" y="1"/>
                    <a:pt x="675" y="121"/>
                    <a:pt x="457" y="340"/>
                  </a:cubicBezTo>
                  <a:cubicBezTo>
                    <a:pt x="214" y="613"/>
                    <a:pt x="62" y="948"/>
                    <a:pt x="31" y="1343"/>
                  </a:cubicBezTo>
                  <a:cubicBezTo>
                    <a:pt x="1" y="1707"/>
                    <a:pt x="31" y="2042"/>
                    <a:pt x="153" y="2376"/>
                  </a:cubicBezTo>
                  <a:cubicBezTo>
                    <a:pt x="244" y="2680"/>
                    <a:pt x="457" y="2954"/>
                    <a:pt x="730" y="3106"/>
                  </a:cubicBezTo>
                  <a:cubicBezTo>
                    <a:pt x="866" y="3170"/>
                    <a:pt x="990" y="3194"/>
                    <a:pt x="1097" y="3194"/>
                  </a:cubicBezTo>
                  <a:cubicBezTo>
                    <a:pt x="1396" y="3194"/>
                    <a:pt x="1565" y="3006"/>
                    <a:pt x="1521" y="2984"/>
                  </a:cubicBezTo>
                  <a:cubicBezTo>
                    <a:pt x="1490" y="2923"/>
                    <a:pt x="1186" y="3014"/>
                    <a:pt x="882" y="2802"/>
                  </a:cubicBezTo>
                  <a:cubicBezTo>
                    <a:pt x="578" y="2619"/>
                    <a:pt x="457" y="2011"/>
                    <a:pt x="487" y="1373"/>
                  </a:cubicBezTo>
                  <a:cubicBezTo>
                    <a:pt x="487" y="856"/>
                    <a:pt x="821" y="431"/>
                    <a:pt x="1338" y="340"/>
                  </a:cubicBezTo>
                  <a:cubicBezTo>
                    <a:pt x="1362" y="338"/>
                    <a:pt x="1386" y="337"/>
                    <a:pt x="1409" y="337"/>
                  </a:cubicBezTo>
                  <a:cubicBezTo>
                    <a:pt x="1727" y="337"/>
                    <a:pt x="1889" y="522"/>
                    <a:pt x="1946" y="522"/>
                  </a:cubicBezTo>
                  <a:cubicBezTo>
                    <a:pt x="2007" y="522"/>
                    <a:pt x="1916" y="96"/>
                    <a:pt x="1338" y="5"/>
                  </a:cubicBezTo>
                  <a:cubicBezTo>
                    <a:pt x="1304" y="2"/>
                    <a:pt x="1271" y="1"/>
                    <a:pt x="123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3"/>
            <p:cNvSpPr/>
            <p:nvPr/>
          </p:nvSpPr>
          <p:spPr>
            <a:xfrm>
              <a:off x="3654600" y="2770100"/>
              <a:ext cx="237100" cy="801700"/>
            </a:xfrm>
            <a:custGeom>
              <a:rect b="b" l="l" r="r" t="t"/>
              <a:pathLst>
                <a:path extrusionOk="0" h="32068" w="9484">
                  <a:moveTo>
                    <a:pt x="9453" y="0"/>
                  </a:moveTo>
                  <a:lnTo>
                    <a:pt x="1915" y="12675"/>
                  </a:lnTo>
                  <a:cubicBezTo>
                    <a:pt x="1216" y="19149"/>
                    <a:pt x="578" y="25593"/>
                    <a:pt x="0" y="32067"/>
                  </a:cubicBezTo>
                  <a:cubicBezTo>
                    <a:pt x="426" y="31064"/>
                    <a:pt x="882" y="30031"/>
                    <a:pt x="1307" y="29028"/>
                  </a:cubicBezTo>
                  <a:cubicBezTo>
                    <a:pt x="1459" y="29909"/>
                    <a:pt x="1611" y="30791"/>
                    <a:pt x="1763" y="31672"/>
                  </a:cubicBezTo>
                  <a:cubicBezTo>
                    <a:pt x="2904" y="31778"/>
                    <a:pt x="4068" y="32023"/>
                    <a:pt x="5235" y="32023"/>
                  </a:cubicBezTo>
                  <a:cubicBezTo>
                    <a:pt x="5405" y="32023"/>
                    <a:pt x="5575" y="32018"/>
                    <a:pt x="5745" y="32007"/>
                  </a:cubicBezTo>
                  <a:cubicBezTo>
                    <a:pt x="7082" y="31946"/>
                    <a:pt x="8480" y="31338"/>
                    <a:pt x="9088" y="30152"/>
                  </a:cubicBezTo>
                  <a:cubicBezTo>
                    <a:pt x="9484" y="29362"/>
                    <a:pt x="9484" y="28450"/>
                    <a:pt x="9453" y="27569"/>
                  </a:cubicBezTo>
                  <a:cubicBezTo>
                    <a:pt x="9180" y="18359"/>
                    <a:pt x="7933" y="9088"/>
                    <a:pt x="94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1" name="Google Shape;2171;p63"/>
          <p:cNvSpPr txBox="1"/>
          <p:nvPr/>
        </p:nvSpPr>
        <p:spPr>
          <a:xfrm>
            <a:off x="496900" y="1584700"/>
            <a:ext cx="6459600" cy="3115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aleway"/>
              <a:buChar char="➔"/>
            </a:pPr>
            <a:r>
              <a:rPr lang="en" sz="1900">
                <a:latin typeface="Raleway"/>
                <a:ea typeface="Raleway"/>
                <a:cs typeface="Raleway"/>
                <a:sym typeface="Raleway"/>
              </a:rPr>
              <a:t>Bagaimana Caranya Menghasilkan 5 juta per hari, Bekerja dari Rumah, dan Tanpa Harus Pergi kemana-mana? </a:t>
            </a:r>
            <a:endParaRPr sz="1900">
              <a:latin typeface="Raleway"/>
              <a:ea typeface="Raleway"/>
              <a:cs typeface="Raleway"/>
              <a:sym typeface="Raleway"/>
            </a:endParaRPr>
          </a:p>
          <a:p>
            <a:pPr indent="0" lvl="0" marL="457200" rtl="0" algn="l">
              <a:spcBef>
                <a:spcPts val="0"/>
              </a:spcBef>
              <a:spcAft>
                <a:spcPts val="0"/>
              </a:spcAft>
              <a:buNone/>
            </a:pPr>
            <a:r>
              <a:t/>
            </a:r>
            <a:endParaRPr sz="1900">
              <a:latin typeface="Raleway"/>
              <a:ea typeface="Raleway"/>
              <a:cs typeface="Raleway"/>
              <a:sym typeface="Raleway"/>
            </a:endParaRPr>
          </a:p>
          <a:p>
            <a:pPr indent="-349250" lvl="0" marL="457200" rtl="0" algn="l">
              <a:spcBef>
                <a:spcPts val="0"/>
              </a:spcBef>
              <a:spcAft>
                <a:spcPts val="0"/>
              </a:spcAft>
              <a:buSzPts val="1900"/>
              <a:buFont typeface="Raleway"/>
              <a:buChar char="➔"/>
            </a:pPr>
            <a:r>
              <a:rPr lang="en" sz="1900">
                <a:latin typeface="Raleway"/>
                <a:ea typeface="Raleway"/>
                <a:cs typeface="Raleway"/>
                <a:sym typeface="Raleway"/>
              </a:rPr>
              <a:t>Bagaimana alat kecil ini Membantu saya Menghasilkan Ratusan Juta Rupiah? </a:t>
            </a:r>
            <a:endParaRPr sz="1900">
              <a:latin typeface="Raleway"/>
              <a:ea typeface="Raleway"/>
              <a:cs typeface="Raleway"/>
              <a:sym typeface="Raleway"/>
            </a:endParaRPr>
          </a:p>
          <a:p>
            <a:pPr indent="0" lvl="0" marL="457200" rtl="0" algn="l">
              <a:spcBef>
                <a:spcPts val="0"/>
              </a:spcBef>
              <a:spcAft>
                <a:spcPts val="0"/>
              </a:spcAft>
              <a:buNone/>
            </a:pPr>
            <a:r>
              <a:t/>
            </a:r>
            <a:endParaRPr sz="1900">
              <a:latin typeface="Raleway"/>
              <a:ea typeface="Raleway"/>
              <a:cs typeface="Raleway"/>
              <a:sym typeface="Raleway"/>
            </a:endParaRPr>
          </a:p>
          <a:p>
            <a:pPr indent="-349250" lvl="0" marL="457200" rtl="0" algn="l">
              <a:spcBef>
                <a:spcPts val="0"/>
              </a:spcBef>
              <a:spcAft>
                <a:spcPts val="0"/>
              </a:spcAft>
              <a:buSzPts val="1900"/>
              <a:buFont typeface="Raleway"/>
              <a:buChar char="➔"/>
            </a:pPr>
            <a:r>
              <a:rPr lang="en" sz="1900">
                <a:latin typeface="Raleway"/>
                <a:ea typeface="Raleway"/>
                <a:cs typeface="Raleway"/>
                <a:sym typeface="Raleway"/>
              </a:rPr>
              <a:t>Bagaimana Jika Seorang TOP SALESMAN DUNIA siap membocorkan Rahasianya kepada Anda? </a:t>
            </a:r>
            <a:endParaRPr sz="1900">
              <a:latin typeface="Raleway"/>
              <a:ea typeface="Raleway"/>
              <a:cs typeface="Raleway"/>
              <a:sym typeface="Raleway"/>
            </a:endParaRPr>
          </a:p>
          <a:p>
            <a:pPr indent="0" lvl="0" marL="457200" rtl="0" algn="l">
              <a:spcBef>
                <a:spcPts val="0"/>
              </a:spcBef>
              <a:spcAft>
                <a:spcPts val="0"/>
              </a:spcAft>
              <a:buNone/>
            </a:pPr>
            <a:r>
              <a:t/>
            </a:r>
            <a:endParaRPr sz="1900">
              <a:latin typeface="Raleway"/>
              <a:ea typeface="Raleway"/>
              <a:cs typeface="Raleway"/>
              <a:sym typeface="Raleway"/>
            </a:endParaRPr>
          </a:p>
          <a:p>
            <a:pPr indent="0" lvl="0" marL="0" rtl="0" algn="l">
              <a:spcBef>
                <a:spcPts val="0"/>
              </a:spcBef>
              <a:spcAft>
                <a:spcPts val="0"/>
              </a:spcAft>
              <a:buNone/>
            </a:pPr>
            <a:r>
              <a:t/>
            </a:r>
            <a:endParaRPr sz="19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64"/>
          <p:cNvSpPr txBox="1"/>
          <p:nvPr>
            <p:ph type="title"/>
          </p:nvPr>
        </p:nvSpPr>
        <p:spPr>
          <a:xfrm>
            <a:off x="741650" y="1779463"/>
            <a:ext cx="6489900" cy="131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Lanjut Materi ke- 4</a:t>
            </a:r>
            <a:endParaRPr/>
          </a:p>
        </p:txBody>
      </p:sp>
      <p:grpSp>
        <p:nvGrpSpPr>
          <p:cNvPr id="2177" name="Google Shape;2177;p64"/>
          <p:cNvGrpSpPr/>
          <p:nvPr/>
        </p:nvGrpSpPr>
        <p:grpSpPr>
          <a:xfrm>
            <a:off x="7816955" y="3097972"/>
            <a:ext cx="877308" cy="2042473"/>
            <a:chOff x="731955" y="2811840"/>
            <a:chExt cx="564367" cy="1313910"/>
          </a:xfrm>
        </p:grpSpPr>
        <p:sp>
          <p:nvSpPr>
            <p:cNvPr id="2178" name="Google Shape;2178;p64"/>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4"/>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4"/>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4"/>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4"/>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4"/>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4"/>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4"/>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4"/>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4"/>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4"/>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4"/>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4"/>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4"/>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4"/>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4"/>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4"/>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4"/>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4"/>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4"/>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4"/>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4"/>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4"/>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4"/>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4"/>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4"/>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4"/>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4"/>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4"/>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4"/>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64"/>
          <p:cNvGrpSpPr/>
          <p:nvPr/>
        </p:nvGrpSpPr>
        <p:grpSpPr>
          <a:xfrm flipH="1">
            <a:off x="634230" y="4224885"/>
            <a:ext cx="551967" cy="915573"/>
            <a:chOff x="731955" y="3388996"/>
            <a:chExt cx="355077" cy="588982"/>
          </a:xfrm>
        </p:grpSpPr>
        <p:sp>
          <p:nvSpPr>
            <p:cNvPr id="2209" name="Google Shape;2209;p64"/>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4"/>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4"/>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4"/>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4"/>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4"/>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4"/>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4"/>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4"/>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4"/>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4"/>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4"/>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4"/>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65"/>
          <p:cNvSpPr txBox="1"/>
          <p:nvPr>
            <p:ph type="title"/>
          </p:nvPr>
        </p:nvSpPr>
        <p:spPr>
          <a:xfrm>
            <a:off x="311700" y="1114650"/>
            <a:ext cx="8520600" cy="29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50">
              <a:solidFill>
                <a:srgbClr val="172B4D"/>
              </a:solidFill>
              <a:highlight>
                <a:srgbClr val="F4F5F7"/>
              </a:highlight>
              <a:latin typeface="Raleway"/>
              <a:ea typeface="Raleway"/>
              <a:cs typeface="Raleway"/>
              <a:sym typeface="Raleway"/>
            </a:endParaRPr>
          </a:p>
          <a:p>
            <a:pPr indent="-333375" lvl="0" marL="457200" rtl="0" algn="l">
              <a:spcBef>
                <a:spcPts val="0"/>
              </a:spcBef>
              <a:spcAft>
                <a:spcPts val="0"/>
              </a:spcAft>
              <a:buClr>
                <a:srgbClr val="172B4D"/>
              </a:buClr>
              <a:buSzPts val="1650"/>
              <a:buFont typeface="Raleway"/>
              <a:buChar char="❏"/>
            </a:pPr>
            <a:r>
              <a:rPr lang="en" sz="1650">
                <a:solidFill>
                  <a:srgbClr val="172B4D"/>
                </a:solidFill>
                <a:highlight>
                  <a:srgbClr val="F4F5F7"/>
                </a:highlight>
                <a:latin typeface="Raleway"/>
                <a:ea typeface="Raleway"/>
                <a:cs typeface="Raleway"/>
                <a:sym typeface="Raleway"/>
              </a:rPr>
              <a:t>Cari artikel di </a:t>
            </a:r>
            <a:r>
              <a:rPr lang="en" sz="1650" u="sng">
                <a:solidFill>
                  <a:srgbClr val="172B4D"/>
                </a:solidFill>
                <a:highlight>
                  <a:srgbClr val="F4F5F7"/>
                </a:highlight>
                <a:latin typeface="Raleway"/>
                <a:ea typeface="Raleway"/>
                <a:cs typeface="Raleway"/>
                <a:sym typeface="Raleway"/>
                <a:hlinkClick r:id="rId3">
                  <a:extLst>
                    <a:ext uri="{A12FA001-AC4F-418D-AE19-62706E023703}">
                      <ahyp:hlinkClr val="tx"/>
                    </a:ext>
                  </a:extLst>
                </a:hlinkClick>
              </a:rPr>
              <a:t>google.com</a:t>
            </a:r>
            <a:r>
              <a:rPr lang="en" sz="1650">
                <a:solidFill>
                  <a:srgbClr val="172B4D"/>
                </a:solidFill>
                <a:highlight>
                  <a:srgbClr val="F4F5F7"/>
                </a:highlight>
                <a:latin typeface="Raleway"/>
                <a:ea typeface="Raleway"/>
                <a:cs typeface="Raleway"/>
                <a:sym typeface="Raleway"/>
              </a:rPr>
              <a:t> dengan mengunakan frasa/keyword di awal seperti Cara, Tips, Bagaimana dsb" kemudian kasih seperti keyword Target Pelanggan dsb.</a:t>
            </a:r>
            <a:endParaRPr sz="1650">
              <a:solidFill>
                <a:srgbClr val="172B4D"/>
              </a:solidFill>
              <a:highlight>
                <a:srgbClr val="F4F5F7"/>
              </a:highlight>
              <a:latin typeface="Raleway"/>
              <a:ea typeface="Raleway"/>
              <a:cs typeface="Raleway"/>
              <a:sym typeface="Raleway"/>
            </a:endParaRPr>
          </a:p>
          <a:p>
            <a:pPr indent="0" lvl="0" marL="457200" rtl="0" algn="l">
              <a:spcBef>
                <a:spcPts val="0"/>
              </a:spcBef>
              <a:spcAft>
                <a:spcPts val="0"/>
              </a:spcAft>
              <a:buNone/>
            </a:pPr>
            <a:r>
              <a:t/>
            </a:r>
            <a:endParaRPr sz="1650">
              <a:solidFill>
                <a:srgbClr val="172B4D"/>
              </a:solidFill>
              <a:highlight>
                <a:srgbClr val="F4F5F7"/>
              </a:highlight>
              <a:latin typeface="Raleway"/>
              <a:ea typeface="Raleway"/>
              <a:cs typeface="Raleway"/>
              <a:sym typeface="Raleway"/>
            </a:endParaRPr>
          </a:p>
          <a:p>
            <a:pPr indent="0" lvl="0" marL="0" rtl="0" algn="l">
              <a:spcBef>
                <a:spcPts val="0"/>
              </a:spcBef>
              <a:spcAft>
                <a:spcPts val="0"/>
              </a:spcAft>
              <a:buNone/>
            </a:pPr>
            <a:r>
              <a:rPr lang="en" sz="1650">
                <a:solidFill>
                  <a:srgbClr val="172B4D"/>
                </a:solidFill>
                <a:highlight>
                  <a:srgbClr val="F4F5F7"/>
                </a:highlight>
                <a:latin typeface="Raleway"/>
                <a:ea typeface="Raleway"/>
                <a:cs typeface="Raleway"/>
                <a:sym typeface="Raleway"/>
              </a:rPr>
              <a:t>Contoh : Cara Mengelola Administrasi Sekolah, Tips Kepala Sekolah/Guru, Bagaimana Branding Sekolah dll.</a:t>
            </a:r>
            <a:endParaRPr sz="1650">
              <a:solidFill>
                <a:srgbClr val="172B4D"/>
              </a:solidFill>
              <a:highlight>
                <a:srgbClr val="F4F5F7"/>
              </a:highlight>
              <a:latin typeface="Raleway"/>
              <a:ea typeface="Raleway"/>
              <a:cs typeface="Raleway"/>
              <a:sym typeface="Raleway"/>
            </a:endParaRPr>
          </a:p>
          <a:p>
            <a:pPr indent="0" lvl="0" marL="0" rtl="0" algn="l">
              <a:spcBef>
                <a:spcPts val="0"/>
              </a:spcBef>
              <a:spcAft>
                <a:spcPts val="0"/>
              </a:spcAft>
              <a:buNone/>
            </a:pPr>
            <a:r>
              <a:t/>
            </a:r>
            <a:endParaRPr sz="1650">
              <a:solidFill>
                <a:srgbClr val="172B4D"/>
              </a:solidFill>
              <a:highlight>
                <a:srgbClr val="F4F5F7"/>
              </a:highlight>
              <a:latin typeface="Raleway"/>
              <a:ea typeface="Raleway"/>
              <a:cs typeface="Raleway"/>
              <a:sym typeface="Raleway"/>
            </a:endParaRPr>
          </a:p>
          <a:p>
            <a:pPr indent="-333375" lvl="0" marL="457200" rtl="0" algn="l">
              <a:spcBef>
                <a:spcPts val="0"/>
              </a:spcBef>
              <a:spcAft>
                <a:spcPts val="0"/>
              </a:spcAft>
              <a:buClr>
                <a:srgbClr val="172B4D"/>
              </a:buClr>
              <a:buSzPts val="1650"/>
              <a:buFont typeface="Raleway"/>
              <a:buChar char="❏"/>
            </a:pPr>
            <a:r>
              <a:rPr lang="en" sz="1650">
                <a:solidFill>
                  <a:srgbClr val="172B4D"/>
                </a:solidFill>
                <a:highlight>
                  <a:srgbClr val="F4F5F7"/>
                </a:highlight>
                <a:latin typeface="Raleway"/>
                <a:ea typeface="Raleway"/>
                <a:cs typeface="Raleway"/>
                <a:sym typeface="Raleway"/>
              </a:rPr>
              <a:t>Melihat konten artikel kompetitor.</a:t>
            </a:r>
            <a:endParaRPr sz="1650">
              <a:solidFill>
                <a:srgbClr val="172B4D"/>
              </a:solidFill>
              <a:highlight>
                <a:srgbClr val="F4F5F7"/>
              </a:highlight>
              <a:latin typeface="Raleway"/>
              <a:ea typeface="Raleway"/>
              <a:cs typeface="Raleway"/>
              <a:sym typeface="Raleway"/>
            </a:endParaRPr>
          </a:p>
          <a:p>
            <a:pPr indent="-333375" lvl="0" marL="457200" rtl="0" algn="l">
              <a:spcBef>
                <a:spcPts val="0"/>
              </a:spcBef>
              <a:spcAft>
                <a:spcPts val="0"/>
              </a:spcAft>
              <a:buClr>
                <a:srgbClr val="172B4D"/>
              </a:buClr>
              <a:buSzPts val="1650"/>
              <a:buFont typeface="Raleway"/>
              <a:buChar char="❏"/>
            </a:pPr>
            <a:r>
              <a:rPr lang="en" sz="1650">
                <a:solidFill>
                  <a:srgbClr val="172B4D"/>
                </a:solidFill>
                <a:highlight>
                  <a:srgbClr val="F4F5F7"/>
                </a:highlight>
                <a:latin typeface="Raleway"/>
                <a:ea typeface="Raleway"/>
                <a:cs typeface="Raleway"/>
                <a:sym typeface="Raleway"/>
              </a:rPr>
              <a:t>Yang lagi ngetrend lebih baik.</a:t>
            </a:r>
            <a:endParaRPr sz="3400">
              <a:latin typeface="Raleway"/>
              <a:ea typeface="Raleway"/>
              <a:cs typeface="Raleway"/>
              <a:sym typeface="Raleway"/>
            </a:endParaRPr>
          </a:p>
        </p:txBody>
      </p:sp>
      <p:grpSp>
        <p:nvGrpSpPr>
          <p:cNvPr id="2227" name="Google Shape;2227;p65"/>
          <p:cNvGrpSpPr/>
          <p:nvPr/>
        </p:nvGrpSpPr>
        <p:grpSpPr>
          <a:xfrm>
            <a:off x="1837784" y="3991977"/>
            <a:ext cx="5857396" cy="1151534"/>
            <a:chOff x="911159" y="2316820"/>
            <a:chExt cx="7348382" cy="1444655"/>
          </a:xfrm>
        </p:grpSpPr>
        <p:sp>
          <p:nvSpPr>
            <p:cNvPr id="2228" name="Google Shape;2228;p65"/>
            <p:cNvSpPr/>
            <p:nvPr/>
          </p:nvSpPr>
          <p:spPr>
            <a:xfrm>
              <a:off x="6923007" y="2479271"/>
              <a:ext cx="1109700" cy="1109700"/>
            </a:xfrm>
            <a:prstGeom prst="ellipse">
              <a:avLst/>
            </a:pr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5"/>
            <p:cNvSpPr/>
            <p:nvPr/>
          </p:nvSpPr>
          <p:spPr>
            <a:xfrm>
              <a:off x="5487349" y="2479271"/>
              <a:ext cx="1109700" cy="1109700"/>
            </a:xfrm>
            <a:prstGeom prst="ellipse">
              <a:avLst/>
            </a:prstGeom>
            <a:solidFill>
              <a:srgbClr val="4E7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5"/>
            <p:cNvSpPr/>
            <p:nvPr/>
          </p:nvSpPr>
          <p:spPr>
            <a:xfrm>
              <a:off x="4031111" y="2479271"/>
              <a:ext cx="1109700" cy="1109700"/>
            </a:xfrm>
            <a:prstGeom prst="ellipse">
              <a:avLst/>
            </a:prstGeom>
            <a:solidFill>
              <a:srgbClr val="466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5"/>
            <p:cNvSpPr/>
            <p:nvPr/>
          </p:nvSpPr>
          <p:spPr>
            <a:xfrm>
              <a:off x="2574849" y="2479271"/>
              <a:ext cx="1109700" cy="1109700"/>
            </a:xfrm>
            <a:prstGeom prst="ellipse">
              <a:avLst/>
            </a:prstGeom>
            <a:solidFill>
              <a:srgbClr val="3E5E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5"/>
            <p:cNvSpPr/>
            <p:nvPr/>
          </p:nvSpPr>
          <p:spPr>
            <a:xfrm>
              <a:off x="1111791" y="2479271"/>
              <a:ext cx="1109700" cy="1109700"/>
            </a:xfrm>
            <a:prstGeom prst="ellipse">
              <a:avLst/>
            </a:prstGeom>
            <a:solidFill>
              <a:srgbClr val="364F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64F7A"/>
                </a:solidFill>
              </a:endParaRPr>
            </a:p>
          </p:txBody>
        </p:sp>
        <p:sp>
          <p:nvSpPr>
            <p:cNvPr id="2233" name="Google Shape;2233;p65"/>
            <p:cNvSpPr/>
            <p:nvPr/>
          </p:nvSpPr>
          <p:spPr>
            <a:xfrm rot="10800000">
              <a:off x="5305502" y="3038621"/>
              <a:ext cx="1444814" cy="722854"/>
            </a:xfrm>
            <a:custGeom>
              <a:rect b="b" l="l" r="r" t="t"/>
              <a:pathLst>
                <a:path extrusionOk="0" fill="none" h="22050" w="44066">
                  <a:moveTo>
                    <a:pt x="1" y="22050"/>
                  </a:moveTo>
                  <a:cubicBezTo>
                    <a:pt x="1" y="9874"/>
                    <a:pt x="9874" y="1"/>
                    <a:pt x="22050" y="1"/>
                  </a:cubicBezTo>
                  <a:cubicBezTo>
                    <a:pt x="34192" y="1"/>
                    <a:pt x="44065" y="9874"/>
                    <a:pt x="44065" y="22050"/>
                  </a:cubicBezTo>
                </a:path>
              </a:pathLst>
            </a:custGeom>
            <a:solidFill>
              <a:schemeClr val="accent4"/>
            </a:solidFill>
            <a:ln cap="rnd" cmpd="sng" w="1905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5"/>
            <p:cNvSpPr/>
            <p:nvPr/>
          </p:nvSpPr>
          <p:spPr>
            <a:xfrm rot="10800000">
              <a:off x="3860755" y="2316841"/>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4"/>
            </a:solidFill>
            <a:ln cap="rnd" cmpd="sng" w="1905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5"/>
            <p:cNvSpPr/>
            <p:nvPr/>
          </p:nvSpPr>
          <p:spPr>
            <a:xfrm rot="10800000">
              <a:off x="2416040" y="3038621"/>
              <a:ext cx="1444781" cy="722854"/>
            </a:xfrm>
            <a:custGeom>
              <a:rect b="b" l="l" r="r" t="t"/>
              <a:pathLst>
                <a:path extrusionOk="0" fill="none" h="22050" w="44065">
                  <a:moveTo>
                    <a:pt x="0" y="22050"/>
                  </a:moveTo>
                  <a:cubicBezTo>
                    <a:pt x="0" y="9874"/>
                    <a:pt x="9874" y="1"/>
                    <a:pt x="22049" y="1"/>
                  </a:cubicBezTo>
                  <a:cubicBezTo>
                    <a:pt x="34191" y="1"/>
                    <a:pt x="44065" y="9874"/>
                    <a:pt x="44065" y="22050"/>
                  </a:cubicBezTo>
                </a:path>
              </a:pathLst>
            </a:custGeom>
            <a:solidFill>
              <a:schemeClr val="accent4"/>
            </a:solidFill>
            <a:ln cap="rnd" cmpd="sng" w="1905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5"/>
            <p:cNvSpPr/>
            <p:nvPr/>
          </p:nvSpPr>
          <p:spPr>
            <a:xfrm rot="10800000">
              <a:off x="971292" y="2316841"/>
              <a:ext cx="1444814" cy="721772"/>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solidFill>
              <a:schemeClr val="accent4"/>
            </a:solidFill>
            <a:ln cap="rnd" cmpd="sng" w="1905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5"/>
            <p:cNvSpPr/>
            <p:nvPr/>
          </p:nvSpPr>
          <p:spPr>
            <a:xfrm rot="10800000">
              <a:off x="3800654" y="2973949"/>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5"/>
            <p:cNvSpPr/>
            <p:nvPr/>
          </p:nvSpPr>
          <p:spPr>
            <a:xfrm rot="10800000">
              <a:off x="2355907" y="2973949"/>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5"/>
            <p:cNvSpPr/>
            <p:nvPr/>
          </p:nvSpPr>
          <p:spPr>
            <a:xfrm rot="10800000">
              <a:off x="911159" y="2973949"/>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5"/>
            <p:cNvSpPr/>
            <p:nvPr/>
          </p:nvSpPr>
          <p:spPr>
            <a:xfrm rot="10800000">
              <a:off x="5245369" y="2973949"/>
              <a:ext cx="120363" cy="12034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5"/>
            <p:cNvSpPr/>
            <p:nvPr/>
          </p:nvSpPr>
          <p:spPr>
            <a:xfrm rot="10800000">
              <a:off x="6755736" y="2316820"/>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4"/>
            </a:solidFill>
            <a:ln cap="rnd" cmpd="sng" w="1905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5"/>
            <p:cNvSpPr/>
            <p:nvPr/>
          </p:nvSpPr>
          <p:spPr>
            <a:xfrm rot="10800000">
              <a:off x="6695636" y="2973949"/>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5"/>
            <p:cNvSpPr/>
            <p:nvPr/>
          </p:nvSpPr>
          <p:spPr>
            <a:xfrm rot="10800000">
              <a:off x="8139211" y="2973949"/>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4" name="Google Shape;2244;p65"/>
          <p:cNvSpPr txBox="1"/>
          <p:nvPr/>
        </p:nvSpPr>
        <p:spPr>
          <a:xfrm>
            <a:off x="1510050" y="349175"/>
            <a:ext cx="6123900" cy="5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1155CC"/>
                </a:solidFill>
                <a:latin typeface="Fredoka One"/>
                <a:ea typeface="Fredoka One"/>
                <a:cs typeface="Fredoka One"/>
                <a:sym typeface="Fredoka One"/>
              </a:rPr>
              <a:t>Cara Cari Ide Konten ? </a:t>
            </a:r>
            <a:endParaRPr sz="3200">
              <a:solidFill>
                <a:srgbClr val="1155CC"/>
              </a:solidFill>
              <a:latin typeface="Fredoka One"/>
              <a:ea typeface="Fredoka One"/>
              <a:cs typeface="Fredoka One"/>
              <a:sym typeface="Fredoka One"/>
            </a:endParaRPr>
          </a:p>
        </p:txBody>
      </p:sp>
      <p:grpSp>
        <p:nvGrpSpPr>
          <p:cNvPr id="2245" name="Google Shape;2245;p65"/>
          <p:cNvGrpSpPr/>
          <p:nvPr/>
        </p:nvGrpSpPr>
        <p:grpSpPr>
          <a:xfrm>
            <a:off x="2319736" y="4403523"/>
            <a:ext cx="240522" cy="320716"/>
            <a:chOff x="-4082800" y="3612425"/>
            <a:chExt cx="222150" cy="291825"/>
          </a:xfrm>
        </p:grpSpPr>
        <p:sp>
          <p:nvSpPr>
            <p:cNvPr id="2246" name="Google Shape;2246;p65"/>
            <p:cNvSpPr/>
            <p:nvPr/>
          </p:nvSpPr>
          <p:spPr>
            <a:xfrm>
              <a:off x="-4027650" y="3663625"/>
              <a:ext cx="112650" cy="119725"/>
            </a:xfrm>
            <a:custGeom>
              <a:rect b="b" l="l" r="r" t="t"/>
              <a:pathLst>
                <a:path extrusionOk="0" h="4789" w="4506">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5"/>
            <p:cNvSpPr/>
            <p:nvPr/>
          </p:nvSpPr>
          <p:spPr>
            <a:xfrm>
              <a:off x="-4082800" y="3612425"/>
              <a:ext cx="222150" cy="291825"/>
            </a:xfrm>
            <a:custGeom>
              <a:rect b="b" l="l" r="r" t="t"/>
              <a:pathLst>
                <a:path extrusionOk="0" h="11673" w="8886">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5"/>
            <p:cNvSpPr/>
            <p:nvPr/>
          </p:nvSpPr>
          <p:spPr>
            <a:xfrm>
              <a:off x="-3980400" y="3714800"/>
              <a:ext cx="17350" cy="17375"/>
            </a:xfrm>
            <a:custGeom>
              <a:rect b="b" l="l" r="r" t="t"/>
              <a:pathLst>
                <a:path extrusionOk="0" h="695" w="694">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9" name="Google Shape;2249;p65"/>
          <p:cNvGrpSpPr/>
          <p:nvPr/>
        </p:nvGrpSpPr>
        <p:grpSpPr>
          <a:xfrm>
            <a:off x="3447215" y="4403234"/>
            <a:ext cx="320688" cy="320688"/>
            <a:chOff x="-804700" y="3226500"/>
            <a:chExt cx="292225" cy="292225"/>
          </a:xfrm>
        </p:grpSpPr>
        <p:sp>
          <p:nvSpPr>
            <p:cNvPr id="2250" name="Google Shape;2250;p65"/>
            <p:cNvSpPr/>
            <p:nvPr/>
          </p:nvSpPr>
          <p:spPr>
            <a:xfrm>
              <a:off x="-804700" y="3467500"/>
              <a:ext cx="85875" cy="51225"/>
            </a:xfrm>
            <a:custGeom>
              <a:rect b="b" l="l" r="r" t="t"/>
              <a:pathLst>
                <a:path extrusionOk="0" h="2049" w="3435">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5"/>
            <p:cNvSpPr/>
            <p:nvPr/>
          </p:nvSpPr>
          <p:spPr>
            <a:xfrm>
              <a:off x="-710975" y="3466700"/>
              <a:ext cx="196925" cy="51225"/>
            </a:xfrm>
            <a:custGeom>
              <a:rect b="b" l="l" r="r" t="t"/>
              <a:pathLst>
                <a:path extrusionOk="0" h="2049" w="7877">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5"/>
            <p:cNvSpPr/>
            <p:nvPr/>
          </p:nvSpPr>
          <p:spPr>
            <a:xfrm>
              <a:off x="-667650" y="3312350"/>
              <a:ext cx="18125" cy="17350"/>
            </a:xfrm>
            <a:custGeom>
              <a:rect b="b" l="l" r="r" t="t"/>
              <a:pathLst>
                <a:path extrusionOk="0" h="694" w="725">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5"/>
            <p:cNvSpPr/>
            <p:nvPr/>
          </p:nvSpPr>
          <p:spPr>
            <a:xfrm>
              <a:off x="-683400" y="3347775"/>
              <a:ext cx="48050" cy="16575"/>
            </a:xfrm>
            <a:custGeom>
              <a:rect b="b" l="l" r="r" t="t"/>
              <a:pathLst>
                <a:path extrusionOk="0" h="663" w="1922">
                  <a:moveTo>
                    <a:pt x="977" y="1"/>
                  </a:moveTo>
                  <a:cubicBezTo>
                    <a:pt x="567" y="1"/>
                    <a:pt x="158" y="253"/>
                    <a:pt x="0" y="662"/>
                  </a:cubicBezTo>
                  <a:lnTo>
                    <a:pt x="1922" y="662"/>
                  </a:lnTo>
                  <a:cubicBezTo>
                    <a:pt x="1796" y="253"/>
                    <a:pt x="1418" y="1"/>
                    <a:pt x="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5"/>
            <p:cNvSpPr/>
            <p:nvPr/>
          </p:nvSpPr>
          <p:spPr>
            <a:xfrm>
              <a:off x="-735400" y="3261925"/>
              <a:ext cx="153625" cy="187875"/>
            </a:xfrm>
            <a:custGeom>
              <a:rect b="b" l="l" r="r" t="t"/>
              <a:pathLst>
                <a:path extrusionOk="0" h="7515" w="6145">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5"/>
            <p:cNvSpPr/>
            <p:nvPr/>
          </p:nvSpPr>
          <p:spPr>
            <a:xfrm>
              <a:off x="-804700" y="3226500"/>
              <a:ext cx="118175" cy="170925"/>
            </a:xfrm>
            <a:custGeom>
              <a:rect b="b" l="l" r="r" t="t"/>
              <a:pathLst>
                <a:path extrusionOk="0" h="6837" w="4727">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5"/>
            <p:cNvSpPr/>
            <p:nvPr/>
          </p:nvSpPr>
          <p:spPr>
            <a:xfrm>
              <a:off x="-630625" y="3226500"/>
              <a:ext cx="118150" cy="170950"/>
            </a:xfrm>
            <a:custGeom>
              <a:rect b="b" l="l" r="r" t="t"/>
              <a:pathLst>
                <a:path extrusionOk="0" h="6838" w="4726">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7" name="Google Shape;2257;p65"/>
          <p:cNvGrpSpPr/>
          <p:nvPr/>
        </p:nvGrpSpPr>
        <p:grpSpPr>
          <a:xfrm>
            <a:off x="4611470" y="4403198"/>
            <a:ext cx="320712" cy="320688"/>
            <a:chOff x="-5251625" y="3991275"/>
            <a:chExt cx="291450" cy="292225"/>
          </a:xfrm>
        </p:grpSpPr>
        <p:sp>
          <p:nvSpPr>
            <p:cNvPr id="2258" name="Google Shape;2258;p65"/>
            <p:cNvSpPr/>
            <p:nvPr/>
          </p:nvSpPr>
          <p:spPr>
            <a:xfrm>
              <a:off x="-5179950" y="4198400"/>
              <a:ext cx="145725" cy="85100"/>
            </a:xfrm>
            <a:custGeom>
              <a:rect b="b" l="l" r="r" t="t"/>
              <a:pathLst>
                <a:path extrusionOk="0" h="3404" w="5829">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5"/>
            <p:cNvSpPr/>
            <p:nvPr/>
          </p:nvSpPr>
          <p:spPr>
            <a:xfrm>
              <a:off x="-5203575" y="4129100"/>
              <a:ext cx="196925" cy="51225"/>
            </a:xfrm>
            <a:custGeom>
              <a:rect b="b" l="l" r="r" t="t"/>
              <a:pathLst>
                <a:path extrusionOk="0" h="2049" w="7877">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5"/>
            <p:cNvSpPr/>
            <p:nvPr/>
          </p:nvSpPr>
          <p:spPr>
            <a:xfrm>
              <a:off x="-5251625" y="3991275"/>
              <a:ext cx="291450" cy="172500"/>
            </a:xfrm>
            <a:custGeom>
              <a:rect b="b" l="l" r="r" t="t"/>
              <a:pathLst>
                <a:path extrusionOk="0" h="6900" w="11658">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5"/>
            <p:cNvSpPr/>
            <p:nvPr/>
          </p:nvSpPr>
          <p:spPr>
            <a:xfrm>
              <a:off x="-5139775" y="4096025"/>
              <a:ext cx="65400" cy="17350"/>
            </a:xfrm>
            <a:custGeom>
              <a:rect b="b" l="l" r="r" t="t"/>
              <a:pathLst>
                <a:path extrusionOk="0" h="694" w="2616">
                  <a:moveTo>
                    <a:pt x="1008" y="0"/>
                  </a:moveTo>
                  <a:cubicBezTo>
                    <a:pt x="567" y="0"/>
                    <a:pt x="158" y="315"/>
                    <a:pt x="0" y="693"/>
                  </a:cubicBezTo>
                  <a:lnTo>
                    <a:pt x="2615" y="693"/>
                  </a:lnTo>
                  <a:cubicBezTo>
                    <a:pt x="2489" y="252"/>
                    <a:pt x="2111"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5"/>
            <p:cNvSpPr/>
            <p:nvPr/>
          </p:nvSpPr>
          <p:spPr>
            <a:xfrm>
              <a:off x="-5122450" y="4044825"/>
              <a:ext cx="33100" cy="33100"/>
            </a:xfrm>
            <a:custGeom>
              <a:rect b="b" l="l" r="r" t="t"/>
              <a:pathLst>
                <a:path extrusionOk="0" h="1324" w="1324">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3" name="Google Shape;2263;p65"/>
          <p:cNvGrpSpPr/>
          <p:nvPr/>
        </p:nvGrpSpPr>
        <p:grpSpPr>
          <a:xfrm>
            <a:off x="5768163" y="4415288"/>
            <a:ext cx="320688" cy="296640"/>
            <a:chOff x="-4118225" y="3990475"/>
            <a:chExt cx="292225" cy="273325"/>
          </a:xfrm>
        </p:grpSpPr>
        <p:sp>
          <p:nvSpPr>
            <p:cNvPr id="2264" name="Google Shape;2264;p65"/>
            <p:cNvSpPr/>
            <p:nvPr/>
          </p:nvSpPr>
          <p:spPr>
            <a:xfrm>
              <a:off x="-3963850" y="4040100"/>
              <a:ext cx="51200" cy="51225"/>
            </a:xfrm>
            <a:custGeom>
              <a:rect b="b" l="l" r="r" t="t"/>
              <a:pathLst>
                <a:path extrusionOk="0" h="2049" w="2048">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5"/>
            <p:cNvSpPr/>
            <p:nvPr/>
          </p:nvSpPr>
          <p:spPr>
            <a:xfrm>
              <a:off x="-4015050" y="3990475"/>
              <a:ext cx="153600" cy="153625"/>
            </a:xfrm>
            <a:custGeom>
              <a:rect b="b" l="l" r="r" t="t"/>
              <a:pathLst>
                <a:path extrusionOk="0" h="6145" w="6144">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5"/>
            <p:cNvSpPr/>
            <p:nvPr/>
          </p:nvSpPr>
          <p:spPr>
            <a:xfrm>
              <a:off x="-4118225" y="4144075"/>
              <a:ext cx="33875" cy="119725"/>
            </a:xfrm>
            <a:custGeom>
              <a:rect b="b" l="l" r="r" t="t"/>
              <a:pathLst>
                <a:path extrusionOk="0" h="4789" w="1355">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5"/>
            <p:cNvSpPr/>
            <p:nvPr/>
          </p:nvSpPr>
          <p:spPr>
            <a:xfrm>
              <a:off x="-4067050" y="4143750"/>
              <a:ext cx="241050" cy="120050"/>
            </a:xfrm>
            <a:custGeom>
              <a:rect b="b" l="l" r="r" t="t"/>
              <a:pathLst>
                <a:path extrusionOk="0" h="4802" w="9642">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8" name="Google Shape;2268;p65"/>
          <p:cNvGrpSpPr/>
          <p:nvPr/>
        </p:nvGrpSpPr>
        <p:grpSpPr>
          <a:xfrm>
            <a:off x="6911501" y="4403332"/>
            <a:ext cx="320687" cy="320695"/>
            <a:chOff x="-6689825" y="3992050"/>
            <a:chExt cx="293025" cy="291250"/>
          </a:xfrm>
        </p:grpSpPr>
        <p:sp>
          <p:nvSpPr>
            <p:cNvPr id="2269" name="Google Shape;2269;p65"/>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5"/>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5"/>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5"/>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5"/>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5"/>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5"/>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5"/>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5"/>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5"/>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5"/>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5"/>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sp>
        <p:nvSpPr>
          <p:cNvPr id="2285" name="Google Shape;2285;p66"/>
          <p:cNvSpPr txBox="1"/>
          <p:nvPr>
            <p:ph type="title"/>
          </p:nvPr>
        </p:nvSpPr>
        <p:spPr>
          <a:xfrm>
            <a:off x="723900" y="335700"/>
            <a:ext cx="53598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Metode Pembuatan Konten </a:t>
            </a:r>
            <a:endParaRPr/>
          </a:p>
        </p:txBody>
      </p:sp>
      <p:sp>
        <p:nvSpPr>
          <p:cNvPr id="2286" name="Google Shape;2286;p66"/>
          <p:cNvSpPr txBox="1"/>
          <p:nvPr>
            <p:ph idx="1" type="subTitle"/>
          </p:nvPr>
        </p:nvSpPr>
        <p:spPr>
          <a:xfrm>
            <a:off x="5387850" y="1717525"/>
            <a:ext cx="4836000" cy="28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Menggunakan metode ATM (Amati Tiru Modifikasi)</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Mengunakan metode Spinner Artikel (best-spinner.com/id &amp; smallseotools.com/plagiarism-checker)</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Menggunakan metode copywriting Original, lebih baik!</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Clr>
                <a:schemeClr val="dk1"/>
              </a:buClr>
              <a:buSzPts val="1100"/>
              <a:buFont typeface="Arial"/>
              <a:buNone/>
            </a:pPr>
            <a:r>
              <a:t/>
            </a:r>
            <a:endParaRPr sz="1700">
              <a:solidFill>
                <a:srgbClr val="FFFFFF"/>
              </a:solidFill>
            </a:endParaRPr>
          </a:p>
          <a:p>
            <a:pPr indent="0" lvl="0" marL="0" rtl="0" algn="l">
              <a:spcBef>
                <a:spcPts val="0"/>
              </a:spcBef>
              <a:spcAft>
                <a:spcPts val="0"/>
              </a:spcAft>
              <a:buNone/>
            </a:pPr>
            <a:r>
              <a:t/>
            </a:r>
            <a:endParaRPr sz="1700">
              <a:solidFill>
                <a:srgbClr val="FFFFFF"/>
              </a:solidFill>
            </a:endParaRPr>
          </a:p>
        </p:txBody>
      </p:sp>
      <p:sp>
        <p:nvSpPr>
          <p:cNvPr id="2287" name="Google Shape;2287;p66"/>
          <p:cNvSpPr/>
          <p:nvPr/>
        </p:nvSpPr>
        <p:spPr>
          <a:xfrm>
            <a:off x="4774250" y="3947450"/>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6"/>
          <p:cNvSpPr/>
          <p:nvPr/>
        </p:nvSpPr>
        <p:spPr>
          <a:xfrm>
            <a:off x="4919275" y="4092475"/>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9" name="Google Shape;2289;p66"/>
          <p:cNvGrpSpPr/>
          <p:nvPr/>
        </p:nvGrpSpPr>
        <p:grpSpPr>
          <a:xfrm>
            <a:off x="-29219" y="2215848"/>
            <a:ext cx="4102597" cy="2904985"/>
            <a:chOff x="108081" y="3169827"/>
            <a:chExt cx="3157544" cy="1960047"/>
          </a:xfrm>
        </p:grpSpPr>
        <p:grpSp>
          <p:nvGrpSpPr>
            <p:cNvPr id="2290" name="Google Shape;2290;p66"/>
            <p:cNvGrpSpPr/>
            <p:nvPr/>
          </p:nvGrpSpPr>
          <p:grpSpPr>
            <a:xfrm>
              <a:off x="108081" y="3169827"/>
              <a:ext cx="3128152" cy="1960047"/>
              <a:chOff x="-705579" y="2690484"/>
              <a:chExt cx="3892673" cy="2439083"/>
            </a:xfrm>
          </p:grpSpPr>
          <p:sp>
            <p:nvSpPr>
              <p:cNvPr id="2291" name="Google Shape;2291;p66"/>
              <p:cNvSpPr/>
              <p:nvPr/>
            </p:nvSpPr>
            <p:spPr>
              <a:xfrm>
                <a:off x="260" y="3576793"/>
                <a:ext cx="1153978" cy="1541763"/>
              </a:xfrm>
              <a:custGeom>
                <a:rect b="b" l="l" r="r" t="t"/>
                <a:pathLst>
                  <a:path extrusionOk="0" h="68054" w="50937">
                    <a:moveTo>
                      <a:pt x="6440" y="1"/>
                    </a:moveTo>
                    <a:cubicBezTo>
                      <a:pt x="3962" y="1"/>
                      <a:pt x="1419" y="1497"/>
                      <a:pt x="734" y="3893"/>
                    </a:cubicBezTo>
                    <a:cubicBezTo>
                      <a:pt x="1" y="6462"/>
                      <a:pt x="1402" y="9164"/>
                      <a:pt x="2969" y="11332"/>
                    </a:cubicBezTo>
                    <a:cubicBezTo>
                      <a:pt x="5304" y="14534"/>
                      <a:pt x="8106" y="17370"/>
                      <a:pt x="11275" y="19805"/>
                    </a:cubicBezTo>
                    <a:cubicBezTo>
                      <a:pt x="11842" y="20205"/>
                      <a:pt x="12443" y="20672"/>
                      <a:pt x="12643" y="21373"/>
                    </a:cubicBezTo>
                    <a:cubicBezTo>
                      <a:pt x="13010" y="22640"/>
                      <a:pt x="11809" y="23808"/>
                      <a:pt x="10575" y="24175"/>
                    </a:cubicBezTo>
                    <a:cubicBezTo>
                      <a:pt x="9174" y="24575"/>
                      <a:pt x="7673" y="24375"/>
                      <a:pt x="6238" y="24508"/>
                    </a:cubicBezTo>
                    <a:cubicBezTo>
                      <a:pt x="4804" y="24642"/>
                      <a:pt x="3203" y="25209"/>
                      <a:pt x="2602" y="26543"/>
                    </a:cubicBezTo>
                    <a:cubicBezTo>
                      <a:pt x="1768" y="28411"/>
                      <a:pt x="3303" y="30446"/>
                      <a:pt x="4804" y="31780"/>
                    </a:cubicBezTo>
                    <a:cubicBezTo>
                      <a:pt x="7839" y="34482"/>
                      <a:pt x="11309" y="36650"/>
                      <a:pt x="15045" y="38185"/>
                    </a:cubicBezTo>
                    <a:cubicBezTo>
                      <a:pt x="16412" y="38718"/>
                      <a:pt x="17813" y="39185"/>
                      <a:pt x="18881" y="40186"/>
                    </a:cubicBezTo>
                    <a:cubicBezTo>
                      <a:pt x="19948" y="41187"/>
                      <a:pt x="20549" y="42855"/>
                      <a:pt x="19848" y="44155"/>
                    </a:cubicBezTo>
                    <a:cubicBezTo>
                      <a:pt x="19309" y="45131"/>
                      <a:pt x="18158" y="45573"/>
                      <a:pt x="17017" y="45573"/>
                    </a:cubicBezTo>
                    <a:cubicBezTo>
                      <a:pt x="16676" y="45573"/>
                      <a:pt x="16335" y="45533"/>
                      <a:pt x="16012" y="45456"/>
                    </a:cubicBezTo>
                    <a:cubicBezTo>
                      <a:pt x="14578" y="45156"/>
                      <a:pt x="13343" y="44322"/>
                      <a:pt x="12009" y="43789"/>
                    </a:cubicBezTo>
                    <a:cubicBezTo>
                      <a:pt x="11010" y="43375"/>
                      <a:pt x="9882" y="43138"/>
                      <a:pt x="8782" y="43138"/>
                    </a:cubicBezTo>
                    <a:cubicBezTo>
                      <a:pt x="7129" y="43138"/>
                      <a:pt x="5539" y="43674"/>
                      <a:pt x="4537" y="44956"/>
                    </a:cubicBezTo>
                    <a:cubicBezTo>
                      <a:pt x="3403" y="46357"/>
                      <a:pt x="3236" y="48359"/>
                      <a:pt x="3737" y="50093"/>
                    </a:cubicBezTo>
                    <a:cubicBezTo>
                      <a:pt x="4204" y="51828"/>
                      <a:pt x="5271" y="53329"/>
                      <a:pt x="6372" y="54763"/>
                    </a:cubicBezTo>
                    <a:cubicBezTo>
                      <a:pt x="10275" y="59667"/>
                      <a:pt x="15345" y="63669"/>
                      <a:pt x="21149" y="65904"/>
                    </a:cubicBezTo>
                    <a:cubicBezTo>
                      <a:pt x="24669" y="67252"/>
                      <a:pt x="28044" y="68054"/>
                      <a:pt x="31463" y="68054"/>
                    </a:cubicBezTo>
                    <a:cubicBezTo>
                      <a:pt x="33714" y="68054"/>
                      <a:pt x="35984" y="67706"/>
                      <a:pt x="38328" y="66938"/>
                    </a:cubicBezTo>
                    <a:cubicBezTo>
                      <a:pt x="48102" y="60601"/>
                      <a:pt x="50670" y="48325"/>
                      <a:pt x="50670" y="37184"/>
                    </a:cubicBezTo>
                    <a:cubicBezTo>
                      <a:pt x="50670" y="35316"/>
                      <a:pt x="50937" y="33381"/>
                      <a:pt x="50136" y="31713"/>
                    </a:cubicBezTo>
                    <a:cubicBezTo>
                      <a:pt x="49474" y="30416"/>
                      <a:pt x="48055" y="29391"/>
                      <a:pt x="46664" y="29391"/>
                    </a:cubicBezTo>
                    <a:cubicBezTo>
                      <a:pt x="46303" y="29391"/>
                      <a:pt x="45944" y="29460"/>
                      <a:pt x="45600" y="29612"/>
                    </a:cubicBezTo>
                    <a:cubicBezTo>
                      <a:pt x="44199" y="30212"/>
                      <a:pt x="43532" y="31780"/>
                      <a:pt x="42698" y="33081"/>
                    </a:cubicBezTo>
                    <a:cubicBezTo>
                      <a:pt x="41630" y="34815"/>
                      <a:pt x="40062" y="36216"/>
                      <a:pt x="38228" y="37117"/>
                    </a:cubicBezTo>
                    <a:cubicBezTo>
                      <a:pt x="37512" y="37455"/>
                      <a:pt x="36701" y="37698"/>
                      <a:pt x="35916" y="37698"/>
                    </a:cubicBezTo>
                    <a:cubicBezTo>
                      <a:pt x="35384" y="37698"/>
                      <a:pt x="34863" y="37587"/>
                      <a:pt x="34392" y="37317"/>
                    </a:cubicBezTo>
                    <a:cubicBezTo>
                      <a:pt x="32824" y="36383"/>
                      <a:pt x="32724" y="34148"/>
                      <a:pt x="32791" y="32314"/>
                    </a:cubicBezTo>
                    <a:lnTo>
                      <a:pt x="33191" y="22006"/>
                    </a:lnTo>
                    <a:cubicBezTo>
                      <a:pt x="33291" y="20138"/>
                      <a:pt x="33358" y="18270"/>
                      <a:pt x="32824" y="16502"/>
                    </a:cubicBezTo>
                    <a:cubicBezTo>
                      <a:pt x="32324" y="14734"/>
                      <a:pt x="31089" y="13067"/>
                      <a:pt x="29355" y="12499"/>
                    </a:cubicBezTo>
                    <a:cubicBezTo>
                      <a:pt x="29027" y="12399"/>
                      <a:pt x="28682" y="12350"/>
                      <a:pt x="28336" y="12350"/>
                    </a:cubicBezTo>
                    <a:cubicBezTo>
                      <a:pt x="26851" y="12350"/>
                      <a:pt x="25337" y="13240"/>
                      <a:pt x="24985" y="14701"/>
                    </a:cubicBezTo>
                    <a:cubicBezTo>
                      <a:pt x="24818" y="15435"/>
                      <a:pt x="24952" y="16202"/>
                      <a:pt x="24852" y="16969"/>
                    </a:cubicBezTo>
                    <a:cubicBezTo>
                      <a:pt x="24785" y="17737"/>
                      <a:pt x="24385" y="18571"/>
                      <a:pt x="23651" y="18771"/>
                    </a:cubicBezTo>
                    <a:cubicBezTo>
                      <a:pt x="23547" y="18799"/>
                      <a:pt x="23444" y="18812"/>
                      <a:pt x="23341" y="18812"/>
                    </a:cubicBezTo>
                    <a:cubicBezTo>
                      <a:pt x="22714" y="18812"/>
                      <a:pt x="22108" y="18329"/>
                      <a:pt x="21649" y="17870"/>
                    </a:cubicBezTo>
                    <a:cubicBezTo>
                      <a:pt x="19815" y="15935"/>
                      <a:pt x="18614" y="13467"/>
                      <a:pt x="17480" y="11065"/>
                    </a:cubicBezTo>
                    <a:cubicBezTo>
                      <a:pt x="16379" y="8630"/>
                      <a:pt x="15278" y="6128"/>
                      <a:pt x="13610" y="4060"/>
                    </a:cubicBezTo>
                    <a:cubicBezTo>
                      <a:pt x="11942" y="1959"/>
                      <a:pt x="9607" y="257"/>
                      <a:pt x="6972" y="24"/>
                    </a:cubicBezTo>
                    <a:cubicBezTo>
                      <a:pt x="6796" y="8"/>
                      <a:pt x="6618" y="1"/>
                      <a:pt x="644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6"/>
              <p:cNvSpPr/>
              <p:nvPr/>
            </p:nvSpPr>
            <p:spPr>
              <a:xfrm>
                <a:off x="78103" y="3610572"/>
                <a:ext cx="764787" cy="1491786"/>
              </a:xfrm>
              <a:custGeom>
                <a:rect b="b" l="l" r="r" t="t"/>
                <a:pathLst>
                  <a:path extrusionOk="0" h="65848" w="33758">
                    <a:moveTo>
                      <a:pt x="0" y="1"/>
                    </a:moveTo>
                    <a:cubicBezTo>
                      <a:pt x="67" y="67"/>
                      <a:pt x="134" y="101"/>
                      <a:pt x="200" y="167"/>
                    </a:cubicBezTo>
                    <a:lnTo>
                      <a:pt x="734" y="668"/>
                    </a:lnTo>
                    <a:cubicBezTo>
                      <a:pt x="1201" y="1135"/>
                      <a:pt x="1868" y="1769"/>
                      <a:pt x="2736" y="2636"/>
                    </a:cubicBezTo>
                    <a:cubicBezTo>
                      <a:pt x="5204" y="5071"/>
                      <a:pt x="7472" y="7706"/>
                      <a:pt x="9540" y="10475"/>
                    </a:cubicBezTo>
                    <a:cubicBezTo>
                      <a:pt x="10841" y="12243"/>
                      <a:pt x="12209" y="14244"/>
                      <a:pt x="13643" y="16379"/>
                    </a:cubicBezTo>
                    <a:cubicBezTo>
                      <a:pt x="15044" y="18514"/>
                      <a:pt x="16545" y="20882"/>
                      <a:pt x="18047" y="23351"/>
                    </a:cubicBezTo>
                    <a:cubicBezTo>
                      <a:pt x="19614" y="25953"/>
                      <a:pt x="21049" y="28654"/>
                      <a:pt x="22316" y="31390"/>
                    </a:cubicBezTo>
                    <a:cubicBezTo>
                      <a:pt x="22983" y="32824"/>
                      <a:pt x="23584" y="34325"/>
                      <a:pt x="24184" y="35860"/>
                    </a:cubicBezTo>
                    <a:lnTo>
                      <a:pt x="25986" y="40496"/>
                    </a:lnTo>
                    <a:cubicBezTo>
                      <a:pt x="28287" y="46367"/>
                      <a:pt x="30289" y="52371"/>
                      <a:pt x="31956" y="58476"/>
                    </a:cubicBezTo>
                    <a:cubicBezTo>
                      <a:pt x="33424" y="64113"/>
                      <a:pt x="33224" y="61445"/>
                      <a:pt x="33524" y="65848"/>
                    </a:cubicBezTo>
                    <a:lnTo>
                      <a:pt x="33758" y="65848"/>
                    </a:lnTo>
                    <a:cubicBezTo>
                      <a:pt x="33524" y="61411"/>
                      <a:pt x="33724" y="64080"/>
                      <a:pt x="32257" y="58409"/>
                    </a:cubicBezTo>
                    <a:cubicBezTo>
                      <a:pt x="30622" y="52271"/>
                      <a:pt x="28621" y="46267"/>
                      <a:pt x="26319" y="40396"/>
                    </a:cubicBezTo>
                    <a:cubicBezTo>
                      <a:pt x="25685" y="38828"/>
                      <a:pt x="25085" y="37261"/>
                      <a:pt x="24484" y="35726"/>
                    </a:cubicBezTo>
                    <a:cubicBezTo>
                      <a:pt x="23884" y="34225"/>
                      <a:pt x="23317" y="32691"/>
                      <a:pt x="22650" y="31256"/>
                    </a:cubicBezTo>
                    <a:cubicBezTo>
                      <a:pt x="21349" y="28488"/>
                      <a:pt x="19915" y="25786"/>
                      <a:pt x="18313" y="23184"/>
                    </a:cubicBezTo>
                    <a:cubicBezTo>
                      <a:pt x="16812" y="20682"/>
                      <a:pt x="15311" y="18380"/>
                      <a:pt x="13877" y="16212"/>
                    </a:cubicBezTo>
                    <a:cubicBezTo>
                      <a:pt x="12443" y="14077"/>
                      <a:pt x="11075" y="12076"/>
                      <a:pt x="9741" y="10341"/>
                    </a:cubicBezTo>
                    <a:cubicBezTo>
                      <a:pt x="7639" y="7573"/>
                      <a:pt x="5337" y="4971"/>
                      <a:pt x="2836" y="2536"/>
                    </a:cubicBezTo>
                    <a:cubicBezTo>
                      <a:pt x="1968" y="1702"/>
                      <a:pt x="1268" y="1068"/>
                      <a:pt x="768" y="634"/>
                    </a:cubicBezTo>
                    <a:lnTo>
                      <a:pt x="200" y="134"/>
                    </a:lnTo>
                    <a:cubicBezTo>
                      <a:pt x="134" y="67"/>
                      <a:pt x="67"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6"/>
              <p:cNvSpPr/>
              <p:nvPr/>
            </p:nvSpPr>
            <p:spPr>
              <a:xfrm>
                <a:off x="588203" y="3859958"/>
                <a:ext cx="77095" cy="457971"/>
              </a:xfrm>
              <a:custGeom>
                <a:rect b="b" l="l" r="r" t="t"/>
                <a:pathLst>
                  <a:path extrusionOk="0" h="20215" w="3403">
                    <a:moveTo>
                      <a:pt x="3403" y="0"/>
                    </a:moveTo>
                    <a:lnTo>
                      <a:pt x="3403" y="0"/>
                    </a:lnTo>
                    <a:cubicBezTo>
                      <a:pt x="3303" y="234"/>
                      <a:pt x="3203" y="501"/>
                      <a:pt x="3136" y="768"/>
                    </a:cubicBezTo>
                    <a:cubicBezTo>
                      <a:pt x="3003" y="1268"/>
                      <a:pt x="2836" y="2002"/>
                      <a:pt x="2602" y="2903"/>
                    </a:cubicBezTo>
                    <a:cubicBezTo>
                      <a:pt x="2202" y="4704"/>
                      <a:pt x="1768" y="7239"/>
                      <a:pt x="1368" y="10041"/>
                    </a:cubicBezTo>
                    <a:cubicBezTo>
                      <a:pt x="934" y="12843"/>
                      <a:pt x="668" y="15311"/>
                      <a:pt x="401" y="17246"/>
                    </a:cubicBezTo>
                    <a:cubicBezTo>
                      <a:pt x="267" y="18080"/>
                      <a:pt x="167" y="18814"/>
                      <a:pt x="67" y="19414"/>
                    </a:cubicBezTo>
                    <a:cubicBezTo>
                      <a:pt x="34" y="19681"/>
                      <a:pt x="0" y="19948"/>
                      <a:pt x="34" y="20215"/>
                    </a:cubicBezTo>
                    <a:cubicBezTo>
                      <a:pt x="134" y="19948"/>
                      <a:pt x="201" y="19715"/>
                      <a:pt x="234" y="19448"/>
                    </a:cubicBezTo>
                    <a:cubicBezTo>
                      <a:pt x="367" y="18914"/>
                      <a:pt x="501" y="18180"/>
                      <a:pt x="668" y="17280"/>
                    </a:cubicBezTo>
                    <a:cubicBezTo>
                      <a:pt x="968" y="15445"/>
                      <a:pt x="1335" y="12910"/>
                      <a:pt x="1735" y="10108"/>
                    </a:cubicBezTo>
                    <a:cubicBezTo>
                      <a:pt x="2102" y="7306"/>
                      <a:pt x="2502" y="4771"/>
                      <a:pt x="2869" y="2969"/>
                    </a:cubicBezTo>
                    <a:cubicBezTo>
                      <a:pt x="3036" y="2035"/>
                      <a:pt x="3169" y="1301"/>
                      <a:pt x="3269" y="801"/>
                    </a:cubicBezTo>
                    <a:cubicBezTo>
                      <a:pt x="3336" y="534"/>
                      <a:pt x="3403" y="267"/>
                      <a:pt x="34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6"/>
              <p:cNvSpPr/>
              <p:nvPr/>
            </p:nvSpPr>
            <p:spPr>
              <a:xfrm>
                <a:off x="54677" y="4198696"/>
                <a:ext cx="534296" cy="119233"/>
              </a:xfrm>
              <a:custGeom>
                <a:rect b="b" l="l" r="r" t="t"/>
                <a:pathLst>
                  <a:path extrusionOk="0" h="5263" w="23584">
                    <a:moveTo>
                      <a:pt x="484" y="1"/>
                    </a:moveTo>
                    <a:cubicBezTo>
                      <a:pt x="325" y="1"/>
                      <a:pt x="167" y="9"/>
                      <a:pt x="0" y="26"/>
                    </a:cubicBezTo>
                    <a:cubicBezTo>
                      <a:pt x="300" y="93"/>
                      <a:pt x="634" y="159"/>
                      <a:pt x="934" y="159"/>
                    </a:cubicBezTo>
                    <a:cubicBezTo>
                      <a:pt x="1568" y="259"/>
                      <a:pt x="2435" y="359"/>
                      <a:pt x="3503" y="526"/>
                    </a:cubicBezTo>
                    <a:cubicBezTo>
                      <a:pt x="5671" y="826"/>
                      <a:pt x="8673" y="1360"/>
                      <a:pt x="11909" y="2094"/>
                    </a:cubicBezTo>
                    <a:cubicBezTo>
                      <a:pt x="15178" y="2828"/>
                      <a:pt x="18080" y="3595"/>
                      <a:pt x="20181" y="4229"/>
                    </a:cubicBezTo>
                    <a:cubicBezTo>
                      <a:pt x="21249" y="4562"/>
                      <a:pt x="22083" y="4829"/>
                      <a:pt x="22650" y="4996"/>
                    </a:cubicBezTo>
                    <a:cubicBezTo>
                      <a:pt x="22950" y="5130"/>
                      <a:pt x="23250" y="5196"/>
                      <a:pt x="23584" y="5263"/>
                    </a:cubicBezTo>
                    <a:cubicBezTo>
                      <a:pt x="23317" y="5096"/>
                      <a:pt x="23017" y="4996"/>
                      <a:pt x="22716" y="4896"/>
                    </a:cubicBezTo>
                    <a:cubicBezTo>
                      <a:pt x="22116" y="4663"/>
                      <a:pt x="21282" y="4362"/>
                      <a:pt x="20248" y="3995"/>
                    </a:cubicBezTo>
                    <a:cubicBezTo>
                      <a:pt x="18180" y="3328"/>
                      <a:pt x="15244" y="2494"/>
                      <a:pt x="11975" y="1760"/>
                    </a:cubicBezTo>
                    <a:cubicBezTo>
                      <a:pt x="9207" y="1093"/>
                      <a:pt x="6371" y="626"/>
                      <a:pt x="3536" y="259"/>
                    </a:cubicBezTo>
                    <a:cubicBezTo>
                      <a:pt x="2469" y="126"/>
                      <a:pt x="1568" y="59"/>
                      <a:pt x="968" y="26"/>
                    </a:cubicBezTo>
                    <a:cubicBezTo>
                      <a:pt x="801" y="9"/>
                      <a:pt x="642" y="1"/>
                      <a:pt x="48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6"/>
              <p:cNvSpPr/>
              <p:nvPr/>
            </p:nvSpPr>
            <p:spPr>
              <a:xfrm>
                <a:off x="802813" y="4246135"/>
                <a:ext cx="293246" cy="677135"/>
              </a:xfrm>
              <a:custGeom>
                <a:rect b="b" l="l" r="r" t="t"/>
                <a:pathLst>
                  <a:path extrusionOk="0" h="29889" w="12944">
                    <a:moveTo>
                      <a:pt x="12943" y="0"/>
                    </a:moveTo>
                    <a:lnTo>
                      <a:pt x="12943" y="0"/>
                    </a:lnTo>
                    <a:cubicBezTo>
                      <a:pt x="12877" y="100"/>
                      <a:pt x="12843" y="200"/>
                      <a:pt x="12777" y="300"/>
                    </a:cubicBezTo>
                    <a:lnTo>
                      <a:pt x="12376" y="1134"/>
                    </a:lnTo>
                    <a:cubicBezTo>
                      <a:pt x="11976" y="1868"/>
                      <a:pt x="11476" y="2935"/>
                      <a:pt x="10842" y="4270"/>
                    </a:cubicBezTo>
                    <a:cubicBezTo>
                      <a:pt x="9608" y="6972"/>
                      <a:pt x="8040" y="10708"/>
                      <a:pt x="6339" y="14877"/>
                    </a:cubicBezTo>
                    <a:cubicBezTo>
                      <a:pt x="4637" y="19047"/>
                      <a:pt x="3070" y="22816"/>
                      <a:pt x="1902" y="25518"/>
                    </a:cubicBezTo>
                    <a:cubicBezTo>
                      <a:pt x="1302" y="26819"/>
                      <a:pt x="835" y="27920"/>
                      <a:pt x="468" y="28721"/>
                    </a:cubicBezTo>
                    <a:lnTo>
                      <a:pt x="101" y="29588"/>
                    </a:lnTo>
                    <a:cubicBezTo>
                      <a:pt x="68" y="29688"/>
                      <a:pt x="34" y="29788"/>
                      <a:pt x="1" y="29888"/>
                    </a:cubicBezTo>
                    <a:cubicBezTo>
                      <a:pt x="68" y="29788"/>
                      <a:pt x="134" y="29721"/>
                      <a:pt x="168" y="29621"/>
                    </a:cubicBezTo>
                    <a:lnTo>
                      <a:pt x="601" y="28787"/>
                    </a:lnTo>
                    <a:cubicBezTo>
                      <a:pt x="968" y="28053"/>
                      <a:pt x="1469" y="26953"/>
                      <a:pt x="2102" y="25618"/>
                    </a:cubicBezTo>
                    <a:cubicBezTo>
                      <a:pt x="3337" y="22950"/>
                      <a:pt x="4938" y="19180"/>
                      <a:pt x="6606" y="15011"/>
                    </a:cubicBezTo>
                    <a:cubicBezTo>
                      <a:pt x="8307" y="10841"/>
                      <a:pt x="9875" y="7105"/>
                      <a:pt x="11042" y="4370"/>
                    </a:cubicBezTo>
                    <a:cubicBezTo>
                      <a:pt x="11642" y="3069"/>
                      <a:pt x="12109" y="2001"/>
                      <a:pt x="12476" y="1201"/>
                    </a:cubicBezTo>
                    <a:cubicBezTo>
                      <a:pt x="12610" y="834"/>
                      <a:pt x="12743" y="567"/>
                      <a:pt x="12843" y="334"/>
                    </a:cubicBezTo>
                    <a:cubicBezTo>
                      <a:pt x="12910" y="234"/>
                      <a:pt x="12943" y="100"/>
                      <a:pt x="1294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6"/>
              <p:cNvSpPr/>
              <p:nvPr/>
            </p:nvSpPr>
            <p:spPr>
              <a:xfrm>
                <a:off x="96227" y="4668560"/>
                <a:ext cx="706609" cy="254710"/>
              </a:xfrm>
              <a:custGeom>
                <a:rect b="b" l="l" r="r" t="t"/>
                <a:pathLst>
                  <a:path extrusionOk="0" h="11243" w="31190">
                    <a:moveTo>
                      <a:pt x="1" y="1"/>
                    </a:moveTo>
                    <a:lnTo>
                      <a:pt x="1" y="1"/>
                    </a:lnTo>
                    <a:cubicBezTo>
                      <a:pt x="101" y="67"/>
                      <a:pt x="201" y="134"/>
                      <a:pt x="301" y="134"/>
                    </a:cubicBezTo>
                    <a:lnTo>
                      <a:pt x="1235" y="501"/>
                    </a:lnTo>
                    <a:lnTo>
                      <a:pt x="4537" y="1702"/>
                    </a:lnTo>
                    <a:cubicBezTo>
                      <a:pt x="7373" y="2703"/>
                      <a:pt x="11242" y="4170"/>
                      <a:pt x="15545" y="5772"/>
                    </a:cubicBezTo>
                    <a:cubicBezTo>
                      <a:pt x="19815" y="7406"/>
                      <a:pt x="23718" y="8807"/>
                      <a:pt x="26553" y="9774"/>
                    </a:cubicBezTo>
                    <a:cubicBezTo>
                      <a:pt x="27988" y="10275"/>
                      <a:pt x="29122" y="10642"/>
                      <a:pt x="29922" y="10875"/>
                    </a:cubicBezTo>
                    <a:lnTo>
                      <a:pt x="30856" y="11175"/>
                    </a:lnTo>
                    <a:cubicBezTo>
                      <a:pt x="30956" y="11209"/>
                      <a:pt x="31056" y="11242"/>
                      <a:pt x="31190" y="11242"/>
                    </a:cubicBezTo>
                    <a:cubicBezTo>
                      <a:pt x="31090" y="11175"/>
                      <a:pt x="30990" y="11142"/>
                      <a:pt x="30890" y="11109"/>
                    </a:cubicBezTo>
                    <a:lnTo>
                      <a:pt x="29956" y="10775"/>
                    </a:lnTo>
                    <a:lnTo>
                      <a:pt x="26620" y="9574"/>
                    </a:lnTo>
                    <a:cubicBezTo>
                      <a:pt x="23818" y="8540"/>
                      <a:pt x="19948" y="7072"/>
                      <a:pt x="15645" y="5471"/>
                    </a:cubicBezTo>
                    <a:cubicBezTo>
                      <a:pt x="11376" y="3837"/>
                      <a:pt x="7473" y="2436"/>
                      <a:pt x="4638" y="1468"/>
                    </a:cubicBezTo>
                    <a:cubicBezTo>
                      <a:pt x="3203" y="968"/>
                      <a:pt x="2069" y="601"/>
                      <a:pt x="1268" y="368"/>
                    </a:cubicBezTo>
                    <a:lnTo>
                      <a:pt x="334" y="101"/>
                    </a:lnTo>
                    <a:cubicBezTo>
                      <a:pt x="234" y="34"/>
                      <a:pt x="134" y="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6"/>
              <p:cNvSpPr/>
              <p:nvPr/>
            </p:nvSpPr>
            <p:spPr>
              <a:xfrm>
                <a:off x="1482192" y="2957881"/>
                <a:ext cx="1316097" cy="2152791"/>
              </a:xfrm>
              <a:custGeom>
                <a:rect b="b" l="l" r="r" t="t"/>
                <a:pathLst>
                  <a:path extrusionOk="0" h="95025" w="58093">
                    <a:moveTo>
                      <a:pt x="51313" y="0"/>
                    </a:moveTo>
                    <a:cubicBezTo>
                      <a:pt x="49517" y="0"/>
                      <a:pt x="46120" y="1270"/>
                      <a:pt x="42898" y="9463"/>
                    </a:cubicBezTo>
                    <a:cubicBezTo>
                      <a:pt x="38262" y="21305"/>
                      <a:pt x="36727" y="28043"/>
                      <a:pt x="36727" y="28043"/>
                    </a:cubicBezTo>
                    <a:cubicBezTo>
                      <a:pt x="36727" y="28043"/>
                      <a:pt x="35925" y="29586"/>
                      <a:pt x="34724" y="29586"/>
                    </a:cubicBezTo>
                    <a:cubicBezTo>
                      <a:pt x="34396" y="29586"/>
                      <a:pt x="34038" y="29471"/>
                      <a:pt x="33658" y="29178"/>
                    </a:cubicBezTo>
                    <a:cubicBezTo>
                      <a:pt x="32086" y="27961"/>
                      <a:pt x="29801" y="24503"/>
                      <a:pt x="27415" y="24503"/>
                    </a:cubicBezTo>
                    <a:cubicBezTo>
                      <a:pt x="27118" y="24503"/>
                      <a:pt x="26819" y="24556"/>
                      <a:pt x="26520" y="24674"/>
                    </a:cubicBezTo>
                    <a:cubicBezTo>
                      <a:pt x="23751" y="25775"/>
                      <a:pt x="23117" y="29077"/>
                      <a:pt x="24118" y="33714"/>
                    </a:cubicBezTo>
                    <a:cubicBezTo>
                      <a:pt x="25119" y="38384"/>
                      <a:pt x="26953" y="48625"/>
                      <a:pt x="27120" y="49559"/>
                    </a:cubicBezTo>
                    <a:cubicBezTo>
                      <a:pt x="27253" y="50304"/>
                      <a:pt x="27025" y="51348"/>
                      <a:pt x="26232" y="51348"/>
                    </a:cubicBezTo>
                    <a:cubicBezTo>
                      <a:pt x="26031" y="51348"/>
                      <a:pt x="25795" y="51281"/>
                      <a:pt x="25519" y="51127"/>
                    </a:cubicBezTo>
                    <a:cubicBezTo>
                      <a:pt x="24467" y="50548"/>
                      <a:pt x="19168" y="45784"/>
                      <a:pt x="15353" y="45784"/>
                    </a:cubicBezTo>
                    <a:cubicBezTo>
                      <a:pt x="14328" y="45784"/>
                      <a:pt x="13410" y="46128"/>
                      <a:pt x="12710" y="46990"/>
                    </a:cubicBezTo>
                    <a:cubicBezTo>
                      <a:pt x="9408" y="51093"/>
                      <a:pt x="14344" y="63569"/>
                      <a:pt x="14845" y="64936"/>
                    </a:cubicBezTo>
                    <a:cubicBezTo>
                      <a:pt x="15379" y="66304"/>
                      <a:pt x="15145" y="66938"/>
                      <a:pt x="14511" y="67338"/>
                    </a:cubicBezTo>
                    <a:cubicBezTo>
                      <a:pt x="14466" y="67369"/>
                      <a:pt x="14412" y="67384"/>
                      <a:pt x="14349" y="67384"/>
                    </a:cubicBezTo>
                    <a:cubicBezTo>
                      <a:pt x="13524" y="67384"/>
                      <a:pt x="11206" y="64859"/>
                      <a:pt x="8974" y="62968"/>
                    </a:cubicBezTo>
                    <a:cubicBezTo>
                      <a:pt x="7389" y="61626"/>
                      <a:pt x="5485" y="60341"/>
                      <a:pt x="3875" y="60341"/>
                    </a:cubicBezTo>
                    <a:cubicBezTo>
                      <a:pt x="3045" y="60341"/>
                      <a:pt x="2292" y="60683"/>
                      <a:pt x="1702" y="61534"/>
                    </a:cubicBezTo>
                    <a:cubicBezTo>
                      <a:pt x="1" y="64069"/>
                      <a:pt x="334" y="73743"/>
                      <a:pt x="11042" y="88520"/>
                    </a:cubicBezTo>
                    <a:lnTo>
                      <a:pt x="16479" y="95025"/>
                    </a:lnTo>
                    <a:lnTo>
                      <a:pt x="24852" y="93724"/>
                    </a:lnTo>
                    <a:cubicBezTo>
                      <a:pt x="42698" y="89854"/>
                      <a:pt x="49369" y="82816"/>
                      <a:pt x="49770" y="79814"/>
                    </a:cubicBezTo>
                    <a:cubicBezTo>
                      <a:pt x="50170" y="76778"/>
                      <a:pt x="46567" y="76145"/>
                      <a:pt x="43399" y="76044"/>
                    </a:cubicBezTo>
                    <a:cubicBezTo>
                      <a:pt x="43137" y="76039"/>
                      <a:pt x="42872" y="76037"/>
                      <a:pt x="42605" y="76037"/>
                    </a:cubicBezTo>
                    <a:cubicBezTo>
                      <a:pt x="41271" y="76037"/>
                      <a:pt x="39897" y="76094"/>
                      <a:pt x="38779" y="76094"/>
                    </a:cubicBezTo>
                    <a:cubicBezTo>
                      <a:pt x="37436" y="76094"/>
                      <a:pt x="36460" y="76011"/>
                      <a:pt x="36360" y="75644"/>
                    </a:cubicBezTo>
                    <a:cubicBezTo>
                      <a:pt x="36160" y="74910"/>
                      <a:pt x="36427" y="74276"/>
                      <a:pt x="37728" y="73609"/>
                    </a:cubicBezTo>
                    <a:cubicBezTo>
                      <a:pt x="38995" y="72909"/>
                      <a:pt x="51004" y="66905"/>
                      <a:pt x="51271" y="61667"/>
                    </a:cubicBezTo>
                    <a:cubicBezTo>
                      <a:pt x="51504" y="56397"/>
                      <a:pt x="40463" y="56530"/>
                      <a:pt x="38929" y="56197"/>
                    </a:cubicBezTo>
                    <a:cubicBezTo>
                      <a:pt x="37428" y="55863"/>
                      <a:pt x="38061" y="54529"/>
                      <a:pt x="38795" y="53962"/>
                    </a:cubicBezTo>
                    <a:cubicBezTo>
                      <a:pt x="39529" y="53395"/>
                      <a:pt x="47735" y="46957"/>
                      <a:pt x="51571" y="44155"/>
                    </a:cubicBezTo>
                    <a:cubicBezTo>
                      <a:pt x="55440" y="41353"/>
                      <a:pt x="57142" y="38484"/>
                      <a:pt x="55807" y="35816"/>
                    </a:cubicBezTo>
                    <a:cubicBezTo>
                      <a:pt x="55143" y="34504"/>
                      <a:pt x="53575" y="34202"/>
                      <a:pt x="51901" y="34202"/>
                    </a:cubicBezTo>
                    <a:cubicBezTo>
                      <a:pt x="50465" y="34202"/>
                      <a:pt x="48952" y="34425"/>
                      <a:pt x="47865" y="34425"/>
                    </a:cubicBezTo>
                    <a:cubicBezTo>
                      <a:pt x="47738" y="34425"/>
                      <a:pt x="47616" y="34421"/>
                      <a:pt x="47501" y="34415"/>
                    </a:cubicBezTo>
                    <a:cubicBezTo>
                      <a:pt x="45233" y="34281"/>
                      <a:pt x="45967" y="31546"/>
                      <a:pt x="45967" y="31546"/>
                    </a:cubicBezTo>
                    <a:cubicBezTo>
                      <a:pt x="45967" y="31546"/>
                      <a:pt x="49303" y="25475"/>
                      <a:pt x="53739" y="13533"/>
                    </a:cubicBezTo>
                    <a:cubicBezTo>
                      <a:pt x="58092" y="1728"/>
                      <a:pt x="52600" y="256"/>
                      <a:pt x="52474" y="224"/>
                    </a:cubicBezTo>
                    <a:lnTo>
                      <a:pt x="52474" y="224"/>
                    </a:lnTo>
                    <a:lnTo>
                      <a:pt x="52605" y="257"/>
                    </a:lnTo>
                    <a:cubicBezTo>
                      <a:pt x="52605" y="257"/>
                      <a:pt x="52121" y="0"/>
                      <a:pt x="513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6"/>
              <p:cNvSpPr/>
              <p:nvPr/>
            </p:nvSpPr>
            <p:spPr>
              <a:xfrm>
                <a:off x="1859307" y="3202487"/>
                <a:ext cx="718685" cy="1868131"/>
              </a:xfrm>
              <a:custGeom>
                <a:rect b="b" l="l" r="r" t="t"/>
                <a:pathLst>
                  <a:path extrusionOk="0" h="82460" w="31723">
                    <a:moveTo>
                      <a:pt x="31723" y="1"/>
                    </a:moveTo>
                    <a:lnTo>
                      <a:pt x="31723" y="1"/>
                    </a:lnTo>
                    <a:cubicBezTo>
                      <a:pt x="31723" y="1"/>
                      <a:pt x="31656" y="67"/>
                      <a:pt x="31589" y="234"/>
                    </a:cubicBezTo>
                    <a:lnTo>
                      <a:pt x="31322" y="968"/>
                    </a:lnTo>
                    <a:lnTo>
                      <a:pt x="30255" y="3803"/>
                    </a:lnTo>
                    <a:lnTo>
                      <a:pt x="26319" y="14144"/>
                    </a:lnTo>
                    <a:cubicBezTo>
                      <a:pt x="22983" y="22884"/>
                      <a:pt x="18313" y="34926"/>
                      <a:pt x="13143" y="48235"/>
                    </a:cubicBezTo>
                    <a:cubicBezTo>
                      <a:pt x="7939" y="61578"/>
                      <a:pt x="3302" y="73620"/>
                      <a:pt x="0" y="82393"/>
                    </a:cubicBezTo>
                    <a:lnTo>
                      <a:pt x="200" y="82460"/>
                    </a:lnTo>
                    <a:cubicBezTo>
                      <a:pt x="3536" y="73720"/>
                      <a:pt x="8173" y="61645"/>
                      <a:pt x="13376" y="48335"/>
                    </a:cubicBezTo>
                    <a:cubicBezTo>
                      <a:pt x="18547" y="35026"/>
                      <a:pt x="23183" y="22984"/>
                      <a:pt x="26486" y="14211"/>
                    </a:cubicBezTo>
                    <a:cubicBezTo>
                      <a:pt x="28120" y="9841"/>
                      <a:pt x="29454" y="6272"/>
                      <a:pt x="30355" y="3837"/>
                    </a:cubicBezTo>
                    <a:lnTo>
                      <a:pt x="31356" y="1001"/>
                    </a:lnTo>
                    <a:lnTo>
                      <a:pt x="31623" y="268"/>
                    </a:lnTo>
                    <a:cubicBezTo>
                      <a:pt x="31723" y="101"/>
                      <a:pt x="31723" y="1"/>
                      <a:pt x="317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6"/>
              <p:cNvSpPr/>
              <p:nvPr/>
            </p:nvSpPr>
            <p:spPr>
              <a:xfrm>
                <a:off x="2160822" y="3650626"/>
                <a:ext cx="119437" cy="331782"/>
              </a:xfrm>
              <a:custGeom>
                <a:rect b="b" l="l" r="r" t="t"/>
                <a:pathLst>
                  <a:path extrusionOk="0" h="14645" w="5272">
                    <a:moveTo>
                      <a:pt x="1" y="1"/>
                    </a:moveTo>
                    <a:cubicBezTo>
                      <a:pt x="34" y="201"/>
                      <a:pt x="101" y="401"/>
                      <a:pt x="167" y="601"/>
                    </a:cubicBezTo>
                    <a:lnTo>
                      <a:pt x="734" y="2169"/>
                    </a:lnTo>
                    <a:lnTo>
                      <a:pt x="2536" y="7372"/>
                    </a:lnTo>
                    <a:cubicBezTo>
                      <a:pt x="3236" y="9374"/>
                      <a:pt x="3870" y="11209"/>
                      <a:pt x="4370" y="12543"/>
                    </a:cubicBezTo>
                    <a:cubicBezTo>
                      <a:pt x="4604" y="13210"/>
                      <a:pt x="4837" y="13710"/>
                      <a:pt x="5004" y="14077"/>
                    </a:cubicBezTo>
                    <a:cubicBezTo>
                      <a:pt x="5071" y="14277"/>
                      <a:pt x="5138" y="14444"/>
                      <a:pt x="5271" y="14644"/>
                    </a:cubicBezTo>
                    <a:cubicBezTo>
                      <a:pt x="5238" y="14444"/>
                      <a:pt x="5171" y="14244"/>
                      <a:pt x="5071" y="14044"/>
                    </a:cubicBezTo>
                    <a:lnTo>
                      <a:pt x="4537" y="12476"/>
                    </a:lnTo>
                    <a:cubicBezTo>
                      <a:pt x="4070" y="11075"/>
                      <a:pt x="3470" y="9307"/>
                      <a:pt x="2769" y="7272"/>
                    </a:cubicBezTo>
                    <a:cubicBezTo>
                      <a:pt x="2069" y="5238"/>
                      <a:pt x="1435" y="3403"/>
                      <a:pt x="901" y="2102"/>
                    </a:cubicBezTo>
                    <a:cubicBezTo>
                      <a:pt x="634" y="1435"/>
                      <a:pt x="434" y="935"/>
                      <a:pt x="267" y="568"/>
                    </a:cubicBezTo>
                    <a:cubicBezTo>
                      <a:pt x="201" y="367"/>
                      <a:pt x="101" y="20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6"/>
              <p:cNvSpPr/>
              <p:nvPr/>
            </p:nvSpPr>
            <p:spPr>
              <a:xfrm>
                <a:off x="2297613" y="3834222"/>
                <a:ext cx="378633" cy="149750"/>
              </a:xfrm>
              <a:custGeom>
                <a:rect b="b" l="l" r="r" t="t"/>
                <a:pathLst>
                  <a:path extrusionOk="0" h="6610" w="16713">
                    <a:moveTo>
                      <a:pt x="16671" y="0"/>
                    </a:moveTo>
                    <a:cubicBezTo>
                      <a:pt x="16476" y="0"/>
                      <a:pt x="12774" y="1410"/>
                      <a:pt x="8306" y="3171"/>
                    </a:cubicBezTo>
                    <a:cubicBezTo>
                      <a:pt x="3703" y="5006"/>
                      <a:pt x="0" y="6540"/>
                      <a:pt x="0" y="6607"/>
                    </a:cubicBezTo>
                    <a:cubicBezTo>
                      <a:pt x="1" y="6609"/>
                      <a:pt x="4" y="6609"/>
                      <a:pt x="8" y="6609"/>
                    </a:cubicBezTo>
                    <a:cubicBezTo>
                      <a:pt x="203" y="6609"/>
                      <a:pt x="3905" y="5198"/>
                      <a:pt x="8373" y="3405"/>
                    </a:cubicBezTo>
                    <a:cubicBezTo>
                      <a:pt x="12976" y="1604"/>
                      <a:pt x="16712" y="69"/>
                      <a:pt x="16679" y="2"/>
                    </a:cubicBezTo>
                    <a:cubicBezTo>
                      <a:pt x="16678" y="1"/>
                      <a:pt x="16675" y="0"/>
                      <a:pt x="1667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6"/>
              <p:cNvSpPr/>
              <p:nvPr/>
            </p:nvSpPr>
            <p:spPr>
              <a:xfrm>
                <a:off x="2097343" y="4390470"/>
                <a:ext cx="355208" cy="48957"/>
              </a:xfrm>
              <a:custGeom>
                <a:rect b="b" l="l" r="r" t="t"/>
                <a:pathLst>
                  <a:path extrusionOk="0" h="2161" w="15679">
                    <a:moveTo>
                      <a:pt x="15678" y="0"/>
                    </a:moveTo>
                    <a:cubicBezTo>
                      <a:pt x="15478" y="0"/>
                      <a:pt x="15245" y="0"/>
                      <a:pt x="15045" y="67"/>
                    </a:cubicBezTo>
                    <a:lnTo>
                      <a:pt x="13377" y="367"/>
                    </a:lnTo>
                    <a:cubicBezTo>
                      <a:pt x="11976" y="634"/>
                      <a:pt x="10008" y="934"/>
                      <a:pt x="7873" y="1234"/>
                    </a:cubicBezTo>
                    <a:cubicBezTo>
                      <a:pt x="5705" y="1535"/>
                      <a:pt x="3737" y="1735"/>
                      <a:pt x="2302" y="1868"/>
                    </a:cubicBezTo>
                    <a:lnTo>
                      <a:pt x="601" y="2035"/>
                    </a:lnTo>
                    <a:cubicBezTo>
                      <a:pt x="401" y="2035"/>
                      <a:pt x="201" y="2068"/>
                      <a:pt x="1" y="2135"/>
                    </a:cubicBezTo>
                    <a:cubicBezTo>
                      <a:pt x="101" y="2152"/>
                      <a:pt x="201" y="2160"/>
                      <a:pt x="301" y="2160"/>
                    </a:cubicBezTo>
                    <a:cubicBezTo>
                      <a:pt x="401" y="2160"/>
                      <a:pt x="501" y="2152"/>
                      <a:pt x="601" y="2135"/>
                    </a:cubicBezTo>
                    <a:cubicBezTo>
                      <a:pt x="1001" y="2135"/>
                      <a:pt x="1568" y="2102"/>
                      <a:pt x="2302" y="2068"/>
                    </a:cubicBezTo>
                    <a:cubicBezTo>
                      <a:pt x="3703" y="1968"/>
                      <a:pt x="5705" y="1802"/>
                      <a:pt x="7873" y="1501"/>
                    </a:cubicBezTo>
                    <a:cubicBezTo>
                      <a:pt x="10041" y="1201"/>
                      <a:pt x="12009" y="834"/>
                      <a:pt x="13410" y="534"/>
                    </a:cubicBezTo>
                    <a:cubicBezTo>
                      <a:pt x="14111" y="401"/>
                      <a:pt x="14678" y="267"/>
                      <a:pt x="15078" y="167"/>
                    </a:cubicBezTo>
                    <a:cubicBezTo>
                      <a:pt x="15278" y="134"/>
                      <a:pt x="15478" y="67"/>
                      <a:pt x="156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6"/>
              <p:cNvSpPr/>
              <p:nvPr/>
            </p:nvSpPr>
            <p:spPr>
              <a:xfrm>
                <a:off x="1906905" y="4165257"/>
                <a:ext cx="192726" cy="269821"/>
              </a:xfrm>
              <a:custGeom>
                <a:rect b="b" l="l" r="r" t="t"/>
                <a:pathLst>
                  <a:path extrusionOk="0" h="11910" w="8507">
                    <a:moveTo>
                      <a:pt x="1" y="1"/>
                    </a:moveTo>
                    <a:lnTo>
                      <a:pt x="1" y="1"/>
                    </a:lnTo>
                    <a:cubicBezTo>
                      <a:pt x="67" y="168"/>
                      <a:pt x="167" y="334"/>
                      <a:pt x="301" y="501"/>
                    </a:cubicBezTo>
                    <a:lnTo>
                      <a:pt x="1168" y="1802"/>
                    </a:lnTo>
                    <a:cubicBezTo>
                      <a:pt x="1902" y="2870"/>
                      <a:pt x="2969" y="4371"/>
                      <a:pt x="4137" y="6038"/>
                    </a:cubicBezTo>
                    <a:cubicBezTo>
                      <a:pt x="5304" y="7673"/>
                      <a:pt x="6405" y="9141"/>
                      <a:pt x="7172" y="10208"/>
                    </a:cubicBezTo>
                    <a:cubicBezTo>
                      <a:pt x="7573" y="10708"/>
                      <a:pt x="7873" y="11142"/>
                      <a:pt x="8140" y="11476"/>
                    </a:cubicBezTo>
                    <a:cubicBezTo>
                      <a:pt x="8240" y="11642"/>
                      <a:pt x="8373" y="11776"/>
                      <a:pt x="8507" y="11909"/>
                    </a:cubicBezTo>
                    <a:cubicBezTo>
                      <a:pt x="8440" y="11743"/>
                      <a:pt x="8340" y="11576"/>
                      <a:pt x="8206" y="11409"/>
                    </a:cubicBezTo>
                    <a:lnTo>
                      <a:pt x="7339" y="10108"/>
                    </a:lnTo>
                    <a:cubicBezTo>
                      <a:pt x="6605" y="9007"/>
                      <a:pt x="5538" y="7506"/>
                      <a:pt x="4370" y="5872"/>
                    </a:cubicBezTo>
                    <a:cubicBezTo>
                      <a:pt x="3170" y="4237"/>
                      <a:pt x="2102" y="2736"/>
                      <a:pt x="1302" y="1669"/>
                    </a:cubicBezTo>
                    <a:lnTo>
                      <a:pt x="368" y="434"/>
                    </a:lnTo>
                    <a:cubicBezTo>
                      <a:pt x="267" y="268"/>
                      <a:pt x="134" y="10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6"/>
              <p:cNvSpPr/>
              <p:nvPr/>
            </p:nvSpPr>
            <p:spPr>
              <a:xfrm>
                <a:off x="1678678" y="4543867"/>
                <a:ext cx="250157" cy="344628"/>
              </a:xfrm>
              <a:custGeom>
                <a:rect b="b" l="l" r="r" t="t"/>
                <a:pathLst>
                  <a:path extrusionOk="0" h="15212" w="11042">
                    <a:moveTo>
                      <a:pt x="1" y="1"/>
                    </a:moveTo>
                    <a:lnTo>
                      <a:pt x="1" y="1"/>
                    </a:lnTo>
                    <a:cubicBezTo>
                      <a:pt x="101" y="234"/>
                      <a:pt x="234" y="434"/>
                      <a:pt x="368" y="635"/>
                    </a:cubicBezTo>
                    <a:lnTo>
                      <a:pt x="1535" y="2302"/>
                    </a:lnTo>
                    <a:cubicBezTo>
                      <a:pt x="2503" y="3670"/>
                      <a:pt x="3904" y="5605"/>
                      <a:pt x="5405" y="7673"/>
                    </a:cubicBezTo>
                    <a:cubicBezTo>
                      <a:pt x="6939" y="9774"/>
                      <a:pt x="8340" y="11676"/>
                      <a:pt x="9341" y="13043"/>
                    </a:cubicBezTo>
                    <a:lnTo>
                      <a:pt x="10575" y="14645"/>
                    </a:lnTo>
                    <a:cubicBezTo>
                      <a:pt x="10708" y="14845"/>
                      <a:pt x="10875" y="15045"/>
                      <a:pt x="11042" y="15212"/>
                    </a:cubicBezTo>
                    <a:cubicBezTo>
                      <a:pt x="10942" y="14978"/>
                      <a:pt x="10808" y="14778"/>
                      <a:pt x="10642" y="14578"/>
                    </a:cubicBezTo>
                    <a:lnTo>
                      <a:pt x="9508" y="12910"/>
                    </a:lnTo>
                    <a:cubicBezTo>
                      <a:pt x="8507" y="11509"/>
                      <a:pt x="7139" y="9608"/>
                      <a:pt x="5605" y="7506"/>
                    </a:cubicBezTo>
                    <a:cubicBezTo>
                      <a:pt x="4104" y="5438"/>
                      <a:pt x="2703" y="3537"/>
                      <a:pt x="1669" y="2169"/>
                    </a:cubicBezTo>
                    <a:lnTo>
                      <a:pt x="468" y="568"/>
                    </a:lnTo>
                    <a:cubicBezTo>
                      <a:pt x="334" y="368"/>
                      <a:pt x="168" y="168"/>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6"/>
              <p:cNvSpPr/>
              <p:nvPr/>
            </p:nvSpPr>
            <p:spPr>
              <a:xfrm>
                <a:off x="1925051" y="4803833"/>
                <a:ext cx="449656" cy="74399"/>
              </a:xfrm>
              <a:custGeom>
                <a:rect b="b" l="l" r="r" t="t"/>
                <a:pathLst>
                  <a:path extrusionOk="0" h="3284" w="19848">
                    <a:moveTo>
                      <a:pt x="19848" y="1"/>
                    </a:moveTo>
                    <a:lnTo>
                      <a:pt x="19848" y="1"/>
                    </a:lnTo>
                    <a:cubicBezTo>
                      <a:pt x="19581" y="34"/>
                      <a:pt x="19314" y="67"/>
                      <a:pt x="19080" y="134"/>
                    </a:cubicBezTo>
                    <a:lnTo>
                      <a:pt x="16946" y="568"/>
                    </a:lnTo>
                    <a:cubicBezTo>
                      <a:pt x="15178" y="901"/>
                      <a:pt x="12709" y="1368"/>
                      <a:pt x="9974" y="1835"/>
                    </a:cubicBezTo>
                    <a:cubicBezTo>
                      <a:pt x="7239" y="2302"/>
                      <a:pt x="4737" y="2636"/>
                      <a:pt x="2936" y="2869"/>
                    </a:cubicBezTo>
                    <a:lnTo>
                      <a:pt x="801" y="3136"/>
                    </a:lnTo>
                    <a:cubicBezTo>
                      <a:pt x="534" y="3170"/>
                      <a:pt x="267" y="3203"/>
                      <a:pt x="0" y="3270"/>
                    </a:cubicBezTo>
                    <a:cubicBezTo>
                      <a:pt x="78" y="3279"/>
                      <a:pt x="157" y="3283"/>
                      <a:pt x="235" y="3283"/>
                    </a:cubicBezTo>
                    <a:cubicBezTo>
                      <a:pt x="423" y="3283"/>
                      <a:pt x="612" y="3260"/>
                      <a:pt x="801" y="3236"/>
                    </a:cubicBezTo>
                    <a:cubicBezTo>
                      <a:pt x="1334" y="3203"/>
                      <a:pt x="2068" y="3136"/>
                      <a:pt x="2969" y="3036"/>
                    </a:cubicBezTo>
                    <a:cubicBezTo>
                      <a:pt x="4770" y="2869"/>
                      <a:pt x="7272" y="2536"/>
                      <a:pt x="10007" y="2102"/>
                    </a:cubicBezTo>
                    <a:cubicBezTo>
                      <a:pt x="12743" y="1635"/>
                      <a:pt x="15244" y="1168"/>
                      <a:pt x="17012" y="735"/>
                    </a:cubicBezTo>
                    <a:cubicBezTo>
                      <a:pt x="17880" y="534"/>
                      <a:pt x="18613" y="368"/>
                      <a:pt x="19080" y="234"/>
                    </a:cubicBezTo>
                    <a:cubicBezTo>
                      <a:pt x="19347" y="201"/>
                      <a:pt x="19614" y="134"/>
                      <a:pt x="198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6"/>
              <p:cNvSpPr/>
              <p:nvPr/>
            </p:nvSpPr>
            <p:spPr>
              <a:xfrm>
                <a:off x="1041620" y="2690484"/>
                <a:ext cx="631032" cy="364678"/>
              </a:xfrm>
              <a:custGeom>
                <a:rect b="b" l="l" r="r" t="t"/>
                <a:pathLst>
                  <a:path extrusionOk="0" h="16097" w="27854">
                    <a:moveTo>
                      <a:pt x="14310" y="1"/>
                    </a:moveTo>
                    <a:cubicBezTo>
                      <a:pt x="14087" y="1"/>
                      <a:pt x="13864" y="17"/>
                      <a:pt x="13644" y="51"/>
                    </a:cubicBezTo>
                    <a:cubicBezTo>
                      <a:pt x="11943" y="218"/>
                      <a:pt x="10375" y="952"/>
                      <a:pt x="9107" y="2119"/>
                    </a:cubicBezTo>
                    <a:cubicBezTo>
                      <a:pt x="8340" y="2853"/>
                      <a:pt x="7639" y="3787"/>
                      <a:pt x="6639" y="4154"/>
                    </a:cubicBezTo>
                    <a:cubicBezTo>
                      <a:pt x="5771" y="4488"/>
                      <a:pt x="4771" y="4321"/>
                      <a:pt x="3870" y="4521"/>
                    </a:cubicBezTo>
                    <a:cubicBezTo>
                      <a:pt x="2369" y="4855"/>
                      <a:pt x="1168" y="5955"/>
                      <a:pt x="601" y="7390"/>
                    </a:cubicBezTo>
                    <a:cubicBezTo>
                      <a:pt x="67" y="8791"/>
                      <a:pt x="1" y="10359"/>
                      <a:pt x="334" y="11826"/>
                    </a:cubicBezTo>
                    <a:cubicBezTo>
                      <a:pt x="701" y="13294"/>
                      <a:pt x="1202" y="14728"/>
                      <a:pt x="1835" y="16096"/>
                    </a:cubicBezTo>
                    <a:lnTo>
                      <a:pt x="20982" y="10892"/>
                    </a:lnTo>
                    <a:cubicBezTo>
                      <a:pt x="21466" y="11059"/>
                      <a:pt x="22008" y="11118"/>
                      <a:pt x="22554" y="11118"/>
                    </a:cubicBezTo>
                    <a:cubicBezTo>
                      <a:pt x="23101" y="11118"/>
                      <a:pt x="23651" y="11059"/>
                      <a:pt x="24151" y="10992"/>
                    </a:cubicBezTo>
                    <a:cubicBezTo>
                      <a:pt x="25352" y="10792"/>
                      <a:pt x="26386" y="10158"/>
                      <a:pt x="27153" y="9258"/>
                    </a:cubicBezTo>
                    <a:cubicBezTo>
                      <a:pt x="27787" y="8391"/>
                      <a:pt x="27854" y="7256"/>
                      <a:pt x="27320" y="6322"/>
                    </a:cubicBezTo>
                    <a:cubicBezTo>
                      <a:pt x="26932" y="5706"/>
                      <a:pt x="26279" y="5356"/>
                      <a:pt x="25595" y="5356"/>
                    </a:cubicBezTo>
                    <a:cubicBezTo>
                      <a:pt x="25280" y="5356"/>
                      <a:pt x="24957" y="5430"/>
                      <a:pt x="24652" y="5589"/>
                    </a:cubicBezTo>
                    <a:cubicBezTo>
                      <a:pt x="25085" y="4554"/>
                      <a:pt x="24785" y="3354"/>
                      <a:pt x="23951" y="2620"/>
                    </a:cubicBezTo>
                    <a:cubicBezTo>
                      <a:pt x="23192" y="2007"/>
                      <a:pt x="22255" y="1700"/>
                      <a:pt x="21295" y="1700"/>
                    </a:cubicBezTo>
                    <a:cubicBezTo>
                      <a:pt x="21157" y="1700"/>
                      <a:pt x="21020" y="1707"/>
                      <a:pt x="20882" y="1719"/>
                    </a:cubicBezTo>
                    <a:cubicBezTo>
                      <a:pt x="19815" y="1819"/>
                      <a:pt x="18747" y="2086"/>
                      <a:pt x="17713" y="2486"/>
                    </a:cubicBezTo>
                    <a:cubicBezTo>
                      <a:pt x="17613" y="1586"/>
                      <a:pt x="17046" y="818"/>
                      <a:pt x="16246" y="418"/>
                    </a:cubicBezTo>
                    <a:cubicBezTo>
                      <a:pt x="15624" y="144"/>
                      <a:pt x="14964" y="1"/>
                      <a:pt x="143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6"/>
              <p:cNvSpPr/>
              <p:nvPr/>
            </p:nvSpPr>
            <p:spPr>
              <a:xfrm>
                <a:off x="1085457" y="2855164"/>
                <a:ext cx="525234" cy="865761"/>
              </a:xfrm>
              <a:custGeom>
                <a:rect b="b" l="l" r="r" t="t"/>
                <a:pathLst>
                  <a:path extrusionOk="0" h="38215" w="23184">
                    <a:moveTo>
                      <a:pt x="13785" y="1"/>
                    </a:moveTo>
                    <a:cubicBezTo>
                      <a:pt x="9201" y="1"/>
                      <a:pt x="4661" y="1498"/>
                      <a:pt x="901" y="4391"/>
                    </a:cubicBezTo>
                    <a:lnTo>
                      <a:pt x="0" y="5091"/>
                    </a:lnTo>
                    <a:lnTo>
                      <a:pt x="2402" y="38215"/>
                    </a:lnTo>
                    <a:lnTo>
                      <a:pt x="16979" y="37047"/>
                    </a:lnTo>
                    <a:cubicBezTo>
                      <a:pt x="17079" y="35346"/>
                      <a:pt x="16946" y="28741"/>
                      <a:pt x="16946" y="28741"/>
                    </a:cubicBezTo>
                    <a:cubicBezTo>
                      <a:pt x="16946" y="28741"/>
                      <a:pt x="23017" y="27807"/>
                      <a:pt x="23084" y="21736"/>
                    </a:cubicBezTo>
                    <a:cubicBezTo>
                      <a:pt x="23184" y="15665"/>
                      <a:pt x="22116" y="1722"/>
                      <a:pt x="22116" y="1722"/>
                    </a:cubicBezTo>
                    <a:cubicBezTo>
                      <a:pt x="19437" y="566"/>
                      <a:pt x="16603" y="1"/>
                      <a:pt x="1378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6"/>
              <p:cNvSpPr/>
              <p:nvPr/>
            </p:nvSpPr>
            <p:spPr>
              <a:xfrm>
                <a:off x="1290258" y="3453391"/>
                <a:ext cx="179881" cy="87947"/>
              </a:xfrm>
              <a:custGeom>
                <a:rect b="b" l="l" r="r" t="t"/>
                <a:pathLst>
                  <a:path extrusionOk="0" h="3882" w="7940">
                    <a:moveTo>
                      <a:pt x="0" y="0"/>
                    </a:moveTo>
                    <a:cubicBezTo>
                      <a:pt x="0" y="1"/>
                      <a:pt x="1660" y="3882"/>
                      <a:pt x="6932" y="3882"/>
                    </a:cubicBezTo>
                    <a:cubicBezTo>
                      <a:pt x="7254" y="3882"/>
                      <a:pt x="7590" y="3867"/>
                      <a:pt x="7939" y="3836"/>
                    </a:cubicBezTo>
                    <a:lnTo>
                      <a:pt x="7939" y="2269"/>
                    </a:lnTo>
                    <a:cubicBezTo>
                      <a:pt x="7880" y="2269"/>
                      <a:pt x="7821" y="2270"/>
                      <a:pt x="7762" y="2270"/>
                    </a:cubicBezTo>
                    <a:cubicBezTo>
                      <a:pt x="4990" y="2270"/>
                      <a:pt x="2319" y="1503"/>
                      <a:pt x="0"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6"/>
              <p:cNvSpPr/>
              <p:nvPr/>
            </p:nvSpPr>
            <p:spPr>
              <a:xfrm>
                <a:off x="1009495" y="3108356"/>
                <a:ext cx="98663" cy="144040"/>
              </a:xfrm>
              <a:custGeom>
                <a:rect b="b" l="l" r="r" t="t"/>
                <a:pathLst>
                  <a:path extrusionOk="0" h="6358" w="4355">
                    <a:moveTo>
                      <a:pt x="2788" y="1"/>
                    </a:moveTo>
                    <a:cubicBezTo>
                      <a:pt x="1580" y="1"/>
                      <a:pt x="0" y="499"/>
                      <a:pt x="84" y="3122"/>
                    </a:cubicBezTo>
                    <a:cubicBezTo>
                      <a:pt x="171" y="5830"/>
                      <a:pt x="1947" y="6357"/>
                      <a:pt x="3181" y="6357"/>
                    </a:cubicBezTo>
                    <a:cubicBezTo>
                      <a:pt x="3846" y="6357"/>
                      <a:pt x="4354" y="6204"/>
                      <a:pt x="4354" y="6157"/>
                    </a:cubicBezTo>
                    <a:cubicBezTo>
                      <a:pt x="4354" y="6024"/>
                      <a:pt x="4121" y="186"/>
                      <a:pt x="4121" y="186"/>
                    </a:cubicBezTo>
                    <a:cubicBezTo>
                      <a:pt x="4083" y="174"/>
                      <a:pt x="3500" y="1"/>
                      <a:pt x="2788"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6"/>
              <p:cNvSpPr/>
              <p:nvPr/>
            </p:nvSpPr>
            <p:spPr>
              <a:xfrm>
                <a:off x="1034076" y="3138736"/>
                <a:ext cx="44608" cy="82192"/>
              </a:xfrm>
              <a:custGeom>
                <a:rect b="b" l="l" r="r" t="t"/>
                <a:pathLst>
                  <a:path extrusionOk="0" h="3628" w="1969">
                    <a:moveTo>
                      <a:pt x="1073" y="0"/>
                    </a:moveTo>
                    <a:cubicBezTo>
                      <a:pt x="1036" y="0"/>
                      <a:pt x="1001" y="4"/>
                      <a:pt x="967" y="13"/>
                    </a:cubicBezTo>
                    <a:cubicBezTo>
                      <a:pt x="634" y="79"/>
                      <a:pt x="367" y="346"/>
                      <a:pt x="234" y="680"/>
                    </a:cubicBezTo>
                    <a:cubicBezTo>
                      <a:pt x="67" y="1047"/>
                      <a:pt x="0" y="1447"/>
                      <a:pt x="33" y="1847"/>
                    </a:cubicBezTo>
                    <a:cubicBezTo>
                      <a:pt x="67" y="2681"/>
                      <a:pt x="534" y="3449"/>
                      <a:pt x="1134" y="3615"/>
                    </a:cubicBezTo>
                    <a:cubicBezTo>
                      <a:pt x="1189" y="3623"/>
                      <a:pt x="1244" y="3627"/>
                      <a:pt x="1299" y="3627"/>
                    </a:cubicBezTo>
                    <a:cubicBezTo>
                      <a:pt x="1476" y="3627"/>
                      <a:pt x="1649" y="3584"/>
                      <a:pt x="1801" y="3482"/>
                    </a:cubicBezTo>
                    <a:cubicBezTo>
                      <a:pt x="1935" y="3382"/>
                      <a:pt x="1968" y="3282"/>
                      <a:pt x="1968" y="3282"/>
                    </a:cubicBezTo>
                    <a:lnTo>
                      <a:pt x="1968" y="3282"/>
                    </a:lnTo>
                    <a:cubicBezTo>
                      <a:pt x="1968" y="3282"/>
                      <a:pt x="1868" y="3315"/>
                      <a:pt x="1768" y="3382"/>
                    </a:cubicBezTo>
                    <a:cubicBezTo>
                      <a:pt x="1670" y="3421"/>
                      <a:pt x="1561" y="3437"/>
                      <a:pt x="1454" y="3437"/>
                    </a:cubicBezTo>
                    <a:cubicBezTo>
                      <a:pt x="1378" y="3437"/>
                      <a:pt x="1303" y="3429"/>
                      <a:pt x="1234" y="3415"/>
                    </a:cubicBezTo>
                    <a:cubicBezTo>
                      <a:pt x="767" y="3248"/>
                      <a:pt x="400" y="2581"/>
                      <a:pt x="334" y="1814"/>
                    </a:cubicBezTo>
                    <a:cubicBezTo>
                      <a:pt x="334" y="1480"/>
                      <a:pt x="367" y="1114"/>
                      <a:pt x="500" y="780"/>
                    </a:cubicBezTo>
                    <a:cubicBezTo>
                      <a:pt x="567" y="513"/>
                      <a:pt x="767" y="313"/>
                      <a:pt x="1034" y="213"/>
                    </a:cubicBezTo>
                    <a:cubicBezTo>
                      <a:pt x="1063" y="207"/>
                      <a:pt x="1091" y="204"/>
                      <a:pt x="1120" y="204"/>
                    </a:cubicBezTo>
                    <a:cubicBezTo>
                      <a:pt x="1256" y="204"/>
                      <a:pt x="1385" y="269"/>
                      <a:pt x="1468" y="380"/>
                    </a:cubicBezTo>
                    <a:cubicBezTo>
                      <a:pt x="1501" y="513"/>
                      <a:pt x="1501" y="580"/>
                      <a:pt x="1501" y="613"/>
                    </a:cubicBezTo>
                    <a:cubicBezTo>
                      <a:pt x="1535" y="613"/>
                      <a:pt x="1601" y="513"/>
                      <a:pt x="1568" y="346"/>
                    </a:cubicBezTo>
                    <a:cubicBezTo>
                      <a:pt x="1535" y="246"/>
                      <a:pt x="1468" y="180"/>
                      <a:pt x="1401" y="113"/>
                    </a:cubicBezTo>
                    <a:cubicBezTo>
                      <a:pt x="1301" y="38"/>
                      <a:pt x="1182" y="0"/>
                      <a:pt x="1073"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6"/>
              <p:cNvSpPr/>
              <p:nvPr/>
            </p:nvSpPr>
            <p:spPr>
              <a:xfrm>
                <a:off x="1501856" y="3089711"/>
                <a:ext cx="40077" cy="37290"/>
              </a:xfrm>
              <a:custGeom>
                <a:rect b="b" l="l" r="r" t="t"/>
                <a:pathLst>
                  <a:path extrusionOk="0" h="1646" w="1769">
                    <a:moveTo>
                      <a:pt x="977" y="1"/>
                    </a:moveTo>
                    <a:cubicBezTo>
                      <a:pt x="941" y="1"/>
                      <a:pt x="905" y="3"/>
                      <a:pt x="867" y="8"/>
                    </a:cubicBezTo>
                    <a:cubicBezTo>
                      <a:pt x="400" y="8"/>
                      <a:pt x="0" y="409"/>
                      <a:pt x="34" y="876"/>
                    </a:cubicBezTo>
                    <a:cubicBezTo>
                      <a:pt x="34" y="1321"/>
                      <a:pt x="428" y="1645"/>
                      <a:pt x="870" y="1645"/>
                    </a:cubicBezTo>
                    <a:cubicBezTo>
                      <a:pt x="891" y="1645"/>
                      <a:pt x="913" y="1645"/>
                      <a:pt x="934" y="1643"/>
                    </a:cubicBezTo>
                    <a:cubicBezTo>
                      <a:pt x="1401" y="1643"/>
                      <a:pt x="1768" y="1243"/>
                      <a:pt x="1768" y="776"/>
                    </a:cubicBezTo>
                    <a:cubicBezTo>
                      <a:pt x="1737" y="346"/>
                      <a:pt x="1396" y="1"/>
                      <a:pt x="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6"/>
              <p:cNvSpPr/>
              <p:nvPr/>
            </p:nvSpPr>
            <p:spPr>
              <a:xfrm>
                <a:off x="1480696" y="3067214"/>
                <a:ext cx="80878" cy="20752"/>
              </a:xfrm>
              <a:custGeom>
                <a:rect b="b" l="l" r="r" t="t"/>
                <a:pathLst>
                  <a:path extrusionOk="0" h="916" w="3570">
                    <a:moveTo>
                      <a:pt x="1835" y="1"/>
                    </a:moveTo>
                    <a:cubicBezTo>
                      <a:pt x="1368" y="1"/>
                      <a:pt x="867" y="134"/>
                      <a:pt x="467" y="401"/>
                    </a:cubicBezTo>
                    <a:cubicBezTo>
                      <a:pt x="167" y="635"/>
                      <a:pt x="0" y="768"/>
                      <a:pt x="100" y="901"/>
                    </a:cubicBezTo>
                    <a:cubicBezTo>
                      <a:pt x="110" y="911"/>
                      <a:pt x="125" y="915"/>
                      <a:pt x="146" y="915"/>
                    </a:cubicBezTo>
                    <a:cubicBezTo>
                      <a:pt x="338" y="915"/>
                      <a:pt x="991" y="534"/>
                      <a:pt x="1835" y="534"/>
                    </a:cubicBezTo>
                    <a:cubicBezTo>
                      <a:pt x="2678" y="534"/>
                      <a:pt x="3304" y="915"/>
                      <a:pt x="3491" y="915"/>
                    </a:cubicBezTo>
                    <a:cubicBezTo>
                      <a:pt x="3511" y="915"/>
                      <a:pt x="3526" y="911"/>
                      <a:pt x="3536" y="901"/>
                    </a:cubicBezTo>
                    <a:cubicBezTo>
                      <a:pt x="3569" y="835"/>
                      <a:pt x="3469" y="635"/>
                      <a:pt x="3202" y="401"/>
                    </a:cubicBezTo>
                    <a:cubicBezTo>
                      <a:pt x="2802" y="134"/>
                      <a:pt x="2335" y="1"/>
                      <a:pt x="18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6"/>
              <p:cNvSpPr/>
              <p:nvPr/>
            </p:nvSpPr>
            <p:spPr>
              <a:xfrm>
                <a:off x="1294019" y="3089711"/>
                <a:ext cx="40077" cy="37290"/>
              </a:xfrm>
              <a:custGeom>
                <a:rect b="b" l="l" r="r" t="t"/>
                <a:pathLst>
                  <a:path extrusionOk="0" h="1646" w="1769">
                    <a:moveTo>
                      <a:pt x="978" y="1"/>
                    </a:moveTo>
                    <a:cubicBezTo>
                      <a:pt x="942" y="1"/>
                      <a:pt x="905" y="3"/>
                      <a:pt x="868" y="8"/>
                    </a:cubicBezTo>
                    <a:cubicBezTo>
                      <a:pt x="401" y="8"/>
                      <a:pt x="1" y="409"/>
                      <a:pt x="34" y="876"/>
                    </a:cubicBezTo>
                    <a:cubicBezTo>
                      <a:pt x="34" y="1321"/>
                      <a:pt x="429" y="1645"/>
                      <a:pt x="871" y="1645"/>
                    </a:cubicBezTo>
                    <a:cubicBezTo>
                      <a:pt x="892" y="1645"/>
                      <a:pt x="913" y="1645"/>
                      <a:pt x="935" y="1643"/>
                    </a:cubicBezTo>
                    <a:cubicBezTo>
                      <a:pt x="1402" y="1643"/>
                      <a:pt x="1769" y="1243"/>
                      <a:pt x="1769" y="776"/>
                    </a:cubicBezTo>
                    <a:cubicBezTo>
                      <a:pt x="1738" y="346"/>
                      <a:pt x="1396" y="1"/>
                      <a:pt x="9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6"/>
              <p:cNvSpPr/>
              <p:nvPr/>
            </p:nvSpPr>
            <p:spPr>
              <a:xfrm>
                <a:off x="1274377" y="3070998"/>
                <a:ext cx="79383" cy="20933"/>
              </a:xfrm>
              <a:custGeom>
                <a:rect b="b" l="l" r="r" t="t"/>
                <a:pathLst>
                  <a:path extrusionOk="0" h="924" w="3504">
                    <a:moveTo>
                      <a:pt x="1769" y="1"/>
                    </a:moveTo>
                    <a:cubicBezTo>
                      <a:pt x="1302" y="1"/>
                      <a:pt x="801" y="134"/>
                      <a:pt x="401" y="434"/>
                    </a:cubicBezTo>
                    <a:cubicBezTo>
                      <a:pt x="101" y="634"/>
                      <a:pt x="1" y="834"/>
                      <a:pt x="34" y="901"/>
                    </a:cubicBezTo>
                    <a:cubicBezTo>
                      <a:pt x="44" y="911"/>
                      <a:pt x="59" y="915"/>
                      <a:pt x="80" y="915"/>
                    </a:cubicBezTo>
                    <a:cubicBezTo>
                      <a:pt x="272" y="915"/>
                      <a:pt x="925" y="534"/>
                      <a:pt x="1769" y="534"/>
                    </a:cubicBezTo>
                    <a:cubicBezTo>
                      <a:pt x="2593" y="534"/>
                      <a:pt x="3209" y="924"/>
                      <a:pt x="3411" y="924"/>
                    </a:cubicBezTo>
                    <a:cubicBezTo>
                      <a:pt x="3438" y="924"/>
                      <a:pt x="3458" y="917"/>
                      <a:pt x="3470" y="901"/>
                    </a:cubicBezTo>
                    <a:cubicBezTo>
                      <a:pt x="3503" y="868"/>
                      <a:pt x="3403" y="668"/>
                      <a:pt x="3136" y="434"/>
                    </a:cubicBezTo>
                    <a:cubicBezTo>
                      <a:pt x="2736" y="134"/>
                      <a:pt x="2269" y="1"/>
                      <a:pt x="17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6"/>
              <p:cNvSpPr/>
              <p:nvPr/>
            </p:nvSpPr>
            <p:spPr>
              <a:xfrm>
                <a:off x="1417217" y="3071745"/>
                <a:ext cx="66515" cy="177366"/>
              </a:xfrm>
              <a:custGeom>
                <a:rect b="b" l="l" r="r" t="t"/>
                <a:pathLst>
                  <a:path extrusionOk="0" h="7829" w="2936">
                    <a:moveTo>
                      <a:pt x="104" y="1"/>
                    </a:moveTo>
                    <a:cubicBezTo>
                      <a:pt x="102" y="1"/>
                      <a:pt x="101" y="1"/>
                      <a:pt x="100" y="1"/>
                    </a:cubicBezTo>
                    <a:cubicBezTo>
                      <a:pt x="0" y="68"/>
                      <a:pt x="734" y="2169"/>
                      <a:pt x="1701" y="4771"/>
                    </a:cubicBezTo>
                    <a:lnTo>
                      <a:pt x="2402" y="6572"/>
                    </a:lnTo>
                    <a:cubicBezTo>
                      <a:pt x="2535" y="6806"/>
                      <a:pt x="2569" y="7039"/>
                      <a:pt x="2569" y="7273"/>
                    </a:cubicBezTo>
                    <a:cubicBezTo>
                      <a:pt x="2535" y="7440"/>
                      <a:pt x="2302" y="7506"/>
                      <a:pt x="2068" y="7506"/>
                    </a:cubicBezTo>
                    <a:cubicBezTo>
                      <a:pt x="1535" y="7540"/>
                      <a:pt x="1034" y="7640"/>
                      <a:pt x="534" y="7807"/>
                    </a:cubicBezTo>
                    <a:cubicBezTo>
                      <a:pt x="741" y="7820"/>
                      <a:pt x="954" y="7828"/>
                      <a:pt x="1168" y="7828"/>
                    </a:cubicBezTo>
                    <a:cubicBezTo>
                      <a:pt x="1471" y="7828"/>
                      <a:pt x="1775" y="7812"/>
                      <a:pt x="2068" y="7773"/>
                    </a:cubicBezTo>
                    <a:cubicBezTo>
                      <a:pt x="2202" y="7773"/>
                      <a:pt x="2335" y="7740"/>
                      <a:pt x="2502" y="7706"/>
                    </a:cubicBezTo>
                    <a:cubicBezTo>
                      <a:pt x="2669" y="7673"/>
                      <a:pt x="2802" y="7540"/>
                      <a:pt x="2869" y="7373"/>
                    </a:cubicBezTo>
                    <a:cubicBezTo>
                      <a:pt x="2936" y="7039"/>
                      <a:pt x="2902" y="6706"/>
                      <a:pt x="2735" y="6439"/>
                    </a:cubicBezTo>
                    <a:cubicBezTo>
                      <a:pt x="2535" y="5838"/>
                      <a:pt x="2302" y="5238"/>
                      <a:pt x="2068" y="4604"/>
                    </a:cubicBezTo>
                    <a:cubicBezTo>
                      <a:pt x="1109" y="2056"/>
                      <a:pt x="248" y="1"/>
                      <a:pt x="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6"/>
              <p:cNvSpPr/>
              <p:nvPr/>
            </p:nvSpPr>
            <p:spPr>
              <a:xfrm>
                <a:off x="1362800" y="3262954"/>
                <a:ext cx="71816" cy="60557"/>
              </a:xfrm>
              <a:custGeom>
                <a:rect b="b" l="l" r="r" t="t"/>
                <a:pathLst>
                  <a:path extrusionOk="0" h="2673" w="3170">
                    <a:moveTo>
                      <a:pt x="201" y="0"/>
                    </a:moveTo>
                    <a:cubicBezTo>
                      <a:pt x="134" y="0"/>
                      <a:pt x="0" y="234"/>
                      <a:pt x="67" y="667"/>
                    </a:cubicBezTo>
                    <a:cubicBezTo>
                      <a:pt x="134" y="1235"/>
                      <a:pt x="401" y="1735"/>
                      <a:pt x="834" y="2102"/>
                    </a:cubicBezTo>
                    <a:cubicBezTo>
                      <a:pt x="1268" y="2473"/>
                      <a:pt x="1788" y="2672"/>
                      <a:pt x="2340" y="2672"/>
                    </a:cubicBezTo>
                    <a:cubicBezTo>
                      <a:pt x="2383" y="2672"/>
                      <a:pt x="2426" y="2671"/>
                      <a:pt x="2469" y="2669"/>
                    </a:cubicBezTo>
                    <a:cubicBezTo>
                      <a:pt x="2936" y="2669"/>
                      <a:pt x="3169" y="2535"/>
                      <a:pt x="3169" y="2469"/>
                    </a:cubicBezTo>
                    <a:cubicBezTo>
                      <a:pt x="3169" y="2335"/>
                      <a:pt x="2102" y="2435"/>
                      <a:pt x="1235" y="1735"/>
                    </a:cubicBezTo>
                    <a:cubicBezTo>
                      <a:pt x="367" y="1001"/>
                      <a:pt x="367" y="0"/>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6"/>
              <p:cNvSpPr/>
              <p:nvPr/>
            </p:nvSpPr>
            <p:spPr>
              <a:xfrm>
                <a:off x="1479926" y="3028950"/>
                <a:ext cx="74852" cy="23674"/>
              </a:xfrm>
              <a:custGeom>
                <a:rect b="b" l="l" r="r" t="t"/>
                <a:pathLst>
                  <a:path extrusionOk="0" h="1045" w="3304">
                    <a:moveTo>
                      <a:pt x="1600" y="0"/>
                    </a:moveTo>
                    <a:cubicBezTo>
                      <a:pt x="1175" y="0"/>
                      <a:pt x="749" y="117"/>
                      <a:pt x="368" y="355"/>
                    </a:cubicBezTo>
                    <a:cubicBezTo>
                      <a:pt x="101" y="556"/>
                      <a:pt x="1" y="756"/>
                      <a:pt x="68" y="856"/>
                    </a:cubicBezTo>
                    <a:cubicBezTo>
                      <a:pt x="130" y="965"/>
                      <a:pt x="308" y="994"/>
                      <a:pt x="559" y="994"/>
                    </a:cubicBezTo>
                    <a:cubicBezTo>
                      <a:pt x="845" y="994"/>
                      <a:pt x="1226" y="956"/>
                      <a:pt x="1635" y="956"/>
                    </a:cubicBezTo>
                    <a:cubicBezTo>
                      <a:pt x="2147" y="956"/>
                      <a:pt x="2614" y="1045"/>
                      <a:pt x="2918" y="1045"/>
                    </a:cubicBezTo>
                    <a:cubicBezTo>
                      <a:pt x="3070" y="1045"/>
                      <a:pt x="3181" y="1023"/>
                      <a:pt x="3236" y="956"/>
                    </a:cubicBezTo>
                    <a:cubicBezTo>
                      <a:pt x="3303" y="856"/>
                      <a:pt x="3203" y="622"/>
                      <a:pt x="2936" y="422"/>
                    </a:cubicBezTo>
                    <a:cubicBezTo>
                      <a:pt x="2534" y="142"/>
                      <a:pt x="2068" y="0"/>
                      <a:pt x="16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6"/>
              <p:cNvSpPr/>
              <p:nvPr/>
            </p:nvSpPr>
            <p:spPr>
              <a:xfrm>
                <a:off x="1241120" y="2986902"/>
                <a:ext cx="86180" cy="29950"/>
              </a:xfrm>
              <a:custGeom>
                <a:rect b="b" l="l" r="r" t="t"/>
                <a:pathLst>
                  <a:path extrusionOk="0" h="1322" w="3804">
                    <a:moveTo>
                      <a:pt x="1873" y="0"/>
                    </a:moveTo>
                    <a:cubicBezTo>
                      <a:pt x="1368" y="0"/>
                      <a:pt x="863" y="159"/>
                      <a:pt x="435" y="477"/>
                    </a:cubicBezTo>
                    <a:cubicBezTo>
                      <a:pt x="101" y="744"/>
                      <a:pt x="1" y="1011"/>
                      <a:pt x="101" y="1111"/>
                    </a:cubicBezTo>
                    <a:cubicBezTo>
                      <a:pt x="156" y="1184"/>
                      <a:pt x="252" y="1207"/>
                      <a:pt x="384" y="1207"/>
                    </a:cubicBezTo>
                    <a:cubicBezTo>
                      <a:pt x="490" y="1207"/>
                      <a:pt x="619" y="1192"/>
                      <a:pt x="768" y="1177"/>
                    </a:cubicBezTo>
                    <a:cubicBezTo>
                      <a:pt x="1075" y="1122"/>
                      <a:pt x="1392" y="1095"/>
                      <a:pt x="1715" y="1095"/>
                    </a:cubicBezTo>
                    <a:cubicBezTo>
                      <a:pt x="2165" y="1095"/>
                      <a:pt x="2623" y="1147"/>
                      <a:pt x="3070" y="1244"/>
                    </a:cubicBezTo>
                    <a:cubicBezTo>
                      <a:pt x="3243" y="1283"/>
                      <a:pt x="3394" y="1321"/>
                      <a:pt x="3510" y="1321"/>
                    </a:cubicBezTo>
                    <a:cubicBezTo>
                      <a:pt x="3595" y="1321"/>
                      <a:pt x="3661" y="1301"/>
                      <a:pt x="3704" y="1244"/>
                    </a:cubicBezTo>
                    <a:cubicBezTo>
                      <a:pt x="3804" y="1144"/>
                      <a:pt x="3737" y="877"/>
                      <a:pt x="3437" y="577"/>
                    </a:cubicBezTo>
                    <a:cubicBezTo>
                      <a:pt x="2982" y="193"/>
                      <a:pt x="2427" y="0"/>
                      <a:pt x="18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6"/>
              <p:cNvSpPr/>
              <p:nvPr/>
            </p:nvSpPr>
            <p:spPr>
              <a:xfrm>
                <a:off x="1058248" y="2811802"/>
                <a:ext cx="535066" cy="340844"/>
              </a:xfrm>
              <a:custGeom>
                <a:rect b="b" l="l" r="r" t="t"/>
                <a:pathLst>
                  <a:path extrusionOk="0" h="15045" w="23618">
                    <a:moveTo>
                      <a:pt x="17980" y="0"/>
                    </a:moveTo>
                    <a:lnTo>
                      <a:pt x="12143" y="600"/>
                    </a:lnTo>
                    <a:lnTo>
                      <a:pt x="6005" y="2402"/>
                    </a:lnTo>
                    <a:lnTo>
                      <a:pt x="534" y="5804"/>
                    </a:lnTo>
                    <a:cubicBezTo>
                      <a:pt x="534" y="5804"/>
                      <a:pt x="1" y="15044"/>
                      <a:pt x="2369" y="15044"/>
                    </a:cubicBezTo>
                    <a:cubicBezTo>
                      <a:pt x="4704" y="15011"/>
                      <a:pt x="3903" y="9140"/>
                      <a:pt x="3903" y="9140"/>
                    </a:cubicBezTo>
                    <a:cubicBezTo>
                      <a:pt x="6805" y="7939"/>
                      <a:pt x="6639" y="4837"/>
                      <a:pt x="7372" y="4170"/>
                    </a:cubicBezTo>
                    <a:cubicBezTo>
                      <a:pt x="7607" y="3935"/>
                      <a:pt x="8164" y="3824"/>
                      <a:pt x="8920" y="3824"/>
                    </a:cubicBezTo>
                    <a:cubicBezTo>
                      <a:pt x="10417" y="3824"/>
                      <a:pt x="12693" y="4261"/>
                      <a:pt x="14778" y="5037"/>
                    </a:cubicBezTo>
                    <a:cubicBezTo>
                      <a:pt x="16431" y="5679"/>
                      <a:pt x="18176" y="6003"/>
                      <a:pt x="19918" y="6003"/>
                    </a:cubicBezTo>
                    <a:cubicBezTo>
                      <a:pt x="21164" y="6003"/>
                      <a:pt x="22408" y="5838"/>
                      <a:pt x="23617" y="5504"/>
                    </a:cubicBezTo>
                    <a:lnTo>
                      <a:pt x="23617" y="1134"/>
                    </a:lnTo>
                    <a:lnTo>
                      <a:pt x="1798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6"/>
              <p:cNvSpPr/>
              <p:nvPr/>
            </p:nvSpPr>
            <p:spPr>
              <a:xfrm>
                <a:off x="1695307" y="3668138"/>
                <a:ext cx="1491786" cy="926408"/>
              </a:xfrm>
              <a:custGeom>
                <a:rect b="b" l="l" r="r" t="t"/>
                <a:pathLst>
                  <a:path extrusionOk="0" h="40892" w="65848">
                    <a:moveTo>
                      <a:pt x="46668" y="1"/>
                    </a:moveTo>
                    <a:cubicBezTo>
                      <a:pt x="46070" y="1"/>
                      <a:pt x="45631" y="735"/>
                      <a:pt x="46033" y="1396"/>
                    </a:cubicBezTo>
                    <a:cubicBezTo>
                      <a:pt x="46434" y="2230"/>
                      <a:pt x="46734" y="3130"/>
                      <a:pt x="46934" y="4098"/>
                    </a:cubicBezTo>
                    <a:cubicBezTo>
                      <a:pt x="47101" y="4832"/>
                      <a:pt x="47134" y="5599"/>
                      <a:pt x="47034" y="6333"/>
                    </a:cubicBezTo>
                    <a:cubicBezTo>
                      <a:pt x="46934" y="7233"/>
                      <a:pt x="46834" y="7967"/>
                      <a:pt x="46701" y="8568"/>
                    </a:cubicBezTo>
                    <a:cubicBezTo>
                      <a:pt x="43865" y="11903"/>
                      <a:pt x="35626" y="21177"/>
                      <a:pt x="25485" y="25546"/>
                    </a:cubicBezTo>
                    <a:cubicBezTo>
                      <a:pt x="25225" y="25660"/>
                      <a:pt x="24931" y="25713"/>
                      <a:pt x="24611" y="25713"/>
                    </a:cubicBezTo>
                    <a:cubicBezTo>
                      <a:pt x="20327" y="25713"/>
                      <a:pt x="11175" y="16273"/>
                      <a:pt x="11175" y="16273"/>
                    </a:cubicBezTo>
                    <a:lnTo>
                      <a:pt x="1" y="25847"/>
                    </a:lnTo>
                    <a:cubicBezTo>
                      <a:pt x="4837" y="30216"/>
                      <a:pt x="7139" y="33118"/>
                      <a:pt x="15645" y="38856"/>
                    </a:cubicBezTo>
                    <a:cubicBezTo>
                      <a:pt x="17739" y="40276"/>
                      <a:pt x="19997" y="40891"/>
                      <a:pt x="22339" y="40891"/>
                    </a:cubicBezTo>
                    <a:cubicBezTo>
                      <a:pt x="37602" y="40891"/>
                      <a:pt x="56408" y="14739"/>
                      <a:pt x="56408" y="14739"/>
                    </a:cubicBezTo>
                    <a:cubicBezTo>
                      <a:pt x="58809" y="12537"/>
                      <a:pt x="60244" y="10803"/>
                      <a:pt x="61911" y="9468"/>
                    </a:cubicBezTo>
                    <a:cubicBezTo>
                      <a:pt x="63980" y="7800"/>
                      <a:pt x="64713" y="6966"/>
                      <a:pt x="64380" y="6599"/>
                    </a:cubicBezTo>
                    <a:cubicBezTo>
                      <a:pt x="64253" y="6463"/>
                      <a:pt x="64175" y="6379"/>
                      <a:pt x="64045" y="6379"/>
                    </a:cubicBezTo>
                    <a:cubicBezTo>
                      <a:pt x="63698" y="6379"/>
                      <a:pt x="62977" y="6981"/>
                      <a:pt x="59943" y="8801"/>
                    </a:cubicBezTo>
                    <a:cubicBezTo>
                      <a:pt x="59943" y="8801"/>
                      <a:pt x="65848" y="5165"/>
                      <a:pt x="63946" y="4932"/>
                    </a:cubicBezTo>
                    <a:cubicBezTo>
                      <a:pt x="63932" y="4930"/>
                      <a:pt x="63918" y="4929"/>
                      <a:pt x="63901" y="4929"/>
                    </a:cubicBezTo>
                    <a:cubicBezTo>
                      <a:pt x="63546" y="4929"/>
                      <a:pt x="62658" y="5330"/>
                      <a:pt x="61683" y="5832"/>
                    </a:cubicBezTo>
                    <a:lnTo>
                      <a:pt x="61683" y="5832"/>
                    </a:lnTo>
                    <a:cubicBezTo>
                      <a:pt x="63075" y="4855"/>
                      <a:pt x="63490" y="4143"/>
                      <a:pt x="63279" y="3764"/>
                    </a:cubicBezTo>
                    <a:cubicBezTo>
                      <a:pt x="63224" y="3665"/>
                      <a:pt x="63103" y="3621"/>
                      <a:pt x="62931" y="3621"/>
                    </a:cubicBezTo>
                    <a:cubicBezTo>
                      <a:pt x="61967" y="3621"/>
                      <a:pt x="59408" y="5007"/>
                      <a:pt x="57932" y="5856"/>
                    </a:cubicBezTo>
                    <a:lnTo>
                      <a:pt x="57932" y="5856"/>
                    </a:lnTo>
                    <a:cubicBezTo>
                      <a:pt x="59335" y="5018"/>
                      <a:pt x="61643" y="3601"/>
                      <a:pt x="62078" y="3097"/>
                    </a:cubicBezTo>
                    <a:cubicBezTo>
                      <a:pt x="62529" y="2601"/>
                      <a:pt x="62142" y="2425"/>
                      <a:pt x="61534" y="2425"/>
                    </a:cubicBezTo>
                    <a:cubicBezTo>
                      <a:pt x="61243" y="2425"/>
                      <a:pt x="60901" y="2465"/>
                      <a:pt x="60577" y="2530"/>
                    </a:cubicBezTo>
                    <a:cubicBezTo>
                      <a:pt x="59476" y="2797"/>
                      <a:pt x="53239" y="5232"/>
                      <a:pt x="51404" y="5832"/>
                    </a:cubicBezTo>
                    <a:cubicBezTo>
                      <a:pt x="51251" y="5905"/>
                      <a:pt x="51093" y="5938"/>
                      <a:pt x="50937" y="5938"/>
                    </a:cubicBezTo>
                    <a:cubicBezTo>
                      <a:pt x="50448" y="5938"/>
                      <a:pt x="49988" y="5605"/>
                      <a:pt x="49836" y="5098"/>
                    </a:cubicBezTo>
                    <a:cubicBezTo>
                      <a:pt x="49469" y="2330"/>
                      <a:pt x="47701" y="362"/>
                      <a:pt x="46967" y="61"/>
                    </a:cubicBezTo>
                    <a:cubicBezTo>
                      <a:pt x="46865" y="20"/>
                      <a:pt x="46765" y="1"/>
                      <a:pt x="46668"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6"/>
              <p:cNvSpPr/>
              <p:nvPr/>
            </p:nvSpPr>
            <p:spPr>
              <a:xfrm>
                <a:off x="2996633" y="3821218"/>
                <a:ext cx="130017" cy="81286"/>
              </a:xfrm>
              <a:custGeom>
                <a:rect b="b" l="l" r="r" t="t"/>
                <a:pathLst>
                  <a:path extrusionOk="0" h="3588" w="5739">
                    <a:moveTo>
                      <a:pt x="5612" y="0"/>
                    </a:moveTo>
                    <a:cubicBezTo>
                      <a:pt x="5411" y="0"/>
                      <a:pt x="4176" y="702"/>
                      <a:pt x="2736" y="1610"/>
                    </a:cubicBezTo>
                    <a:cubicBezTo>
                      <a:pt x="1201" y="2578"/>
                      <a:pt x="1" y="3478"/>
                      <a:pt x="67" y="3579"/>
                    </a:cubicBezTo>
                    <a:cubicBezTo>
                      <a:pt x="69" y="3585"/>
                      <a:pt x="77" y="3588"/>
                      <a:pt x="89" y="3588"/>
                    </a:cubicBezTo>
                    <a:cubicBezTo>
                      <a:pt x="272" y="3588"/>
                      <a:pt x="1533" y="2914"/>
                      <a:pt x="2969" y="1977"/>
                    </a:cubicBezTo>
                    <a:cubicBezTo>
                      <a:pt x="4537" y="1010"/>
                      <a:pt x="5738" y="109"/>
                      <a:pt x="5638" y="9"/>
                    </a:cubicBezTo>
                    <a:cubicBezTo>
                      <a:pt x="5634" y="3"/>
                      <a:pt x="5625" y="0"/>
                      <a:pt x="5612"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6"/>
              <p:cNvSpPr/>
              <p:nvPr/>
            </p:nvSpPr>
            <p:spPr>
              <a:xfrm>
                <a:off x="2970942" y="3790226"/>
                <a:ext cx="142840" cy="79043"/>
              </a:xfrm>
              <a:custGeom>
                <a:rect b="b" l="l" r="r" t="t"/>
                <a:pathLst>
                  <a:path extrusionOk="0" h="3489" w="6305">
                    <a:moveTo>
                      <a:pt x="6215" y="0"/>
                    </a:moveTo>
                    <a:cubicBezTo>
                      <a:pt x="6020" y="0"/>
                      <a:pt x="4660" y="670"/>
                      <a:pt x="3036" y="1544"/>
                    </a:cubicBezTo>
                    <a:cubicBezTo>
                      <a:pt x="1335" y="2511"/>
                      <a:pt x="0" y="3345"/>
                      <a:pt x="67" y="3479"/>
                    </a:cubicBezTo>
                    <a:cubicBezTo>
                      <a:pt x="69" y="3485"/>
                      <a:pt x="77" y="3488"/>
                      <a:pt x="91" y="3488"/>
                    </a:cubicBezTo>
                    <a:cubicBezTo>
                      <a:pt x="289" y="3488"/>
                      <a:pt x="1677" y="2819"/>
                      <a:pt x="3269" y="1944"/>
                    </a:cubicBezTo>
                    <a:cubicBezTo>
                      <a:pt x="4971" y="977"/>
                      <a:pt x="6305" y="143"/>
                      <a:pt x="6238" y="10"/>
                    </a:cubicBezTo>
                    <a:cubicBezTo>
                      <a:pt x="6236" y="3"/>
                      <a:pt x="6228" y="0"/>
                      <a:pt x="621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6"/>
              <p:cNvSpPr/>
              <p:nvPr/>
            </p:nvSpPr>
            <p:spPr>
              <a:xfrm>
                <a:off x="2944481" y="3761318"/>
                <a:ext cx="136814" cy="72451"/>
              </a:xfrm>
              <a:custGeom>
                <a:rect b="b" l="l" r="r" t="t"/>
                <a:pathLst>
                  <a:path extrusionOk="0" h="3198" w="6039">
                    <a:moveTo>
                      <a:pt x="5923" y="0"/>
                    </a:moveTo>
                    <a:cubicBezTo>
                      <a:pt x="5658" y="0"/>
                      <a:pt x="4391" y="596"/>
                      <a:pt x="2903" y="1386"/>
                    </a:cubicBezTo>
                    <a:cubicBezTo>
                      <a:pt x="1269" y="2286"/>
                      <a:pt x="1" y="3087"/>
                      <a:pt x="68" y="3187"/>
                    </a:cubicBezTo>
                    <a:cubicBezTo>
                      <a:pt x="72" y="3194"/>
                      <a:pt x="83" y="3197"/>
                      <a:pt x="100" y="3197"/>
                    </a:cubicBezTo>
                    <a:cubicBezTo>
                      <a:pt x="327" y="3197"/>
                      <a:pt x="1614" y="2593"/>
                      <a:pt x="3103" y="1786"/>
                    </a:cubicBezTo>
                    <a:cubicBezTo>
                      <a:pt x="4738" y="919"/>
                      <a:pt x="6039" y="118"/>
                      <a:pt x="5972" y="18"/>
                    </a:cubicBezTo>
                    <a:cubicBezTo>
                      <a:pt x="5966" y="6"/>
                      <a:pt x="5949" y="0"/>
                      <a:pt x="5923"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6"/>
              <p:cNvSpPr/>
              <p:nvPr/>
            </p:nvSpPr>
            <p:spPr>
              <a:xfrm>
                <a:off x="-705579" y="4215551"/>
                <a:ext cx="1555266" cy="661209"/>
              </a:xfrm>
              <a:custGeom>
                <a:rect b="b" l="l" r="r" t="t"/>
                <a:pathLst>
                  <a:path extrusionOk="0" h="29186" w="68650">
                    <a:moveTo>
                      <a:pt x="15832" y="0"/>
                    </a:moveTo>
                    <a:cubicBezTo>
                      <a:pt x="15638" y="0"/>
                      <a:pt x="15442" y="76"/>
                      <a:pt x="15279" y="249"/>
                    </a:cubicBezTo>
                    <a:cubicBezTo>
                      <a:pt x="14711" y="816"/>
                      <a:pt x="13911" y="3318"/>
                      <a:pt x="14678" y="6020"/>
                    </a:cubicBezTo>
                    <a:cubicBezTo>
                      <a:pt x="14778" y="6721"/>
                      <a:pt x="14211" y="7321"/>
                      <a:pt x="13511" y="7321"/>
                    </a:cubicBezTo>
                    <a:cubicBezTo>
                      <a:pt x="11609" y="7488"/>
                      <a:pt x="4904" y="7788"/>
                      <a:pt x="3804" y="7988"/>
                    </a:cubicBezTo>
                    <a:cubicBezTo>
                      <a:pt x="2803" y="8155"/>
                      <a:pt x="1736" y="8689"/>
                      <a:pt x="2636" y="9089"/>
                    </a:cubicBezTo>
                    <a:cubicBezTo>
                      <a:pt x="3270" y="9389"/>
                      <a:pt x="6239" y="9789"/>
                      <a:pt x="7840" y="9990"/>
                    </a:cubicBezTo>
                    <a:cubicBezTo>
                      <a:pt x="6781" y="9862"/>
                      <a:pt x="5093" y="9694"/>
                      <a:pt x="3771" y="9694"/>
                    </a:cubicBezTo>
                    <a:cubicBezTo>
                      <a:pt x="2677" y="9694"/>
                      <a:pt x="1832" y="9809"/>
                      <a:pt x="1802" y="10156"/>
                    </a:cubicBezTo>
                    <a:cubicBezTo>
                      <a:pt x="1769" y="10623"/>
                      <a:pt x="2469" y="11124"/>
                      <a:pt x="4204" y="11457"/>
                    </a:cubicBezTo>
                    <a:cubicBezTo>
                      <a:pt x="3663" y="11426"/>
                      <a:pt x="3144" y="11403"/>
                      <a:pt x="2712" y="11403"/>
                    </a:cubicBezTo>
                    <a:cubicBezTo>
                      <a:pt x="2212" y="11403"/>
                      <a:pt x="1830" y="11434"/>
                      <a:pt x="1669" y="11524"/>
                    </a:cubicBezTo>
                    <a:cubicBezTo>
                      <a:pt x="1" y="12491"/>
                      <a:pt x="6873" y="13459"/>
                      <a:pt x="6873" y="13459"/>
                    </a:cubicBezTo>
                    <a:cubicBezTo>
                      <a:pt x="4042" y="13085"/>
                      <a:pt x="2915" y="12851"/>
                      <a:pt x="2424" y="12851"/>
                    </a:cubicBezTo>
                    <a:cubicBezTo>
                      <a:pt x="2083" y="12851"/>
                      <a:pt x="2051" y="12965"/>
                      <a:pt x="1969" y="13225"/>
                    </a:cubicBezTo>
                    <a:cubicBezTo>
                      <a:pt x="1802" y="13692"/>
                      <a:pt x="2803" y="14159"/>
                      <a:pt x="5338" y="14893"/>
                    </a:cubicBezTo>
                    <a:cubicBezTo>
                      <a:pt x="7406" y="15460"/>
                      <a:pt x="9441" y="16461"/>
                      <a:pt x="12510" y="17495"/>
                    </a:cubicBezTo>
                    <a:cubicBezTo>
                      <a:pt x="12510" y="17495"/>
                      <a:pt x="32220" y="29185"/>
                      <a:pt x="46787" y="29185"/>
                    </a:cubicBezTo>
                    <a:cubicBezTo>
                      <a:pt x="52149" y="29185"/>
                      <a:pt x="56815" y="27601"/>
                      <a:pt x="59543" y="23266"/>
                    </a:cubicBezTo>
                    <a:cubicBezTo>
                      <a:pt x="64981" y="14593"/>
                      <a:pt x="65981" y="11024"/>
                      <a:pt x="68650" y="5086"/>
                    </a:cubicBezTo>
                    <a:lnTo>
                      <a:pt x="54573" y="783"/>
                    </a:lnTo>
                    <a:cubicBezTo>
                      <a:pt x="54573" y="783"/>
                      <a:pt x="49236" y="14993"/>
                      <a:pt x="45167" y="14993"/>
                    </a:cubicBezTo>
                    <a:cubicBezTo>
                      <a:pt x="45131" y="14993"/>
                      <a:pt x="45096" y="14993"/>
                      <a:pt x="45060" y="14993"/>
                    </a:cubicBezTo>
                    <a:cubicBezTo>
                      <a:pt x="34053" y="14993"/>
                      <a:pt x="22838" y="9850"/>
                      <a:pt x="18948" y="7921"/>
                    </a:cubicBezTo>
                    <a:cubicBezTo>
                      <a:pt x="18581" y="7421"/>
                      <a:pt x="18181" y="6787"/>
                      <a:pt x="17714" y="6020"/>
                    </a:cubicBezTo>
                    <a:cubicBezTo>
                      <a:pt x="17347" y="5353"/>
                      <a:pt x="17080" y="4652"/>
                      <a:pt x="16946" y="3885"/>
                    </a:cubicBezTo>
                    <a:cubicBezTo>
                      <a:pt x="16713" y="2985"/>
                      <a:pt x="16646" y="2017"/>
                      <a:pt x="16680" y="1083"/>
                    </a:cubicBezTo>
                    <a:cubicBezTo>
                      <a:pt x="16775" y="466"/>
                      <a:pt x="16311" y="0"/>
                      <a:pt x="1583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6"/>
              <p:cNvSpPr/>
              <p:nvPr/>
            </p:nvSpPr>
            <p:spPr>
              <a:xfrm>
                <a:off x="-633785" y="4505240"/>
                <a:ext cx="149659" cy="25464"/>
              </a:xfrm>
              <a:custGeom>
                <a:rect b="b" l="l" r="r" t="t"/>
                <a:pathLst>
                  <a:path extrusionOk="0" h="1124" w="6606">
                    <a:moveTo>
                      <a:pt x="283" y="0"/>
                    </a:moveTo>
                    <a:cubicBezTo>
                      <a:pt x="109" y="0"/>
                      <a:pt x="9" y="13"/>
                      <a:pt x="1" y="38"/>
                    </a:cubicBezTo>
                    <a:cubicBezTo>
                      <a:pt x="1" y="171"/>
                      <a:pt x="1402" y="472"/>
                      <a:pt x="3270" y="772"/>
                    </a:cubicBezTo>
                    <a:cubicBezTo>
                      <a:pt x="4622" y="993"/>
                      <a:pt x="5793" y="1124"/>
                      <a:pt x="6315" y="1124"/>
                    </a:cubicBezTo>
                    <a:cubicBezTo>
                      <a:pt x="6502" y="1124"/>
                      <a:pt x="6606" y="1107"/>
                      <a:pt x="6606" y="1072"/>
                    </a:cubicBezTo>
                    <a:cubicBezTo>
                      <a:pt x="6606" y="972"/>
                      <a:pt x="5171" y="638"/>
                      <a:pt x="3337" y="338"/>
                    </a:cubicBezTo>
                    <a:cubicBezTo>
                      <a:pt x="1986" y="113"/>
                      <a:pt x="804" y="0"/>
                      <a:pt x="283"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6"/>
              <p:cNvSpPr/>
              <p:nvPr/>
            </p:nvSpPr>
            <p:spPr>
              <a:xfrm>
                <a:off x="-634533" y="4471235"/>
                <a:ext cx="160239" cy="18351"/>
              </a:xfrm>
              <a:custGeom>
                <a:rect b="b" l="l" r="r" t="t"/>
                <a:pathLst>
                  <a:path extrusionOk="0" h="810" w="7073">
                    <a:moveTo>
                      <a:pt x="601" y="0"/>
                    </a:moveTo>
                    <a:cubicBezTo>
                      <a:pt x="232" y="0"/>
                      <a:pt x="13" y="22"/>
                      <a:pt x="1" y="71"/>
                    </a:cubicBezTo>
                    <a:cubicBezTo>
                      <a:pt x="1" y="205"/>
                      <a:pt x="1568" y="438"/>
                      <a:pt x="3503" y="638"/>
                    </a:cubicBezTo>
                    <a:cubicBezTo>
                      <a:pt x="4749" y="744"/>
                      <a:pt x="5848" y="809"/>
                      <a:pt x="6486" y="809"/>
                    </a:cubicBezTo>
                    <a:cubicBezTo>
                      <a:pt x="6857" y="809"/>
                      <a:pt x="7072" y="787"/>
                      <a:pt x="7072" y="738"/>
                    </a:cubicBezTo>
                    <a:cubicBezTo>
                      <a:pt x="7072" y="638"/>
                      <a:pt x="5504" y="371"/>
                      <a:pt x="3570" y="171"/>
                    </a:cubicBezTo>
                    <a:cubicBezTo>
                      <a:pt x="2324" y="66"/>
                      <a:pt x="1239" y="0"/>
                      <a:pt x="60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6"/>
              <p:cNvSpPr/>
              <p:nvPr/>
            </p:nvSpPr>
            <p:spPr>
              <a:xfrm>
                <a:off x="-616386" y="4431476"/>
                <a:ext cx="151902" cy="15723"/>
              </a:xfrm>
              <a:custGeom>
                <a:rect b="b" l="l" r="r" t="t"/>
                <a:pathLst>
                  <a:path extrusionOk="0" h="694" w="6705">
                    <a:moveTo>
                      <a:pt x="641" y="0"/>
                    </a:moveTo>
                    <a:cubicBezTo>
                      <a:pt x="239" y="0"/>
                      <a:pt x="0" y="19"/>
                      <a:pt x="0" y="58"/>
                    </a:cubicBezTo>
                    <a:cubicBezTo>
                      <a:pt x="0" y="192"/>
                      <a:pt x="1501" y="425"/>
                      <a:pt x="3336" y="559"/>
                    </a:cubicBezTo>
                    <a:cubicBezTo>
                      <a:pt x="4388" y="653"/>
                      <a:pt x="5325" y="694"/>
                      <a:pt x="5941" y="694"/>
                    </a:cubicBezTo>
                    <a:cubicBezTo>
                      <a:pt x="6419" y="694"/>
                      <a:pt x="6705" y="669"/>
                      <a:pt x="6705" y="625"/>
                    </a:cubicBezTo>
                    <a:cubicBezTo>
                      <a:pt x="6705" y="492"/>
                      <a:pt x="5204" y="292"/>
                      <a:pt x="3369" y="125"/>
                    </a:cubicBezTo>
                    <a:cubicBezTo>
                      <a:pt x="2258" y="44"/>
                      <a:pt x="1257" y="0"/>
                      <a:pt x="64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6"/>
              <p:cNvSpPr/>
              <p:nvPr/>
            </p:nvSpPr>
            <p:spPr>
              <a:xfrm>
                <a:off x="347131" y="3641564"/>
                <a:ext cx="1883990" cy="1488003"/>
              </a:xfrm>
              <a:custGeom>
                <a:rect b="b" l="l" r="r" t="t"/>
                <a:pathLst>
                  <a:path extrusionOk="0" h="65681" w="83160">
                    <a:moveTo>
                      <a:pt x="33358" y="0"/>
                    </a:moveTo>
                    <a:cubicBezTo>
                      <a:pt x="30923" y="100"/>
                      <a:pt x="28954" y="834"/>
                      <a:pt x="26886" y="1268"/>
                    </a:cubicBezTo>
                    <a:cubicBezTo>
                      <a:pt x="20448" y="2502"/>
                      <a:pt x="15812" y="7172"/>
                      <a:pt x="14544" y="11509"/>
                    </a:cubicBezTo>
                    <a:lnTo>
                      <a:pt x="0" y="39929"/>
                    </a:lnTo>
                    <a:lnTo>
                      <a:pt x="12276" y="50236"/>
                    </a:lnTo>
                    <a:lnTo>
                      <a:pt x="23484" y="32423"/>
                    </a:lnTo>
                    <a:lnTo>
                      <a:pt x="24184" y="51370"/>
                    </a:lnTo>
                    <a:lnTo>
                      <a:pt x="23484" y="65547"/>
                    </a:lnTo>
                    <a:lnTo>
                      <a:pt x="66515" y="65681"/>
                    </a:lnTo>
                    <a:lnTo>
                      <a:pt x="64580" y="32457"/>
                    </a:lnTo>
                    <a:lnTo>
                      <a:pt x="76155" y="41864"/>
                    </a:lnTo>
                    <a:lnTo>
                      <a:pt x="83160" y="26753"/>
                    </a:lnTo>
                    <a:lnTo>
                      <a:pt x="65747" y="7305"/>
                    </a:lnTo>
                    <a:cubicBezTo>
                      <a:pt x="60877" y="2535"/>
                      <a:pt x="58275" y="1101"/>
                      <a:pt x="51537" y="300"/>
                    </a:cubicBezTo>
                    <a:cubicBezTo>
                      <a:pt x="50403" y="167"/>
                      <a:pt x="49536" y="67"/>
                      <a:pt x="48902" y="0"/>
                    </a:cubicBezTo>
                    <a:cubicBezTo>
                      <a:pt x="46367" y="801"/>
                      <a:pt x="43740" y="1201"/>
                      <a:pt x="41117" y="1201"/>
                    </a:cubicBezTo>
                    <a:cubicBezTo>
                      <a:pt x="38495" y="1201"/>
                      <a:pt x="35876" y="801"/>
                      <a:pt x="333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6"/>
              <p:cNvSpPr/>
              <p:nvPr/>
            </p:nvSpPr>
            <p:spPr>
              <a:xfrm>
                <a:off x="878390" y="4106309"/>
                <a:ext cx="8337" cy="363522"/>
              </a:xfrm>
              <a:custGeom>
                <a:rect b="b" l="l" r="r" t="t"/>
                <a:pathLst>
                  <a:path extrusionOk="0" h="16046" w="368">
                    <a:moveTo>
                      <a:pt x="234" y="1"/>
                    </a:moveTo>
                    <a:cubicBezTo>
                      <a:pt x="167" y="201"/>
                      <a:pt x="167" y="401"/>
                      <a:pt x="167" y="635"/>
                    </a:cubicBezTo>
                    <a:cubicBezTo>
                      <a:pt x="134" y="1035"/>
                      <a:pt x="101" y="1602"/>
                      <a:pt x="101" y="2336"/>
                    </a:cubicBezTo>
                    <a:cubicBezTo>
                      <a:pt x="67" y="3804"/>
                      <a:pt x="67" y="5805"/>
                      <a:pt x="34" y="8007"/>
                    </a:cubicBezTo>
                    <a:cubicBezTo>
                      <a:pt x="1" y="10242"/>
                      <a:pt x="34" y="12243"/>
                      <a:pt x="34" y="13711"/>
                    </a:cubicBezTo>
                    <a:cubicBezTo>
                      <a:pt x="67" y="14445"/>
                      <a:pt x="67" y="15012"/>
                      <a:pt x="67" y="15412"/>
                    </a:cubicBezTo>
                    <a:cubicBezTo>
                      <a:pt x="67" y="15645"/>
                      <a:pt x="101" y="15846"/>
                      <a:pt x="134" y="16046"/>
                    </a:cubicBezTo>
                    <a:cubicBezTo>
                      <a:pt x="201" y="15846"/>
                      <a:pt x="201" y="15645"/>
                      <a:pt x="201" y="15412"/>
                    </a:cubicBezTo>
                    <a:cubicBezTo>
                      <a:pt x="234" y="15012"/>
                      <a:pt x="267" y="14445"/>
                      <a:pt x="267" y="13711"/>
                    </a:cubicBezTo>
                    <a:cubicBezTo>
                      <a:pt x="301" y="12243"/>
                      <a:pt x="301" y="10242"/>
                      <a:pt x="334" y="8040"/>
                    </a:cubicBezTo>
                    <a:cubicBezTo>
                      <a:pt x="367" y="5805"/>
                      <a:pt x="334" y="3804"/>
                      <a:pt x="334" y="2336"/>
                    </a:cubicBezTo>
                    <a:cubicBezTo>
                      <a:pt x="301" y="1602"/>
                      <a:pt x="301" y="1035"/>
                      <a:pt x="301" y="635"/>
                    </a:cubicBezTo>
                    <a:cubicBezTo>
                      <a:pt x="301" y="401"/>
                      <a:pt x="267" y="201"/>
                      <a:pt x="234" y="1"/>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6"/>
              <p:cNvSpPr/>
              <p:nvPr/>
            </p:nvSpPr>
            <p:spPr>
              <a:xfrm>
                <a:off x="1785995" y="4093463"/>
                <a:ext cx="40824" cy="564540"/>
              </a:xfrm>
              <a:custGeom>
                <a:rect b="b" l="l" r="r" t="t"/>
                <a:pathLst>
                  <a:path extrusionOk="0" h="24919" w="1802">
                    <a:moveTo>
                      <a:pt x="34" y="1"/>
                    </a:moveTo>
                    <a:cubicBezTo>
                      <a:pt x="0" y="334"/>
                      <a:pt x="0" y="635"/>
                      <a:pt x="34" y="968"/>
                    </a:cubicBezTo>
                    <a:cubicBezTo>
                      <a:pt x="67" y="1669"/>
                      <a:pt x="101" y="2569"/>
                      <a:pt x="167" y="3670"/>
                    </a:cubicBezTo>
                    <a:cubicBezTo>
                      <a:pt x="301" y="5905"/>
                      <a:pt x="501" y="9007"/>
                      <a:pt x="734" y="12443"/>
                    </a:cubicBezTo>
                    <a:cubicBezTo>
                      <a:pt x="1001" y="15912"/>
                      <a:pt x="1235" y="19014"/>
                      <a:pt x="1435" y="21283"/>
                    </a:cubicBezTo>
                    <a:cubicBezTo>
                      <a:pt x="1535" y="22350"/>
                      <a:pt x="1602" y="23251"/>
                      <a:pt x="1668" y="23951"/>
                    </a:cubicBezTo>
                    <a:cubicBezTo>
                      <a:pt x="1668" y="24285"/>
                      <a:pt x="1735" y="24585"/>
                      <a:pt x="1802" y="24919"/>
                    </a:cubicBezTo>
                    <a:cubicBezTo>
                      <a:pt x="1802" y="24585"/>
                      <a:pt x="1802" y="24285"/>
                      <a:pt x="1802" y="23951"/>
                    </a:cubicBezTo>
                    <a:cubicBezTo>
                      <a:pt x="1768" y="23284"/>
                      <a:pt x="1702" y="22350"/>
                      <a:pt x="1635" y="21283"/>
                    </a:cubicBezTo>
                    <a:cubicBezTo>
                      <a:pt x="1502" y="19014"/>
                      <a:pt x="1335" y="15912"/>
                      <a:pt x="1068" y="12443"/>
                    </a:cubicBezTo>
                    <a:cubicBezTo>
                      <a:pt x="801" y="9007"/>
                      <a:pt x="601" y="5905"/>
                      <a:pt x="401" y="3637"/>
                    </a:cubicBezTo>
                    <a:cubicBezTo>
                      <a:pt x="301" y="2536"/>
                      <a:pt x="234" y="1635"/>
                      <a:pt x="167" y="968"/>
                    </a:cubicBezTo>
                    <a:cubicBezTo>
                      <a:pt x="134" y="635"/>
                      <a:pt x="101" y="301"/>
                      <a:pt x="34" y="1"/>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6"/>
              <p:cNvSpPr/>
              <p:nvPr/>
            </p:nvSpPr>
            <p:spPr>
              <a:xfrm>
                <a:off x="648646" y="3952912"/>
                <a:ext cx="1322508" cy="4554"/>
              </a:xfrm>
              <a:custGeom>
                <a:rect b="b" l="l" r="r" t="t"/>
                <a:pathLst>
                  <a:path extrusionOk="0" h="201" w="58376">
                    <a:moveTo>
                      <a:pt x="29188" y="0"/>
                    </a:moveTo>
                    <a:cubicBezTo>
                      <a:pt x="13077" y="0"/>
                      <a:pt x="1" y="34"/>
                      <a:pt x="1" y="101"/>
                    </a:cubicBezTo>
                    <a:cubicBezTo>
                      <a:pt x="1" y="167"/>
                      <a:pt x="13077" y="201"/>
                      <a:pt x="29188" y="201"/>
                    </a:cubicBezTo>
                    <a:cubicBezTo>
                      <a:pt x="45300" y="201"/>
                      <a:pt x="58376" y="167"/>
                      <a:pt x="58376" y="101"/>
                    </a:cubicBezTo>
                    <a:cubicBezTo>
                      <a:pt x="58376" y="34"/>
                      <a:pt x="45300" y="0"/>
                      <a:pt x="2918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6"/>
              <p:cNvSpPr/>
              <p:nvPr/>
            </p:nvSpPr>
            <p:spPr>
              <a:xfrm>
                <a:off x="461992" y="4344367"/>
                <a:ext cx="1611201" cy="5301"/>
              </a:xfrm>
              <a:custGeom>
                <a:rect b="b" l="l" r="r" t="t"/>
                <a:pathLst>
                  <a:path extrusionOk="0" h="234" w="71119">
                    <a:moveTo>
                      <a:pt x="35559" y="0"/>
                    </a:moveTo>
                    <a:cubicBezTo>
                      <a:pt x="15945" y="0"/>
                      <a:pt x="1" y="67"/>
                      <a:pt x="1" y="134"/>
                    </a:cubicBezTo>
                    <a:cubicBezTo>
                      <a:pt x="1" y="167"/>
                      <a:pt x="15945" y="234"/>
                      <a:pt x="35559" y="234"/>
                    </a:cubicBezTo>
                    <a:cubicBezTo>
                      <a:pt x="55207" y="234"/>
                      <a:pt x="71118" y="167"/>
                      <a:pt x="71118" y="134"/>
                    </a:cubicBezTo>
                    <a:cubicBezTo>
                      <a:pt x="71118" y="101"/>
                      <a:pt x="55207" y="0"/>
                      <a:pt x="3555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6"/>
              <p:cNvSpPr/>
              <p:nvPr/>
            </p:nvSpPr>
            <p:spPr>
              <a:xfrm>
                <a:off x="898803" y="4791736"/>
                <a:ext cx="935584" cy="4576"/>
              </a:xfrm>
              <a:custGeom>
                <a:rect b="b" l="l" r="r" t="t"/>
                <a:pathLst>
                  <a:path extrusionOk="0" h="202" w="41297">
                    <a:moveTo>
                      <a:pt x="20648" y="1"/>
                    </a:moveTo>
                    <a:cubicBezTo>
                      <a:pt x="9240" y="1"/>
                      <a:pt x="0" y="34"/>
                      <a:pt x="0" y="101"/>
                    </a:cubicBezTo>
                    <a:cubicBezTo>
                      <a:pt x="0" y="168"/>
                      <a:pt x="9240" y="201"/>
                      <a:pt x="20648" y="201"/>
                    </a:cubicBezTo>
                    <a:cubicBezTo>
                      <a:pt x="32056" y="201"/>
                      <a:pt x="41296" y="168"/>
                      <a:pt x="41296" y="101"/>
                    </a:cubicBezTo>
                    <a:cubicBezTo>
                      <a:pt x="41296" y="34"/>
                      <a:pt x="32056" y="1"/>
                      <a:pt x="206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6"/>
              <p:cNvSpPr/>
              <p:nvPr/>
            </p:nvSpPr>
            <p:spPr>
              <a:xfrm>
                <a:off x="1000818" y="3658940"/>
                <a:ext cx="5301" cy="1469879"/>
              </a:xfrm>
              <a:custGeom>
                <a:rect b="b" l="l" r="r" t="t"/>
                <a:pathLst>
                  <a:path extrusionOk="0" h="64881" w="234">
                    <a:moveTo>
                      <a:pt x="134" y="0"/>
                    </a:moveTo>
                    <a:cubicBezTo>
                      <a:pt x="67" y="0"/>
                      <a:pt x="0" y="14511"/>
                      <a:pt x="0" y="32424"/>
                    </a:cubicBezTo>
                    <a:cubicBezTo>
                      <a:pt x="0" y="50337"/>
                      <a:pt x="67" y="64880"/>
                      <a:pt x="134" y="64880"/>
                    </a:cubicBezTo>
                    <a:cubicBezTo>
                      <a:pt x="167" y="64880"/>
                      <a:pt x="234" y="50370"/>
                      <a:pt x="234" y="32424"/>
                    </a:cubicBezTo>
                    <a:cubicBezTo>
                      <a:pt x="234" y="14511"/>
                      <a:pt x="167" y="0"/>
                      <a:pt x="13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6"/>
              <p:cNvSpPr/>
              <p:nvPr/>
            </p:nvSpPr>
            <p:spPr>
              <a:xfrm>
                <a:off x="1559286" y="3669520"/>
                <a:ext cx="9832" cy="1444188"/>
              </a:xfrm>
              <a:custGeom>
                <a:rect b="b" l="l" r="r" t="t"/>
                <a:pathLst>
                  <a:path extrusionOk="0" h="63747" w="434">
                    <a:moveTo>
                      <a:pt x="0" y="0"/>
                    </a:moveTo>
                    <a:cubicBezTo>
                      <a:pt x="0" y="434"/>
                      <a:pt x="0" y="1068"/>
                      <a:pt x="0" y="1902"/>
                    </a:cubicBezTo>
                    <a:lnTo>
                      <a:pt x="0" y="8874"/>
                    </a:lnTo>
                    <a:cubicBezTo>
                      <a:pt x="0" y="14744"/>
                      <a:pt x="67" y="22917"/>
                      <a:pt x="134" y="31890"/>
                    </a:cubicBezTo>
                    <a:cubicBezTo>
                      <a:pt x="200" y="40863"/>
                      <a:pt x="301" y="48969"/>
                      <a:pt x="334" y="54873"/>
                    </a:cubicBezTo>
                    <a:cubicBezTo>
                      <a:pt x="367" y="57809"/>
                      <a:pt x="401" y="60177"/>
                      <a:pt x="401" y="61845"/>
                    </a:cubicBezTo>
                    <a:cubicBezTo>
                      <a:pt x="434" y="62679"/>
                      <a:pt x="434" y="63312"/>
                      <a:pt x="434" y="63746"/>
                    </a:cubicBezTo>
                    <a:lnTo>
                      <a:pt x="434" y="61845"/>
                    </a:lnTo>
                    <a:lnTo>
                      <a:pt x="434" y="54873"/>
                    </a:lnTo>
                    <a:cubicBezTo>
                      <a:pt x="434" y="48969"/>
                      <a:pt x="367" y="40863"/>
                      <a:pt x="301" y="31890"/>
                    </a:cubicBezTo>
                    <a:cubicBezTo>
                      <a:pt x="234" y="22884"/>
                      <a:pt x="134" y="14778"/>
                      <a:pt x="100" y="8874"/>
                    </a:cubicBezTo>
                    <a:cubicBezTo>
                      <a:pt x="67" y="5938"/>
                      <a:pt x="34" y="3570"/>
                      <a:pt x="34" y="1902"/>
                    </a:cubicBezTo>
                    <a:cubicBezTo>
                      <a:pt x="0" y="1068"/>
                      <a:pt x="0" y="434"/>
                      <a:pt x="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6"/>
              <p:cNvSpPr/>
              <p:nvPr/>
            </p:nvSpPr>
            <p:spPr>
              <a:xfrm>
                <a:off x="1965853" y="3968770"/>
                <a:ext cx="5301" cy="532053"/>
              </a:xfrm>
              <a:custGeom>
                <a:rect b="b" l="l" r="r" t="t"/>
                <a:pathLst>
                  <a:path extrusionOk="0" h="23485" w="234">
                    <a:moveTo>
                      <a:pt x="134" y="1"/>
                    </a:moveTo>
                    <a:cubicBezTo>
                      <a:pt x="67" y="1"/>
                      <a:pt x="0" y="5271"/>
                      <a:pt x="0" y="11743"/>
                    </a:cubicBezTo>
                    <a:cubicBezTo>
                      <a:pt x="0" y="18214"/>
                      <a:pt x="67" y="23484"/>
                      <a:pt x="134" y="23484"/>
                    </a:cubicBezTo>
                    <a:cubicBezTo>
                      <a:pt x="201" y="23484"/>
                      <a:pt x="234" y="18214"/>
                      <a:pt x="234" y="11743"/>
                    </a:cubicBezTo>
                    <a:cubicBezTo>
                      <a:pt x="234" y="5238"/>
                      <a:pt x="167" y="1"/>
                      <a:pt x="1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6"/>
              <p:cNvSpPr/>
              <p:nvPr/>
            </p:nvSpPr>
            <p:spPr>
              <a:xfrm>
                <a:off x="558728" y="4107826"/>
                <a:ext cx="4554" cy="501808"/>
              </a:xfrm>
              <a:custGeom>
                <a:rect b="b" l="l" r="r" t="t"/>
                <a:pathLst>
                  <a:path extrusionOk="0" h="22150" w="201">
                    <a:moveTo>
                      <a:pt x="101" y="1"/>
                    </a:moveTo>
                    <a:cubicBezTo>
                      <a:pt x="34" y="1"/>
                      <a:pt x="0" y="4971"/>
                      <a:pt x="0" y="11075"/>
                    </a:cubicBezTo>
                    <a:cubicBezTo>
                      <a:pt x="0" y="17180"/>
                      <a:pt x="34" y="22150"/>
                      <a:pt x="101" y="22150"/>
                    </a:cubicBezTo>
                    <a:cubicBezTo>
                      <a:pt x="167" y="22150"/>
                      <a:pt x="201" y="17180"/>
                      <a:pt x="201" y="11075"/>
                    </a:cubicBezTo>
                    <a:cubicBezTo>
                      <a:pt x="201" y="4971"/>
                      <a:pt x="167" y="1"/>
                      <a:pt x="10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6"/>
              <p:cNvSpPr/>
              <p:nvPr/>
            </p:nvSpPr>
            <p:spPr>
              <a:xfrm>
                <a:off x="1065815" y="3541814"/>
                <a:ext cx="465538" cy="219935"/>
              </a:xfrm>
              <a:custGeom>
                <a:rect b="b" l="l" r="r" t="t"/>
                <a:pathLst>
                  <a:path extrusionOk="0" h="9708" w="20549">
                    <a:moveTo>
                      <a:pt x="2402" y="0"/>
                    </a:moveTo>
                    <a:lnTo>
                      <a:pt x="0" y="4970"/>
                    </a:lnTo>
                    <a:lnTo>
                      <a:pt x="0" y="5571"/>
                    </a:lnTo>
                    <a:lnTo>
                      <a:pt x="7706" y="9707"/>
                    </a:lnTo>
                    <a:lnTo>
                      <a:pt x="12843" y="9707"/>
                    </a:lnTo>
                    <a:lnTo>
                      <a:pt x="20548" y="4703"/>
                    </a:lnTo>
                    <a:lnTo>
                      <a:pt x="17846" y="300"/>
                    </a:lnTo>
                    <a:lnTo>
                      <a:pt x="10174" y="5471"/>
                    </a:lnTo>
                    <a:lnTo>
                      <a:pt x="24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6"/>
              <p:cNvSpPr/>
              <p:nvPr/>
            </p:nvSpPr>
            <p:spPr>
              <a:xfrm>
                <a:off x="1068828" y="3645347"/>
                <a:ext cx="227502" cy="152672"/>
              </a:xfrm>
              <a:custGeom>
                <a:rect b="b" l="l" r="r" t="t"/>
                <a:pathLst>
                  <a:path extrusionOk="0" h="6739" w="10042">
                    <a:moveTo>
                      <a:pt x="1" y="0"/>
                    </a:moveTo>
                    <a:lnTo>
                      <a:pt x="1" y="0"/>
                    </a:lnTo>
                    <a:cubicBezTo>
                      <a:pt x="101" y="200"/>
                      <a:pt x="201" y="367"/>
                      <a:pt x="334" y="534"/>
                    </a:cubicBezTo>
                    <a:cubicBezTo>
                      <a:pt x="568" y="867"/>
                      <a:pt x="935" y="1334"/>
                      <a:pt x="1402" y="1901"/>
                    </a:cubicBezTo>
                    <a:cubicBezTo>
                      <a:pt x="2302" y="3036"/>
                      <a:pt x="3603" y="4570"/>
                      <a:pt x="5171" y="6204"/>
                    </a:cubicBezTo>
                    <a:lnTo>
                      <a:pt x="5605" y="6671"/>
                    </a:lnTo>
                    <a:lnTo>
                      <a:pt x="5671" y="6738"/>
                    </a:lnTo>
                    <a:lnTo>
                      <a:pt x="5738" y="6671"/>
                    </a:lnTo>
                    <a:cubicBezTo>
                      <a:pt x="6105" y="6305"/>
                      <a:pt x="6405" y="5871"/>
                      <a:pt x="6639" y="5404"/>
                    </a:cubicBezTo>
                    <a:cubicBezTo>
                      <a:pt x="6872" y="4970"/>
                      <a:pt x="7072" y="4570"/>
                      <a:pt x="7239" y="4136"/>
                    </a:cubicBezTo>
                    <a:cubicBezTo>
                      <a:pt x="7539" y="3402"/>
                      <a:pt x="7906" y="2702"/>
                      <a:pt x="8306" y="2068"/>
                    </a:cubicBezTo>
                    <a:cubicBezTo>
                      <a:pt x="8573" y="1601"/>
                      <a:pt x="9007" y="1268"/>
                      <a:pt x="9474" y="1067"/>
                    </a:cubicBezTo>
                    <a:cubicBezTo>
                      <a:pt x="9607" y="1001"/>
                      <a:pt x="9741" y="967"/>
                      <a:pt x="9908" y="967"/>
                    </a:cubicBezTo>
                    <a:cubicBezTo>
                      <a:pt x="9941" y="967"/>
                      <a:pt x="9974" y="934"/>
                      <a:pt x="10041" y="934"/>
                    </a:cubicBezTo>
                    <a:cubicBezTo>
                      <a:pt x="10041" y="917"/>
                      <a:pt x="10024" y="909"/>
                      <a:pt x="9995" y="909"/>
                    </a:cubicBezTo>
                    <a:cubicBezTo>
                      <a:pt x="9966" y="909"/>
                      <a:pt x="9924" y="917"/>
                      <a:pt x="9874" y="934"/>
                    </a:cubicBezTo>
                    <a:cubicBezTo>
                      <a:pt x="9741" y="934"/>
                      <a:pt x="9574" y="967"/>
                      <a:pt x="9441" y="1001"/>
                    </a:cubicBezTo>
                    <a:cubicBezTo>
                      <a:pt x="8940" y="1168"/>
                      <a:pt x="8507" y="1534"/>
                      <a:pt x="8206" y="1968"/>
                    </a:cubicBezTo>
                    <a:cubicBezTo>
                      <a:pt x="7773" y="2635"/>
                      <a:pt x="7372" y="3336"/>
                      <a:pt x="7072" y="4070"/>
                    </a:cubicBezTo>
                    <a:cubicBezTo>
                      <a:pt x="6872" y="4470"/>
                      <a:pt x="6705" y="4904"/>
                      <a:pt x="6472" y="5304"/>
                    </a:cubicBezTo>
                    <a:cubicBezTo>
                      <a:pt x="6257" y="5734"/>
                      <a:pt x="6014" y="6107"/>
                      <a:pt x="5690" y="6424"/>
                    </a:cubicBezTo>
                    <a:lnTo>
                      <a:pt x="5690" y="6424"/>
                    </a:lnTo>
                    <a:lnTo>
                      <a:pt x="5304" y="6038"/>
                    </a:lnTo>
                    <a:cubicBezTo>
                      <a:pt x="3770" y="4437"/>
                      <a:pt x="2436" y="2935"/>
                      <a:pt x="1502" y="1801"/>
                    </a:cubicBezTo>
                    <a:lnTo>
                      <a:pt x="401" y="467"/>
                    </a:lnTo>
                    <a:cubicBezTo>
                      <a:pt x="267" y="300"/>
                      <a:pt x="134" y="1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6"/>
              <p:cNvSpPr/>
              <p:nvPr/>
            </p:nvSpPr>
            <p:spPr>
              <a:xfrm>
                <a:off x="1296307" y="3650626"/>
                <a:ext cx="232010" cy="141345"/>
              </a:xfrm>
              <a:custGeom>
                <a:rect b="b" l="l" r="r" t="t"/>
                <a:pathLst>
                  <a:path extrusionOk="0" h="6239" w="10241">
                    <a:moveTo>
                      <a:pt x="10241" y="1"/>
                    </a:moveTo>
                    <a:lnTo>
                      <a:pt x="10241" y="1"/>
                    </a:lnTo>
                    <a:cubicBezTo>
                      <a:pt x="10074" y="134"/>
                      <a:pt x="9940" y="267"/>
                      <a:pt x="9807" y="434"/>
                    </a:cubicBezTo>
                    <a:cubicBezTo>
                      <a:pt x="9540" y="734"/>
                      <a:pt x="9140" y="1168"/>
                      <a:pt x="8606" y="1668"/>
                    </a:cubicBezTo>
                    <a:cubicBezTo>
                      <a:pt x="7272" y="2969"/>
                      <a:pt x="5838" y="4170"/>
                      <a:pt x="4303" y="5271"/>
                    </a:cubicBezTo>
                    <a:cubicBezTo>
                      <a:pt x="4022" y="5468"/>
                      <a:pt x="3740" y="5665"/>
                      <a:pt x="3479" y="5842"/>
                    </a:cubicBezTo>
                    <a:lnTo>
                      <a:pt x="3479" y="5842"/>
                    </a:lnTo>
                    <a:cubicBezTo>
                      <a:pt x="3368" y="5007"/>
                      <a:pt x="3142" y="4176"/>
                      <a:pt x="2802" y="3403"/>
                    </a:cubicBezTo>
                    <a:cubicBezTo>
                      <a:pt x="2569" y="2736"/>
                      <a:pt x="2202" y="2102"/>
                      <a:pt x="1701" y="1535"/>
                    </a:cubicBezTo>
                    <a:cubicBezTo>
                      <a:pt x="1401" y="1168"/>
                      <a:pt x="1001" y="868"/>
                      <a:pt x="534" y="734"/>
                    </a:cubicBezTo>
                    <a:cubicBezTo>
                      <a:pt x="400" y="701"/>
                      <a:pt x="267" y="668"/>
                      <a:pt x="133" y="668"/>
                    </a:cubicBezTo>
                    <a:cubicBezTo>
                      <a:pt x="89" y="668"/>
                      <a:pt x="45" y="653"/>
                      <a:pt x="20" y="653"/>
                    </a:cubicBezTo>
                    <a:cubicBezTo>
                      <a:pt x="7" y="653"/>
                      <a:pt x="0" y="657"/>
                      <a:pt x="0" y="668"/>
                    </a:cubicBezTo>
                    <a:cubicBezTo>
                      <a:pt x="0" y="701"/>
                      <a:pt x="200" y="701"/>
                      <a:pt x="500" y="801"/>
                    </a:cubicBezTo>
                    <a:cubicBezTo>
                      <a:pt x="934" y="968"/>
                      <a:pt x="1334" y="1268"/>
                      <a:pt x="1601" y="1635"/>
                    </a:cubicBezTo>
                    <a:cubicBezTo>
                      <a:pt x="2035" y="2202"/>
                      <a:pt x="2402" y="2803"/>
                      <a:pt x="2635" y="3470"/>
                    </a:cubicBezTo>
                    <a:cubicBezTo>
                      <a:pt x="2969" y="4304"/>
                      <a:pt x="3169" y="5171"/>
                      <a:pt x="3269" y="6038"/>
                    </a:cubicBezTo>
                    <a:lnTo>
                      <a:pt x="3269" y="6238"/>
                    </a:lnTo>
                    <a:lnTo>
                      <a:pt x="3436" y="6138"/>
                    </a:lnTo>
                    <a:cubicBezTo>
                      <a:pt x="3736" y="5905"/>
                      <a:pt x="4070" y="5671"/>
                      <a:pt x="4437" y="5438"/>
                    </a:cubicBezTo>
                    <a:cubicBezTo>
                      <a:pt x="5971" y="4370"/>
                      <a:pt x="7405" y="3136"/>
                      <a:pt x="8706" y="1768"/>
                    </a:cubicBezTo>
                    <a:cubicBezTo>
                      <a:pt x="9207" y="1235"/>
                      <a:pt x="9607" y="801"/>
                      <a:pt x="9874" y="501"/>
                    </a:cubicBezTo>
                    <a:cubicBezTo>
                      <a:pt x="10007" y="334"/>
                      <a:pt x="10141" y="167"/>
                      <a:pt x="102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6"/>
              <p:cNvSpPr/>
              <p:nvPr/>
            </p:nvSpPr>
            <p:spPr>
              <a:xfrm>
                <a:off x="1297055" y="3674051"/>
                <a:ext cx="68033" cy="1454768"/>
              </a:xfrm>
              <a:custGeom>
                <a:rect b="b" l="l" r="r" t="t"/>
                <a:pathLst>
                  <a:path extrusionOk="0" h="64214" w="3003">
                    <a:moveTo>
                      <a:pt x="0" y="1"/>
                    </a:moveTo>
                    <a:cubicBezTo>
                      <a:pt x="0" y="34"/>
                      <a:pt x="0" y="101"/>
                      <a:pt x="0" y="167"/>
                    </a:cubicBezTo>
                    <a:cubicBezTo>
                      <a:pt x="0" y="267"/>
                      <a:pt x="34" y="434"/>
                      <a:pt x="34" y="634"/>
                    </a:cubicBezTo>
                    <a:cubicBezTo>
                      <a:pt x="67" y="1101"/>
                      <a:pt x="134" y="1702"/>
                      <a:pt x="167" y="2502"/>
                    </a:cubicBezTo>
                    <a:cubicBezTo>
                      <a:pt x="301" y="4137"/>
                      <a:pt x="501" y="6505"/>
                      <a:pt x="734" y="9374"/>
                    </a:cubicBezTo>
                    <a:cubicBezTo>
                      <a:pt x="1168" y="15178"/>
                      <a:pt x="1735" y="23217"/>
                      <a:pt x="2135" y="32057"/>
                    </a:cubicBezTo>
                    <a:cubicBezTo>
                      <a:pt x="2536" y="40930"/>
                      <a:pt x="2736" y="48969"/>
                      <a:pt x="2802" y="54807"/>
                    </a:cubicBezTo>
                    <a:cubicBezTo>
                      <a:pt x="2869" y="57709"/>
                      <a:pt x="2902" y="60044"/>
                      <a:pt x="2902" y="61678"/>
                    </a:cubicBezTo>
                    <a:cubicBezTo>
                      <a:pt x="2936" y="62479"/>
                      <a:pt x="2936" y="63112"/>
                      <a:pt x="2936" y="63546"/>
                    </a:cubicBezTo>
                    <a:lnTo>
                      <a:pt x="2936" y="64046"/>
                    </a:lnTo>
                    <a:lnTo>
                      <a:pt x="2936" y="64213"/>
                    </a:lnTo>
                    <a:cubicBezTo>
                      <a:pt x="2936" y="64147"/>
                      <a:pt x="2969" y="64113"/>
                      <a:pt x="2969" y="64046"/>
                    </a:cubicBezTo>
                    <a:lnTo>
                      <a:pt x="2969" y="63546"/>
                    </a:lnTo>
                    <a:lnTo>
                      <a:pt x="2969" y="61678"/>
                    </a:lnTo>
                    <a:cubicBezTo>
                      <a:pt x="3003" y="60044"/>
                      <a:pt x="3003" y="57709"/>
                      <a:pt x="2969" y="54807"/>
                    </a:cubicBezTo>
                    <a:cubicBezTo>
                      <a:pt x="2936" y="48969"/>
                      <a:pt x="2769" y="40930"/>
                      <a:pt x="2369" y="32057"/>
                    </a:cubicBezTo>
                    <a:cubicBezTo>
                      <a:pt x="1968" y="23184"/>
                      <a:pt x="1368" y="15178"/>
                      <a:pt x="901" y="9374"/>
                    </a:cubicBezTo>
                    <a:cubicBezTo>
                      <a:pt x="634" y="6472"/>
                      <a:pt x="434" y="4137"/>
                      <a:pt x="267" y="2502"/>
                    </a:cubicBezTo>
                    <a:cubicBezTo>
                      <a:pt x="201" y="1702"/>
                      <a:pt x="134" y="1068"/>
                      <a:pt x="67" y="634"/>
                    </a:cubicBezTo>
                    <a:cubicBezTo>
                      <a:pt x="67" y="434"/>
                      <a:pt x="67" y="267"/>
                      <a:pt x="34" y="167"/>
                    </a:cubicBezTo>
                    <a:cubicBezTo>
                      <a:pt x="0" y="34"/>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6"/>
              <p:cNvSpPr/>
              <p:nvPr/>
            </p:nvSpPr>
            <p:spPr>
              <a:xfrm>
                <a:off x="1291754" y="3665737"/>
                <a:ext cx="224466" cy="175350"/>
              </a:xfrm>
              <a:custGeom>
                <a:rect b="b" l="l" r="r" t="t"/>
                <a:pathLst>
                  <a:path extrusionOk="0" h="7740" w="9908">
                    <a:moveTo>
                      <a:pt x="9841" y="1"/>
                    </a:moveTo>
                    <a:lnTo>
                      <a:pt x="9841" y="1"/>
                    </a:lnTo>
                    <a:cubicBezTo>
                      <a:pt x="7840" y="2169"/>
                      <a:pt x="5805" y="3436"/>
                      <a:pt x="3603" y="5138"/>
                    </a:cubicBezTo>
                    <a:cubicBezTo>
                      <a:pt x="3470" y="4004"/>
                      <a:pt x="3070" y="2903"/>
                      <a:pt x="2503" y="1902"/>
                    </a:cubicBezTo>
                    <a:cubicBezTo>
                      <a:pt x="1970" y="962"/>
                      <a:pt x="1231" y="22"/>
                      <a:pt x="204" y="22"/>
                    </a:cubicBezTo>
                    <a:cubicBezTo>
                      <a:pt x="137" y="22"/>
                      <a:pt x="70" y="26"/>
                      <a:pt x="1" y="34"/>
                    </a:cubicBezTo>
                    <a:cubicBezTo>
                      <a:pt x="968" y="568"/>
                      <a:pt x="1302" y="1769"/>
                      <a:pt x="1302" y="2836"/>
                    </a:cubicBezTo>
                    <a:cubicBezTo>
                      <a:pt x="1335" y="3903"/>
                      <a:pt x="1068" y="5004"/>
                      <a:pt x="1168" y="6105"/>
                    </a:cubicBezTo>
                    <a:cubicBezTo>
                      <a:pt x="1135" y="6672"/>
                      <a:pt x="1435" y="7206"/>
                      <a:pt x="1869" y="7573"/>
                    </a:cubicBezTo>
                    <a:cubicBezTo>
                      <a:pt x="2066" y="7691"/>
                      <a:pt x="2278" y="7739"/>
                      <a:pt x="2495" y="7739"/>
                    </a:cubicBezTo>
                    <a:cubicBezTo>
                      <a:pt x="3014" y="7739"/>
                      <a:pt x="3567" y="7464"/>
                      <a:pt x="4037" y="7206"/>
                    </a:cubicBezTo>
                    <a:cubicBezTo>
                      <a:pt x="5505" y="6405"/>
                      <a:pt x="6973" y="5605"/>
                      <a:pt x="8173" y="4437"/>
                    </a:cubicBezTo>
                    <a:cubicBezTo>
                      <a:pt x="9308" y="3270"/>
                      <a:pt x="9908" y="1669"/>
                      <a:pt x="9841" y="1"/>
                    </a:cubicBezTo>
                    <a:close/>
                  </a:path>
                </a:pathLst>
              </a:cu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6"/>
              <p:cNvSpPr/>
              <p:nvPr/>
            </p:nvSpPr>
            <p:spPr>
              <a:xfrm>
                <a:off x="1130042" y="3679352"/>
                <a:ext cx="135296" cy="144652"/>
              </a:xfrm>
              <a:custGeom>
                <a:rect b="b" l="l" r="r" t="t"/>
                <a:pathLst>
                  <a:path extrusionOk="0" h="6385" w="5972">
                    <a:moveTo>
                      <a:pt x="5971" y="0"/>
                    </a:moveTo>
                    <a:lnTo>
                      <a:pt x="5971" y="0"/>
                    </a:lnTo>
                    <a:cubicBezTo>
                      <a:pt x="4837" y="1301"/>
                      <a:pt x="4170" y="3636"/>
                      <a:pt x="2969" y="5204"/>
                    </a:cubicBezTo>
                    <a:cubicBezTo>
                      <a:pt x="1702" y="4437"/>
                      <a:pt x="1001" y="3069"/>
                      <a:pt x="101" y="1901"/>
                    </a:cubicBezTo>
                    <a:lnTo>
                      <a:pt x="0" y="1901"/>
                    </a:lnTo>
                    <a:cubicBezTo>
                      <a:pt x="734" y="3336"/>
                      <a:pt x="1502" y="4804"/>
                      <a:pt x="2802" y="5838"/>
                    </a:cubicBezTo>
                    <a:cubicBezTo>
                      <a:pt x="3168" y="6134"/>
                      <a:pt x="3673" y="6384"/>
                      <a:pt x="4149" y="6384"/>
                    </a:cubicBezTo>
                    <a:cubicBezTo>
                      <a:pt x="4368" y="6384"/>
                      <a:pt x="4581" y="6331"/>
                      <a:pt x="4771" y="6205"/>
                    </a:cubicBezTo>
                    <a:cubicBezTo>
                      <a:pt x="5238" y="5871"/>
                      <a:pt x="5304" y="5204"/>
                      <a:pt x="5338" y="4637"/>
                    </a:cubicBezTo>
                    <a:cubicBezTo>
                      <a:pt x="5438" y="3169"/>
                      <a:pt x="5871" y="1468"/>
                      <a:pt x="5971" y="0"/>
                    </a:cubicBezTo>
                    <a:close/>
                  </a:path>
                </a:pathLst>
              </a:cu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6"/>
              <p:cNvSpPr/>
              <p:nvPr/>
            </p:nvSpPr>
            <p:spPr>
              <a:xfrm>
                <a:off x="1801854" y="4271826"/>
                <a:ext cx="318189" cy="244855"/>
              </a:xfrm>
              <a:custGeom>
                <a:rect b="b" l="l" r="r" t="t"/>
                <a:pathLst>
                  <a:path extrusionOk="0" h="10808" w="14045">
                    <a:moveTo>
                      <a:pt x="14044" y="0"/>
                    </a:moveTo>
                    <a:lnTo>
                      <a:pt x="14044" y="0"/>
                    </a:lnTo>
                    <a:cubicBezTo>
                      <a:pt x="12310" y="167"/>
                      <a:pt x="11176" y="1768"/>
                      <a:pt x="10275" y="3269"/>
                    </a:cubicBezTo>
                    <a:cubicBezTo>
                      <a:pt x="9408" y="4737"/>
                      <a:pt x="8307" y="6405"/>
                      <a:pt x="6606" y="6705"/>
                    </a:cubicBezTo>
                    <a:cubicBezTo>
                      <a:pt x="6436" y="6734"/>
                      <a:pt x="6265" y="6748"/>
                      <a:pt x="6095" y="6748"/>
                    </a:cubicBezTo>
                    <a:cubicBezTo>
                      <a:pt x="5092" y="6748"/>
                      <a:pt x="4087" y="6279"/>
                      <a:pt x="3203" y="5738"/>
                    </a:cubicBezTo>
                    <a:cubicBezTo>
                      <a:pt x="2169" y="5137"/>
                      <a:pt x="1168" y="4403"/>
                      <a:pt x="1" y="4136"/>
                    </a:cubicBezTo>
                    <a:lnTo>
                      <a:pt x="1" y="4136"/>
                    </a:lnTo>
                    <a:lnTo>
                      <a:pt x="8240" y="10808"/>
                    </a:lnTo>
                    <a:lnTo>
                      <a:pt x="14044" y="0"/>
                    </a:lnTo>
                    <a:close/>
                  </a:path>
                </a:pathLst>
              </a:cu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6"/>
              <p:cNvSpPr/>
              <p:nvPr/>
            </p:nvSpPr>
            <p:spPr>
              <a:xfrm>
                <a:off x="472571" y="4450166"/>
                <a:ext cx="359739" cy="251674"/>
              </a:xfrm>
              <a:custGeom>
                <a:rect b="b" l="l" r="r" t="t"/>
                <a:pathLst>
                  <a:path extrusionOk="0" h="11109" w="15879">
                    <a:moveTo>
                      <a:pt x="15879" y="0"/>
                    </a:moveTo>
                    <a:cubicBezTo>
                      <a:pt x="15878" y="1"/>
                      <a:pt x="11842" y="4270"/>
                      <a:pt x="9107" y="4871"/>
                    </a:cubicBezTo>
                    <a:cubicBezTo>
                      <a:pt x="8398" y="5033"/>
                      <a:pt x="7681" y="5112"/>
                      <a:pt x="6967" y="5112"/>
                    </a:cubicBezTo>
                    <a:cubicBezTo>
                      <a:pt x="4892" y="5112"/>
                      <a:pt x="2847" y="4444"/>
                      <a:pt x="1135" y="3203"/>
                    </a:cubicBezTo>
                    <a:cubicBezTo>
                      <a:pt x="968" y="3069"/>
                      <a:pt x="735" y="2969"/>
                      <a:pt x="534" y="2903"/>
                    </a:cubicBezTo>
                    <a:cubicBezTo>
                      <a:pt x="499" y="2892"/>
                      <a:pt x="464" y="2888"/>
                      <a:pt x="429" y="2888"/>
                    </a:cubicBezTo>
                    <a:cubicBezTo>
                      <a:pt x="234" y="2888"/>
                      <a:pt x="57" y="3038"/>
                      <a:pt x="1" y="3236"/>
                    </a:cubicBezTo>
                    <a:cubicBezTo>
                      <a:pt x="1" y="3436"/>
                      <a:pt x="101" y="3603"/>
                      <a:pt x="268" y="3736"/>
                    </a:cubicBezTo>
                    <a:cubicBezTo>
                      <a:pt x="3070" y="6305"/>
                      <a:pt x="5972" y="8773"/>
                      <a:pt x="8974" y="11108"/>
                    </a:cubicBezTo>
                    <a:lnTo>
                      <a:pt x="15879" y="0"/>
                    </a:lnTo>
                    <a:close/>
                  </a:path>
                </a:pathLst>
              </a:cu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6"/>
              <p:cNvSpPr/>
              <p:nvPr/>
            </p:nvSpPr>
            <p:spPr>
              <a:xfrm>
                <a:off x="1192774" y="3792695"/>
                <a:ext cx="267533" cy="1109030"/>
              </a:xfrm>
              <a:custGeom>
                <a:rect b="b" l="l" r="r" t="t"/>
                <a:pathLst>
                  <a:path extrusionOk="0" h="48953" w="11809">
                    <a:moveTo>
                      <a:pt x="3136" y="1"/>
                    </a:moveTo>
                    <a:cubicBezTo>
                      <a:pt x="1601" y="12243"/>
                      <a:pt x="601" y="24552"/>
                      <a:pt x="134" y="36927"/>
                    </a:cubicBezTo>
                    <a:cubicBezTo>
                      <a:pt x="67" y="38862"/>
                      <a:pt x="0" y="40830"/>
                      <a:pt x="701" y="42631"/>
                    </a:cubicBezTo>
                    <a:cubicBezTo>
                      <a:pt x="1501" y="44733"/>
                      <a:pt x="3202" y="46367"/>
                      <a:pt x="4870" y="47868"/>
                    </a:cubicBezTo>
                    <a:cubicBezTo>
                      <a:pt x="5429" y="48400"/>
                      <a:pt x="6156" y="48953"/>
                      <a:pt x="6868" y="48953"/>
                    </a:cubicBezTo>
                    <a:cubicBezTo>
                      <a:pt x="7049" y="48953"/>
                      <a:pt x="7229" y="48917"/>
                      <a:pt x="7405" y="48836"/>
                    </a:cubicBezTo>
                    <a:cubicBezTo>
                      <a:pt x="7706" y="48636"/>
                      <a:pt x="8006" y="48369"/>
                      <a:pt x="8206" y="48068"/>
                    </a:cubicBezTo>
                    <a:cubicBezTo>
                      <a:pt x="9240" y="46734"/>
                      <a:pt x="10207" y="45266"/>
                      <a:pt x="10608" y="43632"/>
                    </a:cubicBezTo>
                    <a:cubicBezTo>
                      <a:pt x="11809" y="38428"/>
                      <a:pt x="6905" y="33291"/>
                      <a:pt x="8006" y="28054"/>
                    </a:cubicBezTo>
                    <a:lnTo>
                      <a:pt x="3136" y="1"/>
                    </a:lnTo>
                    <a:close/>
                  </a:path>
                </a:pathLst>
              </a:cu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6"/>
              <p:cNvSpPr/>
              <p:nvPr/>
            </p:nvSpPr>
            <p:spPr>
              <a:xfrm>
                <a:off x="1229792" y="3693693"/>
                <a:ext cx="130765" cy="120185"/>
              </a:xfrm>
              <a:custGeom>
                <a:rect b="b" l="l" r="r" t="t"/>
                <a:pathLst>
                  <a:path extrusionOk="0" h="5305" w="5772">
                    <a:moveTo>
                      <a:pt x="4771" y="1"/>
                    </a:moveTo>
                    <a:lnTo>
                      <a:pt x="1101" y="101"/>
                    </a:lnTo>
                    <a:lnTo>
                      <a:pt x="1" y="2336"/>
                    </a:lnTo>
                    <a:lnTo>
                      <a:pt x="1568" y="5305"/>
                    </a:lnTo>
                    <a:lnTo>
                      <a:pt x="4604" y="5305"/>
                    </a:lnTo>
                    <a:lnTo>
                      <a:pt x="5771" y="2002"/>
                    </a:lnTo>
                    <a:lnTo>
                      <a:pt x="477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66"/>
              <p:cNvSpPr/>
              <p:nvPr/>
            </p:nvSpPr>
            <p:spPr>
              <a:xfrm>
                <a:off x="1226779" y="3813855"/>
                <a:ext cx="217669" cy="1077676"/>
              </a:xfrm>
              <a:custGeom>
                <a:rect b="b" l="l" r="r" t="t"/>
                <a:pathLst>
                  <a:path extrusionOk="0" h="47569" w="9608">
                    <a:moveTo>
                      <a:pt x="1701" y="1"/>
                    </a:moveTo>
                    <a:lnTo>
                      <a:pt x="0" y="42131"/>
                    </a:lnTo>
                    <a:lnTo>
                      <a:pt x="5004" y="47568"/>
                    </a:lnTo>
                    <a:lnTo>
                      <a:pt x="9607" y="40997"/>
                    </a:lnTo>
                    <a:lnTo>
                      <a:pt x="47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66"/>
              <p:cNvSpPr/>
              <p:nvPr/>
            </p:nvSpPr>
            <p:spPr>
              <a:xfrm>
                <a:off x="1266833" y="3810072"/>
                <a:ext cx="62732" cy="5890"/>
              </a:xfrm>
              <a:custGeom>
                <a:rect b="b" l="l" r="r" t="t"/>
                <a:pathLst>
                  <a:path extrusionOk="0" h="260" w="2769">
                    <a:moveTo>
                      <a:pt x="1297" y="0"/>
                    </a:moveTo>
                    <a:cubicBezTo>
                      <a:pt x="859" y="0"/>
                      <a:pt x="422" y="58"/>
                      <a:pt x="0" y="168"/>
                    </a:cubicBezTo>
                    <a:cubicBezTo>
                      <a:pt x="342" y="217"/>
                      <a:pt x="684" y="248"/>
                      <a:pt x="1026" y="248"/>
                    </a:cubicBezTo>
                    <a:cubicBezTo>
                      <a:pt x="1151" y="248"/>
                      <a:pt x="1276" y="243"/>
                      <a:pt x="1401" y="234"/>
                    </a:cubicBezTo>
                    <a:cubicBezTo>
                      <a:pt x="1618" y="251"/>
                      <a:pt x="1843" y="259"/>
                      <a:pt x="2072" y="259"/>
                    </a:cubicBezTo>
                    <a:cubicBezTo>
                      <a:pt x="2302" y="259"/>
                      <a:pt x="2535" y="251"/>
                      <a:pt x="2769" y="234"/>
                    </a:cubicBezTo>
                    <a:cubicBezTo>
                      <a:pt x="2290" y="75"/>
                      <a:pt x="1793" y="0"/>
                      <a:pt x="12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66"/>
              <p:cNvSpPr/>
              <p:nvPr/>
            </p:nvSpPr>
            <p:spPr>
              <a:xfrm>
                <a:off x="1252470" y="3710254"/>
                <a:ext cx="95242" cy="74150"/>
              </a:xfrm>
              <a:custGeom>
                <a:rect b="b" l="l" r="r" t="t"/>
                <a:pathLst>
                  <a:path extrusionOk="0" h="3273" w="4204">
                    <a:moveTo>
                      <a:pt x="4197" y="0"/>
                    </a:moveTo>
                    <a:cubicBezTo>
                      <a:pt x="4113" y="0"/>
                      <a:pt x="3330" y="870"/>
                      <a:pt x="2235" y="1772"/>
                    </a:cubicBezTo>
                    <a:cubicBezTo>
                      <a:pt x="1068" y="2672"/>
                      <a:pt x="0" y="3239"/>
                      <a:pt x="34" y="3273"/>
                    </a:cubicBezTo>
                    <a:cubicBezTo>
                      <a:pt x="301" y="3239"/>
                      <a:pt x="534" y="3139"/>
                      <a:pt x="768" y="2973"/>
                    </a:cubicBezTo>
                    <a:cubicBezTo>
                      <a:pt x="1335" y="2672"/>
                      <a:pt x="1868" y="2339"/>
                      <a:pt x="2369" y="1938"/>
                    </a:cubicBezTo>
                    <a:cubicBezTo>
                      <a:pt x="2869" y="1538"/>
                      <a:pt x="3303" y="1105"/>
                      <a:pt x="3736" y="638"/>
                    </a:cubicBezTo>
                    <a:cubicBezTo>
                      <a:pt x="3936" y="437"/>
                      <a:pt x="4070" y="237"/>
                      <a:pt x="4203" y="4"/>
                    </a:cubicBezTo>
                    <a:cubicBezTo>
                      <a:pt x="4202" y="1"/>
                      <a:pt x="4200" y="0"/>
                      <a:pt x="41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66"/>
              <p:cNvSpPr/>
              <p:nvPr/>
            </p:nvSpPr>
            <p:spPr>
              <a:xfrm>
                <a:off x="1259266" y="3906809"/>
                <a:ext cx="84662" cy="84662"/>
              </a:xfrm>
              <a:custGeom>
                <a:rect b="b" l="l" r="r" t="t"/>
                <a:pathLst>
                  <a:path extrusionOk="0" h="3737" w="3737">
                    <a:moveTo>
                      <a:pt x="3737" y="1"/>
                    </a:moveTo>
                    <a:cubicBezTo>
                      <a:pt x="3036" y="534"/>
                      <a:pt x="2402" y="1135"/>
                      <a:pt x="1802" y="1802"/>
                    </a:cubicBezTo>
                    <a:cubicBezTo>
                      <a:pt x="1135" y="2369"/>
                      <a:pt x="534" y="3036"/>
                      <a:pt x="1" y="3737"/>
                    </a:cubicBezTo>
                    <a:cubicBezTo>
                      <a:pt x="701" y="3170"/>
                      <a:pt x="1335" y="2603"/>
                      <a:pt x="1935" y="1935"/>
                    </a:cubicBezTo>
                    <a:cubicBezTo>
                      <a:pt x="2602" y="1335"/>
                      <a:pt x="3203" y="701"/>
                      <a:pt x="3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6"/>
              <p:cNvSpPr/>
              <p:nvPr/>
            </p:nvSpPr>
            <p:spPr>
              <a:xfrm>
                <a:off x="1254735" y="3975589"/>
                <a:ext cx="95242" cy="93724"/>
              </a:xfrm>
              <a:custGeom>
                <a:rect b="b" l="l" r="r" t="t"/>
                <a:pathLst>
                  <a:path extrusionOk="0" h="4137" w="4204">
                    <a:moveTo>
                      <a:pt x="4203" y="0"/>
                    </a:moveTo>
                    <a:lnTo>
                      <a:pt x="4203" y="0"/>
                    </a:lnTo>
                    <a:cubicBezTo>
                      <a:pt x="3436" y="601"/>
                      <a:pt x="2702" y="1268"/>
                      <a:pt x="2035" y="2002"/>
                    </a:cubicBezTo>
                    <a:cubicBezTo>
                      <a:pt x="1301" y="2669"/>
                      <a:pt x="634" y="3369"/>
                      <a:pt x="0" y="4136"/>
                    </a:cubicBezTo>
                    <a:cubicBezTo>
                      <a:pt x="801" y="3536"/>
                      <a:pt x="1501" y="2869"/>
                      <a:pt x="2169" y="2135"/>
                    </a:cubicBezTo>
                    <a:cubicBezTo>
                      <a:pt x="2902" y="1501"/>
                      <a:pt x="3570" y="767"/>
                      <a:pt x="42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6"/>
              <p:cNvSpPr/>
              <p:nvPr/>
            </p:nvSpPr>
            <p:spPr>
              <a:xfrm>
                <a:off x="1250952" y="4039069"/>
                <a:ext cx="109605" cy="108835"/>
              </a:xfrm>
              <a:custGeom>
                <a:rect b="b" l="l" r="r" t="t"/>
                <a:pathLst>
                  <a:path extrusionOk="0" h="4804" w="4838">
                    <a:moveTo>
                      <a:pt x="4837" y="0"/>
                    </a:moveTo>
                    <a:lnTo>
                      <a:pt x="4837" y="0"/>
                    </a:lnTo>
                    <a:cubicBezTo>
                      <a:pt x="3970" y="734"/>
                      <a:pt x="3103" y="1501"/>
                      <a:pt x="2336" y="2335"/>
                    </a:cubicBezTo>
                    <a:cubicBezTo>
                      <a:pt x="1502" y="3102"/>
                      <a:pt x="734" y="3936"/>
                      <a:pt x="1" y="4804"/>
                    </a:cubicBezTo>
                    <a:cubicBezTo>
                      <a:pt x="868" y="4103"/>
                      <a:pt x="1702" y="3303"/>
                      <a:pt x="2502" y="2502"/>
                    </a:cubicBezTo>
                    <a:cubicBezTo>
                      <a:pt x="3336" y="1701"/>
                      <a:pt x="4104" y="867"/>
                      <a:pt x="48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6"/>
              <p:cNvSpPr/>
              <p:nvPr/>
            </p:nvSpPr>
            <p:spPr>
              <a:xfrm>
                <a:off x="1248686" y="4106309"/>
                <a:ext cx="119415" cy="117919"/>
              </a:xfrm>
              <a:custGeom>
                <a:rect b="b" l="l" r="r" t="t"/>
                <a:pathLst>
                  <a:path extrusionOk="0" h="5205" w="5271">
                    <a:moveTo>
                      <a:pt x="5271" y="1"/>
                    </a:moveTo>
                    <a:lnTo>
                      <a:pt x="5271" y="1"/>
                    </a:lnTo>
                    <a:cubicBezTo>
                      <a:pt x="4304" y="802"/>
                      <a:pt x="3403" y="1635"/>
                      <a:pt x="2569" y="2536"/>
                    </a:cubicBezTo>
                    <a:cubicBezTo>
                      <a:pt x="1668" y="3370"/>
                      <a:pt x="801" y="4271"/>
                      <a:pt x="1" y="5205"/>
                    </a:cubicBezTo>
                    <a:cubicBezTo>
                      <a:pt x="968" y="4437"/>
                      <a:pt x="1869" y="3570"/>
                      <a:pt x="2702" y="2703"/>
                    </a:cubicBezTo>
                    <a:cubicBezTo>
                      <a:pt x="3603" y="1836"/>
                      <a:pt x="4470" y="935"/>
                      <a:pt x="527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6"/>
              <p:cNvSpPr/>
              <p:nvPr/>
            </p:nvSpPr>
            <p:spPr>
              <a:xfrm>
                <a:off x="1246421" y="4173571"/>
                <a:ext cx="128499" cy="127752"/>
              </a:xfrm>
              <a:custGeom>
                <a:rect b="b" l="l" r="r" t="t"/>
                <a:pathLst>
                  <a:path extrusionOk="0" h="5639" w="5672">
                    <a:moveTo>
                      <a:pt x="5671" y="1"/>
                    </a:moveTo>
                    <a:cubicBezTo>
                      <a:pt x="4670" y="835"/>
                      <a:pt x="3670" y="1769"/>
                      <a:pt x="2769" y="2703"/>
                    </a:cubicBezTo>
                    <a:cubicBezTo>
                      <a:pt x="1802" y="3637"/>
                      <a:pt x="868" y="4604"/>
                      <a:pt x="0" y="5638"/>
                    </a:cubicBezTo>
                    <a:cubicBezTo>
                      <a:pt x="1035" y="4771"/>
                      <a:pt x="2002" y="3870"/>
                      <a:pt x="2936" y="2903"/>
                    </a:cubicBezTo>
                    <a:cubicBezTo>
                      <a:pt x="3903" y="1969"/>
                      <a:pt x="4804" y="1001"/>
                      <a:pt x="56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6"/>
              <p:cNvSpPr/>
              <p:nvPr/>
            </p:nvSpPr>
            <p:spPr>
              <a:xfrm>
                <a:off x="1242638" y="4239316"/>
                <a:ext cx="142092" cy="140597"/>
              </a:xfrm>
              <a:custGeom>
                <a:rect b="b" l="l" r="r" t="t"/>
                <a:pathLst>
                  <a:path extrusionOk="0" h="6206" w="6272">
                    <a:moveTo>
                      <a:pt x="6235" y="0"/>
                    </a:moveTo>
                    <a:cubicBezTo>
                      <a:pt x="6137" y="0"/>
                      <a:pt x="4717" y="1323"/>
                      <a:pt x="3036" y="3036"/>
                    </a:cubicBezTo>
                    <a:cubicBezTo>
                      <a:pt x="1969" y="4037"/>
                      <a:pt x="935" y="5104"/>
                      <a:pt x="1" y="6205"/>
                    </a:cubicBezTo>
                    <a:cubicBezTo>
                      <a:pt x="1" y="6206"/>
                      <a:pt x="2" y="6206"/>
                      <a:pt x="3" y="6206"/>
                    </a:cubicBezTo>
                    <a:cubicBezTo>
                      <a:pt x="69" y="6206"/>
                      <a:pt x="1490" y="4883"/>
                      <a:pt x="3203" y="3170"/>
                    </a:cubicBezTo>
                    <a:cubicBezTo>
                      <a:pt x="4904" y="1469"/>
                      <a:pt x="6272" y="34"/>
                      <a:pt x="6238" y="1"/>
                    </a:cubicBezTo>
                    <a:cubicBezTo>
                      <a:pt x="6238" y="0"/>
                      <a:pt x="6237" y="0"/>
                      <a:pt x="623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6"/>
              <p:cNvSpPr/>
              <p:nvPr/>
            </p:nvSpPr>
            <p:spPr>
              <a:xfrm>
                <a:off x="1238107" y="4306579"/>
                <a:ext cx="153442" cy="150452"/>
              </a:xfrm>
              <a:custGeom>
                <a:rect b="b" l="l" r="r" t="t"/>
                <a:pathLst>
                  <a:path extrusionOk="0" h="6641" w="6773">
                    <a:moveTo>
                      <a:pt x="6737" y="0"/>
                    </a:moveTo>
                    <a:cubicBezTo>
                      <a:pt x="6670" y="0"/>
                      <a:pt x="5150" y="1423"/>
                      <a:pt x="3303" y="3236"/>
                    </a:cubicBezTo>
                    <a:cubicBezTo>
                      <a:pt x="1468" y="5071"/>
                      <a:pt x="1" y="6605"/>
                      <a:pt x="67" y="6639"/>
                    </a:cubicBezTo>
                    <a:cubicBezTo>
                      <a:pt x="68" y="6640"/>
                      <a:pt x="69" y="6641"/>
                      <a:pt x="72" y="6641"/>
                    </a:cubicBezTo>
                    <a:cubicBezTo>
                      <a:pt x="168" y="6641"/>
                      <a:pt x="1675" y="5197"/>
                      <a:pt x="3470" y="3403"/>
                    </a:cubicBezTo>
                    <a:cubicBezTo>
                      <a:pt x="5304" y="1568"/>
                      <a:pt x="6772" y="34"/>
                      <a:pt x="6739" y="1"/>
                    </a:cubicBezTo>
                    <a:cubicBezTo>
                      <a:pt x="6738" y="0"/>
                      <a:pt x="6738" y="0"/>
                      <a:pt x="6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6"/>
              <p:cNvSpPr/>
              <p:nvPr/>
            </p:nvSpPr>
            <p:spPr>
              <a:xfrm>
                <a:off x="1236589" y="4373026"/>
                <a:ext cx="163252" cy="160307"/>
              </a:xfrm>
              <a:custGeom>
                <a:rect b="b" l="l" r="r" t="t"/>
                <a:pathLst>
                  <a:path extrusionOk="0" h="7076" w="7206">
                    <a:moveTo>
                      <a:pt x="7169" y="1"/>
                    </a:moveTo>
                    <a:cubicBezTo>
                      <a:pt x="7072" y="1"/>
                      <a:pt x="5464" y="1545"/>
                      <a:pt x="3537" y="3472"/>
                    </a:cubicBezTo>
                    <a:cubicBezTo>
                      <a:pt x="1569" y="5407"/>
                      <a:pt x="1" y="7041"/>
                      <a:pt x="34" y="7075"/>
                    </a:cubicBezTo>
                    <a:cubicBezTo>
                      <a:pt x="35" y="7075"/>
                      <a:pt x="35" y="7075"/>
                      <a:pt x="36" y="7075"/>
                    </a:cubicBezTo>
                    <a:cubicBezTo>
                      <a:pt x="102" y="7075"/>
                      <a:pt x="1723" y="5553"/>
                      <a:pt x="3670" y="3606"/>
                    </a:cubicBezTo>
                    <a:cubicBezTo>
                      <a:pt x="5638" y="1671"/>
                      <a:pt x="7206" y="36"/>
                      <a:pt x="7173" y="3"/>
                    </a:cubicBezTo>
                    <a:cubicBezTo>
                      <a:pt x="7172" y="2"/>
                      <a:pt x="7171" y="1"/>
                      <a:pt x="71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6"/>
              <p:cNvSpPr/>
              <p:nvPr/>
            </p:nvSpPr>
            <p:spPr>
              <a:xfrm>
                <a:off x="1232058" y="4441852"/>
                <a:ext cx="173084" cy="170819"/>
              </a:xfrm>
              <a:custGeom>
                <a:rect b="b" l="l" r="r" t="t"/>
                <a:pathLst>
                  <a:path extrusionOk="0" h="7540" w="7640">
                    <a:moveTo>
                      <a:pt x="7605" y="0"/>
                    </a:moveTo>
                    <a:cubicBezTo>
                      <a:pt x="7538" y="0"/>
                      <a:pt x="5817" y="1623"/>
                      <a:pt x="3737" y="3703"/>
                    </a:cubicBezTo>
                    <a:cubicBezTo>
                      <a:pt x="1635" y="5771"/>
                      <a:pt x="1" y="7506"/>
                      <a:pt x="34" y="7539"/>
                    </a:cubicBezTo>
                    <a:cubicBezTo>
                      <a:pt x="34" y="7540"/>
                      <a:pt x="35" y="7540"/>
                      <a:pt x="36" y="7540"/>
                    </a:cubicBezTo>
                    <a:cubicBezTo>
                      <a:pt x="102" y="7540"/>
                      <a:pt x="1823" y="5884"/>
                      <a:pt x="3903" y="3837"/>
                    </a:cubicBezTo>
                    <a:cubicBezTo>
                      <a:pt x="5972" y="1768"/>
                      <a:pt x="7639" y="34"/>
                      <a:pt x="7606" y="1"/>
                    </a:cubicBezTo>
                    <a:cubicBezTo>
                      <a:pt x="7606" y="0"/>
                      <a:pt x="7605" y="0"/>
                      <a:pt x="7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6"/>
              <p:cNvSpPr/>
              <p:nvPr/>
            </p:nvSpPr>
            <p:spPr>
              <a:xfrm>
                <a:off x="1231310" y="4506826"/>
                <a:ext cx="182894" cy="179949"/>
              </a:xfrm>
              <a:custGeom>
                <a:rect b="b" l="l" r="r" t="t"/>
                <a:pathLst>
                  <a:path extrusionOk="0" h="7943" w="8073">
                    <a:moveTo>
                      <a:pt x="8038" y="1"/>
                    </a:moveTo>
                    <a:cubicBezTo>
                      <a:pt x="7971" y="1"/>
                      <a:pt x="6151" y="1723"/>
                      <a:pt x="3970" y="3904"/>
                    </a:cubicBezTo>
                    <a:cubicBezTo>
                      <a:pt x="1768" y="6106"/>
                      <a:pt x="0" y="7907"/>
                      <a:pt x="67" y="7940"/>
                    </a:cubicBezTo>
                    <a:cubicBezTo>
                      <a:pt x="68" y="7942"/>
                      <a:pt x="69" y="7942"/>
                      <a:pt x="71" y="7942"/>
                    </a:cubicBezTo>
                    <a:cubicBezTo>
                      <a:pt x="168" y="7942"/>
                      <a:pt x="1975" y="6199"/>
                      <a:pt x="4137" y="4037"/>
                    </a:cubicBezTo>
                    <a:cubicBezTo>
                      <a:pt x="6338" y="1869"/>
                      <a:pt x="8073" y="35"/>
                      <a:pt x="8039" y="1"/>
                    </a:cubicBezTo>
                    <a:cubicBezTo>
                      <a:pt x="8039" y="1"/>
                      <a:pt x="8039" y="1"/>
                      <a:pt x="80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6"/>
              <p:cNvSpPr/>
              <p:nvPr/>
            </p:nvSpPr>
            <p:spPr>
              <a:xfrm>
                <a:off x="1225261" y="4567270"/>
                <a:ext cx="203306" cy="201086"/>
              </a:xfrm>
              <a:custGeom>
                <a:rect b="b" l="l" r="r" t="t"/>
                <a:pathLst>
                  <a:path extrusionOk="0" h="8876" w="8974">
                    <a:moveTo>
                      <a:pt x="8937" y="0"/>
                    </a:moveTo>
                    <a:cubicBezTo>
                      <a:pt x="8840" y="0"/>
                      <a:pt x="6831" y="1943"/>
                      <a:pt x="4404" y="4338"/>
                    </a:cubicBezTo>
                    <a:cubicBezTo>
                      <a:pt x="1969" y="6807"/>
                      <a:pt x="0" y="8808"/>
                      <a:pt x="34" y="8875"/>
                    </a:cubicBezTo>
                    <a:cubicBezTo>
                      <a:pt x="34" y="8875"/>
                      <a:pt x="35" y="8875"/>
                      <a:pt x="35" y="8875"/>
                    </a:cubicBezTo>
                    <a:cubicBezTo>
                      <a:pt x="101" y="8875"/>
                      <a:pt x="2123" y="6920"/>
                      <a:pt x="4570" y="4505"/>
                    </a:cubicBezTo>
                    <a:cubicBezTo>
                      <a:pt x="7039" y="2037"/>
                      <a:pt x="8974" y="35"/>
                      <a:pt x="8940" y="2"/>
                    </a:cubicBezTo>
                    <a:cubicBezTo>
                      <a:pt x="8940" y="1"/>
                      <a:pt x="8939" y="0"/>
                      <a:pt x="89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6"/>
              <p:cNvSpPr/>
              <p:nvPr/>
            </p:nvSpPr>
            <p:spPr>
              <a:xfrm>
                <a:off x="1261532" y="4635303"/>
                <a:ext cx="173084" cy="171634"/>
              </a:xfrm>
              <a:custGeom>
                <a:rect b="b" l="l" r="r" t="t"/>
                <a:pathLst>
                  <a:path extrusionOk="0" h="7576" w="7640">
                    <a:moveTo>
                      <a:pt x="7571" y="0"/>
                    </a:moveTo>
                    <a:cubicBezTo>
                      <a:pt x="7504" y="0"/>
                      <a:pt x="5784" y="1623"/>
                      <a:pt x="3737" y="3704"/>
                    </a:cubicBezTo>
                    <a:cubicBezTo>
                      <a:pt x="1635" y="5805"/>
                      <a:pt x="1" y="7540"/>
                      <a:pt x="34" y="7573"/>
                    </a:cubicBezTo>
                    <a:cubicBezTo>
                      <a:pt x="35" y="7574"/>
                      <a:pt x="36" y="7575"/>
                      <a:pt x="38" y="7575"/>
                    </a:cubicBezTo>
                    <a:cubicBezTo>
                      <a:pt x="135" y="7575"/>
                      <a:pt x="1842" y="5931"/>
                      <a:pt x="3870" y="3870"/>
                    </a:cubicBezTo>
                    <a:cubicBezTo>
                      <a:pt x="5972" y="1769"/>
                      <a:pt x="7639" y="34"/>
                      <a:pt x="7573" y="1"/>
                    </a:cubicBezTo>
                    <a:cubicBezTo>
                      <a:pt x="7572" y="1"/>
                      <a:pt x="7572" y="0"/>
                      <a:pt x="757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6"/>
              <p:cNvSpPr/>
              <p:nvPr/>
            </p:nvSpPr>
            <p:spPr>
              <a:xfrm>
                <a:off x="1304599" y="4708614"/>
                <a:ext cx="136066" cy="142092"/>
              </a:xfrm>
              <a:custGeom>
                <a:rect b="b" l="l" r="r" t="t"/>
                <a:pathLst>
                  <a:path extrusionOk="0" h="6272" w="6006">
                    <a:moveTo>
                      <a:pt x="6005" y="1"/>
                    </a:moveTo>
                    <a:cubicBezTo>
                      <a:pt x="4938" y="968"/>
                      <a:pt x="3937" y="2002"/>
                      <a:pt x="2970" y="3070"/>
                    </a:cubicBezTo>
                    <a:cubicBezTo>
                      <a:pt x="1302" y="4804"/>
                      <a:pt x="1" y="6238"/>
                      <a:pt x="34" y="6272"/>
                    </a:cubicBezTo>
                    <a:cubicBezTo>
                      <a:pt x="1102" y="5304"/>
                      <a:pt x="2136" y="4270"/>
                      <a:pt x="3103" y="3203"/>
                    </a:cubicBezTo>
                    <a:cubicBezTo>
                      <a:pt x="4137" y="2202"/>
                      <a:pt x="5105" y="110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6"/>
              <p:cNvSpPr/>
              <p:nvPr/>
            </p:nvSpPr>
            <p:spPr>
              <a:xfrm>
                <a:off x="1260014" y="3843329"/>
                <a:ext cx="75600" cy="74829"/>
              </a:xfrm>
              <a:custGeom>
                <a:rect b="b" l="l" r="r" t="t"/>
                <a:pathLst>
                  <a:path extrusionOk="0" h="3303" w="3337">
                    <a:moveTo>
                      <a:pt x="3337" y="1"/>
                    </a:moveTo>
                    <a:cubicBezTo>
                      <a:pt x="2703" y="468"/>
                      <a:pt x="2136" y="1001"/>
                      <a:pt x="1602" y="1568"/>
                    </a:cubicBezTo>
                    <a:cubicBezTo>
                      <a:pt x="1002" y="2102"/>
                      <a:pt x="468" y="2669"/>
                      <a:pt x="1" y="3303"/>
                    </a:cubicBezTo>
                    <a:cubicBezTo>
                      <a:pt x="635" y="2836"/>
                      <a:pt x="1202" y="2302"/>
                      <a:pt x="1735" y="1735"/>
                    </a:cubicBezTo>
                    <a:cubicBezTo>
                      <a:pt x="2336" y="1202"/>
                      <a:pt x="2870" y="601"/>
                      <a:pt x="333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6"/>
              <p:cNvSpPr/>
              <p:nvPr/>
            </p:nvSpPr>
            <p:spPr>
              <a:xfrm>
                <a:off x="336551" y="4449577"/>
                <a:ext cx="350677" cy="331692"/>
              </a:xfrm>
              <a:custGeom>
                <a:rect b="b" l="l" r="r" t="t"/>
                <a:pathLst>
                  <a:path extrusionOk="0" h="14641" w="15479">
                    <a:moveTo>
                      <a:pt x="1946" y="1"/>
                    </a:moveTo>
                    <a:cubicBezTo>
                      <a:pt x="1776" y="1"/>
                      <a:pt x="1608" y="51"/>
                      <a:pt x="1468" y="160"/>
                    </a:cubicBezTo>
                    <a:cubicBezTo>
                      <a:pt x="1168" y="360"/>
                      <a:pt x="1135" y="727"/>
                      <a:pt x="1001" y="1061"/>
                    </a:cubicBezTo>
                    <a:cubicBezTo>
                      <a:pt x="834" y="1661"/>
                      <a:pt x="367" y="2128"/>
                      <a:pt x="167" y="2695"/>
                    </a:cubicBezTo>
                    <a:cubicBezTo>
                      <a:pt x="0" y="3295"/>
                      <a:pt x="201" y="4096"/>
                      <a:pt x="834" y="4163"/>
                    </a:cubicBezTo>
                    <a:lnTo>
                      <a:pt x="634" y="4229"/>
                    </a:lnTo>
                    <a:cubicBezTo>
                      <a:pt x="4003" y="7232"/>
                      <a:pt x="7372" y="10234"/>
                      <a:pt x="10708" y="13203"/>
                    </a:cubicBezTo>
                    <a:cubicBezTo>
                      <a:pt x="11476" y="13906"/>
                      <a:pt x="12367" y="14641"/>
                      <a:pt x="13409" y="14641"/>
                    </a:cubicBezTo>
                    <a:cubicBezTo>
                      <a:pt x="13454" y="14641"/>
                      <a:pt x="13498" y="14640"/>
                      <a:pt x="13543" y="14637"/>
                    </a:cubicBezTo>
                    <a:cubicBezTo>
                      <a:pt x="14644" y="14504"/>
                      <a:pt x="15478" y="13503"/>
                      <a:pt x="15411" y="12369"/>
                    </a:cubicBezTo>
                    <a:cubicBezTo>
                      <a:pt x="15245" y="11068"/>
                      <a:pt x="13944" y="10234"/>
                      <a:pt x="12910" y="9467"/>
                    </a:cubicBezTo>
                    <a:cubicBezTo>
                      <a:pt x="11008" y="8066"/>
                      <a:pt x="9074" y="6131"/>
                      <a:pt x="7306" y="4630"/>
                    </a:cubicBezTo>
                    <a:cubicBezTo>
                      <a:pt x="5438" y="3062"/>
                      <a:pt x="4203" y="1628"/>
                      <a:pt x="2502" y="193"/>
                    </a:cubicBezTo>
                    <a:cubicBezTo>
                      <a:pt x="2341" y="68"/>
                      <a:pt x="2142" y="1"/>
                      <a:pt x="19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6"/>
              <p:cNvSpPr/>
              <p:nvPr/>
            </p:nvSpPr>
            <p:spPr>
              <a:xfrm>
                <a:off x="394729" y="4456963"/>
                <a:ext cx="275100" cy="241095"/>
              </a:xfrm>
              <a:custGeom>
                <a:rect b="b" l="l" r="r" t="t"/>
                <a:pathLst>
                  <a:path extrusionOk="0" h="10642" w="12143">
                    <a:moveTo>
                      <a:pt x="1" y="1"/>
                    </a:moveTo>
                    <a:lnTo>
                      <a:pt x="1" y="1"/>
                    </a:lnTo>
                    <a:cubicBezTo>
                      <a:pt x="134" y="134"/>
                      <a:pt x="268" y="301"/>
                      <a:pt x="435" y="434"/>
                    </a:cubicBezTo>
                    <a:lnTo>
                      <a:pt x="1669" y="1635"/>
                    </a:lnTo>
                    <a:cubicBezTo>
                      <a:pt x="2736" y="2636"/>
                      <a:pt x="4204" y="4037"/>
                      <a:pt x="5872" y="5538"/>
                    </a:cubicBezTo>
                    <a:lnTo>
                      <a:pt x="8207" y="7673"/>
                    </a:lnTo>
                    <a:cubicBezTo>
                      <a:pt x="8841" y="8240"/>
                      <a:pt x="9508" y="8774"/>
                      <a:pt x="10242" y="9274"/>
                    </a:cubicBezTo>
                    <a:cubicBezTo>
                      <a:pt x="10842" y="9674"/>
                      <a:pt x="11309" y="10041"/>
                      <a:pt x="11643" y="10275"/>
                    </a:cubicBezTo>
                    <a:cubicBezTo>
                      <a:pt x="11809" y="10408"/>
                      <a:pt x="11976" y="10542"/>
                      <a:pt x="12143" y="10642"/>
                    </a:cubicBezTo>
                    <a:cubicBezTo>
                      <a:pt x="12010" y="10508"/>
                      <a:pt x="11876" y="10341"/>
                      <a:pt x="11709" y="10241"/>
                    </a:cubicBezTo>
                    <a:cubicBezTo>
                      <a:pt x="11409" y="9975"/>
                      <a:pt x="10942" y="9608"/>
                      <a:pt x="10342" y="9141"/>
                    </a:cubicBezTo>
                    <a:cubicBezTo>
                      <a:pt x="9641" y="8640"/>
                      <a:pt x="9007" y="8106"/>
                      <a:pt x="8374" y="7539"/>
                    </a:cubicBezTo>
                    <a:cubicBezTo>
                      <a:pt x="7640" y="6872"/>
                      <a:pt x="6873" y="6138"/>
                      <a:pt x="6039" y="5405"/>
                    </a:cubicBezTo>
                    <a:cubicBezTo>
                      <a:pt x="4404" y="3870"/>
                      <a:pt x="2903" y="2536"/>
                      <a:pt x="1802" y="1535"/>
                    </a:cubicBezTo>
                    <a:lnTo>
                      <a:pt x="501" y="401"/>
                    </a:lnTo>
                    <a:cubicBezTo>
                      <a:pt x="335" y="234"/>
                      <a:pt x="168" y="1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6"/>
              <p:cNvSpPr/>
              <p:nvPr/>
            </p:nvSpPr>
            <p:spPr>
              <a:xfrm>
                <a:off x="366025" y="4496269"/>
                <a:ext cx="278883" cy="223695"/>
              </a:xfrm>
              <a:custGeom>
                <a:rect b="b" l="l" r="r" t="t"/>
                <a:pathLst>
                  <a:path extrusionOk="0" h="9874" w="12310">
                    <a:moveTo>
                      <a:pt x="0" y="0"/>
                    </a:moveTo>
                    <a:lnTo>
                      <a:pt x="0" y="0"/>
                    </a:lnTo>
                    <a:cubicBezTo>
                      <a:pt x="134" y="167"/>
                      <a:pt x="267" y="334"/>
                      <a:pt x="434" y="467"/>
                    </a:cubicBezTo>
                    <a:cubicBezTo>
                      <a:pt x="701" y="767"/>
                      <a:pt x="1135" y="1168"/>
                      <a:pt x="1635" y="1668"/>
                    </a:cubicBezTo>
                    <a:cubicBezTo>
                      <a:pt x="2669" y="2635"/>
                      <a:pt x="4170" y="3936"/>
                      <a:pt x="5871" y="5304"/>
                    </a:cubicBezTo>
                    <a:cubicBezTo>
                      <a:pt x="7572" y="6705"/>
                      <a:pt x="9174" y="7839"/>
                      <a:pt x="10341" y="8640"/>
                    </a:cubicBezTo>
                    <a:cubicBezTo>
                      <a:pt x="10942" y="9040"/>
                      <a:pt x="11442" y="9374"/>
                      <a:pt x="11775" y="9574"/>
                    </a:cubicBezTo>
                    <a:cubicBezTo>
                      <a:pt x="11942" y="9707"/>
                      <a:pt x="12109" y="9807"/>
                      <a:pt x="12309" y="9874"/>
                    </a:cubicBezTo>
                    <a:cubicBezTo>
                      <a:pt x="12142" y="9741"/>
                      <a:pt x="11976" y="9607"/>
                      <a:pt x="11809" y="9507"/>
                    </a:cubicBezTo>
                    <a:lnTo>
                      <a:pt x="10441" y="8506"/>
                    </a:lnTo>
                    <a:cubicBezTo>
                      <a:pt x="9274" y="7706"/>
                      <a:pt x="7706" y="6538"/>
                      <a:pt x="6005" y="5171"/>
                    </a:cubicBezTo>
                    <a:cubicBezTo>
                      <a:pt x="4303" y="3803"/>
                      <a:pt x="2802" y="2502"/>
                      <a:pt x="1735" y="1568"/>
                    </a:cubicBezTo>
                    <a:lnTo>
                      <a:pt x="501" y="434"/>
                    </a:lnTo>
                    <a:cubicBezTo>
                      <a:pt x="334" y="267"/>
                      <a:pt x="167" y="1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6"/>
              <p:cNvSpPr/>
              <p:nvPr/>
            </p:nvSpPr>
            <p:spPr>
              <a:xfrm>
                <a:off x="412876" y="4532540"/>
                <a:ext cx="64250" cy="63502"/>
              </a:xfrm>
              <a:custGeom>
                <a:rect b="b" l="l" r="r" t="t"/>
                <a:pathLst>
                  <a:path extrusionOk="0" h="2803" w="2836">
                    <a:moveTo>
                      <a:pt x="2836" y="0"/>
                    </a:moveTo>
                    <a:lnTo>
                      <a:pt x="2836" y="0"/>
                    </a:lnTo>
                    <a:cubicBezTo>
                      <a:pt x="1768" y="834"/>
                      <a:pt x="834" y="1768"/>
                      <a:pt x="1" y="2802"/>
                    </a:cubicBezTo>
                    <a:cubicBezTo>
                      <a:pt x="534" y="2435"/>
                      <a:pt x="1035" y="1968"/>
                      <a:pt x="1502" y="1501"/>
                    </a:cubicBezTo>
                    <a:cubicBezTo>
                      <a:pt x="1969" y="1034"/>
                      <a:pt x="2436" y="534"/>
                      <a:pt x="283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6"/>
              <p:cNvSpPr/>
              <p:nvPr/>
            </p:nvSpPr>
            <p:spPr>
              <a:xfrm>
                <a:off x="556463" y="4665547"/>
                <a:ext cx="68033" cy="65767"/>
              </a:xfrm>
              <a:custGeom>
                <a:rect b="b" l="l" r="r" t="t"/>
                <a:pathLst>
                  <a:path extrusionOk="0" h="2903" w="3003">
                    <a:moveTo>
                      <a:pt x="3003" y="0"/>
                    </a:moveTo>
                    <a:lnTo>
                      <a:pt x="3003" y="0"/>
                    </a:lnTo>
                    <a:cubicBezTo>
                      <a:pt x="2435" y="401"/>
                      <a:pt x="1902" y="868"/>
                      <a:pt x="1435" y="1368"/>
                    </a:cubicBezTo>
                    <a:cubicBezTo>
                      <a:pt x="901" y="1835"/>
                      <a:pt x="401" y="2335"/>
                      <a:pt x="0" y="2902"/>
                    </a:cubicBezTo>
                    <a:cubicBezTo>
                      <a:pt x="567" y="2502"/>
                      <a:pt x="1101" y="2035"/>
                      <a:pt x="1568" y="1535"/>
                    </a:cubicBezTo>
                    <a:cubicBezTo>
                      <a:pt x="2102" y="1068"/>
                      <a:pt x="2602" y="534"/>
                      <a:pt x="30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6"/>
              <p:cNvSpPr/>
              <p:nvPr/>
            </p:nvSpPr>
            <p:spPr>
              <a:xfrm>
                <a:off x="1120210" y="3594713"/>
                <a:ext cx="68033" cy="106569"/>
              </a:xfrm>
              <a:custGeom>
                <a:rect b="b" l="l" r="r" t="t"/>
                <a:pathLst>
                  <a:path extrusionOk="0" h="4704" w="3003">
                    <a:moveTo>
                      <a:pt x="3003" y="0"/>
                    </a:moveTo>
                    <a:lnTo>
                      <a:pt x="3003" y="0"/>
                    </a:lnTo>
                    <a:cubicBezTo>
                      <a:pt x="2403" y="734"/>
                      <a:pt x="1869" y="1501"/>
                      <a:pt x="1402" y="2302"/>
                    </a:cubicBezTo>
                    <a:cubicBezTo>
                      <a:pt x="868" y="3069"/>
                      <a:pt x="401" y="3870"/>
                      <a:pt x="1" y="4703"/>
                    </a:cubicBezTo>
                    <a:cubicBezTo>
                      <a:pt x="568" y="3970"/>
                      <a:pt x="1102" y="3202"/>
                      <a:pt x="1602" y="2402"/>
                    </a:cubicBezTo>
                    <a:cubicBezTo>
                      <a:pt x="2136" y="1635"/>
                      <a:pt x="2603" y="834"/>
                      <a:pt x="30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6"/>
              <p:cNvSpPr/>
              <p:nvPr/>
            </p:nvSpPr>
            <p:spPr>
              <a:xfrm>
                <a:off x="1416447" y="3590930"/>
                <a:ext cx="52174" cy="113366"/>
              </a:xfrm>
              <a:custGeom>
                <a:rect b="b" l="l" r="r" t="t"/>
                <a:pathLst>
                  <a:path extrusionOk="0" h="5004" w="2303">
                    <a:moveTo>
                      <a:pt x="1" y="0"/>
                    </a:moveTo>
                    <a:cubicBezTo>
                      <a:pt x="268" y="868"/>
                      <a:pt x="635" y="1735"/>
                      <a:pt x="1068" y="2535"/>
                    </a:cubicBezTo>
                    <a:cubicBezTo>
                      <a:pt x="1402" y="3403"/>
                      <a:pt x="1835" y="4237"/>
                      <a:pt x="2302" y="5004"/>
                    </a:cubicBezTo>
                    <a:cubicBezTo>
                      <a:pt x="1669" y="3269"/>
                      <a:pt x="901" y="1601"/>
                      <a:pt x="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6"/>
              <p:cNvSpPr/>
              <p:nvPr/>
            </p:nvSpPr>
            <p:spPr>
              <a:xfrm>
                <a:off x="1984000" y="4197948"/>
                <a:ext cx="272812" cy="387695"/>
              </a:xfrm>
              <a:custGeom>
                <a:rect b="b" l="l" r="r" t="t"/>
                <a:pathLst>
                  <a:path extrusionOk="0" h="17113" w="12042">
                    <a:moveTo>
                      <a:pt x="9723" y="0"/>
                    </a:moveTo>
                    <a:cubicBezTo>
                      <a:pt x="9520" y="0"/>
                      <a:pt x="9313" y="30"/>
                      <a:pt x="9107" y="92"/>
                    </a:cubicBezTo>
                    <a:cubicBezTo>
                      <a:pt x="7872" y="526"/>
                      <a:pt x="7372" y="1960"/>
                      <a:pt x="6838" y="3161"/>
                    </a:cubicBezTo>
                    <a:cubicBezTo>
                      <a:pt x="5904" y="5329"/>
                      <a:pt x="4437" y="7164"/>
                      <a:pt x="3102" y="9099"/>
                    </a:cubicBezTo>
                    <a:cubicBezTo>
                      <a:pt x="1735" y="11000"/>
                      <a:pt x="500" y="13068"/>
                      <a:pt x="100" y="15370"/>
                    </a:cubicBezTo>
                    <a:cubicBezTo>
                      <a:pt x="0" y="15737"/>
                      <a:pt x="67" y="16104"/>
                      <a:pt x="300" y="16404"/>
                    </a:cubicBezTo>
                    <a:cubicBezTo>
                      <a:pt x="567" y="16637"/>
                      <a:pt x="967" y="16604"/>
                      <a:pt x="1301" y="16637"/>
                    </a:cubicBezTo>
                    <a:cubicBezTo>
                      <a:pt x="1901" y="16671"/>
                      <a:pt x="2468" y="17038"/>
                      <a:pt x="3069" y="17104"/>
                    </a:cubicBezTo>
                    <a:cubicBezTo>
                      <a:pt x="3120" y="17110"/>
                      <a:pt x="3171" y="17113"/>
                      <a:pt x="3221" y="17113"/>
                    </a:cubicBezTo>
                    <a:cubicBezTo>
                      <a:pt x="3763" y="17113"/>
                      <a:pt x="4256" y="16792"/>
                      <a:pt x="4470" y="16304"/>
                    </a:cubicBezTo>
                    <a:lnTo>
                      <a:pt x="10975" y="4495"/>
                    </a:lnTo>
                    <a:cubicBezTo>
                      <a:pt x="11508" y="3528"/>
                      <a:pt x="12042" y="2461"/>
                      <a:pt x="11708" y="1427"/>
                    </a:cubicBezTo>
                    <a:cubicBezTo>
                      <a:pt x="11410" y="559"/>
                      <a:pt x="10605" y="0"/>
                      <a:pt x="97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6"/>
              <p:cNvSpPr/>
              <p:nvPr/>
            </p:nvSpPr>
            <p:spPr>
              <a:xfrm>
                <a:off x="2027815" y="4249148"/>
                <a:ext cx="151924" cy="319685"/>
              </a:xfrm>
              <a:custGeom>
                <a:rect b="b" l="l" r="r" t="t"/>
                <a:pathLst>
                  <a:path extrusionOk="0" h="14111" w="6706">
                    <a:moveTo>
                      <a:pt x="6706" y="0"/>
                    </a:moveTo>
                    <a:lnTo>
                      <a:pt x="6706" y="0"/>
                    </a:lnTo>
                    <a:cubicBezTo>
                      <a:pt x="6572" y="167"/>
                      <a:pt x="6505" y="334"/>
                      <a:pt x="6405" y="534"/>
                    </a:cubicBezTo>
                    <a:cubicBezTo>
                      <a:pt x="6239" y="934"/>
                      <a:pt x="6005" y="1468"/>
                      <a:pt x="5738" y="2069"/>
                    </a:cubicBezTo>
                    <a:cubicBezTo>
                      <a:pt x="5171" y="3336"/>
                      <a:pt x="4371" y="5137"/>
                      <a:pt x="3437" y="7106"/>
                    </a:cubicBezTo>
                    <a:cubicBezTo>
                      <a:pt x="2503" y="9040"/>
                      <a:pt x="1635" y="10808"/>
                      <a:pt x="1001" y="12076"/>
                    </a:cubicBezTo>
                    <a:lnTo>
                      <a:pt x="234" y="13577"/>
                    </a:lnTo>
                    <a:cubicBezTo>
                      <a:pt x="168" y="13744"/>
                      <a:pt x="67" y="13944"/>
                      <a:pt x="1" y="14111"/>
                    </a:cubicBezTo>
                    <a:cubicBezTo>
                      <a:pt x="134" y="13944"/>
                      <a:pt x="234" y="13777"/>
                      <a:pt x="334" y="13610"/>
                    </a:cubicBezTo>
                    <a:cubicBezTo>
                      <a:pt x="534" y="13277"/>
                      <a:pt x="801" y="12776"/>
                      <a:pt x="1135" y="12142"/>
                    </a:cubicBezTo>
                    <a:cubicBezTo>
                      <a:pt x="1802" y="10908"/>
                      <a:pt x="2736" y="9140"/>
                      <a:pt x="3637" y="7206"/>
                    </a:cubicBezTo>
                    <a:cubicBezTo>
                      <a:pt x="4571" y="5238"/>
                      <a:pt x="5338" y="3436"/>
                      <a:pt x="5872" y="2135"/>
                    </a:cubicBezTo>
                    <a:cubicBezTo>
                      <a:pt x="6138" y="1468"/>
                      <a:pt x="6372" y="934"/>
                      <a:pt x="6505" y="568"/>
                    </a:cubicBezTo>
                    <a:cubicBezTo>
                      <a:pt x="6572" y="367"/>
                      <a:pt x="6639" y="201"/>
                      <a:pt x="67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6"/>
              <p:cNvSpPr/>
              <p:nvPr/>
            </p:nvSpPr>
            <p:spPr>
              <a:xfrm>
                <a:off x="1987013" y="4196249"/>
                <a:ext cx="176868" cy="324216"/>
              </a:xfrm>
              <a:custGeom>
                <a:rect b="b" l="l" r="r" t="t"/>
                <a:pathLst>
                  <a:path extrusionOk="0" h="14311" w="7807">
                    <a:moveTo>
                      <a:pt x="7806" y="0"/>
                    </a:moveTo>
                    <a:lnTo>
                      <a:pt x="7806" y="0"/>
                    </a:lnTo>
                    <a:cubicBezTo>
                      <a:pt x="7639" y="167"/>
                      <a:pt x="7506" y="367"/>
                      <a:pt x="7406" y="534"/>
                    </a:cubicBezTo>
                    <a:cubicBezTo>
                      <a:pt x="7172" y="868"/>
                      <a:pt x="6839" y="1368"/>
                      <a:pt x="6438" y="2002"/>
                    </a:cubicBezTo>
                    <a:cubicBezTo>
                      <a:pt x="5638" y="3236"/>
                      <a:pt x="4570" y="4971"/>
                      <a:pt x="3503" y="6972"/>
                    </a:cubicBezTo>
                    <a:cubicBezTo>
                      <a:pt x="2436" y="8940"/>
                      <a:pt x="1535" y="10775"/>
                      <a:pt x="934" y="12109"/>
                    </a:cubicBezTo>
                    <a:cubicBezTo>
                      <a:pt x="634" y="12776"/>
                      <a:pt x="401" y="13343"/>
                      <a:pt x="234" y="13710"/>
                    </a:cubicBezTo>
                    <a:cubicBezTo>
                      <a:pt x="134" y="13910"/>
                      <a:pt x="67" y="14111"/>
                      <a:pt x="0" y="14311"/>
                    </a:cubicBezTo>
                    <a:cubicBezTo>
                      <a:pt x="134" y="14144"/>
                      <a:pt x="234" y="13944"/>
                      <a:pt x="301" y="13744"/>
                    </a:cubicBezTo>
                    <a:lnTo>
                      <a:pt x="1068" y="12176"/>
                    </a:lnTo>
                    <a:cubicBezTo>
                      <a:pt x="1735" y="10875"/>
                      <a:pt x="2636" y="9074"/>
                      <a:pt x="3703" y="7072"/>
                    </a:cubicBezTo>
                    <a:cubicBezTo>
                      <a:pt x="4771" y="5071"/>
                      <a:pt x="5805" y="3303"/>
                      <a:pt x="6572" y="2069"/>
                    </a:cubicBezTo>
                    <a:lnTo>
                      <a:pt x="7472" y="568"/>
                    </a:lnTo>
                    <a:cubicBezTo>
                      <a:pt x="7606" y="401"/>
                      <a:pt x="7706" y="201"/>
                      <a:pt x="78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6"/>
              <p:cNvSpPr/>
              <p:nvPr/>
            </p:nvSpPr>
            <p:spPr>
              <a:xfrm>
                <a:off x="2020270" y="4456849"/>
                <a:ext cx="98255" cy="43226"/>
              </a:xfrm>
              <a:custGeom>
                <a:rect b="b" l="l" r="r" t="t"/>
                <a:pathLst>
                  <a:path extrusionOk="0" h="1908" w="4337">
                    <a:moveTo>
                      <a:pt x="13" y="0"/>
                    </a:moveTo>
                    <a:cubicBezTo>
                      <a:pt x="6" y="0"/>
                      <a:pt x="2" y="2"/>
                      <a:pt x="0" y="6"/>
                    </a:cubicBezTo>
                    <a:cubicBezTo>
                      <a:pt x="634" y="506"/>
                      <a:pt x="1301" y="906"/>
                      <a:pt x="2035" y="1207"/>
                    </a:cubicBezTo>
                    <a:cubicBezTo>
                      <a:pt x="2769" y="1573"/>
                      <a:pt x="3536" y="1807"/>
                      <a:pt x="4303" y="1907"/>
                    </a:cubicBezTo>
                    <a:cubicBezTo>
                      <a:pt x="4337" y="1874"/>
                      <a:pt x="3303" y="1540"/>
                      <a:pt x="2135" y="1006"/>
                    </a:cubicBezTo>
                    <a:cubicBezTo>
                      <a:pt x="1031" y="533"/>
                      <a:pt x="136" y="0"/>
                      <a:pt x="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6"/>
              <p:cNvSpPr/>
              <p:nvPr/>
            </p:nvSpPr>
            <p:spPr>
              <a:xfrm>
                <a:off x="2135131" y="4246135"/>
                <a:ext cx="99025" cy="58948"/>
              </a:xfrm>
              <a:custGeom>
                <a:rect b="b" l="l" r="r" t="t"/>
                <a:pathLst>
                  <a:path extrusionOk="0" h="2602" w="4371">
                    <a:moveTo>
                      <a:pt x="0" y="0"/>
                    </a:moveTo>
                    <a:cubicBezTo>
                      <a:pt x="668" y="500"/>
                      <a:pt x="1401" y="934"/>
                      <a:pt x="2135" y="1368"/>
                    </a:cubicBezTo>
                    <a:cubicBezTo>
                      <a:pt x="2836" y="1801"/>
                      <a:pt x="3603" y="2235"/>
                      <a:pt x="4370" y="2602"/>
                    </a:cubicBezTo>
                    <a:cubicBezTo>
                      <a:pt x="3703" y="2068"/>
                      <a:pt x="3003" y="1568"/>
                      <a:pt x="2269" y="1168"/>
                    </a:cubicBezTo>
                    <a:cubicBezTo>
                      <a:pt x="1535" y="701"/>
                      <a:pt x="801" y="300"/>
                      <a:pt x="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6"/>
              <p:cNvSpPr/>
              <p:nvPr/>
            </p:nvSpPr>
            <p:spPr>
              <a:xfrm>
                <a:off x="2518273" y="4806099"/>
                <a:ext cx="497277" cy="107339"/>
              </a:xfrm>
              <a:custGeom>
                <a:rect b="b" l="l" r="r" t="t"/>
                <a:pathLst>
                  <a:path extrusionOk="0" h="4738" w="21950">
                    <a:moveTo>
                      <a:pt x="1" y="1"/>
                    </a:moveTo>
                    <a:lnTo>
                      <a:pt x="1" y="4737"/>
                    </a:lnTo>
                    <a:lnTo>
                      <a:pt x="21950" y="4737"/>
                    </a:lnTo>
                    <a:lnTo>
                      <a:pt x="2195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6"/>
              <p:cNvSpPr/>
              <p:nvPr/>
            </p:nvSpPr>
            <p:spPr>
              <a:xfrm>
                <a:off x="2715507" y="4806099"/>
                <a:ext cx="82396" cy="107339"/>
              </a:xfrm>
              <a:custGeom>
                <a:rect b="b" l="l" r="r" t="t"/>
                <a:pathLst>
                  <a:path extrusionOk="0" h="4738" w="3637">
                    <a:moveTo>
                      <a:pt x="1" y="1"/>
                    </a:moveTo>
                    <a:lnTo>
                      <a:pt x="368" y="4737"/>
                    </a:lnTo>
                    <a:lnTo>
                      <a:pt x="3470" y="4737"/>
                    </a:lnTo>
                    <a:lnTo>
                      <a:pt x="363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6"/>
              <p:cNvSpPr/>
              <p:nvPr/>
            </p:nvSpPr>
            <p:spPr>
              <a:xfrm>
                <a:off x="2397363" y="4806099"/>
                <a:ext cx="498025" cy="107339"/>
              </a:xfrm>
              <a:custGeom>
                <a:rect b="b" l="l" r="r" t="t"/>
                <a:pathLst>
                  <a:path extrusionOk="0" h="4738" w="21983">
                    <a:moveTo>
                      <a:pt x="0" y="1"/>
                    </a:moveTo>
                    <a:lnTo>
                      <a:pt x="0" y="4737"/>
                    </a:lnTo>
                    <a:lnTo>
                      <a:pt x="21983" y="4737"/>
                    </a:lnTo>
                    <a:lnTo>
                      <a:pt x="2198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6"/>
              <p:cNvSpPr/>
              <p:nvPr/>
            </p:nvSpPr>
            <p:spPr>
              <a:xfrm>
                <a:off x="2398881" y="4820462"/>
                <a:ext cx="495012" cy="4554"/>
              </a:xfrm>
              <a:custGeom>
                <a:rect b="b" l="l" r="r" t="t"/>
                <a:pathLst>
                  <a:path extrusionOk="0" h="201" w="21850">
                    <a:moveTo>
                      <a:pt x="10908" y="1"/>
                    </a:moveTo>
                    <a:cubicBezTo>
                      <a:pt x="4904" y="1"/>
                      <a:pt x="0" y="34"/>
                      <a:pt x="0" y="101"/>
                    </a:cubicBezTo>
                    <a:cubicBezTo>
                      <a:pt x="0" y="167"/>
                      <a:pt x="4904" y="201"/>
                      <a:pt x="10908" y="201"/>
                    </a:cubicBezTo>
                    <a:cubicBezTo>
                      <a:pt x="16946" y="201"/>
                      <a:pt x="21849" y="167"/>
                      <a:pt x="21849" y="101"/>
                    </a:cubicBezTo>
                    <a:cubicBezTo>
                      <a:pt x="21849"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6"/>
              <p:cNvSpPr/>
              <p:nvPr/>
            </p:nvSpPr>
            <p:spPr>
              <a:xfrm>
                <a:off x="2398881" y="4845405"/>
                <a:ext cx="494241" cy="4554"/>
              </a:xfrm>
              <a:custGeom>
                <a:rect b="b" l="l" r="r" t="t"/>
                <a:pathLst>
                  <a:path extrusionOk="0" h="201" w="21816">
                    <a:moveTo>
                      <a:pt x="10908" y="0"/>
                    </a:moveTo>
                    <a:cubicBezTo>
                      <a:pt x="4904" y="0"/>
                      <a:pt x="0" y="34"/>
                      <a:pt x="0" y="100"/>
                    </a:cubicBezTo>
                    <a:cubicBezTo>
                      <a:pt x="0" y="167"/>
                      <a:pt x="4904" y="200"/>
                      <a:pt x="10908" y="200"/>
                    </a:cubicBezTo>
                    <a:cubicBezTo>
                      <a:pt x="16946" y="200"/>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6"/>
              <p:cNvSpPr/>
              <p:nvPr/>
            </p:nvSpPr>
            <p:spPr>
              <a:xfrm>
                <a:off x="2398881" y="4869578"/>
                <a:ext cx="494241" cy="5324"/>
              </a:xfrm>
              <a:custGeom>
                <a:rect b="b" l="l" r="r" t="t"/>
                <a:pathLst>
                  <a:path extrusionOk="0" h="235" w="21816">
                    <a:moveTo>
                      <a:pt x="10908" y="1"/>
                    </a:moveTo>
                    <a:cubicBezTo>
                      <a:pt x="4904" y="1"/>
                      <a:pt x="0" y="67"/>
                      <a:pt x="0" y="101"/>
                    </a:cubicBezTo>
                    <a:cubicBezTo>
                      <a:pt x="0" y="168"/>
                      <a:pt x="4904" y="234"/>
                      <a:pt x="10908" y="234"/>
                    </a:cubicBezTo>
                    <a:cubicBezTo>
                      <a:pt x="16946" y="234"/>
                      <a:pt x="21816" y="168"/>
                      <a:pt x="21816" y="101"/>
                    </a:cubicBezTo>
                    <a:cubicBezTo>
                      <a:pt x="21816" y="67"/>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6"/>
              <p:cNvSpPr/>
              <p:nvPr/>
            </p:nvSpPr>
            <p:spPr>
              <a:xfrm>
                <a:off x="2398881" y="4894521"/>
                <a:ext cx="494241" cy="4554"/>
              </a:xfrm>
              <a:custGeom>
                <a:rect b="b" l="l" r="r" t="t"/>
                <a:pathLst>
                  <a:path extrusionOk="0" h="201" w="21816">
                    <a:moveTo>
                      <a:pt x="10908" y="1"/>
                    </a:moveTo>
                    <a:cubicBezTo>
                      <a:pt x="4904" y="1"/>
                      <a:pt x="0" y="34"/>
                      <a:pt x="0" y="101"/>
                    </a:cubicBezTo>
                    <a:cubicBezTo>
                      <a:pt x="0" y="167"/>
                      <a:pt x="4904" y="201"/>
                      <a:pt x="10908" y="201"/>
                    </a:cubicBezTo>
                    <a:cubicBezTo>
                      <a:pt x="16946" y="201"/>
                      <a:pt x="21816" y="167"/>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6"/>
              <p:cNvSpPr/>
              <p:nvPr/>
            </p:nvSpPr>
            <p:spPr>
              <a:xfrm>
                <a:off x="2595345" y="4806099"/>
                <a:ext cx="81649" cy="107339"/>
              </a:xfrm>
              <a:custGeom>
                <a:rect b="b" l="l" r="r" t="t"/>
                <a:pathLst>
                  <a:path extrusionOk="0" h="4738" w="3604">
                    <a:moveTo>
                      <a:pt x="1" y="1"/>
                    </a:moveTo>
                    <a:lnTo>
                      <a:pt x="368" y="4737"/>
                    </a:lnTo>
                    <a:lnTo>
                      <a:pt x="3470" y="4737"/>
                    </a:lnTo>
                    <a:lnTo>
                      <a:pt x="36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6"/>
              <p:cNvSpPr/>
              <p:nvPr/>
            </p:nvSpPr>
            <p:spPr>
              <a:xfrm>
                <a:off x="2578739" y="4699552"/>
                <a:ext cx="497277" cy="107339"/>
              </a:xfrm>
              <a:custGeom>
                <a:rect b="b" l="l" r="r" t="t"/>
                <a:pathLst>
                  <a:path extrusionOk="0" h="4738" w="21950">
                    <a:moveTo>
                      <a:pt x="0" y="0"/>
                    </a:moveTo>
                    <a:lnTo>
                      <a:pt x="0" y="4737"/>
                    </a:lnTo>
                    <a:lnTo>
                      <a:pt x="21949" y="4737"/>
                    </a:lnTo>
                    <a:lnTo>
                      <a:pt x="2194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6"/>
              <p:cNvSpPr/>
              <p:nvPr/>
            </p:nvSpPr>
            <p:spPr>
              <a:xfrm>
                <a:off x="2775973" y="4699552"/>
                <a:ext cx="82396" cy="107339"/>
              </a:xfrm>
              <a:custGeom>
                <a:rect b="b" l="l" r="r" t="t"/>
                <a:pathLst>
                  <a:path extrusionOk="0" h="4738" w="3637">
                    <a:moveTo>
                      <a:pt x="0" y="0"/>
                    </a:moveTo>
                    <a:lnTo>
                      <a:pt x="367" y="4737"/>
                    </a:lnTo>
                    <a:lnTo>
                      <a:pt x="3469" y="4737"/>
                    </a:lnTo>
                    <a:lnTo>
                      <a:pt x="363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6"/>
              <p:cNvSpPr/>
              <p:nvPr/>
            </p:nvSpPr>
            <p:spPr>
              <a:xfrm>
                <a:off x="2457806" y="4699552"/>
                <a:ext cx="497277" cy="107339"/>
              </a:xfrm>
              <a:custGeom>
                <a:rect b="b" l="l" r="r" t="t"/>
                <a:pathLst>
                  <a:path extrusionOk="0" h="4738" w="21950">
                    <a:moveTo>
                      <a:pt x="1" y="0"/>
                    </a:moveTo>
                    <a:lnTo>
                      <a:pt x="1" y="4737"/>
                    </a:lnTo>
                    <a:lnTo>
                      <a:pt x="21950" y="4737"/>
                    </a:lnTo>
                    <a:lnTo>
                      <a:pt x="2195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6"/>
              <p:cNvSpPr/>
              <p:nvPr/>
            </p:nvSpPr>
            <p:spPr>
              <a:xfrm>
                <a:off x="2459324" y="4713916"/>
                <a:ext cx="494264" cy="5301"/>
              </a:xfrm>
              <a:custGeom>
                <a:rect b="b" l="l" r="r" t="t"/>
                <a:pathLst>
                  <a:path extrusionOk="0" h="234" w="21817">
                    <a:moveTo>
                      <a:pt x="10908" y="0"/>
                    </a:moveTo>
                    <a:cubicBezTo>
                      <a:pt x="4904" y="0"/>
                      <a:pt x="1" y="67"/>
                      <a:pt x="1" y="100"/>
                    </a:cubicBezTo>
                    <a:cubicBezTo>
                      <a:pt x="1" y="167"/>
                      <a:pt x="4904" y="234"/>
                      <a:pt x="10908" y="234"/>
                    </a:cubicBezTo>
                    <a:cubicBezTo>
                      <a:pt x="16946" y="234"/>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6"/>
              <p:cNvSpPr/>
              <p:nvPr/>
            </p:nvSpPr>
            <p:spPr>
              <a:xfrm>
                <a:off x="2459324" y="4738836"/>
                <a:ext cx="494264" cy="4576"/>
              </a:xfrm>
              <a:custGeom>
                <a:rect b="b" l="l" r="r" t="t"/>
                <a:pathLst>
                  <a:path extrusionOk="0" h="202" w="21817">
                    <a:moveTo>
                      <a:pt x="10908" y="1"/>
                    </a:moveTo>
                    <a:cubicBezTo>
                      <a:pt x="4904" y="1"/>
                      <a:pt x="1" y="34"/>
                      <a:pt x="1" y="101"/>
                    </a:cubicBezTo>
                    <a:cubicBezTo>
                      <a:pt x="1" y="168"/>
                      <a:pt x="4871" y="201"/>
                      <a:pt x="10908" y="201"/>
                    </a:cubicBezTo>
                    <a:cubicBezTo>
                      <a:pt x="16946" y="201"/>
                      <a:pt x="21816" y="168"/>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6"/>
              <p:cNvSpPr/>
              <p:nvPr/>
            </p:nvSpPr>
            <p:spPr>
              <a:xfrm>
                <a:off x="2459324" y="4763032"/>
                <a:ext cx="494264" cy="5301"/>
              </a:xfrm>
              <a:custGeom>
                <a:rect b="b" l="l" r="r" t="t"/>
                <a:pathLst>
                  <a:path extrusionOk="0" h="234" w="21817">
                    <a:moveTo>
                      <a:pt x="10908" y="0"/>
                    </a:moveTo>
                    <a:cubicBezTo>
                      <a:pt x="4904" y="0"/>
                      <a:pt x="1" y="67"/>
                      <a:pt x="1" y="134"/>
                    </a:cubicBezTo>
                    <a:cubicBezTo>
                      <a:pt x="1" y="167"/>
                      <a:pt x="4871" y="234"/>
                      <a:pt x="10908" y="234"/>
                    </a:cubicBezTo>
                    <a:cubicBezTo>
                      <a:pt x="16946" y="234"/>
                      <a:pt x="21816" y="167"/>
                      <a:pt x="21816" y="134"/>
                    </a:cubicBezTo>
                    <a:cubicBezTo>
                      <a:pt x="21816" y="67"/>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6"/>
              <p:cNvSpPr/>
              <p:nvPr/>
            </p:nvSpPr>
            <p:spPr>
              <a:xfrm>
                <a:off x="2459324" y="4787975"/>
                <a:ext cx="494264" cy="4554"/>
              </a:xfrm>
              <a:custGeom>
                <a:rect b="b" l="l" r="r" t="t"/>
                <a:pathLst>
                  <a:path extrusionOk="0" h="201" w="21817">
                    <a:moveTo>
                      <a:pt x="10908" y="0"/>
                    </a:moveTo>
                    <a:cubicBezTo>
                      <a:pt x="4904" y="0"/>
                      <a:pt x="1" y="34"/>
                      <a:pt x="1" y="100"/>
                    </a:cubicBezTo>
                    <a:cubicBezTo>
                      <a:pt x="1" y="167"/>
                      <a:pt x="4871" y="200"/>
                      <a:pt x="10908" y="200"/>
                    </a:cubicBezTo>
                    <a:cubicBezTo>
                      <a:pt x="16946" y="200"/>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6"/>
              <p:cNvSpPr/>
              <p:nvPr/>
            </p:nvSpPr>
            <p:spPr>
              <a:xfrm>
                <a:off x="2655811" y="4699552"/>
                <a:ext cx="81649" cy="107339"/>
              </a:xfrm>
              <a:custGeom>
                <a:rect b="b" l="l" r="r" t="t"/>
                <a:pathLst>
                  <a:path extrusionOk="0" h="4738" w="3604">
                    <a:moveTo>
                      <a:pt x="1" y="0"/>
                    </a:moveTo>
                    <a:lnTo>
                      <a:pt x="334" y="4737"/>
                    </a:lnTo>
                    <a:lnTo>
                      <a:pt x="3436" y="4737"/>
                    </a:lnTo>
                    <a:lnTo>
                      <a:pt x="360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6"/>
              <p:cNvSpPr/>
              <p:nvPr/>
            </p:nvSpPr>
            <p:spPr>
              <a:xfrm>
                <a:off x="2544734" y="5019962"/>
                <a:ext cx="498025" cy="107339"/>
              </a:xfrm>
              <a:custGeom>
                <a:rect b="b" l="l" r="r" t="t"/>
                <a:pathLst>
                  <a:path extrusionOk="0" h="4738" w="21983">
                    <a:moveTo>
                      <a:pt x="0" y="1"/>
                    </a:moveTo>
                    <a:lnTo>
                      <a:pt x="0" y="4738"/>
                    </a:lnTo>
                    <a:lnTo>
                      <a:pt x="21982" y="4738"/>
                    </a:lnTo>
                    <a:lnTo>
                      <a:pt x="219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6"/>
              <p:cNvSpPr/>
              <p:nvPr/>
            </p:nvSpPr>
            <p:spPr>
              <a:xfrm>
                <a:off x="2742716" y="5019962"/>
                <a:ext cx="81649" cy="108087"/>
              </a:xfrm>
              <a:custGeom>
                <a:rect b="b" l="l" r="r" t="t"/>
                <a:pathLst>
                  <a:path extrusionOk="0" h="4771" w="3604">
                    <a:moveTo>
                      <a:pt x="1" y="1"/>
                    </a:moveTo>
                    <a:lnTo>
                      <a:pt x="334" y="4771"/>
                    </a:lnTo>
                    <a:lnTo>
                      <a:pt x="3436" y="4771"/>
                    </a:lnTo>
                    <a:lnTo>
                      <a:pt x="36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6"/>
              <p:cNvSpPr/>
              <p:nvPr/>
            </p:nvSpPr>
            <p:spPr>
              <a:xfrm>
                <a:off x="2424572" y="5019962"/>
                <a:ext cx="497277" cy="107339"/>
              </a:xfrm>
              <a:custGeom>
                <a:rect b="b" l="l" r="r" t="t"/>
                <a:pathLst>
                  <a:path extrusionOk="0" h="4738" w="21950">
                    <a:moveTo>
                      <a:pt x="0" y="1"/>
                    </a:moveTo>
                    <a:lnTo>
                      <a:pt x="0" y="4738"/>
                    </a:lnTo>
                    <a:lnTo>
                      <a:pt x="21949" y="4738"/>
                    </a:lnTo>
                    <a:lnTo>
                      <a:pt x="2194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6"/>
              <p:cNvSpPr/>
              <p:nvPr/>
            </p:nvSpPr>
            <p:spPr>
              <a:xfrm>
                <a:off x="2425319" y="5034325"/>
                <a:ext cx="495012" cy="5324"/>
              </a:xfrm>
              <a:custGeom>
                <a:rect b="b" l="l" r="r" t="t"/>
                <a:pathLst>
                  <a:path extrusionOk="0" h="235" w="21850">
                    <a:moveTo>
                      <a:pt x="10942" y="1"/>
                    </a:moveTo>
                    <a:cubicBezTo>
                      <a:pt x="4904" y="1"/>
                      <a:pt x="1" y="67"/>
                      <a:pt x="1" y="101"/>
                    </a:cubicBezTo>
                    <a:cubicBezTo>
                      <a:pt x="1" y="167"/>
                      <a:pt x="4904" y="234"/>
                      <a:pt x="10942" y="234"/>
                    </a:cubicBezTo>
                    <a:cubicBezTo>
                      <a:pt x="16946" y="234"/>
                      <a:pt x="21850" y="167"/>
                      <a:pt x="21850" y="101"/>
                    </a:cubicBezTo>
                    <a:cubicBezTo>
                      <a:pt x="21850" y="67"/>
                      <a:pt x="16946" y="1"/>
                      <a:pt x="10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6"/>
              <p:cNvSpPr/>
              <p:nvPr/>
            </p:nvSpPr>
            <p:spPr>
              <a:xfrm>
                <a:off x="2425319" y="5059269"/>
                <a:ext cx="495012" cy="4554"/>
              </a:xfrm>
              <a:custGeom>
                <a:rect b="b" l="l" r="r" t="t"/>
                <a:pathLst>
                  <a:path extrusionOk="0" h="201" w="21850">
                    <a:moveTo>
                      <a:pt x="10908" y="0"/>
                    </a:moveTo>
                    <a:cubicBezTo>
                      <a:pt x="4904" y="0"/>
                      <a:pt x="1" y="34"/>
                      <a:pt x="1" y="100"/>
                    </a:cubicBezTo>
                    <a:cubicBezTo>
                      <a:pt x="1" y="167"/>
                      <a:pt x="4904" y="201"/>
                      <a:pt x="10908" y="201"/>
                    </a:cubicBezTo>
                    <a:cubicBezTo>
                      <a:pt x="16946" y="201"/>
                      <a:pt x="21850" y="167"/>
                      <a:pt x="21850" y="100"/>
                    </a:cubicBezTo>
                    <a:cubicBezTo>
                      <a:pt x="21850"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6"/>
              <p:cNvSpPr/>
              <p:nvPr/>
            </p:nvSpPr>
            <p:spPr>
              <a:xfrm>
                <a:off x="2425319" y="5083441"/>
                <a:ext cx="495012" cy="5324"/>
              </a:xfrm>
              <a:custGeom>
                <a:rect b="b" l="l" r="r" t="t"/>
                <a:pathLst>
                  <a:path extrusionOk="0" h="235" w="21850">
                    <a:moveTo>
                      <a:pt x="10908" y="1"/>
                    </a:moveTo>
                    <a:cubicBezTo>
                      <a:pt x="4904" y="1"/>
                      <a:pt x="1" y="68"/>
                      <a:pt x="1" y="134"/>
                    </a:cubicBezTo>
                    <a:cubicBezTo>
                      <a:pt x="1" y="168"/>
                      <a:pt x="4904" y="234"/>
                      <a:pt x="10908" y="234"/>
                    </a:cubicBezTo>
                    <a:cubicBezTo>
                      <a:pt x="16946" y="234"/>
                      <a:pt x="21850" y="168"/>
                      <a:pt x="21850" y="134"/>
                    </a:cubicBezTo>
                    <a:cubicBezTo>
                      <a:pt x="21850" y="68"/>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6"/>
              <p:cNvSpPr/>
              <p:nvPr/>
            </p:nvSpPr>
            <p:spPr>
              <a:xfrm>
                <a:off x="2425319" y="5108385"/>
                <a:ext cx="495012" cy="4554"/>
              </a:xfrm>
              <a:custGeom>
                <a:rect b="b" l="l" r="r" t="t"/>
                <a:pathLst>
                  <a:path extrusionOk="0" h="201" w="21850">
                    <a:moveTo>
                      <a:pt x="10908" y="1"/>
                    </a:moveTo>
                    <a:cubicBezTo>
                      <a:pt x="4904" y="1"/>
                      <a:pt x="1" y="34"/>
                      <a:pt x="1" y="101"/>
                    </a:cubicBezTo>
                    <a:cubicBezTo>
                      <a:pt x="1" y="167"/>
                      <a:pt x="4904" y="201"/>
                      <a:pt x="10908" y="201"/>
                    </a:cubicBezTo>
                    <a:cubicBezTo>
                      <a:pt x="16946" y="201"/>
                      <a:pt x="21850" y="167"/>
                      <a:pt x="21850" y="101"/>
                    </a:cubicBezTo>
                    <a:cubicBezTo>
                      <a:pt x="21850"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6"/>
              <p:cNvSpPr/>
              <p:nvPr/>
            </p:nvSpPr>
            <p:spPr>
              <a:xfrm>
                <a:off x="2621806" y="5019962"/>
                <a:ext cx="81649" cy="108087"/>
              </a:xfrm>
              <a:custGeom>
                <a:rect b="b" l="l" r="r" t="t"/>
                <a:pathLst>
                  <a:path extrusionOk="0" h="4771" w="3604">
                    <a:moveTo>
                      <a:pt x="0" y="1"/>
                    </a:moveTo>
                    <a:lnTo>
                      <a:pt x="367" y="4771"/>
                    </a:lnTo>
                    <a:lnTo>
                      <a:pt x="3470" y="4771"/>
                    </a:lnTo>
                    <a:lnTo>
                      <a:pt x="36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6"/>
              <p:cNvSpPr/>
              <p:nvPr/>
            </p:nvSpPr>
            <p:spPr>
              <a:xfrm>
                <a:off x="2605177" y="4913416"/>
                <a:ext cx="497277" cy="108087"/>
              </a:xfrm>
              <a:custGeom>
                <a:rect b="b" l="l" r="r" t="t"/>
                <a:pathLst>
                  <a:path extrusionOk="0" h="4771" w="21950">
                    <a:moveTo>
                      <a:pt x="1" y="0"/>
                    </a:moveTo>
                    <a:lnTo>
                      <a:pt x="1" y="4771"/>
                    </a:lnTo>
                    <a:lnTo>
                      <a:pt x="21950" y="4771"/>
                    </a:lnTo>
                    <a:lnTo>
                      <a:pt x="2195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6"/>
              <p:cNvSpPr/>
              <p:nvPr/>
            </p:nvSpPr>
            <p:spPr>
              <a:xfrm>
                <a:off x="2802412" y="4913416"/>
                <a:ext cx="82396" cy="108087"/>
              </a:xfrm>
              <a:custGeom>
                <a:rect b="b" l="l" r="r" t="t"/>
                <a:pathLst>
                  <a:path extrusionOk="0" h="4771" w="3637">
                    <a:moveTo>
                      <a:pt x="1" y="0"/>
                    </a:moveTo>
                    <a:lnTo>
                      <a:pt x="368" y="4771"/>
                    </a:lnTo>
                    <a:lnTo>
                      <a:pt x="3470" y="4771"/>
                    </a:lnTo>
                    <a:lnTo>
                      <a:pt x="3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6"/>
              <p:cNvSpPr/>
              <p:nvPr/>
            </p:nvSpPr>
            <p:spPr>
              <a:xfrm>
                <a:off x="2484267" y="4913416"/>
                <a:ext cx="498025" cy="108087"/>
              </a:xfrm>
              <a:custGeom>
                <a:rect b="b" l="l" r="r" t="t"/>
                <a:pathLst>
                  <a:path extrusionOk="0" h="4771" w="21983">
                    <a:moveTo>
                      <a:pt x="0" y="0"/>
                    </a:moveTo>
                    <a:lnTo>
                      <a:pt x="0" y="4771"/>
                    </a:lnTo>
                    <a:lnTo>
                      <a:pt x="21983" y="4771"/>
                    </a:lnTo>
                    <a:lnTo>
                      <a:pt x="2198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6"/>
              <p:cNvSpPr/>
              <p:nvPr/>
            </p:nvSpPr>
            <p:spPr>
              <a:xfrm>
                <a:off x="2485785" y="4927779"/>
                <a:ext cx="494241" cy="5301"/>
              </a:xfrm>
              <a:custGeom>
                <a:rect b="b" l="l" r="r" t="t"/>
                <a:pathLst>
                  <a:path extrusionOk="0" h="234" w="21816">
                    <a:moveTo>
                      <a:pt x="10908" y="0"/>
                    </a:moveTo>
                    <a:cubicBezTo>
                      <a:pt x="4870" y="0"/>
                      <a:pt x="0" y="67"/>
                      <a:pt x="0" y="134"/>
                    </a:cubicBezTo>
                    <a:cubicBezTo>
                      <a:pt x="0" y="167"/>
                      <a:pt x="4870" y="234"/>
                      <a:pt x="10908" y="234"/>
                    </a:cubicBezTo>
                    <a:cubicBezTo>
                      <a:pt x="16946" y="234"/>
                      <a:pt x="21816" y="167"/>
                      <a:pt x="21816" y="134"/>
                    </a:cubicBezTo>
                    <a:cubicBezTo>
                      <a:pt x="21816" y="67"/>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6"/>
              <p:cNvSpPr/>
              <p:nvPr/>
            </p:nvSpPr>
            <p:spPr>
              <a:xfrm>
                <a:off x="2485785" y="4952722"/>
                <a:ext cx="494241" cy="4554"/>
              </a:xfrm>
              <a:custGeom>
                <a:rect b="b" l="l" r="r" t="t"/>
                <a:pathLst>
                  <a:path extrusionOk="0" h="201" w="21816">
                    <a:moveTo>
                      <a:pt x="10908" y="0"/>
                    </a:moveTo>
                    <a:cubicBezTo>
                      <a:pt x="4870" y="0"/>
                      <a:pt x="0" y="33"/>
                      <a:pt x="0" y="100"/>
                    </a:cubicBezTo>
                    <a:cubicBezTo>
                      <a:pt x="0" y="167"/>
                      <a:pt x="4870" y="200"/>
                      <a:pt x="10908" y="200"/>
                    </a:cubicBezTo>
                    <a:cubicBezTo>
                      <a:pt x="16946" y="200"/>
                      <a:pt x="21816" y="167"/>
                      <a:pt x="21816" y="100"/>
                    </a:cubicBezTo>
                    <a:cubicBezTo>
                      <a:pt x="21816" y="33"/>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6"/>
              <p:cNvSpPr/>
              <p:nvPr/>
            </p:nvSpPr>
            <p:spPr>
              <a:xfrm>
                <a:off x="2485785" y="4977643"/>
                <a:ext cx="494241" cy="4554"/>
              </a:xfrm>
              <a:custGeom>
                <a:rect b="b" l="l" r="r" t="t"/>
                <a:pathLst>
                  <a:path extrusionOk="0" h="201" w="21816">
                    <a:moveTo>
                      <a:pt x="10908" y="1"/>
                    </a:moveTo>
                    <a:cubicBezTo>
                      <a:pt x="4870" y="1"/>
                      <a:pt x="0" y="34"/>
                      <a:pt x="0" y="101"/>
                    </a:cubicBezTo>
                    <a:cubicBezTo>
                      <a:pt x="0" y="168"/>
                      <a:pt x="4870" y="201"/>
                      <a:pt x="10908" y="201"/>
                    </a:cubicBezTo>
                    <a:cubicBezTo>
                      <a:pt x="16946" y="201"/>
                      <a:pt x="21816" y="168"/>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6"/>
              <p:cNvSpPr/>
              <p:nvPr/>
            </p:nvSpPr>
            <p:spPr>
              <a:xfrm>
                <a:off x="2485785" y="5001838"/>
                <a:ext cx="494241" cy="5301"/>
              </a:xfrm>
              <a:custGeom>
                <a:rect b="b" l="l" r="r" t="t"/>
                <a:pathLst>
                  <a:path extrusionOk="0" h="234" w="21816">
                    <a:moveTo>
                      <a:pt x="10908" y="0"/>
                    </a:moveTo>
                    <a:cubicBezTo>
                      <a:pt x="4870" y="0"/>
                      <a:pt x="0" y="34"/>
                      <a:pt x="0" y="100"/>
                    </a:cubicBezTo>
                    <a:cubicBezTo>
                      <a:pt x="0" y="167"/>
                      <a:pt x="4870" y="234"/>
                      <a:pt x="10908" y="234"/>
                    </a:cubicBezTo>
                    <a:cubicBezTo>
                      <a:pt x="16946" y="234"/>
                      <a:pt x="21816" y="167"/>
                      <a:pt x="21816" y="100"/>
                    </a:cubicBezTo>
                    <a:cubicBezTo>
                      <a:pt x="21816" y="67"/>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6"/>
              <p:cNvSpPr/>
              <p:nvPr/>
            </p:nvSpPr>
            <p:spPr>
              <a:xfrm>
                <a:off x="2682272" y="4913416"/>
                <a:ext cx="81626" cy="108087"/>
              </a:xfrm>
              <a:custGeom>
                <a:rect b="b" l="l" r="r" t="t"/>
                <a:pathLst>
                  <a:path extrusionOk="0" h="4771" w="3603">
                    <a:moveTo>
                      <a:pt x="0" y="0"/>
                    </a:moveTo>
                    <a:lnTo>
                      <a:pt x="367" y="4771"/>
                    </a:lnTo>
                    <a:lnTo>
                      <a:pt x="3469" y="4771"/>
                    </a:lnTo>
                    <a:lnTo>
                      <a:pt x="360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6"/>
              <p:cNvSpPr/>
              <p:nvPr/>
            </p:nvSpPr>
            <p:spPr>
              <a:xfrm>
                <a:off x="-144845" y="5019962"/>
                <a:ext cx="497277" cy="107339"/>
              </a:xfrm>
              <a:custGeom>
                <a:rect b="b" l="l" r="r" t="t"/>
                <a:pathLst>
                  <a:path extrusionOk="0" h="4738" w="21950">
                    <a:moveTo>
                      <a:pt x="1" y="1"/>
                    </a:moveTo>
                    <a:lnTo>
                      <a:pt x="1" y="4738"/>
                    </a:lnTo>
                    <a:lnTo>
                      <a:pt x="21950" y="4738"/>
                    </a:lnTo>
                    <a:lnTo>
                      <a:pt x="2195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6"/>
              <p:cNvSpPr/>
              <p:nvPr/>
            </p:nvSpPr>
            <p:spPr>
              <a:xfrm>
                <a:off x="52412" y="5019962"/>
                <a:ext cx="82396" cy="108087"/>
              </a:xfrm>
              <a:custGeom>
                <a:rect b="b" l="l" r="r" t="t"/>
                <a:pathLst>
                  <a:path extrusionOk="0" h="4771" w="3637">
                    <a:moveTo>
                      <a:pt x="0" y="1"/>
                    </a:moveTo>
                    <a:lnTo>
                      <a:pt x="367" y="4771"/>
                    </a:lnTo>
                    <a:lnTo>
                      <a:pt x="3469" y="4771"/>
                    </a:lnTo>
                    <a:lnTo>
                      <a:pt x="3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6"/>
              <p:cNvSpPr/>
              <p:nvPr/>
            </p:nvSpPr>
            <p:spPr>
              <a:xfrm>
                <a:off x="-265755" y="5019962"/>
                <a:ext cx="497277" cy="107339"/>
              </a:xfrm>
              <a:custGeom>
                <a:rect b="b" l="l" r="r" t="t"/>
                <a:pathLst>
                  <a:path extrusionOk="0" h="4738" w="21950">
                    <a:moveTo>
                      <a:pt x="1" y="1"/>
                    </a:moveTo>
                    <a:lnTo>
                      <a:pt x="1" y="4738"/>
                    </a:lnTo>
                    <a:lnTo>
                      <a:pt x="21950" y="4738"/>
                    </a:lnTo>
                    <a:lnTo>
                      <a:pt x="2195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6"/>
              <p:cNvSpPr/>
              <p:nvPr/>
            </p:nvSpPr>
            <p:spPr>
              <a:xfrm>
                <a:off x="-264237" y="5034325"/>
                <a:ext cx="494264" cy="5324"/>
              </a:xfrm>
              <a:custGeom>
                <a:rect b="b" l="l" r="r" t="t"/>
                <a:pathLst>
                  <a:path extrusionOk="0" h="235" w="21817">
                    <a:moveTo>
                      <a:pt x="10908" y="1"/>
                    </a:moveTo>
                    <a:cubicBezTo>
                      <a:pt x="4904" y="1"/>
                      <a:pt x="1" y="67"/>
                      <a:pt x="1" y="101"/>
                    </a:cubicBezTo>
                    <a:cubicBezTo>
                      <a:pt x="1" y="167"/>
                      <a:pt x="4904" y="234"/>
                      <a:pt x="10908" y="234"/>
                    </a:cubicBezTo>
                    <a:cubicBezTo>
                      <a:pt x="16946" y="234"/>
                      <a:pt x="21816" y="167"/>
                      <a:pt x="21816" y="101"/>
                    </a:cubicBezTo>
                    <a:cubicBezTo>
                      <a:pt x="21816" y="67"/>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6"/>
              <p:cNvSpPr/>
              <p:nvPr/>
            </p:nvSpPr>
            <p:spPr>
              <a:xfrm>
                <a:off x="-264237" y="5059269"/>
                <a:ext cx="494264" cy="4554"/>
              </a:xfrm>
              <a:custGeom>
                <a:rect b="b" l="l" r="r" t="t"/>
                <a:pathLst>
                  <a:path extrusionOk="0" h="201" w="21817">
                    <a:moveTo>
                      <a:pt x="10908" y="0"/>
                    </a:moveTo>
                    <a:cubicBezTo>
                      <a:pt x="4904" y="0"/>
                      <a:pt x="1" y="34"/>
                      <a:pt x="1" y="100"/>
                    </a:cubicBezTo>
                    <a:cubicBezTo>
                      <a:pt x="1" y="167"/>
                      <a:pt x="4904" y="201"/>
                      <a:pt x="10908" y="201"/>
                    </a:cubicBezTo>
                    <a:cubicBezTo>
                      <a:pt x="16946" y="201"/>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6"/>
              <p:cNvSpPr/>
              <p:nvPr/>
            </p:nvSpPr>
            <p:spPr>
              <a:xfrm>
                <a:off x="-264237" y="5083441"/>
                <a:ext cx="494264" cy="5324"/>
              </a:xfrm>
              <a:custGeom>
                <a:rect b="b" l="l" r="r" t="t"/>
                <a:pathLst>
                  <a:path extrusionOk="0" h="235" w="21817">
                    <a:moveTo>
                      <a:pt x="10908" y="1"/>
                    </a:moveTo>
                    <a:cubicBezTo>
                      <a:pt x="4904" y="1"/>
                      <a:pt x="1" y="68"/>
                      <a:pt x="1" y="134"/>
                    </a:cubicBezTo>
                    <a:cubicBezTo>
                      <a:pt x="1" y="168"/>
                      <a:pt x="4904" y="234"/>
                      <a:pt x="10908" y="234"/>
                    </a:cubicBezTo>
                    <a:cubicBezTo>
                      <a:pt x="16946" y="234"/>
                      <a:pt x="21816" y="168"/>
                      <a:pt x="21816" y="134"/>
                    </a:cubicBezTo>
                    <a:cubicBezTo>
                      <a:pt x="21816" y="68"/>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6"/>
              <p:cNvSpPr/>
              <p:nvPr/>
            </p:nvSpPr>
            <p:spPr>
              <a:xfrm>
                <a:off x="-264237" y="5108385"/>
                <a:ext cx="494264" cy="4554"/>
              </a:xfrm>
              <a:custGeom>
                <a:rect b="b" l="l" r="r" t="t"/>
                <a:pathLst>
                  <a:path extrusionOk="0" h="201" w="21817">
                    <a:moveTo>
                      <a:pt x="10908" y="1"/>
                    </a:moveTo>
                    <a:cubicBezTo>
                      <a:pt x="4904" y="1"/>
                      <a:pt x="1" y="34"/>
                      <a:pt x="1" y="101"/>
                    </a:cubicBezTo>
                    <a:cubicBezTo>
                      <a:pt x="1" y="167"/>
                      <a:pt x="4904" y="201"/>
                      <a:pt x="10908" y="201"/>
                    </a:cubicBezTo>
                    <a:cubicBezTo>
                      <a:pt x="16946" y="201"/>
                      <a:pt x="21816" y="167"/>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6"/>
              <p:cNvSpPr/>
              <p:nvPr/>
            </p:nvSpPr>
            <p:spPr>
              <a:xfrm>
                <a:off x="-67750" y="5019962"/>
                <a:ext cx="81626" cy="108087"/>
              </a:xfrm>
              <a:custGeom>
                <a:rect b="b" l="l" r="r" t="t"/>
                <a:pathLst>
                  <a:path extrusionOk="0" h="4771" w="3603">
                    <a:moveTo>
                      <a:pt x="0" y="1"/>
                    </a:moveTo>
                    <a:lnTo>
                      <a:pt x="334" y="4771"/>
                    </a:lnTo>
                    <a:lnTo>
                      <a:pt x="3436" y="4771"/>
                    </a:lnTo>
                    <a:lnTo>
                      <a:pt x="360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6"/>
              <p:cNvSpPr/>
              <p:nvPr/>
            </p:nvSpPr>
            <p:spPr>
              <a:xfrm>
                <a:off x="-205289" y="4913416"/>
                <a:ext cx="497277" cy="108087"/>
              </a:xfrm>
              <a:custGeom>
                <a:rect b="b" l="l" r="r" t="t"/>
                <a:pathLst>
                  <a:path extrusionOk="0" h="4771" w="21950">
                    <a:moveTo>
                      <a:pt x="0" y="0"/>
                    </a:moveTo>
                    <a:lnTo>
                      <a:pt x="0" y="4771"/>
                    </a:lnTo>
                    <a:lnTo>
                      <a:pt x="21949" y="4771"/>
                    </a:lnTo>
                    <a:lnTo>
                      <a:pt x="2194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6"/>
              <p:cNvSpPr/>
              <p:nvPr/>
            </p:nvSpPr>
            <p:spPr>
              <a:xfrm>
                <a:off x="-8054" y="4913416"/>
                <a:ext cx="82396" cy="108087"/>
              </a:xfrm>
              <a:custGeom>
                <a:rect b="b" l="l" r="r" t="t"/>
                <a:pathLst>
                  <a:path extrusionOk="0" h="4771" w="3637">
                    <a:moveTo>
                      <a:pt x="1" y="0"/>
                    </a:moveTo>
                    <a:lnTo>
                      <a:pt x="368" y="4771"/>
                    </a:lnTo>
                    <a:lnTo>
                      <a:pt x="3470" y="4771"/>
                    </a:lnTo>
                    <a:lnTo>
                      <a:pt x="3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6"/>
              <p:cNvSpPr/>
              <p:nvPr/>
            </p:nvSpPr>
            <p:spPr>
              <a:xfrm>
                <a:off x="-326199" y="4913416"/>
                <a:ext cx="497277" cy="108087"/>
              </a:xfrm>
              <a:custGeom>
                <a:rect b="b" l="l" r="r" t="t"/>
                <a:pathLst>
                  <a:path extrusionOk="0" h="4771" w="21950">
                    <a:moveTo>
                      <a:pt x="0" y="0"/>
                    </a:moveTo>
                    <a:lnTo>
                      <a:pt x="0" y="4771"/>
                    </a:lnTo>
                    <a:lnTo>
                      <a:pt x="21949" y="4771"/>
                    </a:lnTo>
                    <a:lnTo>
                      <a:pt x="2194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6"/>
              <p:cNvSpPr/>
              <p:nvPr/>
            </p:nvSpPr>
            <p:spPr>
              <a:xfrm>
                <a:off x="-324703" y="4927779"/>
                <a:ext cx="494264" cy="5301"/>
              </a:xfrm>
              <a:custGeom>
                <a:rect b="b" l="l" r="r" t="t"/>
                <a:pathLst>
                  <a:path extrusionOk="0" h="234" w="21817">
                    <a:moveTo>
                      <a:pt x="10909" y="0"/>
                    </a:moveTo>
                    <a:cubicBezTo>
                      <a:pt x="4904" y="0"/>
                      <a:pt x="1" y="67"/>
                      <a:pt x="1" y="134"/>
                    </a:cubicBezTo>
                    <a:cubicBezTo>
                      <a:pt x="1" y="167"/>
                      <a:pt x="4904" y="234"/>
                      <a:pt x="10909" y="234"/>
                    </a:cubicBezTo>
                    <a:cubicBezTo>
                      <a:pt x="16946" y="234"/>
                      <a:pt x="21817" y="167"/>
                      <a:pt x="21817" y="134"/>
                    </a:cubicBezTo>
                    <a:cubicBezTo>
                      <a:pt x="21817" y="67"/>
                      <a:pt x="16946" y="0"/>
                      <a:pt x="109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6"/>
              <p:cNvSpPr/>
              <p:nvPr/>
            </p:nvSpPr>
            <p:spPr>
              <a:xfrm>
                <a:off x="-324703" y="4952722"/>
                <a:ext cx="494264" cy="4554"/>
              </a:xfrm>
              <a:custGeom>
                <a:rect b="b" l="l" r="r" t="t"/>
                <a:pathLst>
                  <a:path extrusionOk="0" h="201" w="21817">
                    <a:moveTo>
                      <a:pt x="10909" y="0"/>
                    </a:moveTo>
                    <a:cubicBezTo>
                      <a:pt x="4871" y="0"/>
                      <a:pt x="1" y="33"/>
                      <a:pt x="1" y="100"/>
                    </a:cubicBezTo>
                    <a:cubicBezTo>
                      <a:pt x="1" y="167"/>
                      <a:pt x="4871" y="200"/>
                      <a:pt x="10909" y="200"/>
                    </a:cubicBezTo>
                    <a:cubicBezTo>
                      <a:pt x="16946" y="200"/>
                      <a:pt x="21817" y="167"/>
                      <a:pt x="21817" y="100"/>
                    </a:cubicBezTo>
                    <a:cubicBezTo>
                      <a:pt x="21817" y="33"/>
                      <a:pt x="16946" y="0"/>
                      <a:pt x="109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6"/>
              <p:cNvSpPr/>
              <p:nvPr/>
            </p:nvSpPr>
            <p:spPr>
              <a:xfrm>
                <a:off x="-324703" y="4977643"/>
                <a:ext cx="494264" cy="4554"/>
              </a:xfrm>
              <a:custGeom>
                <a:rect b="b" l="l" r="r" t="t"/>
                <a:pathLst>
                  <a:path extrusionOk="0" h="201" w="21817">
                    <a:moveTo>
                      <a:pt x="10909" y="1"/>
                    </a:moveTo>
                    <a:cubicBezTo>
                      <a:pt x="4871" y="1"/>
                      <a:pt x="1" y="34"/>
                      <a:pt x="1" y="101"/>
                    </a:cubicBezTo>
                    <a:cubicBezTo>
                      <a:pt x="1" y="168"/>
                      <a:pt x="4871" y="201"/>
                      <a:pt x="10909" y="201"/>
                    </a:cubicBezTo>
                    <a:cubicBezTo>
                      <a:pt x="16946" y="201"/>
                      <a:pt x="21817" y="168"/>
                      <a:pt x="21817" y="101"/>
                    </a:cubicBezTo>
                    <a:cubicBezTo>
                      <a:pt x="21817" y="34"/>
                      <a:pt x="16946" y="1"/>
                      <a:pt x="109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6"/>
              <p:cNvSpPr/>
              <p:nvPr/>
            </p:nvSpPr>
            <p:spPr>
              <a:xfrm>
                <a:off x="-324703" y="5001838"/>
                <a:ext cx="494264" cy="5301"/>
              </a:xfrm>
              <a:custGeom>
                <a:rect b="b" l="l" r="r" t="t"/>
                <a:pathLst>
                  <a:path extrusionOk="0" h="234" w="21817">
                    <a:moveTo>
                      <a:pt x="10909" y="0"/>
                    </a:moveTo>
                    <a:cubicBezTo>
                      <a:pt x="4871" y="0"/>
                      <a:pt x="1" y="34"/>
                      <a:pt x="1" y="100"/>
                    </a:cubicBezTo>
                    <a:cubicBezTo>
                      <a:pt x="1" y="167"/>
                      <a:pt x="4871" y="234"/>
                      <a:pt x="10909" y="234"/>
                    </a:cubicBezTo>
                    <a:cubicBezTo>
                      <a:pt x="16946" y="234"/>
                      <a:pt x="21817" y="167"/>
                      <a:pt x="21817" y="100"/>
                    </a:cubicBezTo>
                    <a:cubicBezTo>
                      <a:pt x="21817" y="67"/>
                      <a:pt x="16946" y="0"/>
                      <a:pt x="109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6"/>
              <p:cNvSpPr/>
              <p:nvPr/>
            </p:nvSpPr>
            <p:spPr>
              <a:xfrm>
                <a:off x="-128217" y="4913416"/>
                <a:ext cx="81649" cy="108087"/>
              </a:xfrm>
              <a:custGeom>
                <a:rect b="b" l="l" r="r" t="t"/>
                <a:pathLst>
                  <a:path extrusionOk="0" h="4771" w="3604">
                    <a:moveTo>
                      <a:pt x="1" y="0"/>
                    </a:moveTo>
                    <a:lnTo>
                      <a:pt x="334" y="4771"/>
                    </a:lnTo>
                    <a:lnTo>
                      <a:pt x="3437" y="4771"/>
                    </a:lnTo>
                    <a:lnTo>
                      <a:pt x="360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4" name="Google Shape;2424;p66"/>
            <p:cNvSpPr/>
            <p:nvPr/>
          </p:nvSpPr>
          <p:spPr>
            <a:xfrm>
              <a:off x="2303150" y="3266675"/>
              <a:ext cx="120300" cy="120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6"/>
            <p:cNvSpPr/>
            <p:nvPr/>
          </p:nvSpPr>
          <p:spPr>
            <a:xfrm>
              <a:off x="1146075" y="3748375"/>
              <a:ext cx="57000" cy="5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6"/>
            <p:cNvSpPr/>
            <p:nvPr/>
          </p:nvSpPr>
          <p:spPr>
            <a:xfrm>
              <a:off x="3050825" y="4390375"/>
              <a:ext cx="214800" cy="21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6"/>
            <p:cNvSpPr/>
            <p:nvPr/>
          </p:nvSpPr>
          <p:spPr>
            <a:xfrm>
              <a:off x="406200" y="3978825"/>
              <a:ext cx="120300" cy="120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1" name="Shape 2431"/>
        <p:cNvGrpSpPr/>
        <p:nvPr/>
      </p:nvGrpSpPr>
      <p:grpSpPr>
        <a:xfrm>
          <a:off x="0" y="0"/>
          <a:ext cx="0" cy="0"/>
          <a:chOff x="0" y="0"/>
          <a:chExt cx="0" cy="0"/>
        </a:xfrm>
      </p:grpSpPr>
      <p:sp>
        <p:nvSpPr>
          <p:cNvPr id="2432" name="Google Shape;2432;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Hal-hal yang perlu diperhatikan : </a:t>
            </a:r>
            <a:endParaRPr/>
          </a:p>
        </p:txBody>
      </p:sp>
      <p:sp>
        <p:nvSpPr>
          <p:cNvPr id="2433" name="Google Shape;2433;p67"/>
          <p:cNvSpPr/>
          <p:nvPr/>
        </p:nvSpPr>
        <p:spPr>
          <a:xfrm>
            <a:off x="0" y="2586050"/>
            <a:ext cx="2878200" cy="2878200"/>
          </a:xfrm>
          <a:prstGeom prst="ellipse">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4" name="Google Shape;2434;p67"/>
          <p:cNvGrpSpPr/>
          <p:nvPr/>
        </p:nvGrpSpPr>
        <p:grpSpPr>
          <a:xfrm>
            <a:off x="5" y="2941345"/>
            <a:ext cx="2774298" cy="2291624"/>
            <a:chOff x="2014100" y="2454475"/>
            <a:chExt cx="3277375" cy="2707175"/>
          </a:xfrm>
        </p:grpSpPr>
        <p:sp>
          <p:nvSpPr>
            <p:cNvPr id="2435" name="Google Shape;2435;p67"/>
            <p:cNvSpPr/>
            <p:nvPr/>
          </p:nvSpPr>
          <p:spPr>
            <a:xfrm>
              <a:off x="2014100" y="3588400"/>
              <a:ext cx="1200900" cy="1556300"/>
            </a:xfrm>
            <a:custGeom>
              <a:rect b="b" l="l" r="r" t="t"/>
              <a:pathLst>
                <a:path extrusionOk="0" h="62252" w="48036">
                  <a:moveTo>
                    <a:pt x="5987" y="0"/>
                  </a:moveTo>
                  <a:cubicBezTo>
                    <a:pt x="3657" y="0"/>
                    <a:pt x="1295" y="1432"/>
                    <a:pt x="668" y="3688"/>
                  </a:cubicBezTo>
                  <a:cubicBezTo>
                    <a:pt x="1" y="6056"/>
                    <a:pt x="1369" y="8524"/>
                    <a:pt x="2903" y="10492"/>
                  </a:cubicBezTo>
                  <a:cubicBezTo>
                    <a:pt x="5138" y="13395"/>
                    <a:pt x="7806" y="15996"/>
                    <a:pt x="10775" y="18131"/>
                  </a:cubicBezTo>
                  <a:cubicBezTo>
                    <a:pt x="11309" y="18532"/>
                    <a:pt x="11909" y="18932"/>
                    <a:pt x="12110" y="19566"/>
                  </a:cubicBezTo>
                  <a:cubicBezTo>
                    <a:pt x="12476" y="20733"/>
                    <a:pt x="11342" y="21834"/>
                    <a:pt x="10208" y="22167"/>
                  </a:cubicBezTo>
                  <a:cubicBezTo>
                    <a:pt x="8941" y="22601"/>
                    <a:pt x="7540" y="22434"/>
                    <a:pt x="6172" y="22568"/>
                  </a:cubicBezTo>
                  <a:cubicBezTo>
                    <a:pt x="4838" y="22701"/>
                    <a:pt x="3370" y="23268"/>
                    <a:pt x="2836" y="24502"/>
                  </a:cubicBezTo>
                  <a:cubicBezTo>
                    <a:pt x="2102" y="26237"/>
                    <a:pt x="3570" y="28072"/>
                    <a:pt x="5004" y="29306"/>
                  </a:cubicBezTo>
                  <a:cubicBezTo>
                    <a:pt x="7873" y="31741"/>
                    <a:pt x="11142" y="33676"/>
                    <a:pt x="14678" y="35010"/>
                  </a:cubicBezTo>
                  <a:cubicBezTo>
                    <a:pt x="15912" y="35477"/>
                    <a:pt x="17247" y="35911"/>
                    <a:pt x="18247" y="36811"/>
                  </a:cubicBezTo>
                  <a:cubicBezTo>
                    <a:pt x="19281" y="37679"/>
                    <a:pt x="19848" y="39246"/>
                    <a:pt x="19215" y="40414"/>
                  </a:cubicBezTo>
                  <a:cubicBezTo>
                    <a:pt x="18710" y="41370"/>
                    <a:pt x="17614" y="41797"/>
                    <a:pt x="16514" y="41797"/>
                  </a:cubicBezTo>
                  <a:cubicBezTo>
                    <a:pt x="16233" y="41797"/>
                    <a:pt x="15951" y="41769"/>
                    <a:pt x="15679" y="41715"/>
                  </a:cubicBezTo>
                  <a:cubicBezTo>
                    <a:pt x="14344" y="41448"/>
                    <a:pt x="13177" y="40714"/>
                    <a:pt x="11909" y="40214"/>
                  </a:cubicBezTo>
                  <a:cubicBezTo>
                    <a:pt x="11013" y="39868"/>
                    <a:pt x="10009" y="39670"/>
                    <a:pt x="9025" y="39670"/>
                  </a:cubicBezTo>
                  <a:cubicBezTo>
                    <a:pt x="7445" y="39670"/>
                    <a:pt x="5917" y="40181"/>
                    <a:pt x="4971" y="41415"/>
                  </a:cubicBezTo>
                  <a:cubicBezTo>
                    <a:pt x="3937" y="42716"/>
                    <a:pt x="3837" y="44584"/>
                    <a:pt x="4304" y="46185"/>
                  </a:cubicBezTo>
                  <a:cubicBezTo>
                    <a:pt x="4771" y="47752"/>
                    <a:pt x="5772" y="49153"/>
                    <a:pt x="6839" y="50421"/>
                  </a:cubicBezTo>
                  <a:cubicBezTo>
                    <a:pt x="10575" y="54858"/>
                    <a:pt x="15379" y="58460"/>
                    <a:pt x="20849" y="60428"/>
                  </a:cubicBezTo>
                  <a:cubicBezTo>
                    <a:pt x="24022" y="61570"/>
                    <a:pt x="27061" y="62251"/>
                    <a:pt x="30127" y="62251"/>
                  </a:cubicBezTo>
                  <a:cubicBezTo>
                    <a:pt x="32347" y="62251"/>
                    <a:pt x="34582" y="61894"/>
                    <a:pt x="36894" y="61095"/>
                  </a:cubicBezTo>
                  <a:lnTo>
                    <a:pt x="36894" y="61095"/>
                  </a:lnTo>
                  <a:lnTo>
                    <a:pt x="36861" y="61129"/>
                  </a:lnTo>
                  <a:cubicBezTo>
                    <a:pt x="45867" y="55124"/>
                    <a:pt x="48035" y="43750"/>
                    <a:pt x="47868" y="33509"/>
                  </a:cubicBezTo>
                  <a:cubicBezTo>
                    <a:pt x="47835" y="31808"/>
                    <a:pt x="48035" y="30006"/>
                    <a:pt x="47235" y="28472"/>
                  </a:cubicBezTo>
                  <a:cubicBezTo>
                    <a:pt x="46607" y="27295"/>
                    <a:pt x="45302" y="26384"/>
                    <a:pt x="44011" y="26384"/>
                  </a:cubicBezTo>
                  <a:cubicBezTo>
                    <a:pt x="43657" y="26384"/>
                    <a:pt x="43303" y="26453"/>
                    <a:pt x="42965" y="26604"/>
                  </a:cubicBezTo>
                  <a:cubicBezTo>
                    <a:pt x="41697" y="27204"/>
                    <a:pt x="41097" y="28672"/>
                    <a:pt x="40363" y="29873"/>
                  </a:cubicBezTo>
                  <a:cubicBezTo>
                    <a:pt x="39362" y="31474"/>
                    <a:pt x="37928" y="32775"/>
                    <a:pt x="36227" y="33609"/>
                  </a:cubicBezTo>
                  <a:cubicBezTo>
                    <a:pt x="35550" y="33957"/>
                    <a:pt x="34761" y="34205"/>
                    <a:pt x="34005" y="34205"/>
                  </a:cubicBezTo>
                  <a:cubicBezTo>
                    <a:pt x="33530" y="34205"/>
                    <a:pt x="33069" y="34107"/>
                    <a:pt x="32658" y="33876"/>
                  </a:cubicBezTo>
                  <a:cubicBezTo>
                    <a:pt x="31190" y="33042"/>
                    <a:pt x="31056" y="31007"/>
                    <a:pt x="31090" y="29306"/>
                  </a:cubicBezTo>
                  <a:cubicBezTo>
                    <a:pt x="31156" y="26137"/>
                    <a:pt x="31223" y="22968"/>
                    <a:pt x="31290" y="19799"/>
                  </a:cubicBezTo>
                  <a:cubicBezTo>
                    <a:pt x="31323" y="18098"/>
                    <a:pt x="31357" y="16363"/>
                    <a:pt x="30856" y="14729"/>
                  </a:cubicBezTo>
                  <a:cubicBezTo>
                    <a:pt x="30389" y="13094"/>
                    <a:pt x="29188" y="11593"/>
                    <a:pt x="27554" y="11093"/>
                  </a:cubicBezTo>
                  <a:cubicBezTo>
                    <a:pt x="27263" y="11010"/>
                    <a:pt x="26960" y="10970"/>
                    <a:pt x="26656" y="10970"/>
                  </a:cubicBezTo>
                  <a:cubicBezTo>
                    <a:pt x="25249" y="10970"/>
                    <a:pt x="23819" y="11823"/>
                    <a:pt x="23518" y="13194"/>
                  </a:cubicBezTo>
                  <a:cubicBezTo>
                    <a:pt x="23351" y="13895"/>
                    <a:pt x="23484" y="14595"/>
                    <a:pt x="23451" y="15296"/>
                  </a:cubicBezTo>
                  <a:cubicBezTo>
                    <a:pt x="23384" y="15996"/>
                    <a:pt x="23017" y="16797"/>
                    <a:pt x="22350" y="16964"/>
                  </a:cubicBezTo>
                  <a:cubicBezTo>
                    <a:pt x="22247" y="16995"/>
                    <a:pt x="22143" y="17009"/>
                    <a:pt x="22039" y="17009"/>
                  </a:cubicBezTo>
                  <a:cubicBezTo>
                    <a:pt x="21471" y="17009"/>
                    <a:pt x="20905" y="16586"/>
                    <a:pt x="20482" y="16163"/>
                  </a:cubicBezTo>
                  <a:cubicBezTo>
                    <a:pt x="18714" y="14429"/>
                    <a:pt x="17547" y="12194"/>
                    <a:pt x="16446" y="9959"/>
                  </a:cubicBezTo>
                  <a:cubicBezTo>
                    <a:pt x="15345" y="7757"/>
                    <a:pt x="14311" y="5489"/>
                    <a:pt x="12710" y="3588"/>
                  </a:cubicBezTo>
                  <a:cubicBezTo>
                    <a:pt x="11109" y="1686"/>
                    <a:pt x="8907" y="185"/>
                    <a:pt x="6439" y="18"/>
                  </a:cubicBezTo>
                  <a:cubicBezTo>
                    <a:pt x="6289" y="6"/>
                    <a:pt x="6138" y="0"/>
                    <a:pt x="598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7"/>
            <p:cNvSpPr/>
            <p:nvPr/>
          </p:nvSpPr>
          <p:spPr>
            <a:xfrm>
              <a:off x="2093325" y="3623025"/>
              <a:ext cx="824800" cy="1499450"/>
            </a:xfrm>
            <a:custGeom>
              <a:rect b="b" l="l" r="r" t="t"/>
              <a:pathLst>
                <a:path extrusionOk="0" h="59978" w="32992">
                  <a:moveTo>
                    <a:pt x="1" y="1"/>
                  </a:moveTo>
                  <a:cubicBezTo>
                    <a:pt x="1" y="1"/>
                    <a:pt x="68" y="68"/>
                    <a:pt x="168" y="168"/>
                  </a:cubicBezTo>
                  <a:lnTo>
                    <a:pt x="668" y="635"/>
                  </a:lnTo>
                  <a:cubicBezTo>
                    <a:pt x="1135" y="1035"/>
                    <a:pt x="1769" y="1602"/>
                    <a:pt x="2603" y="2403"/>
                  </a:cubicBezTo>
                  <a:cubicBezTo>
                    <a:pt x="4938" y="4604"/>
                    <a:pt x="7106" y="6973"/>
                    <a:pt x="9107" y="9508"/>
                  </a:cubicBezTo>
                  <a:cubicBezTo>
                    <a:pt x="10342" y="11076"/>
                    <a:pt x="11642" y="12910"/>
                    <a:pt x="13010" y="14845"/>
                  </a:cubicBezTo>
                  <a:cubicBezTo>
                    <a:pt x="14378" y="16813"/>
                    <a:pt x="15845" y="18948"/>
                    <a:pt x="17246" y="21216"/>
                  </a:cubicBezTo>
                  <a:cubicBezTo>
                    <a:pt x="18781" y="23584"/>
                    <a:pt x="20182" y="26020"/>
                    <a:pt x="21416" y="28555"/>
                  </a:cubicBezTo>
                  <a:cubicBezTo>
                    <a:pt x="22050" y="29856"/>
                    <a:pt x="22617" y="31223"/>
                    <a:pt x="23217" y="32624"/>
                  </a:cubicBezTo>
                  <a:cubicBezTo>
                    <a:pt x="23784" y="34025"/>
                    <a:pt x="24385" y="35426"/>
                    <a:pt x="24985" y="36861"/>
                  </a:cubicBezTo>
                  <a:cubicBezTo>
                    <a:pt x="27320" y="42598"/>
                    <a:pt x="31323" y="54807"/>
                    <a:pt x="32758" y="59977"/>
                  </a:cubicBezTo>
                  <a:lnTo>
                    <a:pt x="32991" y="59910"/>
                  </a:lnTo>
                  <a:cubicBezTo>
                    <a:pt x="31523" y="54740"/>
                    <a:pt x="27554" y="42531"/>
                    <a:pt x="25185" y="36761"/>
                  </a:cubicBezTo>
                  <a:lnTo>
                    <a:pt x="23451" y="32524"/>
                  </a:lnTo>
                  <a:cubicBezTo>
                    <a:pt x="22850" y="31123"/>
                    <a:pt x="22283" y="29756"/>
                    <a:pt x="21616" y="28421"/>
                  </a:cubicBezTo>
                  <a:cubicBezTo>
                    <a:pt x="20382" y="25919"/>
                    <a:pt x="18981" y="23451"/>
                    <a:pt x="17447" y="21083"/>
                  </a:cubicBezTo>
                  <a:cubicBezTo>
                    <a:pt x="16012" y="18814"/>
                    <a:pt x="14578" y="16713"/>
                    <a:pt x="13210" y="14745"/>
                  </a:cubicBezTo>
                  <a:cubicBezTo>
                    <a:pt x="11843" y="12777"/>
                    <a:pt x="10508" y="10975"/>
                    <a:pt x="9241" y="9374"/>
                  </a:cubicBezTo>
                  <a:cubicBezTo>
                    <a:pt x="7239" y="6839"/>
                    <a:pt x="5038" y="4471"/>
                    <a:pt x="2669" y="2303"/>
                  </a:cubicBezTo>
                  <a:cubicBezTo>
                    <a:pt x="1835" y="1535"/>
                    <a:pt x="1168" y="935"/>
                    <a:pt x="701" y="568"/>
                  </a:cubicBezTo>
                  <a:lnTo>
                    <a:pt x="201" y="134"/>
                  </a:lnTo>
                  <a:cubicBezTo>
                    <a:pt x="134" y="101"/>
                    <a:pt x="68" y="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7"/>
            <p:cNvSpPr/>
            <p:nvPr/>
          </p:nvSpPr>
          <p:spPr>
            <a:xfrm>
              <a:off x="2632875" y="3866550"/>
              <a:ext cx="70075" cy="467025"/>
            </a:xfrm>
            <a:custGeom>
              <a:rect b="b" l="l" r="r" t="t"/>
              <a:pathLst>
                <a:path extrusionOk="0" h="18681" w="2803">
                  <a:moveTo>
                    <a:pt x="2803" y="0"/>
                  </a:moveTo>
                  <a:cubicBezTo>
                    <a:pt x="2703" y="234"/>
                    <a:pt x="2636" y="467"/>
                    <a:pt x="2569" y="701"/>
                  </a:cubicBezTo>
                  <a:cubicBezTo>
                    <a:pt x="2436" y="1168"/>
                    <a:pt x="2303" y="1835"/>
                    <a:pt x="2136" y="2669"/>
                  </a:cubicBezTo>
                  <a:cubicBezTo>
                    <a:pt x="1769" y="4337"/>
                    <a:pt x="1402" y="6705"/>
                    <a:pt x="1102" y="9274"/>
                  </a:cubicBezTo>
                  <a:cubicBezTo>
                    <a:pt x="801" y="11875"/>
                    <a:pt x="535" y="14177"/>
                    <a:pt x="301" y="15912"/>
                  </a:cubicBezTo>
                  <a:cubicBezTo>
                    <a:pt x="201" y="16746"/>
                    <a:pt x="134" y="17413"/>
                    <a:pt x="68" y="17913"/>
                  </a:cubicBezTo>
                  <a:cubicBezTo>
                    <a:pt x="1" y="18180"/>
                    <a:pt x="1" y="18413"/>
                    <a:pt x="1" y="18680"/>
                  </a:cubicBezTo>
                  <a:cubicBezTo>
                    <a:pt x="68" y="18447"/>
                    <a:pt x="101" y="18180"/>
                    <a:pt x="168" y="17946"/>
                  </a:cubicBezTo>
                  <a:cubicBezTo>
                    <a:pt x="234" y="17479"/>
                    <a:pt x="368" y="16779"/>
                    <a:pt x="501" y="15945"/>
                  </a:cubicBezTo>
                  <a:cubicBezTo>
                    <a:pt x="768" y="14244"/>
                    <a:pt x="1035" y="11909"/>
                    <a:pt x="1369" y="9307"/>
                  </a:cubicBezTo>
                  <a:cubicBezTo>
                    <a:pt x="1669" y="6738"/>
                    <a:pt x="2002" y="4403"/>
                    <a:pt x="2303" y="2702"/>
                  </a:cubicBezTo>
                  <a:cubicBezTo>
                    <a:pt x="2436" y="1868"/>
                    <a:pt x="2569" y="1201"/>
                    <a:pt x="2669" y="734"/>
                  </a:cubicBezTo>
                  <a:cubicBezTo>
                    <a:pt x="2736" y="467"/>
                    <a:pt x="2770" y="2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7"/>
            <p:cNvSpPr/>
            <p:nvPr/>
          </p:nvSpPr>
          <p:spPr>
            <a:xfrm>
              <a:off x="2080000" y="4222625"/>
              <a:ext cx="552900" cy="110950"/>
            </a:xfrm>
            <a:custGeom>
              <a:rect b="b" l="l" r="r" t="t"/>
              <a:pathLst>
                <a:path extrusionOk="0" h="4438" w="22116">
                  <a:moveTo>
                    <a:pt x="0" y="1"/>
                  </a:moveTo>
                  <a:cubicBezTo>
                    <a:pt x="67" y="34"/>
                    <a:pt x="167" y="34"/>
                    <a:pt x="234" y="34"/>
                  </a:cubicBezTo>
                  <a:lnTo>
                    <a:pt x="901" y="101"/>
                  </a:lnTo>
                  <a:cubicBezTo>
                    <a:pt x="1468" y="168"/>
                    <a:pt x="2268" y="234"/>
                    <a:pt x="3302" y="368"/>
                  </a:cubicBezTo>
                  <a:cubicBezTo>
                    <a:pt x="5304" y="601"/>
                    <a:pt x="8106" y="1035"/>
                    <a:pt x="11175" y="1669"/>
                  </a:cubicBezTo>
                  <a:cubicBezTo>
                    <a:pt x="14210" y="2269"/>
                    <a:pt x="16946" y="2970"/>
                    <a:pt x="18914" y="3503"/>
                  </a:cubicBezTo>
                  <a:cubicBezTo>
                    <a:pt x="19914" y="3803"/>
                    <a:pt x="20682" y="4037"/>
                    <a:pt x="21249" y="4204"/>
                  </a:cubicBezTo>
                  <a:lnTo>
                    <a:pt x="21882" y="4371"/>
                  </a:lnTo>
                  <a:cubicBezTo>
                    <a:pt x="21949" y="4404"/>
                    <a:pt x="22016" y="4404"/>
                    <a:pt x="22116" y="4437"/>
                  </a:cubicBezTo>
                  <a:cubicBezTo>
                    <a:pt x="22116" y="4437"/>
                    <a:pt x="22016" y="4371"/>
                    <a:pt x="21882" y="4337"/>
                  </a:cubicBezTo>
                  <a:lnTo>
                    <a:pt x="21282" y="4104"/>
                  </a:lnTo>
                  <a:cubicBezTo>
                    <a:pt x="20748" y="3904"/>
                    <a:pt x="19948" y="3637"/>
                    <a:pt x="18980" y="3336"/>
                  </a:cubicBezTo>
                  <a:cubicBezTo>
                    <a:pt x="17012" y="2736"/>
                    <a:pt x="14277" y="2036"/>
                    <a:pt x="11208" y="1402"/>
                  </a:cubicBezTo>
                  <a:cubicBezTo>
                    <a:pt x="8606" y="868"/>
                    <a:pt x="5938" y="468"/>
                    <a:pt x="3302" y="201"/>
                  </a:cubicBezTo>
                  <a:cubicBezTo>
                    <a:pt x="2268" y="101"/>
                    <a:pt x="1434" y="34"/>
                    <a:pt x="8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7"/>
            <p:cNvSpPr/>
            <p:nvPr/>
          </p:nvSpPr>
          <p:spPr>
            <a:xfrm>
              <a:off x="2864725" y="4250975"/>
              <a:ext cx="289400" cy="693025"/>
            </a:xfrm>
            <a:custGeom>
              <a:rect b="b" l="l" r="r" t="t"/>
              <a:pathLst>
                <a:path extrusionOk="0" h="27721" w="11576">
                  <a:moveTo>
                    <a:pt x="11575" y="1"/>
                  </a:moveTo>
                  <a:cubicBezTo>
                    <a:pt x="11508" y="68"/>
                    <a:pt x="11442" y="168"/>
                    <a:pt x="11408" y="268"/>
                  </a:cubicBezTo>
                  <a:lnTo>
                    <a:pt x="11008" y="1035"/>
                  </a:lnTo>
                  <a:cubicBezTo>
                    <a:pt x="10674" y="1735"/>
                    <a:pt x="10241" y="2703"/>
                    <a:pt x="9674" y="3970"/>
                  </a:cubicBezTo>
                  <a:cubicBezTo>
                    <a:pt x="8573" y="6472"/>
                    <a:pt x="7172" y="9941"/>
                    <a:pt x="5638" y="13811"/>
                  </a:cubicBezTo>
                  <a:cubicBezTo>
                    <a:pt x="4103" y="17680"/>
                    <a:pt x="2735" y="21183"/>
                    <a:pt x="1668" y="23685"/>
                  </a:cubicBezTo>
                  <a:lnTo>
                    <a:pt x="434" y="26653"/>
                  </a:lnTo>
                  <a:lnTo>
                    <a:pt x="100" y="27454"/>
                  </a:lnTo>
                  <a:cubicBezTo>
                    <a:pt x="34" y="27554"/>
                    <a:pt x="0" y="27621"/>
                    <a:pt x="0" y="27721"/>
                  </a:cubicBezTo>
                  <a:cubicBezTo>
                    <a:pt x="34" y="27654"/>
                    <a:pt x="100" y="27554"/>
                    <a:pt x="134" y="27454"/>
                  </a:cubicBezTo>
                  <a:lnTo>
                    <a:pt x="534" y="26687"/>
                  </a:lnTo>
                  <a:cubicBezTo>
                    <a:pt x="867" y="25986"/>
                    <a:pt x="1301" y="25019"/>
                    <a:pt x="1868" y="23751"/>
                  </a:cubicBezTo>
                  <a:cubicBezTo>
                    <a:pt x="2969" y="21249"/>
                    <a:pt x="4370" y="17780"/>
                    <a:pt x="5904" y="13911"/>
                  </a:cubicBezTo>
                  <a:cubicBezTo>
                    <a:pt x="7439" y="10041"/>
                    <a:pt x="8806" y="6539"/>
                    <a:pt x="9874" y="4037"/>
                  </a:cubicBezTo>
                  <a:lnTo>
                    <a:pt x="11108" y="1068"/>
                  </a:lnTo>
                  <a:cubicBezTo>
                    <a:pt x="11242" y="735"/>
                    <a:pt x="11375" y="468"/>
                    <a:pt x="11442" y="268"/>
                  </a:cubicBezTo>
                  <a:cubicBezTo>
                    <a:pt x="11508" y="168"/>
                    <a:pt x="11542" y="68"/>
                    <a:pt x="115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7"/>
            <p:cNvSpPr/>
            <p:nvPr/>
          </p:nvSpPr>
          <p:spPr>
            <a:xfrm>
              <a:off x="2131700" y="4699650"/>
              <a:ext cx="732200" cy="245200"/>
            </a:xfrm>
            <a:custGeom>
              <a:rect b="b" l="l" r="r" t="t"/>
              <a:pathLst>
                <a:path extrusionOk="0" h="9808" w="29288">
                  <a:moveTo>
                    <a:pt x="0" y="0"/>
                  </a:moveTo>
                  <a:cubicBezTo>
                    <a:pt x="100" y="33"/>
                    <a:pt x="200" y="100"/>
                    <a:pt x="300" y="134"/>
                  </a:cubicBezTo>
                  <a:lnTo>
                    <a:pt x="1134" y="400"/>
                  </a:lnTo>
                  <a:lnTo>
                    <a:pt x="4270" y="1434"/>
                  </a:lnTo>
                  <a:cubicBezTo>
                    <a:pt x="6939" y="2335"/>
                    <a:pt x="10574" y="3603"/>
                    <a:pt x="14577" y="5037"/>
                  </a:cubicBezTo>
                  <a:cubicBezTo>
                    <a:pt x="18614" y="6438"/>
                    <a:pt x="22283" y="7672"/>
                    <a:pt x="24951" y="8506"/>
                  </a:cubicBezTo>
                  <a:cubicBezTo>
                    <a:pt x="26286" y="8940"/>
                    <a:pt x="27353" y="9273"/>
                    <a:pt x="28120" y="9474"/>
                  </a:cubicBezTo>
                  <a:lnTo>
                    <a:pt x="28988" y="9740"/>
                  </a:lnTo>
                  <a:cubicBezTo>
                    <a:pt x="29088" y="9774"/>
                    <a:pt x="29188" y="9807"/>
                    <a:pt x="29288" y="9807"/>
                  </a:cubicBezTo>
                  <a:cubicBezTo>
                    <a:pt x="29188" y="9740"/>
                    <a:pt x="29088" y="9707"/>
                    <a:pt x="28988" y="9674"/>
                  </a:cubicBezTo>
                  <a:lnTo>
                    <a:pt x="28154" y="9407"/>
                  </a:lnTo>
                  <a:lnTo>
                    <a:pt x="24985" y="8339"/>
                  </a:lnTo>
                  <a:cubicBezTo>
                    <a:pt x="22350" y="7472"/>
                    <a:pt x="18714" y="6205"/>
                    <a:pt x="14677" y="4770"/>
                  </a:cubicBezTo>
                  <a:cubicBezTo>
                    <a:pt x="10641" y="3369"/>
                    <a:pt x="7005" y="2135"/>
                    <a:pt x="4337" y="1268"/>
                  </a:cubicBezTo>
                  <a:cubicBezTo>
                    <a:pt x="3002" y="867"/>
                    <a:pt x="1902" y="534"/>
                    <a:pt x="1168" y="300"/>
                  </a:cubicBezTo>
                  <a:lnTo>
                    <a:pt x="300" y="67"/>
                  </a:lnTo>
                  <a:cubicBezTo>
                    <a:pt x="200" y="33"/>
                    <a:pt x="10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7"/>
            <p:cNvSpPr/>
            <p:nvPr/>
          </p:nvSpPr>
          <p:spPr>
            <a:xfrm>
              <a:off x="4078075" y="3145300"/>
              <a:ext cx="1207500" cy="2016350"/>
            </a:xfrm>
            <a:custGeom>
              <a:rect b="b" l="l" r="r" t="t"/>
              <a:pathLst>
                <a:path extrusionOk="0" h="80654" w="48300">
                  <a:moveTo>
                    <a:pt x="42801" y="0"/>
                  </a:moveTo>
                  <a:cubicBezTo>
                    <a:pt x="41305" y="0"/>
                    <a:pt x="38418" y="1060"/>
                    <a:pt x="35760" y="8102"/>
                  </a:cubicBezTo>
                  <a:cubicBezTo>
                    <a:pt x="31924" y="18176"/>
                    <a:pt x="30689" y="23880"/>
                    <a:pt x="30689" y="23880"/>
                  </a:cubicBezTo>
                  <a:cubicBezTo>
                    <a:pt x="30689" y="23880"/>
                    <a:pt x="30031" y="25196"/>
                    <a:pt x="29022" y="25196"/>
                  </a:cubicBezTo>
                  <a:cubicBezTo>
                    <a:pt x="28746" y="25196"/>
                    <a:pt x="28443" y="25098"/>
                    <a:pt x="28121" y="24847"/>
                  </a:cubicBezTo>
                  <a:cubicBezTo>
                    <a:pt x="26758" y="23840"/>
                    <a:pt x="24817" y="20965"/>
                    <a:pt x="22810" y="20965"/>
                  </a:cubicBezTo>
                  <a:cubicBezTo>
                    <a:pt x="22558" y="20965"/>
                    <a:pt x="22304" y="21011"/>
                    <a:pt x="22050" y="21111"/>
                  </a:cubicBezTo>
                  <a:cubicBezTo>
                    <a:pt x="19682" y="22079"/>
                    <a:pt x="19215" y="24881"/>
                    <a:pt x="20082" y="28784"/>
                  </a:cubicBezTo>
                  <a:cubicBezTo>
                    <a:pt x="20982" y="32720"/>
                    <a:pt x="22650" y="41359"/>
                    <a:pt x="22784" y="42126"/>
                  </a:cubicBezTo>
                  <a:cubicBezTo>
                    <a:pt x="22918" y="42743"/>
                    <a:pt x="22729" y="43639"/>
                    <a:pt x="22044" y="43639"/>
                  </a:cubicBezTo>
                  <a:cubicBezTo>
                    <a:pt x="21876" y="43639"/>
                    <a:pt x="21679" y="43585"/>
                    <a:pt x="21449" y="43461"/>
                  </a:cubicBezTo>
                  <a:cubicBezTo>
                    <a:pt x="20535" y="42991"/>
                    <a:pt x="16083" y="39064"/>
                    <a:pt x="12864" y="39064"/>
                  </a:cubicBezTo>
                  <a:cubicBezTo>
                    <a:pt x="11973" y="39064"/>
                    <a:pt x="11176" y="39365"/>
                    <a:pt x="10575" y="40125"/>
                  </a:cubicBezTo>
                  <a:cubicBezTo>
                    <a:pt x="7840" y="43594"/>
                    <a:pt x="12109" y="54102"/>
                    <a:pt x="12576" y="55269"/>
                  </a:cubicBezTo>
                  <a:cubicBezTo>
                    <a:pt x="13010" y="56403"/>
                    <a:pt x="12843" y="56937"/>
                    <a:pt x="12310" y="57304"/>
                  </a:cubicBezTo>
                  <a:cubicBezTo>
                    <a:pt x="12272" y="57330"/>
                    <a:pt x="12226" y="57342"/>
                    <a:pt x="12172" y="57342"/>
                  </a:cubicBezTo>
                  <a:cubicBezTo>
                    <a:pt x="11473" y="57342"/>
                    <a:pt x="9494" y="55217"/>
                    <a:pt x="7573" y="53668"/>
                  </a:cubicBezTo>
                  <a:cubicBezTo>
                    <a:pt x="6236" y="52550"/>
                    <a:pt x="4611" y="51476"/>
                    <a:pt x="3256" y="51476"/>
                  </a:cubicBezTo>
                  <a:cubicBezTo>
                    <a:pt x="2549" y="51476"/>
                    <a:pt x="1916" y="51768"/>
                    <a:pt x="1435" y="52500"/>
                  </a:cubicBezTo>
                  <a:cubicBezTo>
                    <a:pt x="1" y="54635"/>
                    <a:pt x="368" y="62841"/>
                    <a:pt x="9574" y="75217"/>
                  </a:cubicBezTo>
                  <a:lnTo>
                    <a:pt x="14211" y="80654"/>
                  </a:lnTo>
                  <a:lnTo>
                    <a:pt x="21316" y="79486"/>
                  </a:lnTo>
                  <a:cubicBezTo>
                    <a:pt x="36327" y="76051"/>
                    <a:pt x="41931" y="70046"/>
                    <a:pt x="42231" y="67478"/>
                  </a:cubicBezTo>
                  <a:cubicBezTo>
                    <a:pt x="42531" y="64943"/>
                    <a:pt x="39462" y="64409"/>
                    <a:pt x="36827" y="64376"/>
                  </a:cubicBezTo>
                  <a:cubicBezTo>
                    <a:pt x="36607" y="64370"/>
                    <a:pt x="36385" y="64368"/>
                    <a:pt x="36161" y="64368"/>
                  </a:cubicBezTo>
                  <a:cubicBezTo>
                    <a:pt x="34915" y="64368"/>
                    <a:pt x="33631" y="64440"/>
                    <a:pt x="32637" y="64440"/>
                  </a:cubicBezTo>
                  <a:cubicBezTo>
                    <a:pt x="31638" y="64440"/>
                    <a:pt x="30933" y="64367"/>
                    <a:pt x="30856" y="64075"/>
                  </a:cubicBezTo>
                  <a:cubicBezTo>
                    <a:pt x="30689" y="63442"/>
                    <a:pt x="30890" y="62941"/>
                    <a:pt x="31990" y="62341"/>
                  </a:cubicBezTo>
                  <a:cubicBezTo>
                    <a:pt x="33058" y="61774"/>
                    <a:pt x="43165" y="56537"/>
                    <a:pt x="43298" y="52100"/>
                  </a:cubicBezTo>
                  <a:cubicBezTo>
                    <a:pt x="43465" y="47664"/>
                    <a:pt x="34125" y="47897"/>
                    <a:pt x="32858" y="47630"/>
                  </a:cubicBezTo>
                  <a:cubicBezTo>
                    <a:pt x="31557" y="47330"/>
                    <a:pt x="32090" y="46229"/>
                    <a:pt x="32691" y="45729"/>
                  </a:cubicBezTo>
                  <a:cubicBezTo>
                    <a:pt x="33291" y="45229"/>
                    <a:pt x="40196" y="39725"/>
                    <a:pt x="43398" y="37323"/>
                  </a:cubicBezTo>
                  <a:cubicBezTo>
                    <a:pt x="46634" y="34921"/>
                    <a:pt x="48068" y="32453"/>
                    <a:pt x="46901" y="30218"/>
                  </a:cubicBezTo>
                  <a:cubicBezTo>
                    <a:pt x="46343" y="29151"/>
                    <a:pt x="45090" y="28892"/>
                    <a:pt x="43735" y="28892"/>
                  </a:cubicBezTo>
                  <a:cubicBezTo>
                    <a:pt x="42454" y="28892"/>
                    <a:pt x="41082" y="29123"/>
                    <a:pt x="40118" y="29123"/>
                  </a:cubicBezTo>
                  <a:cubicBezTo>
                    <a:pt x="40029" y="29123"/>
                    <a:pt x="39944" y="29121"/>
                    <a:pt x="39863" y="29117"/>
                  </a:cubicBezTo>
                  <a:cubicBezTo>
                    <a:pt x="37961" y="29017"/>
                    <a:pt x="38528" y="26715"/>
                    <a:pt x="38528" y="26715"/>
                  </a:cubicBezTo>
                  <a:cubicBezTo>
                    <a:pt x="38528" y="26715"/>
                    <a:pt x="41297" y="21545"/>
                    <a:pt x="44933" y="11404"/>
                  </a:cubicBezTo>
                  <a:cubicBezTo>
                    <a:pt x="48299" y="2015"/>
                    <a:pt x="44402" y="376"/>
                    <a:pt x="43806" y="184"/>
                  </a:cubicBezTo>
                  <a:lnTo>
                    <a:pt x="43806" y="184"/>
                  </a:lnTo>
                  <a:cubicBezTo>
                    <a:pt x="43710" y="142"/>
                    <a:pt x="43349" y="0"/>
                    <a:pt x="428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7"/>
            <p:cNvSpPr/>
            <p:nvPr/>
          </p:nvSpPr>
          <p:spPr>
            <a:xfrm>
              <a:off x="4437500" y="3374525"/>
              <a:ext cx="649650" cy="1750450"/>
            </a:xfrm>
            <a:custGeom>
              <a:rect b="b" l="l" r="r" t="t"/>
              <a:pathLst>
                <a:path extrusionOk="0" h="70018" w="25986">
                  <a:moveTo>
                    <a:pt x="25986" y="0"/>
                  </a:moveTo>
                  <a:lnTo>
                    <a:pt x="25986" y="0"/>
                  </a:lnTo>
                  <a:cubicBezTo>
                    <a:pt x="25985" y="2"/>
                    <a:pt x="25952" y="68"/>
                    <a:pt x="25886" y="201"/>
                  </a:cubicBezTo>
                  <a:cubicBezTo>
                    <a:pt x="25853" y="367"/>
                    <a:pt x="25752" y="568"/>
                    <a:pt x="25652" y="834"/>
                  </a:cubicBezTo>
                  <a:lnTo>
                    <a:pt x="24785" y="3236"/>
                  </a:lnTo>
                  <a:cubicBezTo>
                    <a:pt x="24018" y="5304"/>
                    <a:pt x="22917" y="8306"/>
                    <a:pt x="21549" y="12009"/>
                  </a:cubicBezTo>
                  <a:cubicBezTo>
                    <a:pt x="18814" y="19448"/>
                    <a:pt x="14978" y="29655"/>
                    <a:pt x="10742" y="40963"/>
                  </a:cubicBezTo>
                  <a:cubicBezTo>
                    <a:pt x="6505" y="52271"/>
                    <a:pt x="2703" y="62545"/>
                    <a:pt x="1" y="69984"/>
                  </a:cubicBezTo>
                  <a:lnTo>
                    <a:pt x="134" y="70017"/>
                  </a:lnTo>
                  <a:cubicBezTo>
                    <a:pt x="2869" y="62612"/>
                    <a:pt x="6706" y="52338"/>
                    <a:pt x="10975" y="41063"/>
                  </a:cubicBezTo>
                  <a:cubicBezTo>
                    <a:pt x="15212" y="29755"/>
                    <a:pt x="19014" y="19514"/>
                    <a:pt x="21716" y="12076"/>
                  </a:cubicBezTo>
                  <a:cubicBezTo>
                    <a:pt x="23051" y="8340"/>
                    <a:pt x="24151" y="5338"/>
                    <a:pt x="24885" y="3236"/>
                  </a:cubicBezTo>
                  <a:lnTo>
                    <a:pt x="25719" y="834"/>
                  </a:lnTo>
                  <a:lnTo>
                    <a:pt x="25919" y="201"/>
                  </a:lnTo>
                  <a:cubicBezTo>
                    <a:pt x="25952" y="68"/>
                    <a:pt x="25985" y="2"/>
                    <a:pt x="2598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7"/>
            <p:cNvSpPr/>
            <p:nvPr/>
          </p:nvSpPr>
          <p:spPr>
            <a:xfrm>
              <a:off x="4703525" y="3797325"/>
              <a:ext cx="114275" cy="308575"/>
            </a:xfrm>
            <a:custGeom>
              <a:rect b="b" l="l" r="r" t="t"/>
              <a:pathLst>
                <a:path extrusionOk="0" h="12343" w="4571">
                  <a:moveTo>
                    <a:pt x="1" y="1"/>
                  </a:moveTo>
                  <a:cubicBezTo>
                    <a:pt x="1" y="167"/>
                    <a:pt x="67" y="334"/>
                    <a:pt x="134" y="501"/>
                  </a:cubicBezTo>
                  <a:lnTo>
                    <a:pt x="634" y="1835"/>
                  </a:lnTo>
                  <a:cubicBezTo>
                    <a:pt x="1035" y="3003"/>
                    <a:pt x="1602" y="4504"/>
                    <a:pt x="2202" y="6205"/>
                  </a:cubicBezTo>
                  <a:cubicBezTo>
                    <a:pt x="2803" y="7906"/>
                    <a:pt x="3370" y="9474"/>
                    <a:pt x="3803" y="10575"/>
                  </a:cubicBezTo>
                  <a:cubicBezTo>
                    <a:pt x="4004" y="11109"/>
                    <a:pt x="4204" y="11576"/>
                    <a:pt x="4337" y="11876"/>
                  </a:cubicBezTo>
                  <a:cubicBezTo>
                    <a:pt x="4404" y="12043"/>
                    <a:pt x="4471" y="12176"/>
                    <a:pt x="4571" y="12343"/>
                  </a:cubicBezTo>
                  <a:cubicBezTo>
                    <a:pt x="4537" y="12143"/>
                    <a:pt x="4471" y="11976"/>
                    <a:pt x="4404" y="11809"/>
                  </a:cubicBezTo>
                  <a:cubicBezTo>
                    <a:pt x="4304" y="11475"/>
                    <a:pt x="4137" y="11008"/>
                    <a:pt x="3937" y="10508"/>
                  </a:cubicBezTo>
                  <a:lnTo>
                    <a:pt x="2402" y="6105"/>
                  </a:lnTo>
                  <a:cubicBezTo>
                    <a:pt x="1802" y="4404"/>
                    <a:pt x="1202" y="2869"/>
                    <a:pt x="768" y="1769"/>
                  </a:cubicBezTo>
                  <a:cubicBezTo>
                    <a:pt x="534" y="1201"/>
                    <a:pt x="368" y="768"/>
                    <a:pt x="234" y="468"/>
                  </a:cubicBezTo>
                  <a:cubicBezTo>
                    <a:pt x="167" y="301"/>
                    <a:pt x="67"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7"/>
            <p:cNvSpPr/>
            <p:nvPr/>
          </p:nvSpPr>
          <p:spPr>
            <a:xfrm>
              <a:off x="4833625" y="3962425"/>
              <a:ext cx="351950" cy="144375"/>
            </a:xfrm>
            <a:custGeom>
              <a:rect b="b" l="l" r="r" t="t"/>
              <a:pathLst>
                <a:path extrusionOk="0" h="5775" w="14078">
                  <a:moveTo>
                    <a:pt x="14041" y="1"/>
                  </a:moveTo>
                  <a:cubicBezTo>
                    <a:pt x="13927" y="1"/>
                    <a:pt x="10824" y="1223"/>
                    <a:pt x="7005" y="2803"/>
                  </a:cubicBezTo>
                  <a:cubicBezTo>
                    <a:pt x="3136" y="4371"/>
                    <a:pt x="0" y="5705"/>
                    <a:pt x="34" y="5772"/>
                  </a:cubicBezTo>
                  <a:cubicBezTo>
                    <a:pt x="35" y="5774"/>
                    <a:pt x="37" y="5775"/>
                    <a:pt x="42" y="5775"/>
                  </a:cubicBezTo>
                  <a:cubicBezTo>
                    <a:pt x="226" y="5775"/>
                    <a:pt x="3300" y="4532"/>
                    <a:pt x="7072" y="3003"/>
                  </a:cubicBezTo>
                  <a:cubicBezTo>
                    <a:pt x="10942" y="1402"/>
                    <a:pt x="14077" y="68"/>
                    <a:pt x="14044" y="1"/>
                  </a:cubicBezTo>
                  <a:cubicBezTo>
                    <a:pt x="14043" y="1"/>
                    <a:pt x="14042" y="1"/>
                    <a:pt x="140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7"/>
            <p:cNvSpPr/>
            <p:nvPr/>
          </p:nvSpPr>
          <p:spPr>
            <a:xfrm>
              <a:off x="4651825" y="4483650"/>
              <a:ext cx="331100" cy="49850"/>
            </a:xfrm>
            <a:custGeom>
              <a:rect b="b" l="l" r="r" t="t"/>
              <a:pathLst>
                <a:path extrusionOk="0" h="1994" w="13244">
                  <a:moveTo>
                    <a:pt x="13243" y="1"/>
                  </a:moveTo>
                  <a:cubicBezTo>
                    <a:pt x="13077" y="1"/>
                    <a:pt x="12910" y="34"/>
                    <a:pt x="12743" y="67"/>
                  </a:cubicBezTo>
                  <a:lnTo>
                    <a:pt x="11309" y="334"/>
                  </a:lnTo>
                  <a:cubicBezTo>
                    <a:pt x="10141" y="568"/>
                    <a:pt x="8473" y="868"/>
                    <a:pt x="6672" y="1135"/>
                  </a:cubicBezTo>
                  <a:cubicBezTo>
                    <a:pt x="4837" y="1435"/>
                    <a:pt x="3169" y="1602"/>
                    <a:pt x="1969" y="1735"/>
                  </a:cubicBezTo>
                  <a:lnTo>
                    <a:pt x="534" y="1902"/>
                  </a:lnTo>
                  <a:cubicBezTo>
                    <a:pt x="334" y="1902"/>
                    <a:pt x="167" y="1935"/>
                    <a:pt x="1" y="1969"/>
                  </a:cubicBezTo>
                  <a:cubicBezTo>
                    <a:pt x="84" y="1985"/>
                    <a:pt x="176" y="1994"/>
                    <a:pt x="267" y="1994"/>
                  </a:cubicBezTo>
                  <a:cubicBezTo>
                    <a:pt x="359" y="1994"/>
                    <a:pt x="451" y="1985"/>
                    <a:pt x="534" y="1969"/>
                  </a:cubicBezTo>
                  <a:cubicBezTo>
                    <a:pt x="868" y="1969"/>
                    <a:pt x="1368" y="1935"/>
                    <a:pt x="1969" y="1902"/>
                  </a:cubicBezTo>
                  <a:cubicBezTo>
                    <a:pt x="3169" y="1802"/>
                    <a:pt x="4871" y="1635"/>
                    <a:pt x="6672" y="1368"/>
                  </a:cubicBezTo>
                  <a:cubicBezTo>
                    <a:pt x="8507" y="1101"/>
                    <a:pt x="10174" y="768"/>
                    <a:pt x="11342" y="501"/>
                  </a:cubicBezTo>
                  <a:cubicBezTo>
                    <a:pt x="11942" y="367"/>
                    <a:pt x="12443" y="234"/>
                    <a:pt x="12743" y="167"/>
                  </a:cubicBezTo>
                  <a:cubicBezTo>
                    <a:pt x="12910" y="134"/>
                    <a:pt x="13110" y="67"/>
                    <a:pt x="132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7"/>
            <p:cNvSpPr/>
            <p:nvPr/>
          </p:nvSpPr>
          <p:spPr>
            <a:xfrm>
              <a:off x="4471700" y="4280175"/>
              <a:ext cx="182650" cy="249375"/>
            </a:xfrm>
            <a:custGeom>
              <a:rect b="b" l="l" r="r" t="t"/>
              <a:pathLst>
                <a:path extrusionOk="0" h="9975" w="7306">
                  <a:moveTo>
                    <a:pt x="0" y="0"/>
                  </a:moveTo>
                  <a:lnTo>
                    <a:pt x="0" y="0"/>
                  </a:lnTo>
                  <a:cubicBezTo>
                    <a:pt x="67" y="134"/>
                    <a:pt x="134" y="267"/>
                    <a:pt x="234" y="401"/>
                  </a:cubicBezTo>
                  <a:lnTo>
                    <a:pt x="1001" y="1501"/>
                  </a:lnTo>
                  <a:cubicBezTo>
                    <a:pt x="1635" y="2402"/>
                    <a:pt x="2536" y="3670"/>
                    <a:pt x="3570" y="5037"/>
                  </a:cubicBezTo>
                  <a:cubicBezTo>
                    <a:pt x="4570" y="6438"/>
                    <a:pt x="5504" y="7673"/>
                    <a:pt x="6171" y="8573"/>
                  </a:cubicBezTo>
                  <a:lnTo>
                    <a:pt x="7005" y="9607"/>
                  </a:lnTo>
                  <a:cubicBezTo>
                    <a:pt x="7072" y="9741"/>
                    <a:pt x="7206" y="9874"/>
                    <a:pt x="7306" y="9974"/>
                  </a:cubicBezTo>
                  <a:cubicBezTo>
                    <a:pt x="7239" y="9841"/>
                    <a:pt x="7172" y="9707"/>
                    <a:pt x="7072" y="9574"/>
                  </a:cubicBezTo>
                  <a:cubicBezTo>
                    <a:pt x="6839" y="9274"/>
                    <a:pt x="6605" y="8907"/>
                    <a:pt x="6305" y="8473"/>
                  </a:cubicBezTo>
                  <a:cubicBezTo>
                    <a:pt x="5671" y="7572"/>
                    <a:pt x="4737" y="6305"/>
                    <a:pt x="3736" y="4904"/>
                  </a:cubicBezTo>
                  <a:cubicBezTo>
                    <a:pt x="2736" y="3536"/>
                    <a:pt x="1802" y="2302"/>
                    <a:pt x="1135" y="1401"/>
                  </a:cubicBezTo>
                  <a:lnTo>
                    <a:pt x="334" y="367"/>
                  </a:lnTo>
                  <a:cubicBezTo>
                    <a:pt x="234" y="201"/>
                    <a:pt x="134" y="10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7"/>
            <p:cNvSpPr/>
            <p:nvPr/>
          </p:nvSpPr>
          <p:spPr>
            <a:xfrm>
              <a:off x="4262375" y="4636250"/>
              <a:ext cx="237700" cy="317775"/>
            </a:xfrm>
            <a:custGeom>
              <a:rect b="b" l="l" r="r" t="t"/>
              <a:pathLst>
                <a:path extrusionOk="0" h="12711" w="9508">
                  <a:moveTo>
                    <a:pt x="1" y="1"/>
                  </a:moveTo>
                  <a:cubicBezTo>
                    <a:pt x="101" y="168"/>
                    <a:pt x="201" y="335"/>
                    <a:pt x="334" y="501"/>
                  </a:cubicBezTo>
                  <a:lnTo>
                    <a:pt x="1335" y="1902"/>
                  </a:lnTo>
                  <a:cubicBezTo>
                    <a:pt x="2169" y="3070"/>
                    <a:pt x="3370" y="4671"/>
                    <a:pt x="4671" y="6406"/>
                  </a:cubicBezTo>
                  <a:cubicBezTo>
                    <a:pt x="5972" y="8173"/>
                    <a:pt x="7173" y="9775"/>
                    <a:pt x="8040" y="10909"/>
                  </a:cubicBezTo>
                  <a:lnTo>
                    <a:pt x="9107" y="12243"/>
                  </a:lnTo>
                  <a:cubicBezTo>
                    <a:pt x="9241" y="12410"/>
                    <a:pt x="9374" y="12577"/>
                    <a:pt x="9508" y="12710"/>
                  </a:cubicBezTo>
                  <a:cubicBezTo>
                    <a:pt x="9407" y="12543"/>
                    <a:pt x="9307" y="12343"/>
                    <a:pt x="9174" y="12176"/>
                  </a:cubicBezTo>
                  <a:lnTo>
                    <a:pt x="8207" y="10809"/>
                  </a:lnTo>
                  <a:cubicBezTo>
                    <a:pt x="7373" y="9641"/>
                    <a:pt x="6138" y="8040"/>
                    <a:pt x="4871" y="6272"/>
                  </a:cubicBezTo>
                  <a:cubicBezTo>
                    <a:pt x="3570" y="4538"/>
                    <a:pt x="2336" y="2936"/>
                    <a:pt x="1468" y="1802"/>
                  </a:cubicBezTo>
                  <a:lnTo>
                    <a:pt x="434" y="468"/>
                  </a:lnTo>
                  <a:cubicBezTo>
                    <a:pt x="301" y="301"/>
                    <a:pt x="168"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7"/>
            <p:cNvSpPr/>
            <p:nvPr/>
          </p:nvSpPr>
          <p:spPr>
            <a:xfrm>
              <a:off x="4496725" y="4871425"/>
              <a:ext cx="418650" cy="73425"/>
            </a:xfrm>
            <a:custGeom>
              <a:rect b="b" l="l" r="r" t="t"/>
              <a:pathLst>
                <a:path extrusionOk="0" h="2937" w="16746">
                  <a:moveTo>
                    <a:pt x="16745" y="1"/>
                  </a:moveTo>
                  <a:cubicBezTo>
                    <a:pt x="16512" y="1"/>
                    <a:pt x="16278" y="34"/>
                    <a:pt x="16078" y="101"/>
                  </a:cubicBezTo>
                  <a:lnTo>
                    <a:pt x="14310" y="468"/>
                  </a:lnTo>
                  <a:cubicBezTo>
                    <a:pt x="12776" y="801"/>
                    <a:pt x="10708" y="1202"/>
                    <a:pt x="8406" y="1635"/>
                  </a:cubicBezTo>
                  <a:cubicBezTo>
                    <a:pt x="6071" y="2035"/>
                    <a:pt x="3970" y="2336"/>
                    <a:pt x="2469" y="2569"/>
                  </a:cubicBezTo>
                  <a:lnTo>
                    <a:pt x="667" y="2803"/>
                  </a:lnTo>
                  <a:cubicBezTo>
                    <a:pt x="434" y="2836"/>
                    <a:pt x="200" y="2869"/>
                    <a:pt x="0" y="2936"/>
                  </a:cubicBezTo>
                  <a:cubicBezTo>
                    <a:pt x="200" y="2936"/>
                    <a:pt x="434" y="2936"/>
                    <a:pt x="667" y="2903"/>
                  </a:cubicBezTo>
                  <a:cubicBezTo>
                    <a:pt x="1101" y="2869"/>
                    <a:pt x="1701" y="2803"/>
                    <a:pt x="2469" y="2703"/>
                  </a:cubicBezTo>
                  <a:cubicBezTo>
                    <a:pt x="4003" y="2536"/>
                    <a:pt x="6104" y="2236"/>
                    <a:pt x="8439" y="1835"/>
                  </a:cubicBezTo>
                  <a:cubicBezTo>
                    <a:pt x="10741" y="1435"/>
                    <a:pt x="12809" y="1001"/>
                    <a:pt x="14310" y="634"/>
                  </a:cubicBezTo>
                  <a:cubicBezTo>
                    <a:pt x="15078" y="468"/>
                    <a:pt x="15678" y="301"/>
                    <a:pt x="16078" y="201"/>
                  </a:cubicBezTo>
                  <a:cubicBezTo>
                    <a:pt x="16312" y="134"/>
                    <a:pt x="16512" y="67"/>
                    <a:pt x="1674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7"/>
            <p:cNvSpPr/>
            <p:nvPr/>
          </p:nvSpPr>
          <p:spPr>
            <a:xfrm>
              <a:off x="2446075" y="4357250"/>
              <a:ext cx="169325" cy="334000"/>
            </a:xfrm>
            <a:custGeom>
              <a:rect b="b" l="l" r="r" t="t"/>
              <a:pathLst>
                <a:path extrusionOk="0" h="13360" w="6773">
                  <a:moveTo>
                    <a:pt x="3788" y="0"/>
                  </a:moveTo>
                  <a:cubicBezTo>
                    <a:pt x="3637" y="0"/>
                    <a:pt x="3485" y="18"/>
                    <a:pt x="3337" y="53"/>
                  </a:cubicBezTo>
                  <a:cubicBezTo>
                    <a:pt x="2503" y="286"/>
                    <a:pt x="1969" y="1087"/>
                    <a:pt x="1602" y="1888"/>
                  </a:cubicBezTo>
                  <a:cubicBezTo>
                    <a:pt x="535" y="4156"/>
                    <a:pt x="1" y="6691"/>
                    <a:pt x="1" y="9226"/>
                  </a:cubicBezTo>
                  <a:cubicBezTo>
                    <a:pt x="1" y="10394"/>
                    <a:pt x="168" y="11628"/>
                    <a:pt x="835" y="12595"/>
                  </a:cubicBezTo>
                  <a:cubicBezTo>
                    <a:pt x="1232" y="13145"/>
                    <a:pt x="1790" y="13359"/>
                    <a:pt x="2352" y="13359"/>
                  </a:cubicBezTo>
                  <a:cubicBezTo>
                    <a:pt x="3017" y="13359"/>
                    <a:pt x="3688" y="13060"/>
                    <a:pt x="4104" y="12662"/>
                  </a:cubicBezTo>
                  <a:cubicBezTo>
                    <a:pt x="4871" y="11895"/>
                    <a:pt x="5171" y="10827"/>
                    <a:pt x="5438" y="9793"/>
                  </a:cubicBezTo>
                  <a:cubicBezTo>
                    <a:pt x="6105" y="7458"/>
                    <a:pt x="6772" y="4990"/>
                    <a:pt x="6239" y="2621"/>
                  </a:cubicBezTo>
                  <a:cubicBezTo>
                    <a:pt x="6105" y="1888"/>
                    <a:pt x="5772" y="1220"/>
                    <a:pt x="5305" y="687"/>
                  </a:cubicBezTo>
                  <a:cubicBezTo>
                    <a:pt x="4910" y="240"/>
                    <a:pt x="4351" y="0"/>
                    <a:pt x="378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7"/>
            <p:cNvSpPr/>
            <p:nvPr/>
          </p:nvSpPr>
          <p:spPr>
            <a:xfrm>
              <a:off x="2504450" y="4806500"/>
              <a:ext cx="231025" cy="141150"/>
            </a:xfrm>
            <a:custGeom>
              <a:rect b="b" l="l" r="r" t="t"/>
              <a:pathLst>
                <a:path extrusionOk="0" h="5646" w="9241">
                  <a:moveTo>
                    <a:pt x="4943" y="0"/>
                  </a:moveTo>
                  <a:cubicBezTo>
                    <a:pt x="3829" y="0"/>
                    <a:pt x="2731" y="255"/>
                    <a:pt x="1735" y="730"/>
                  </a:cubicBezTo>
                  <a:cubicBezTo>
                    <a:pt x="902" y="1163"/>
                    <a:pt x="334" y="1964"/>
                    <a:pt x="201" y="2898"/>
                  </a:cubicBezTo>
                  <a:cubicBezTo>
                    <a:pt x="1" y="3532"/>
                    <a:pt x="101" y="4232"/>
                    <a:pt x="401" y="4866"/>
                  </a:cubicBezTo>
                  <a:cubicBezTo>
                    <a:pt x="673" y="5356"/>
                    <a:pt x="1189" y="5645"/>
                    <a:pt x="1750" y="5645"/>
                  </a:cubicBezTo>
                  <a:cubicBezTo>
                    <a:pt x="1877" y="5645"/>
                    <a:pt x="2006" y="5631"/>
                    <a:pt x="2136" y="5600"/>
                  </a:cubicBezTo>
                  <a:cubicBezTo>
                    <a:pt x="2770" y="5400"/>
                    <a:pt x="3136" y="4699"/>
                    <a:pt x="3670" y="4266"/>
                  </a:cubicBezTo>
                  <a:cubicBezTo>
                    <a:pt x="4296" y="3791"/>
                    <a:pt x="5076" y="3707"/>
                    <a:pt x="5873" y="3707"/>
                  </a:cubicBezTo>
                  <a:cubicBezTo>
                    <a:pt x="6308" y="3707"/>
                    <a:pt x="6749" y="3732"/>
                    <a:pt x="7173" y="3732"/>
                  </a:cubicBezTo>
                  <a:cubicBezTo>
                    <a:pt x="7257" y="3743"/>
                    <a:pt x="7342" y="3749"/>
                    <a:pt x="7426" y="3749"/>
                  </a:cubicBezTo>
                  <a:cubicBezTo>
                    <a:pt x="7840" y="3749"/>
                    <a:pt x="8247" y="3614"/>
                    <a:pt x="8607" y="3365"/>
                  </a:cubicBezTo>
                  <a:cubicBezTo>
                    <a:pt x="9241" y="2831"/>
                    <a:pt x="9141" y="1730"/>
                    <a:pt x="8574" y="1130"/>
                  </a:cubicBezTo>
                  <a:cubicBezTo>
                    <a:pt x="7940" y="530"/>
                    <a:pt x="7139" y="196"/>
                    <a:pt x="6305" y="129"/>
                  </a:cubicBezTo>
                  <a:cubicBezTo>
                    <a:pt x="5852" y="42"/>
                    <a:pt x="5396" y="0"/>
                    <a:pt x="494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7"/>
            <p:cNvSpPr/>
            <p:nvPr/>
          </p:nvSpPr>
          <p:spPr>
            <a:xfrm>
              <a:off x="2155875" y="4457650"/>
              <a:ext cx="280925" cy="274750"/>
            </a:xfrm>
            <a:custGeom>
              <a:rect b="b" l="l" r="r" t="t"/>
              <a:pathLst>
                <a:path extrusionOk="0" h="10990" w="11237">
                  <a:moveTo>
                    <a:pt x="10275" y="10180"/>
                  </a:moveTo>
                  <a:lnTo>
                    <a:pt x="10198" y="10277"/>
                  </a:lnTo>
                  <a:lnTo>
                    <a:pt x="10198" y="10277"/>
                  </a:lnTo>
                  <a:cubicBezTo>
                    <a:pt x="10224" y="10246"/>
                    <a:pt x="10250" y="10214"/>
                    <a:pt x="10275" y="10180"/>
                  </a:cubicBezTo>
                  <a:close/>
                  <a:moveTo>
                    <a:pt x="2319" y="0"/>
                  </a:moveTo>
                  <a:cubicBezTo>
                    <a:pt x="2236" y="0"/>
                    <a:pt x="2152" y="2"/>
                    <a:pt x="2069" y="6"/>
                  </a:cubicBezTo>
                  <a:cubicBezTo>
                    <a:pt x="1402" y="40"/>
                    <a:pt x="801" y="440"/>
                    <a:pt x="468" y="1007"/>
                  </a:cubicBezTo>
                  <a:cubicBezTo>
                    <a:pt x="1" y="1874"/>
                    <a:pt x="468" y="2909"/>
                    <a:pt x="935" y="3776"/>
                  </a:cubicBezTo>
                  <a:cubicBezTo>
                    <a:pt x="1769" y="5277"/>
                    <a:pt x="2736" y="6711"/>
                    <a:pt x="3803" y="8046"/>
                  </a:cubicBezTo>
                  <a:cubicBezTo>
                    <a:pt x="4637" y="9146"/>
                    <a:pt x="5638" y="10214"/>
                    <a:pt x="6939" y="10681"/>
                  </a:cubicBezTo>
                  <a:cubicBezTo>
                    <a:pt x="7458" y="10880"/>
                    <a:pt x="7982" y="10990"/>
                    <a:pt x="8470" y="10990"/>
                  </a:cubicBezTo>
                  <a:cubicBezTo>
                    <a:pt x="9145" y="10990"/>
                    <a:pt x="9749" y="10780"/>
                    <a:pt x="10169" y="10310"/>
                  </a:cubicBezTo>
                  <a:lnTo>
                    <a:pt x="10169" y="10310"/>
                  </a:lnTo>
                  <a:cubicBezTo>
                    <a:pt x="10160" y="10322"/>
                    <a:pt x="10150" y="10335"/>
                    <a:pt x="10141" y="10347"/>
                  </a:cubicBezTo>
                  <a:lnTo>
                    <a:pt x="10198" y="10277"/>
                  </a:lnTo>
                  <a:lnTo>
                    <a:pt x="10198" y="10277"/>
                  </a:lnTo>
                  <a:cubicBezTo>
                    <a:pt x="10188" y="10288"/>
                    <a:pt x="10178" y="10299"/>
                    <a:pt x="10169" y="10310"/>
                  </a:cubicBezTo>
                  <a:lnTo>
                    <a:pt x="10169" y="10310"/>
                  </a:lnTo>
                  <a:cubicBezTo>
                    <a:pt x="11013" y="9148"/>
                    <a:pt x="11237" y="7664"/>
                    <a:pt x="10775" y="6278"/>
                  </a:cubicBezTo>
                  <a:cubicBezTo>
                    <a:pt x="10308" y="4943"/>
                    <a:pt x="9441" y="3743"/>
                    <a:pt x="8340" y="2809"/>
                  </a:cubicBezTo>
                  <a:cubicBezTo>
                    <a:pt x="7072" y="1708"/>
                    <a:pt x="5605" y="874"/>
                    <a:pt x="4003" y="307"/>
                  </a:cubicBezTo>
                  <a:cubicBezTo>
                    <a:pt x="3478" y="102"/>
                    <a:pt x="2902" y="0"/>
                    <a:pt x="231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7"/>
            <p:cNvSpPr/>
            <p:nvPr/>
          </p:nvSpPr>
          <p:spPr>
            <a:xfrm>
              <a:off x="2468600" y="4849125"/>
              <a:ext cx="156800" cy="280850"/>
            </a:xfrm>
            <a:custGeom>
              <a:rect b="b" l="l" r="r" t="t"/>
              <a:pathLst>
                <a:path extrusionOk="0" h="11234" w="6272">
                  <a:moveTo>
                    <a:pt x="6001" y="0"/>
                  </a:moveTo>
                  <a:cubicBezTo>
                    <a:pt x="5905" y="0"/>
                    <a:pt x="5805" y="9"/>
                    <a:pt x="5705" y="25"/>
                  </a:cubicBezTo>
                  <a:cubicBezTo>
                    <a:pt x="5204" y="59"/>
                    <a:pt x="4704" y="192"/>
                    <a:pt x="4237" y="426"/>
                  </a:cubicBezTo>
                  <a:cubicBezTo>
                    <a:pt x="3570" y="759"/>
                    <a:pt x="2969" y="1226"/>
                    <a:pt x="2502" y="1827"/>
                  </a:cubicBezTo>
                  <a:cubicBezTo>
                    <a:pt x="1902" y="2561"/>
                    <a:pt x="1468" y="3394"/>
                    <a:pt x="1135" y="4262"/>
                  </a:cubicBezTo>
                  <a:cubicBezTo>
                    <a:pt x="801" y="5129"/>
                    <a:pt x="534" y="5996"/>
                    <a:pt x="367" y="6897"/>
                  </a:cubicBezTo>
                  <a:cubicBezTo>
                    <a:pt x="234" y="7664"/>
                    <a:pt x="134" y="8398"/>
                    <a:pt x="101" y="9132"/>
                  </a:cubicBezTo>
                  <a:cubicBezTo>
                    <a:pt x="34" y="9799"/>
                    <a:pt x="34" y="10299"/>
                    <a:pt x="34" y="10666"/>
                  </a:cubicBezTo>
                  <a:cubicBezTo>
                    <a:pt x="1" y="10833"/>
                    <a:pt x="34" y="11033"/>
                    <a:pt x="67" y="11233"/>
                  </a:cubicBezTo>
                  <a:cubicBezTo>
                    <a:pt x="101" y="11033"/>
                    <a:pt x="101" y="10866"/>
                    <a:pt x="134" y="10666"/>
                  </a:cubicBezTo>
                  <a:cubicBezTo>
                    <a:pt x="167" y="10266"/>
                    <a:pt x="201" y="9766"/>
                    <a:pt x="267" y="9165"/>
                  </a:cubicBezTo>
                  <a:cubicBezTo>
                    <a:pt x="334" y="8431"/>
                    <a:pt x="434" y="7664"/>
                    <a:pt x="568" y="6964"/>
                  </a:cubicBezTo>
                  <a:cubicBezTo>
                    <a:pt x="768" y="6063"/>
                    <a:pt x="1001" y="5196"/>
                    <a:pt x="1335" y="4328"/>
                  </a:cubicBezTo>
                  <a:cubicBezTo>
                    <a:pt x="1668" y="3495"/>
                    <a:pt x="2102" y="2694"/>
                    <a:pt x="2636" y="1960"/>
                  </a:cubicBezTo>
                  <a:cubicBezTo>
                    <a:pt x="3103" y="1393"/>
                    <a:pt x="3670" y="893"/>
                    <a:pt x="4304" y="559"/>
                  </a:cubicBezTo>
                  <a:cubicBezTo>
                    <a:pt x="4771" y="326"/>
                    <a:pt x="5238" y="192"/>
                    <a:pt x="5738" y="92"/>
                  </a:cubicBezTo>
                  <a:cubicBezTo>
                    <a:pt x="5905" y="92"/>
                    <a:pt x="6105" y="59"/>
                    <a:pt x="6272" y="25"/>
                  </a:cubicBezTo>
                  <a:cubicBezTo>
                    <a:pt x="6188" y="9"/>
                    <a:pt x="6097" y="0"/>
                    <a:pt x="60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7"/>
            <p:cNvSpPr/>
            <p:nvPr/>
          </p:nvSpPr>
          <p:spPr>
            <a:xfrm>
              <a:off x="2467775" y="4478650"/>
              <a:ext cx="68400" cy="622125"/>
            </a:xfrm>
            <a:custGeom>
              <a:rect b="b" l="l" r="r" t="t"/>
              <a:pathLst>
                <a:path extrusionOk="0" h="24885" w="2736">
                  <a:moveTo>
                    <a:pt x="2735" y="0"/>
                  </a:moveTo>
                  <a:cubicBezTo>
                    <a:pt x="2702" y="100"/>
                    <a:pt x="2669" y="167"/>
                    <a:pt x="2669" y="267"/>
                  </a:cubicBezTo>
                  <a:lnTo>
                    <a:pt x="2469" y="968"/>
                  </a:lnTo>
                  <a:cubicBezTo>
                    <a:pt x="2369" y="1268"/>
                    <a:pt x="2268" y="1635"/>
                    <a:pt x="2168" y="2069"/>
                  </a:cubicBezTo>
                  <a:cubicBezTo>
                    <a:pt x="2068" y="2502"/>
                    <a:pt x="1935" y="3036"/>
                    <a:pt x="1835" y="3570"/>
                  </a:cubicBezTo>
                  <a:cubicBezTo>
                    <a:pt x="1234" y="6472"/>
                    <a:pt x="767" y="9407"/>
                    <a:pt x="501" y="12343"/>
                  </a:cubicBezTo>
                  <a:cubicBezTo>
                    <a:pt x="167" y="15812"/>
                    <a:pt x="0" y="18947"/>
                    <a:pt x="34" y="21216"/>
                  </a:cubicBezTo>
                  <a:cubicBezTo>
                    <a:pt x="34" y="22350"/>
                    <a:pt x="34" y="23284"/>
                    <a:pt x="100" y="23918"/>
                  </a:cubicBezTo>
                  <a:cubicBezTo>
                    <a:pt x="100" y="24218"/>
                    <a:pt x="134" y="24451"/>
                    <a:pt x="134" y="24651"/>
                  </a:cubicBezTo>
                  <a:cubicBezTo>
                    <a:pt x="134" y="24718"/>
                    <a:pt x="167" y="24818"/>
                    <a:pt x="200" y="24885"/>
                  </a:cubicBezTo>
                  <a:cubicBezTo>
                    <a:pt x="200" y="24785"/>
                    <a:pt x="200" y="24718"/>
                    <a:pt x="200" y="24618"/>
                  </a:cubicBezTo>
                  <a:lnTo>
                    <a:pt x="200" y="23884"/>
                  </a:lnTo>
                  <a:lnTo>
                    <a:pt x="200" y="21216"/>
                  </a:lnTo>
                  <a:cubicBezTo>
                    <a:pt x="234" y="18947"/>
                    <a:pt x="400" y="15778"/>
                    <a:pt x="734" y="12376"/>
                  </a:cubicBezTo>
                  <a:cubicBezTo>
                    <a:pt x="1068" y="8940"/>
                    <a:pt x="1568" y="5838"/>
                    <a:pt x="1968" y="3603"/>
                  </a:cubicBezTo>
                  <a:cubicBezTo>
                    <a:pt x="2102" y="3036"/>
                    <a:pt x="2202" y="2536"/>
                    <a:pt x="2302" y="2102"/>
                  </a:cubicBezTo>
                  <a:cubicBezTo>
                    <a:pt x="2402" y="1668"/>
                    <a:pt x="2469" y="1268"/>
                    <a:pt x="2535" y="968"/>
                  </a:cubicBezTo>
                  <a:cubicBezTo>
                    <a:pt x="2635" y="701"/>
                    <a:pt x="2669" y="467"/>
                    <a:pt x="2702" y="267"/>
                  </a:cubicBezTo>
                  <a:cubicBezTo>
                    <a:pt x="2735" y="201"/>
                    <a:pt x="2735" y="100"/>
                    <a:pt x="2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7"/>
            <p:cNvSpPr/>
            <p:nvPr/>
          </p:nvSpPr>
          <p:spPr>
            <a:xfrm>
              <a:off x="2265125" y="4527850"/>
              <a:ext cx="206000" cy="422000"/>
            </a:xfrm>
            <a:custGeom>
              <a:rect b="b" l="l" r="r" t="t"/>
              <a:pathLst>
                <a:path extrusionOk="0" h="16880" w="8240">
                  <a:moveTo>
                    <a:pt x="0" y="1"/>
                  </a:moveTo>
                  <a:cubicBezTo>
                    <a:pt x="734" y="568"/>
                    <a:pt x="1435" y="1168"/>
                    <a:pt x="2135" y="1835"/>
                  </a:cubicBezTo>
                  <a:cubicBezTo>
                    <a:pt x="3670" y="3536"/>
                    <a:pt x="4904" y="5471"/>
                    <a:pt x="5805" y="7573"/>
                  </a:cubicBezTo>
                  <a:cubicBezTo>
                    <a:pt x="6305" y="8707"/>
                    <a:pt x="6739" y="9874"/>
                    <a:pt x="7105" y="11075"/>
                  </a:cubicBezTo>
                  <a:cubicBezTo>
                    <a:pt x="7439" y="12176"/>
                    <a:pt x="7673" y="13210"/>
                    <a:pt x="7839" y="14044"/>
                  </a:cubicBezTo>
                  <a:cubicBezTo>
                    <a:pt x="8006" y="14911"/>
                    <a:pt x="8106" y="15612"/>
                    <a:pt x="8173" y="16112"/>
                  </a:cubicBezTo>
                  <a:cubicBezTo>
                    <a:pt x="8173" y="16379"/>
                    <a:pt x="8206" y="16612"/>
                    <a:pt x="8240" y="16879"/>
                  </a:cubicBezTo>
                  <a:cubicBezTo>
                    <a:pt x="8240" y="16612"/>
                    <a:pt x="8240" y="16379"/>
                    <a:pt x="8240" y="16112"/>
                  </a:cubicBezTo>
                  <a:cubicBezTo>
                    <a:pt x="8206" y="15612"/>
                    <a:pt x="8140" y="14911"/>
                    <a:pt x="7973" y="14044"/>
                  </a:cubicBezTo>
                  <a:cubicBezTo>
                    <a:pt x="7806" y="13010"/>
                    <a:pt x="7572" y="12009"/>
                    <a:pt x="7272" y="11042"/>
                  </a:cubicBezTo>
                  <a:cubicBezTo>
                    <a:pt x="6939" y="9808"/>
                    <a:pt x="6505" y="8640"/>
                    <a:pt x="6005" y="7473"/>
                  </a:cubicBezTo>
                  <a:cubicBezTo>
                    <a:pt x="5104" y="5338"/>
                    <a:pt x="3836" y="3403"/>
                    <a:pt x="2235" y="1735"/>
                  </a:cubicBezTo>
                  <a:cubicBezTo>
                    <a:pt x="1968" y="1468"/>
                    <a:pt x="1668" y="1201"/>
                    <a:pt x="1368" y="935"/>
                  </a:cubicBezTo>
                  <a:cubicBezTo>
                    <a:pt x="1235" y="834"/>
                    <a:pt x="1101" y="734"/>
                    <a:pt x="968" y="634"/>
                  </a:cubicBezTo>
                  <a:lnTo>
                    <a:pt x="634" y="401"/>
                  </a:lnTo>
                  <a:cubicBezTo>
                    <a:pt x="434" y="234"/>
                    <a:pt x="234"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7"/>
            <p:cNvSpPr/>
            <p:nvPr/>
          </p:nvSpPr>
          <p:spPr>
            <a:xfrm>
              <a:off x="5023750" y="4527900"/>
              <a:ext cx="164325" cy="319375"/>
            </a:xfrm>
            <a:custGeom>
              <a:rect b="b" l="l" r="r" t="t"/>
              <a:pathLst>
                <a:path extrusionOk="0" h="12775" w="6573">
                  <a:moveTo>
                    <a:pt x="4210" y="0"/>
                  </a:moveTo>
                  <a:cubicBezTo>
                    <a:pt x="2407" y="0"/>
                    <a:pt x="673" y="3772"/>
                    <a:pt x="368" y="6003"/>
                  </a:cubicBezTo>
                  <a:cubicBezTo>
                    <a:pt x="201" y="7571"/>
                    <a:pt x="1" y="10639"/>
                    <a:pt x="1569" y="12774"/>
                  </a:cubicBezTo>
                  <a:cubicBezTo>
                    <a:pt x="3403" y="11207"/>
                    <a:pt x="5238" y="9138"/>
                    <a:pt x="6005" y="6903"/>
                  </a:cubicBezTo>
                  <a:cubicBezTo>
                    <a:pt x="6405" y="5736"/>
                    <a:pt x="6572" y="4468"/>
                    <a:pt x="6439" y="3234"/>
                  </a:cubicBezTo>
                  <a:cubicBezTo>
                    <a:pt x="6305" y="2000"/>
                    <a:pt x="5672" y="866"/>
                    <a:pt x="4704" y="99"/>
                  </a:cubicBezTo>
                  <a:cubicBezTo>
                    <a:pt x="4539" y="32"/>
                    <a:pt x="4374" y="0"/>
                    <a:pt x="42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7"/>
            <p:cNvSpPr/>
            <p:nvPr/>
          </p:nvSpPr>
          <p:spPr>
            <a:xfrm>
              <a:off x="5100475" y="4854075"/>
              <a:ext cx="191000" cy="119250"/>
            </a:xfrm>
            <a:custGeom>
              <a:rect b="b" l="l" r="r" t="t"/>
              <a:pathLst>
                <a:path extrusionOk="0" h="4770" w="7640">
                  <a:moveTo>
                    <a:pt x="4665" y="0"/>
                  </a:moveTo>
                  <a:cubicBezTo>
                    <a:pt x="3678" y="0"/>
                    <a:pt x="2705" y="269"/>
                    <a:pt x="1869" y="795"/>
                  </a:cubicBezTo>
                  <a:cubicBezTo>
                    <a:pt x="668" y="1562"/>
                    <a:pt x="1" y="2896"/>
                    <a:pt x="67" y="4331"/>
                  </a:cubicBezTo>
                  <a:cubicBezTo>
                    <a:pt x="758" y="4639"/>
                    <a:pt x="1462" y="4769"/>
                    <a:pt x="2169" y="4769"/>
                  </a:cubicBezTo>
                  <a:cubicBezTo>
                    <a:pt x="3376" y="4769"/>
                    <a:pt x="4594" y="4389"/>
                    <a:pt x="5771" y="3864"/>
                  </a:cubicBezTo>
                  <a:cubicBezTo>
                    <a:pt x="6339" y="3663"/>
                    <a:pt x="6806" y="3297"/>
                    <a:pt x="7206" y="2830"/>
                  </a:cubicBezTo>
                  <a:cubicBezTo>
                    <a:pt x="7573" y="2329"/>
                    <a:pt x="7639" y="1695"/>
                    <a:pt x="7406" y="1128"/>
                  </a:cubicBezTo>
                  <a:cubicBezTo>
                    <a:pt x="7039" y="595"/>
                    <a:pt x="6472" y="228"/>
                    <a:pt x="5838" y="128"/>
                  </a:cubicBezTo>
                  <a:cubicBezTo>
                    <a:pt x="5450" y="42"/>
                    <a:pt x="5057" y="0"/>
                    <a:pt x="46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7"/>
            <p:cNvSpPr/>
            <p:nvPr/>
          </p:nvSpPr>
          <p:spPr>
            <a:xfrm>
              <a:off x="5001250" y="4908325"/>
              <a:ext cx="216000" cy="211650"/>
            </a:xfrm>
            <a:custGeom>
              <a:rect b="b" l="l" r="r" t="t"/>
              <a:pathLst>
                <a:path extrusionOk="0" h="8466" w="8640">
                  <a:moveTo>
                    <a:pt x="8360" y="1"/>
                  </a:moveTo>
                  <a:cubicBezTo>
                    <a:pt x="8273" y="1"/>
                    <a:pt x="8189" y="9"/>
                    <a:pt x="8106" y="26"/>
                  </a:cubicBezTo>
                  <a:cubicBezTo>
                    <a:pt x="7672" y="59"/>
                    <a:pt x="7205" y="159"/>
                    <a:pt x="6772" y="293"/>
                  </a:cubicBezTo>
                  <a:cubicBezTo>
                    <a:pt x="5337" y="793"/>
                    <a:pt x="4036" y="1694"/>
                    <a:pt x="3069" y="2861"/>
                  </a:cubicBezTo>
                  <a:cubicBezTo>
                    <a:pt x="2102" y="4029"/>
                    <a:pt x="1301" y="5330"/>
                    <a:pt x="701" y="6731"/>
                  </a:cubicBezTo>
                  <a:cubicBezTo>
                    <a:pt x="467" y="7231"/>
                    <a:pt x="267" y="7665"/>
                    <a:pt x="167" y="7965"/>
                  </a:cubicBezTo>
                  <a:cubicBezTo>
                    <a:pt x="67" y="8132"/>
                    <a:pt x="34" y="8298"/>
                    <a:pt x="0" y="8465"/>
                  </a:cubicBezTo>
                  <a:cubicBezTo>
                    <a:pt x="334" y="7898"/>
                    <a:pt x="601" y="7331"/>
                    <a:pt x="867" y="6764"/>
                  </a:cubicBezTo>
                  <a:cubicBezTo>
                    <a:pt x="1535" y="5430"/>
                    <a:pt x="2335" y="4162"/>
                    <a:pt x="3269" y="3028"/>
                  </a:cubicBezTo>
                  <a:cubicBezTo>
                    <a:pt x="4237" y="1860"/>
                    <a:pt x="5437" y="993"/>
                    <a:pt x="6838" y="459"/>
                  </a:cubicBezTo>
                  <a:cubicBezTo>
                    <a:pt x="7405" y="259"/>
                    <a:pt x="8006" y="126"/>
                    <a:pt x="8640" y="26"/>
                  </a:cubicBezTo>
                  <a:cubicBezTo>
                    <a:pt x="8540" y="9"/>
                    <a:pt x="8448" y="1"/>
                    <a:pt x="83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7"/>
            <p:cNvSpPr/>
            <p:nvPr/>
          </p:nvSpPr>
          <p:spPr>
            <a:xfrm>
              <a:off x="4997900" y="4616250"/>
              <a:ext cx="113450" cy="514550"/>
            </a:xfrm>
            <a:custGeom>
              <a:rect b="b" l="l" r="r" t="t"/>
              <a:pathLst>
                <a:path extrusionOk="0" h="20582" w="4538">
                  <a:moveTo>
                    <a:pt x="4537" y="0"/>
                  </a:moveTo>
                  <a:lnTo>
                    <a:pt x="4537" y="0"/>
                  </a:lnTo>
                  <a:cubicBezTo>
                    <a:pt x="4437" y="267"/>
                    <a:pt x="4371" y="534"/>
                    <a:pt x="4337" y="801"/>
                  </a:cubicBezTo>
                  <a:cubicBezTo>
                    <a:pt x="4237" y="1368"/>
                    <a:pt x="4070" y="2102"/>
                    <a:pt x="3904" y="3003"/>
                  </a:cubicBezTo>
                  <a:cubicBezTo>
                    <a:pt x="3503" y="4871"/>
                    <a:pt x="3003" y="7439"/>
                    <a:pt x="2369" y="10274"/>
                  </a:cubicBezTo>
                  <a:cubicBezTo>
                    <a:pt x="1735" y="13143"/>
                    <a:pt x="1135" y="15678"/>
                    <a:pt x="701" y="17546"/>
                  </a:cubicBezTo>
                  <a:cubicBezTo>
                    <a:pt x="468" y="18447"/>
                    <a:pt x="301" y="19181"/>
                    <a:pt x="168" y="19748"/>
                  </a:cubicBezTo>
                  <a:cubicBezTo>
                    <a:pt x="101" y="20015"/>
                    <a:pt x="34" y="20282"/>
                    <a:pt x="1" y="20582"/>
                  </a:cubicBezTo>
                  <a:cubicBezTo>
                    <a:pt x="134" y="20315"/>
                    <a:pt x="201" y="20048"/>
                    <a:pt x="268" y="19781"/>
                  </a:cubicBezTo>
                  <a:cubicBezTo>
                    <a:pt x="434" y="19281"/>
                    <a:pt x="635" y="18514"/>
                    <a:pt x="868" y="17613"/>
                  </a:cubicBezTo>
                  <a:cubicBezTo>
                    <a:pt x="1368" y="15778"/>
                    <a:pt x="1969" y="13210"/>
                    <a:pt x="2603" y="10374"/>
                  </a:cubicBezTo>
                  <a:cubicBezTo>
                    <a:pt x="3236" y="7539"/>
                    <a:pt x="3737" y="4937"/>
                    <a:pt x="4070" y="3069"/>
                  </a:cubicBezTo>
                  <a:cubicBezTo>
                    <a:pt x="4237" y="2135"/>
                    <a:pt x="4371" y="1368"/>
                    <a:pt x="4437" y="834"/>
                  </a:cubicBezTo>
                  <a:cubicBezTo>
                    <a:pt x="4504" y="567"/>
                    <a:pt x="4537" y="267"/>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7"/>
            <p:cNvSpPr/>
            <p:nvPr/>
          </p:nvSpPr>
          <p:spPr>
            <a:xfrm>
              <a:off x="4852800" y="4764600"/>
              <a:ext cx="157650" cy="213600"/>
            </a:xfrm>
            <a:custGeom>
              <a:rect b="b" l="l" r="r" t="t"/>
              <a:pathLst>
                <a:path extrusionOk="0" h="8544" w="6306">
                  <a:moveTo>
                    <a:pt x="1280" y="0"/>
                  </a:moveTo>
                  <a:cubicBezTo>
                    <a:pt x="1093" y="0"/>
                    <a:pt x="909" y="41"/>
                    <a:pt x="734" y="137"/>
                  </a:cubicBezTo>
                  <a:cubicBezTo>
                    <a:pt x="101" y="504"/>
                    <a:pt x="1" y="1405"/>
                    <a:pt x="101" y="2139"/>
                  </a:cubicBezTo>
                  <a:cubicBezTo>
                    <a:pt x="601" y="5274"/>
                    <a:pt x="2936" y="7776"/>
                    <a:pt x="6005" y="8543"/>
                  </a:cubicBezTo>
                  <a:lnTo>
                    <a:pt x="6105" y="8377"/>
                  </a:lnTo>
                  <a:cubicBezTo>
                    <a:pt x="6305" y="5408"/>
                    <a:pt x="5071" y="2539"/>
                    <a:pt x="2769" y="671"/>
                  </a:cubicBezTo>
                  <a:cubicBezTo>
                    <a:pt x="2351" y="326"/>
                    <a:pt x="1805" y="0"/>
                    <a:pt x="12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7"/>
            <p:cNvSpPr/>
            <p:nvPr/>
          </p:nvSpPr>
          <p:spPr>
            <a:xfrm>
              <a:off x="4914525" y="4836400"/>
              <a:ext cx="100925" cy="273550"/>
            </a:xfrm>
            <a:custGeom>
              <a:rect b="b" l="l" r="r" t="t"/>
              <a:pathLst>
                <a:path extrusionOk="0" h="10942" w="4037">
                  <a:moveTo>
                    <a:pt x="33" y="1"/>
                  </a:moveTo>
                  <a:cubicBezTo>
                    <a:pt x="0" y="34"/>
                    <a:pt x="534" y="468"/>
                    <a:pt x="1234" y="1302"/>
                  </a:cubicBezTo>
                  <a:cubicBezTo>
                    <a:pt x="1668" y="1769"/>
                    <a:pt x="2035" y="2302"/>
                    <a:pt x="2335" y="2869"/>
                  </a:cubicBezTo>
                  <a:cubicBezTo>
                    <a:pt x="2735" y="3537"/>
                    <a:pt x="3036" y="4237"/>
                    <a:pt x="3302" y="4971"/>
                  </a:cubicBezTo>
                  <a:cubicBezTo>
                    <a:pt x="3536" y="5738"/>
                    <a:pt x="3669" y="6505"/>
                    <a:pt x="3769" y="7273"/>
                  </a:cubicBezTo>
                  <a:cubicBezTo>
                    <a:pt x="3803" y="7906"/>
                    <a:pt x="3803" y="8540"/>
                    <a:pt x="3769" y="9174"/>
                  </a:cubicBezTo>
                  <a:cubicBezTo>
                    <a:pt x="3669" y="10275"/>
                    <a:pt x="3469" y="10942"/>
                    <a:pt x="3536" y="10942"/>
                  </a:cubicBezTo>
                  <a:cubicBezTo>
                    <a:pt x="3603" y="10808"/>
                    <a:pt x="3669" y="10642"/>
                    <a:pt x="3703" y="10475"/>
                  </a:cubicBezTo>
                  <a:cubicBezTo>
                    <a:pt x="3736" y="10308"/>
                    <a:pt x="3803" y="10108"/>
                    <a:pt x="3836" y="9941"/>
                  </a:cubicBezTo>
                  <a:cubicBezTo>
                    <a:pt x="3869" y="9708"/>
                    <a:pt x="3936" y="9441"/>
                    <a:pt x="3970" y="9207"/>
                  </a:cubicBezTo>
                  <a:cubicBezTo>
                    <a:pt x="4036" y="8540"/>
                    <a:pt x="4036" y="7906"/>
                    <a:pt x="4003" y="7239"/>
                  </a:cubicBezTo>
                  <a:cubicBezTo>
                    <a:pt x="3936" y="6439"/>
                    <a:pt x="3769" y="5671"/>
                    <a:pt x="3536" y="4904"/>
                  </a:cubicBezTo>
                  <a:cubicBezTo>
                    <a:pt x="3269" y="4137"/>
                    <a:pt x="2935" y="3403"/>
                    <a:pt x="2535" y="2736"/>
                  </a:cubicBezTo>
                  <a:cubicBezTo>
                    <a:pt x="2202" y="2169"/>
                    <a:pt x="1801" y="1635"/>
                    <a:pt x="1368" y="1168"/>
                  </a:cubicBezTo>
                  <a:cubicBezTo>
                    <a:pt x="1201" y="968"/>
                    <a:pt x="1034" y="801"/>
                    <a:pt x="834" y="634"/>
                  </a:cubicBezTo>
                  <a:cubicBezTo>
                    <a:pt x="701" y="501"/>
                    <a:pt x="567" y="401"/>
                    <a:pt x="434" y="268"/>
                  </a:cubicBezTo>
                  <a:cubicBezTo>
                    <a:pt x="300" y="167"/>
                    <a:pt x="167" y="67"/>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7"/>
            <p:cNvSpPr/>
            <p:nvPr/>
          </p:nvSpPr>
          <p:spPr>
            <a:xfrm>
              <a:off x="3411475" y="2454475"/>
              <a:ext cx="1301250" cy="1597250"/>
            </a:xfrm>
            <a:custGeom>
              <a:rect b="b" l="l" r="r" t="t"/>
              <a:pathLst>
                <a:path extrusionOk="0" h="63890" w="52050">
                  <a:moveTo>
                    <a:pt x="18109" y="0"/>
                  </a:moveTo>
                  <a:cubicBezTo>
                    <a:pt x="14612" y="0"/>
                    <a:pt x="10716" y="1544"/>
                    <a:pt x="6917" y="6514"/>
                  </a:cubicBezTo>
                  <a:lnTo>
                    <a:pt x="1013" y="28363"/>
                  </a:lnTo>
                  <a:cubicBezTo>
                    <a:pt x="0" y="47976"/>
                    <a:pt x="15735" y="63889"/>
                    <a:pt x="34678" y="63889"/>
                  </a:cubicBezTo>
                  <a:cubicBezTo>
                    <a:pt x="36322" y="63889"/>
                    <a:pt x="37990" y="63769"/>
                    <a:pt x="39674" y="63522"/>
                  </a:cubicBezTo>
                  <a:cubicBezTo>
                    <a:pt x="43077" y="63021"/>
                    <a:pt x="46546" y="61887"/>
                    <a:pt x="48847" y="59385"/>
                  </a:cubicBezTo>
                  <a:cubicBezTo>
                    <a:pt x="51182" y="56717"/>
                    <a:pt x="52050" y="53014"/>
                    <a:pt x="51116" y="49578"/>
                  </a:cubicBezTo>
                  <a:cubicBezTo>
                    <a:pt x="50115" y="46176"/>
                    <a:pt x="47713" y="43374"/>
                    <a:pt x="44511" y="41839"/>
                  </a:cubicBezTo>
                  <a:cubicBezTo>
                    <a:pt x="42143" y="40672"/>
                    <a:pt x="39240" y="40105"/>
                    <a:pt x="37739" y="37937"/>
                  </a:cubicBezTo>
                  <a:cubicBezTo>
                    <a:pt x="36072" y="35568"/>
                    <a:pt x="36772" y="32366"/>
                    <a:pt x="37439" y="29531"/>
                  </a:cubicBezTo>
                  <a:cubicBezTo>
                    <a:pt x="38140" y="26729"/>
                    <a:pt x="38573" y="23393"/>
                    <a:pt x="36572" y="21291"/>
                  </a:cubicBezTo>
                  <a:cubicBezTo>
                    <a:pt x="35138" y="19757"/>
                    <a:pt x="32636" y="19190"/>
                    <a:pt x="31802" y="17289"/>
                  </a:cubicBezTo>
                  <a:cubicBezTo>
                    <a:pt x="31235" y="16088"/>
                    <a:pt x="31535" y="14687"/>
                    <a:pt x="31602" y="13386"/>
                  </a:cubicBezTo>
                  <a:cubicBezTo>
                    <a:pt x="31835" y="8282"/>
                    <a:pt x="28933" y="3545"/>
                    <a:pt x="24296" y="1444"/>
                  </a:cubicBezTo>
                  <a:cubicBezTo>
                    <a:pt x="22494" y="655"/>
                    <a:pt x="20386" y="0"/>
                    <a:pt x="18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7"/>
            <p:cNvSpPr/>
            <p:nvPr/>
          </p:nvSpPr>
          <p:spPr>
            <a:xfrm>
              <a:off x="3706975" y="2467875"/>
              <a:ext cx="894000" cy="1492100"/>
            </a:xfrm>
            <a:custGeom>
              <a:rect b="b" l="l" r="r" t="t"/>
              <a:pathLst>
                <a:path extrusionOk="0" h="59684" w="35760">
                  <a:moveTo>
                    <a:pt x="8351" y="1"/>
                  </a:moveTo>
                  <a:cubicBezTo>
                    <a:pt x="6636" y="1"/>
                    <a:pt x="4947" y="482"/>
                    <a:pt x="3503" y="1408"/>
                  </a:cubicBezTo>
                  <a:cubicBezTo>
                    <a:pt x="2369" y="2109"/>
                    <a:pt x="1402" y="3043"/>
                    <a:pt x="668" y="4177"/>
                  </a:cubicBezTo>
                  <a:cubicBezTo>
                    <a:pt x="401" y="4577"/>
                    <a:pt x="168" y="4977"/>
                    <a:pt x="1" y="5411"/>
                  </a:cubicBezTo>
                  <a:cubicBezTo>
                    <a:pt x="2" y="5412"/>
                    <a:pt x="3" y="5413"/>
                    <a:pt x="5" y="5413"/>
                  </a:cubicBezTo>
                  <a:cubicBezTo>
                    <a:pt x="48" y="5413"/>
                    <a:pt x="251" y="4953"/>
                    <a:pt x="735" y="4244"/>
                  </a:cubicBezTo>
                  <a:cubicBezTo>
                    <a:pt x="1502" y="3143"/>
                    <a:pt x="2469" y="2242"/>
                    <a:pt x="3603" y="1575"/>
                  </a:cubicBezTo>
                  <a:cubicBezTo>
                    <a:pt x="5005" y="713"/>
                    <a:pt x="6623" y="264"/>
                    <a:pt x="8266" y="264"/>
                  </a:cubicBezTo>
                  <a:cubicBezTo>
                    <a:pt x="8657" y="264"/>
                    <a:pt x="9050" y="289"/>
                    <a:pt x="9441" y="341"/>
                  </a:cubicBezTo>
                  <a:cubicBezTo>
                    <a:pt x="12110" y="741"/>
                    <a:pt x="14445" y="2275"/>
                    <a:pt x="15879" y="4510"/>
                  </a:cubicBezTo>
                  <a:cubicBezTo>
                    <a:pt x="16846" y="5878"/>
                    <a:pt x="17547" y="7379"/>
                    <a:pt x="17980" y="8980"/>
                  </a:cubicBezTo>
                  <a:cubicBezTo>
                    <a:pt x="18214" y="9814"/>
                    <a:pt x="18381" y="10681"/>
                    <a:pt x="18481" y="11582"/>
                  </a:cubicBezTo>
                  <a:cubicBezTo>
                    <a:pt x="18581" y="12449"/>
                    <a:pt x="18581" y="13383"/>
                    <a:pt x="18681" y="14317"/>
                  </a:cubicBezTo>
                  <a:cubicBezTo>
                    <a:pt x="18781" y="15285"/>
                    <a:pt x="18981" y="16219"/>
                    <a:pt x="19281" y="17153"/>
                  </a:cubicBezTo>
                  <a:cubicBezTo>
                    <a:pt x="19615" y="18053"/>
                    <a:pt x="20049" y="18954"/>
                    <a:pt x="20415" y="19855"/>
                  </a:cubicBezTo>
                  <a:cubicBezTo>
                    <a:pt x="20782" y="20722"/>
                    <a:pt x="21016" y="21689"/>
                    <a:pt x="21049" y="22657"/>
                  </a:cubicBezTo>
                  <a:cubicBezTo>
                    <a:pt x="21049" y="23657"/>
                    <a:pt x="20916" y="24658"/>
                    <a:pt x="20716" y="25659"/>
                  </a:cubicBezTo>
                  <a:cubicBezTo>
                    <a:pt x="20449" y="27060"/>
                    <a:pt x="20082" y="28461"/>
                    <a:pt x="19848" y="29829"/>
                  </a:cubicBezTo>
                  <a:cubicBezTo>
                    <a:pt x="19582" y="31196"/>
                    <a:pt x="19448" y="32597"/>
                    <a:pt x="19481" y="33998"/>
                  </a:cubicBezTo>
                  <a:cubicBezTo>
                    <a:pt x="19481" y="36700"/>
                    <a:pt x="20349" y="39302"/>
                    <a:pt x="21883" y="41470"/>
                  </a:cubicBezTo>
                  <a:cubicBezTo>
                    <a:pt x="22617" y="42471"/>
                    <a:pt x="23551" y="43338"/>
                    <a:pt x="24618" y="44005"/>
                  </a:cubicBezTo>
                  <a:cubicBezTo>
                    <a:pt x="25619" y="44572"/>
                    <a:pt x="26653" y="45073"/>
                    <a:pt x="27754" y="45506"/>
                  </a:cubicBezTo>
                  <a:cubicBezTo>
                    <a:pt x="28755" y="45873"/>
                    <a:pt x="29689" y="46340"/>
                    <a:pt x="30589" y="46907"/>
                  </a:cubicBezTo>
                  <a:cubicBezTo>
                    <a:pt x="31423" y="47408"/>
                    <a:pt x="32191" y="48042"/>
                    <a:pt x="32858" y="48742"/>
                  </a:cubicBezTo>
                  <a:cubicBezTo>
                    <a:pt x="34025" y="49976"/>
                    <a:pt x="34826" y="51511"/>
                    <a:pt x="35193" y="53179"/>
                  </a:cubicBezTo>
                  <a:cubicBezTo>
                    <a:pt x="35460" y="54413"/>
                    <a:pt x="35460" y="55714"/>
                    <a:pt x="35159" y="56948"/>
                  </a:cubicBezTo>
                  <a:cubicBezTo>
                    <a:pt x="34926" y="57715"/>
                    <a:pt x="34559" y="58449"/>
                    <a:pt x="34025" y="59049"/>
                  </a:cubicBezTo>
                  <a:cubicBezTo>
                    <a:pt x="33692" y="59483"/>
                    <a:pt x="33458" y="59683"/>
                    <a:pt x="33458" y="59683"/>
                  </a:cubicBezTo>
                  <a:cubicBezTo>
                    <a:pt x="33725" y="59516"/>
                    <a:pt x="33958" y="59316"/>
                    <a:pt x="34159" y="59116"/>
                  </a:cubicBezTo>
                  <a:cubicBezTo>
                    <a:pt x="34726" y="58482"/>
                    <a:pt x="35126" y="57749"/>
                    <a:pt x="35359" y="56981"/>
                  </a:cubicBezTo>
                  <a:cubicBezTo>
                    <a:pt x="35726" y="55714"/>
                    <a:pt x="35760" y="54379"/>
                    <a:pt x="35493" y="53112"/>
                  </a:cubicBezTo>
                  <a:cubicBezTo>
                    <a:pt x="35126" y="51411"/>
                    <a:pt x="34325" y="49810"/>
                    <a:pt x="33158" y="48542"/>
                  </a:cubicBezTo>
                  <a:cubicBezTo>
                    <a:pt x="32457" y="47808"/>
                    <a:pt x="31690" y="47141"/>
                    <a:pt x="30856" y="46607"/>
                  </a:cubicBezTo>
                  <a:cubicBezTo>
                    <a:pt x="29922" y="46040"/>
                    <a:pt x="28955" y="45573"/>
                    <a:pt x="27921" y="45173"/>
                  </a:cubicBezTo>
                  <a:cubicBezTo>
                    <a:pt x="26853" y="44773"/>
                    <a:pt x="25819" y="44272"/>
                    <a:pt x="24852" y="43705"/>
                  </a:cubicBezTo>
                  <a:cubicBezTo>
                    <a:pt x="23851" y="43071"/>
                    <a:pt x="22951" y="42237"/>
                    <a:pt x="22250" y="41270"/>
                  </a:cubicBezTo>
                  <a:cubicBezTo>
                    <a:pt x="20749" y="39135"/>
                    <a:pt x="19948" y="36600"/>
                    <a:pt x="19948" y="33998"/>
                  </a:cubicBezTo>
                  <a:cubicBezTo>
                    <a:pt x="19915" y="32631"/>
                    <a:pt x="20015" y="31263"/>
                    <a:pt x="20282" y="29929"/>
                  </a:cubicBezTo>
                  <a:cubicBezTo>
                    <a:pt x="20549" y="28561"/>
                    <a:pt x="20882" y="27160"/>
                    <a:pt x="21183" y="25759"/>
                  </a:cubicBezTo>
                  <a:cubicBezTo>
                    <a:pt x="21383" y="24725"/>
                    <a:pt x="21516" y="23724"/>
                    <a:pt x="21516" y="22690"/>
                  </a:cubicBezTo>
                  <a:cubicBezTo>
                    <a:pt x="21483" y="21656"/>
                    <a:pt x="21249" y="20655"/>
                    <a:pt x="20849" y="19721"/>
                  </a:cubicBezTo>
                  <a:cubicBezTo>
                    <a:pt x="20449" y="18787"/>
                    <a:pt x="20049" y="17920"/>
                    <a:pt x="19715" y="17019"/>
                  </a:cubicBezTo>
                  <a:cubicBezTo>
                    <a:pt x="19415" y="16152"/>
                    <a:pt x="19215" y="15218"/>
                    <a:pt x="19148" y="14284"/>
                  </a:cubicBezTo>
                  <a:cubicBezTo>
                    <a:pt x="19014" y="13383"/>
                    <a:pt x="19014" y="12449"/>
                    <a:pt x="18914" y="11549"/>
                  </a:cubicBezTo>
                  <a:cubicBezTo>
                    <a:pt x="18814" y="10648"/>
                    <a:pt x="18614" y="9781"/>
                    <a:pt x="18381" y="8914"/>
                  </a:cubicBezTo>
                  <a:cubicBezTo>
                    <a:pt x="17947" y="7246"/>
                    <a:pt x="17213" y="5711"/>
                    <a:pt x="16212" y="4310"/>
                  </a:cubicBezTo>
                  <a:cubicBezTo>
                    <a:pt x="14678" y="2009"/>
                    <a:pt x="12243" y="441"/>
                    <a:pt x="9508" y="74"/>
                  </a:cubicBezTo>
                  <a:cubicBezTo>
                    <a:pt x="9122" y="25"/>
                    <a:pt x="8736" y="1"/>
                    <a:pt x="83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7"/>
            <p:cNvSpPr/>
            <p:nvPr/>
          </p:nvSpPr>
          <p:spPr>
            <a:xfrm>
              <a:off x="2943100" y="3596250"/>
              <a:ext cx="1591175" cy="1547900"/>
            </a:xfrm>
            <a:custGeom>
              <a:rect b="b" l="l" r="r" t="t"/>
              <a:pathLst>
                <a:path extrusionOk="0" h="61916" w="63647">
                  <a:moveTo>
                    <a:pt x="41065" y="1"/>
                  </a:moveTo>
                  <a:cubicBezTo>
                    <a:pt x="39911" y="1"/>
                    <a:pt x="39195" y="38"/>
                    <a:pt x="39195" y="38"/>
                  </a:cubicBezTo>
                  <a:lnTo>
                    <a:pt x="20382" y="2340"/>
                  </a:lnTo>
                  <a:cubicBezTo>
                    <a:pt x="20382" y="2340"/>
                    <a:pt x="6672" y="3774"/>
                    <a:pt x="2903" y="14748"/>
                  </a:cubicBezTo>
                  <a:lnTo>
                    <a:pt x="1" y="27791"/>
                  </a:lnTo>
                  <a:lnTo>
                    <a:pt x="15078" y="28391"/>
                  </a:lnTo>
                  <a:lnTo>
                    <a:pt x="15378" y="30893"/>
                  </a:lnTo>
                  <a:cubicBezTo>
                    <a:pt x="15745" y="32228"/>
                    <a:pt x="16212" y="33795"/>
                    <a:pt x="16713" y="35096"/>
                  </a:cubicBezTo>
                  <a:cubicBezTo>
                    <a:pt x="17547" y="37265"/>
                    <a:pt x="19548" y="41834"/>
                    <a:pt x="18381" y="43936"/>
                  </a:cubicBezTo>
                  <a:cubicBezTo>
                    <a:pt x="15378" y="49273"/>
                    <a:pt x="12443" y="61915"/>
                    <a:pt x="12443" y="61915"/>
                  </a:cubicBezTo>
                  <a:lnTo>
                    <a:pt x="55674" y="61382"/>
                  </a:lnTo>
                  <a:lnTo>
                    <a:pt x="50537" y="29893"/>
                  </a:lnTo>
                  <a:lnTo>
                    <a:pt x="63646" y="22254"/>
                  </a:lnTo>
                  <a:cubicBezTo>
                    <a:pt x="61678" y="10912"/>
                    <a:pt x="58142" y="5342"/>
                    <a:pt x="56908" y="4007"/>
                  </a:cubicBezTo>
                  <a:cubicBezTo>
                    <a:pt x="53624" y="415"/>
                    <a:pt x="44911" y="1"/>
                    <a:pt x="4106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7"/>
            <p:cNvSpPr/>
            <p:nvPr/>
          </p:nvSpPr>
          <p:spPr>
            <a:xfrm>
              <a:off x="3430125" y="2637025"/>
              <a:ext cx="673000" cy="1266250"/>
            </a:xfrm>
            <a:custGeom>
              <a:rect b="b" l="l" r="r" t="t"/>
              <a:pathLst>
                <a:path extrusionOk="0" h="50650" w="26920">
                  <a:moveTo>
                    <a:pt x="17352" y="0"/>
                  </a:moveTo>
                  <a:cubicBezTo>
                    <a:pt x="16899" y="0"/>
                    <a:pt x="16440" y="37"/>
                    <a:pt x="15978" y="113"/>
                  </a:cubicBezTo>
                  <a:lnTo>
                    <a:pt x="2435" y="2448"/>
                  </a:lnTo>
                  <a:cubicBezTo>
                    <a:pt x="1001" y="2681"/>
                    <a:pt x="0" y="3982"/>
                    <a:pt x="134" y="5417"/>
                  </a:cubicBezTo>
                  <a:lnTo>
                    <a:pt x="3103" y="43377"/>
                  </a:lnTo>
                  <a:cubicBezTo>
                    <a:pt x="3417" y="47562"/>
                    <a:pt x="7057" y="50649"/>
                    <a:pt x="11417" y="50649"/>
                  </a:cubicBezTo>
                  <a:cubicBezTo>
                    <a:pt x="11679" y="50649"/>
                    <a:pt x="11943" y="50638"/>
                    <a:pt x="12209" y="50616"/>
                  </a:cubicBezTo>
                  <a:cubicBezTo>
                    <a:pt x="16979" y="50182"/>
                    <a:pt x="20615" y="46246"/>
                    <a:pt x="20348" y="41809"/>
                  </a:cubicBezTo>
                  <a:cubicBezTo>
                    <a:pt x="20048" y="37106"/>
                    <a:pt x="19848" y="32169"/>
                    <a:pt x="19848" y="32169"/>
                  </a:cubicBezTo>
                  <a:cubicBezTo>
                    <a:pt x="19848" y="32169"/>
                    <a:pt x="25785" y="30801"/>
                    <a:pt x="26553" y="22862"/>
                  </a:cubicBezTo>
                  <a:cubicBezTo>
                    <a:pt x="26920" y="18893"/>
                    <a:pt x="26286" y="12488"/>
                    <a:pt x="25619" y="7285"/>
                  </a:cubicBezTo>
                  <a:cubicBezTo>
                    <a:pt x="25078" y="3047"/>
                    <a:pt x="21476" y="0"/>
                    <a:pt x="1735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7"/>
            <p:cNvSpPr/>
            <p:nvPr/>
          </p:nvSpPr>
          <p:spPr>
            <a:xfrm>
              <a:off x="3953825" y="2909000"/>
              <a:ext cx="52575" cy="48775"/>
            </a:xfrm>
            <a:custGeom>
              <a:rect b="b" l="l" r="r" t="t"/>
              <a:pathLst>
                <a:path extrusionOk="0" h="1951" w="2103">
                  <a:moveTo>
                    <a:pt x="1093" y="0"/>
                  </a:moveTo>
                  <a:cubicBezTo>
                    <a:pt x="1052" y="0"/>
                    <a:pt x="1010" y="3"/>
                    <a:pt x="968" y="8"/>
                  </a:cubicBezTo>
                  <a:cubicBezTo>
                    <a:pt x="434" y="75"/>
                    <a:pt x="1" y="542"/>
                    <a:pt x="67" y="1109"/>
                  </a:cubicBezTo>
                  <a:cubicBezTo>
                    <a:pt x="129" y="1601"/>
                    <a:pt x="558" y="1951"/>
                    <a:pt x="1043" y="1951"/>
                  </a:cubicBezTo>
                  <a:cubicBezTo>
                    <a:pt x="1084" y="1951"/>
                    <a:pt x="1126" y="1948"/>
                    <a:pt x="1168" y="1943"/>
                  </a:cubicBezTo>
                  <a:cubicBezTo>
                    <a:pt x="1702" y="1876"/>
                    <a:pt x="2102" y="1409"/>
                    <a:pt x="2069" y="842"/>
                  </a:cubicBezTo>
                  <a:cubicBezTo>
                    <a:pt x="2007" y="350"/>
                    <a:pt x="1578" y="0"/>
                    <a:pt x="10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7"/>
            <p:cNvSpPr/>
            <p:nvPr/>
          </p:nvSpPr>
          <p:spPr>
            <a:xfrm>
              <a:off x="3940475" y="2881550"/>
              <a:ext cx="102600" cy="29825"/>
            </a:xfrm>
            <a:custGeom>
              <a:rect b="b" l="l" r="r" t="t"/>
              <a:pathLst>
                <a:path extrusionOk="0" h="1193" w="4104">
                  <a:moveTo>
                    <a:pt x="2172" y="0"/>
                  </a:moveTo>
                  <a:cubicBezTo>
                    <a:pt x="2116" y="0"/>
                    <a:pt x="2059" y="2"/>
                    <a:pt x="2002" y="5"/>
                  </a:cubicBezTo>
                  <a:cubicBezTo>
                    <a:pt x="1435" y="39"/>
                    <a:pt x="902" y="239"/>
                    <a:pt x="435" y="606"/>
                  </a:cubicBezTo>
                  <a:cubicBezTo>
                    <a:pt x="101" y="873"/>
                    <a:pt x="1" y="1106"/>
                    <a:pt x="68" y="1173"/>
                  </a:cubicBezTo>
                  <a:cubicBezTo>
                    <a:pt x="81" y="1186"/>
                    <a:pt x="100" y="1192"/>
                    <a:pt x="125" y="1192"/>
                  </a:cubicBezTo>
                  <a:cubicBezTo>
                    <a:pt x="351" y="1192"/>
                    <a:pt x="1044" y="699"/>
                    <a:pt x="2036" y="639"/>
                  </a:cubicBezTo>
                  <a:cubicBezTo>
                    <a:pt x="2131" y="630"/>
                    <a:pt x="2224" y="627"/>
                    <a:pt x="2315" y="627"/>
                  </a:cubicBezTo>
                  <a:cubicBezTo>
                    <a:pt x="3153" y="627"/>
                    <a:pt x="3775" y="961"/>
                    <a:pt x="3977" y="961"/>
                  </a:cubicBezTo>
                  <a:cubicBezTo>
                    <a:pt x="4006" y="961"/>
                    <a:pt x="4026" y="954"/>
                    <a:pt x="4037" y="939"/>
                  </a:cubicBezTo>
                  <a:cubicBezTo>
                    <a:pt x="4104" y="873"/>
                    <a:pt x="3970" y="639"/>
                    <a:pt x="3637" y="406"/>
                  </a:cubicBezTo>
                  <a:cubicBezTo>
                    <a:pt x="3187" y="135"/>
                    <a:pt x="2682" y="0"/>
                    <a:pt x="2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7"/>
            <p:cNvSpPr/>
            <p:nvPr/>
          </p:nvSpPr>
          <p:spPr>
            <a:xfrm>
              <a:off x="3687800" y="2933800"/>
              <a:ext cx="51725" cy="48175"/>
            </a:xfrm>
            <a:custGeom>
              <a:rect b="b" l="l" r="r" t="t"/>
              <a:pathLst>
                <a:path extrusionOk="0" h="1927" w="2069">
                  <a:moveTo>
                    <a:pt x="1110" y="0"/>
                  </a:moveTo>
                  <a:cubicBezTo>
                    <a:pt x="1052" y="0"/>
                    <a:pt x="994" y="6"/>
                    <a:pt x="935" y="17"/>
                  </a:cubicBezTo>
                  <a:cubicBezTo>
                    <a:pt x="401" y="50"/>
                    <a:pt x="1" y="551"/>
                    <a:pt x="34" y="1084"/>
                  </a:cubicBezTo>
                  <a:cubicBezTo>
                    <a:pt x="95" y="1576"/>
                    <a:pt x="525" y="1926"/>
                    <a:pt x="1009" y="1926"/>
                  </a:cubicBezTo>
                  <a:cubicBezTo>
                    <a:pt x="1051" y="1926"/>
                    <a:pt x="1093" y="1923"/>
                    <a:pt x="1135" y="1918"/>
                  </a:cubicBezTo>
                  <a:cubicBezTo>
                    <a:pt x="1669" y="1852"/>
                    <a:pt x="2069" y="1385"/>
                    <a:pt x="2035" y="851"/>
                  </a:cubicBezTo>
                  <a:cubicBezTo>
                    <a:pt x="1976" y="346"/>
                    <a:pt x="1574" y="0"/>
                    <a:pt x="11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7"/>
            <p:cNvSpPr/>
            <p:nvPr/>
          </p:nvSpPr>
          <p:spPr>
            <a:xfrm>
              <a:off x="3674450" y="2904075"/>
              <a:ext cx="101775" cy="29800"/>
            </a:xfrm>
            <a:custGeom>
              <a:rect b="b" l="l" r="r" t="t"/>
              <a:pathLst>
                <a:path extrusionOk="0" h="1192" w="4071">
                  <a:moveTo>
                    <a:pt x="2171" y="0"/>
                  </a:moveTo>
                  <a:cubicBezTo>
                    <a:pt x="2115" y="0"/>
                    <a:pt x="2059" y="2"/>
                    <a:pt x="2002" y="5"/>
                  </a:cubicBezTo>
                  <a:cubicBezTo>
                    <a:pt x="1435" y="38"/>
                    <a:pt x="902" y="239"/>
                    <a:pt x="435" y="605"/>
                  </a:cubicBezTo>
                  <a:cubicBezTo>
                    <a:pt x="101" y="872"/>
                    <a:pt x="1" y="1139"/>
                    <a:pt x="68" y="1173"/>
                  </a:cubicBezTo>
                  <a:cubicBezTo>
                    <a:pt x="81" y="1186"/>
                    <a:pt x="100" y="1192"/>
                    <a:pt x="125" y="1192"/>
                  </a:cubicBezTo>
                  <a:cubicBezTo>
                    <a:pt x="351" y="1192"/>
                    <a:pt x="1044" y="699"/>
                    <a:pt x="2036" y="639"/>
                  </a:cubicBezTo>
                  <a:cubicBezTo>
                    <a:pt x="2105" y="635"/>
                    <a:pt x="2173" y="633"/>
                    <a:pt x="2240" y="633"/>
                  </a:cubicBezTo>
                  <a:cubicBezTo>
                    <a:pt x="3109" y="633"/>
                    <a:pt x="3759" y="962"/>
                    <a:pt x="3973" y="962"/>
                  </a:cubicBezTo>
                  <a:cubicBezTo>
                    <a:pt x="4004" y="962"/>
                    <a:pt x="4025" y="955"/>
                    <a:pt x="4037" y="939"/>
                  </a:cubicBezTo>
                  <a:cubicBezTo>
                    <a:pt x="4071" y="872"/>
                    <a:pt x="3970" y="639"/>
                    <a:pt x="3604" y="439"/>
                  </a:cubicBezTo>
                  <a:cubicBezTo>
                    <a:pt x="3183" y="138"/>
                    <a:pt x="2681" y="0"/>
                    <a:pt x="2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7"/>
            <p:cNvSpPr/>
            <p:nvPr/>
          </p:nvSpPr>
          <p:spPr>
            <a:xfrm>
              <a:off x="3856250" y="2896650"/>
              <a:ext cx="98425" cy="226025"/>
            </a:xfrm>
            <a:custGeom>
              <a:rect b="b" l="l" r="r" t="t"/>
              <a:pathLst>
                <a:path extrusionOk="0" h="9041" w="3937">
                  <a:moveTo>
                    <a:pt x="139" y="0"/>
                  </a:moveTo>
                  <a:cubicBezTo>
                    <a:pt x="137" y="0"/>
                    <a:pt x="136" y="1"/>
                    <a:pt x="134" y="2"/>
                  </a:cubicBezTo>
                  <a:cubicBezTo>
                    <a:pt x="1" y="69"/>
                    <a:pt x="1002" y="2504"/>
                    <a:pt x="2336" y="5406"/>
                  </a:cubicBezTo>
                  <a:cubicBezTo>
                    <a:pt x="2669" y="6140"/>
                    <a:pt x="2970" y="6807"/>
                    <a:pt x="3270" y="7474"/>
                  </a:cubicBezTo>
                  <a:cubicBezTo>
                    <a:pt x="3437" y="7707"/>
                    <a:pt x="3537" y="8008"/>
                    <a:pt x="3537" y="8274"/>
                  </a:cubicBezTo>
                  <a:cubicBezTo>
                    <a:pt x="3503" y="8475"/>
                    <a:pt x="3236" y="8541"/>
                    <a:pt x="2970" y="8608"/>
                  </a:cubicBezTo>
                  <a:cubicBezTo>
                    <a:pt x="1869" y="8808"/>
                    <a:pt x="1202" y="8942"/>
                    <a:pt x="1202" y="9008"/>
                  </a:cubicBezTo>
                  <a:cubicBezTo>
                    <a:pt x="1212" y="9029"/>
                    <a:pt x="1286" y="9040"/>
                    <a:pt x="1418" y="9040"/>
                  </a:cubicBezTo>
                  <a:cubicBezTo>
                    <a:pt x="1701" y="9040"/>
                    <a:pt x="2251" y="8989"/>
                    <a:pt x="3003" y="8875"/>
                  </a:cubicBezTo>
                  <a:cubicBezTo>
                    <a:pt x="3170" y="8875"/>
                    <a:pt x="3337" y="8841"/>
                    <a:pt x="3470" y="8775"/>
                  </a:cubicBezTo>
                  <a:cubicBezTo>
                    <a:pt x="3670" y="8708"/>
                    <a:pt x="3837" y="8575"/>
                    <a:pt x="3904" y="8374"/>
                  </a:cubicBezTo>
                  <a:cubicBezTo>
                    <a:pt x="3937" y="8008"/>
                    <a:pt x="3870" y="7607"/>
                    <a:pt x="3670" y="7307"/>
                  </a:cubicBezTo>
                  <a:cubicBezTo>
                    <a:pt x="3403" y="6607"/>
                    <a:pt x="3070" y="5939"/>
                    <a:pt x="2769" y="5206"/>
                  </a:cubicBezTo>
                  <a:cubicBezTo>
                    <a:pt x="1454" y="2311"/>
                    <a:pt x="268"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7"/>
            <p:cNvSpPr/>
            <p:nvPr/>
          </p:nvSpPr>
          <p:spPr>
            <a:xfrm>
              <a:off x="3657775" y="3388700"/>
              <a:ext cx="268550" cy="104200"/>
            </a:xfrm>
            <a:custGeom>
              <a:rect b="b" l="l" r="r" t="t"/>
              <a:pathLst>
                <a:path extrusionOk="0" h="4168" w="10742">
                  <a:moveTo>
                    <a:pt x="1" y="1"/>
                  </a:moveTo>
                  <a:cubicBezTo>
                    <a:pt x="1" y="1"/>
                    <a:pt x="2337" y="4168"/>
                    <a:pt x="8382" y="4168"/>
                  </a:cubicBezTo>
                  <a:cubicBezTo>
                    <a:pt x="9113" y="4168"/>
                    <a:pt x="9899" y="4107"/>
                    <a:pt x="10742" y="3970"/>
                  </a:cubicBezTo>
                  <a:lnTo>
                    <a:pt x="10742" y="2135"/>
                  </a:lnTo>
                  <a:cubicBezTo>
                    <a:pt x="10215" y="2178"/>
                    <a:pt x="9688" y="2199"/>
                    <a:pt x="9162" y="2199"/>
                  </a:cubicBezTo>
                  <a:cubicBezTo>
                    <a:pt x="5985" y="2199"/>
                    <a:pt x="2834" y="1431"/>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7"/>
            <p:cNvSpPr/>
            <p:nvPr/>
          </p:nvSpPr>
          <p:spPr>
            <a:xfrm>
              <a:off x="3651100" y="2803225"/>
              <a:ext cx="125125" cy="40650"/>
            </a:xfrm>
            <a:custGeom>
              <a:rect b="b" l="l" r="r" t="t"/>
              <a:pathLst>
                <a:path extrusionOk="0" h="1626" w="5005">
                  <a:moveTo>
                    <a:pt x="3081" y="0"/>
                  </a:moveTo>
                  <a:cubicBezTo>
                    <a:pt x="2185" y="0"/>
                    <a:pt x="1296" y="283"/>
                    <a:pt x="535" y="837"/>
                  </a:cubicBezTo>
                  <a:cubicBezTo>
                    <a:pt x="134" y="1137"/>
                    <a:pt x="1" y="1437"/>
                    <a:pt x="68" y="1537"/>
                  </a:cubicBezTo>
                  <a:cubicBezTo>
                    <a:pt x="114" y="1599"/>
                    <a:pt x="204" y="1625"/>
                    <a:pt x="330" y="1625"/>
                  </a:cubicBezTo>
                  <a:cubicBezTo>
                    <a:pt x="747" y="1625"/>
                    <a:pt x="1563" y="1342"/>
                    <a:pt x="2536" y="1137"/>
                  </a:cubicBezTo>
                  <a:cubicBezTo>
                    <a:pt x="3804" y="903"/>
                    <a:pt x="4871" y="970"/>
                    <a:pt x="4971" y="670"/>
                  </a:cubicBezTo>
                  <a:cubicBezTo>
                    <a:pt x="5005" y="537"/>
                    <a:pt x="4738" y="336"/>
                    <a:pt x="4271" y="170"/>
                  </a:cubicBezTo>
                  <a:cubicBezTo>
                    <a:pt x="3880" y="56"/>
                    <a:pt x="3480" y="0"/>
                    <a:pt x="3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7"/>
            <p:cNvSpPr/>
            <p:nvPr/>
          </p:nvSpPr>
          <p:spPr>
            <a:xfrm>
              <a:off x="3932150" y="2801500"/>
              <a:ext cx="95925" cy="31250"/>
            </a:xfrm>
            <a:custGeom>
              <a:rect b="b" l="l" r="r" t="t"/>
              <a:pathLst>
                <a:path extrusionOk="0" h="1250" w="3837">
                  <a:moveTo>
                    <a:pt x="2036" y="1"/>
                  </a:moveTo>
                  <a:cubicBezTo>
                    <a:pt x="1992" y="1"/>
                    <a:pt x="1947" y="2"/>
                    <a:pt x="1902" y="5"/>
                  </a:cubicBezTo>
                  <a:cubicBezTo>
                    <a:pt x="1368" y="5"/>
                    <a:pt x="834" y="205"/>
                    <a:pt x="434" y="505"/>
                  </a:cubicBezTo>
                  <a:cubicBezTo>
                    <a:pt x="100" y="772"/>
                    <a:pt x="0" y="1006"/>
                    <a:pt x="100" y="1139"/>
                  </a:cubicBezTo>
                  <a:cubicBezTo>
                    <a:pt x="159" y="1221"/>
                    <a:pt x="290" y="1249"/>
                    <a:pt x="474" y="1249"/>
                  </a:cubicBezTo>
                  <a:cubicBezTo>
                    <a:pt x="819" y="1249"/>
                    <a:pt x="1349" y="1149"/>
                    <a:pt x="1935" y="1106"/>
                  </a:cubicBezTo>
                  <a:cubicBezTo>
                    <a:pt x="2008" y="1103"/>
                    <a:pt x="2081" y="1102"/>
                    <a:pt x="2152" y="1102"/>
                  </a:cubicBezTo>
                  <a:cubicBezTo>
                    <a:pt x="2593" y="1102"/>
                    <a:pt x="2991" y="1147"/>
                    <a:pt x="3286" y="1147"/>
                  </a:cubicBezTo>
                  <a:cubicBezTo>
                    <a:pt x="3528" y="1147"/>
                    <a:pt x="3701" y="1116"/>
                    <a:pt x="3770" y="1006"/>
                  </a:cubicBezTo>
                  <a:cubicBezTo>
                    <a:pt x="3836" y="872"/>
                    <a:pt x="3736" y="639"/>
                    <a:pt x="3403" y="439"/>
                  </a:cubicBezTo>
                  <a:cubicBezTo>
                    <a:pt x="2975" y="164"/>
                    <a:pt x="2520" y="1"/>
                    <a:pt x="2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7"/>
            <p:cNvSpPr/>
            <p:nvPr/>
          </p:nvSpPr>
          <p:spPr>
            <a:xfrm>
              <a:off x="3823725" y="3147700"/>
              <a:ext cx="91775" cy="77775"/>
            </a:xfrm>
            <a:custGeom>
              <a:rect b="b" l="l" r="r" t="t"/>
              <a:pathLst>
                <a:path extrusionOk="0" h="3111" w="3671">
                  <a:moveTo>
                    <a:pt x="1035" y="0"/>
                  </a:moveTo>
                  <a:cubicBezTo>
                    <a:pt x="368" y="301"/>
                    <a:pt x="1" y="1034"/>
                    <a:pt x="134" y="1768"/>
                  </a:cubicBezTo>
                  <a:cubicBezTo>
                    <a:pt x="301" y="2502"/>
                    <a:pt x="902" y="3036"/>
                    <a:pt x="1635" y="3103"/>
                  </a:cubicBezTo>
                  <a:cubicBezTo>
                    <a:pt x="1693" y="3108"/>
                    <a:pt x="1749" y="3110"/>
                    <a:pt x="1806" y="3110"/>
                  </a:cubicBezTo>
                  <a:cubicBezTo>
                    <a:pt x="2476" y="3110"/>
                    <a:pt x="3098" y="2750"/>
                    <a:pt x="3437" y="2135"/>
                  </a:cubicBezTo>
                  <a:cubicBezTo>
                    <a:pt x="3603" y="1868"/>
                    <a:pt x="3670" y="1535"/>
                    <a:pt x="3537" y="1201"/>
                  </a:cubicBezTo>
                  <a:cubicBezTo>
                    <a:pt x="3437" y="1001"/>
                    <a:pt x="3237" y="801"/>
                    <a:pt x="3036" y="701"/>
                  </a:cubicBezTo>
                  <a:cubicBezTo>
                    <a:pt x="2469" y="267"/>
                    <a:pt x="1769" y="0"/>
                    <a:pt x="103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7"/>
            <p:cNvSpPr/>
            <p:nvPr/>
          </p:nvSpPr>
          <p:spPr>
            <a:xfrm>
              <a:off x="3812050" y="3145100"/>
              <a:ext cx="104275" cy="60300"/>
            </a:xfrm>
            <a:custGeom>
              <a:rect b="b" l="l" r="r" t="t"/>
              <a:pathLst>
                <a:path extrusionOk="0" h="2412" w="4171">
                  <a:moveTo>
                    <a:pt x="92" y="0"/>
                  </a:moveTo>
                  <a:cubicBezTo>
                    <a:pt x="83" y="0"/>
                    <a:pt x="75" y="1"/>
                    <a:pt x="68" y="4"/>
                  </a:cubicBezTo>
                  <a:cubicBezTo>
                    <a:pt x="1" y="71"/>
                    <a:pt x="101" y="338"/>
                    <a:pt x="368" y="705"/>
                  </a:cubicBezTo>
                  <a:cubicBezTo>
                    <a:pt x="735" y="1172"/>
                    <a:pt x="1202" y="1572"/>
                    <a:pt x="1735" y="1872"/>
                  </a:cubicBezTo>
                  <a:cubicBezTo>
                    <a:pt x="2236" y="2172"/>
                    <a:pt x="2836" y="2339"/>
                    <a:pt x="3437" y="2406"/>
                  </a:cubicBezTo>
                  <a:cubicBezTo>
                    <a:pt x="3487" y="2410"/>
                    <a:pt x="3535" y="2411"/>
                    <a:pt x="3581" y="2411"/>
                  </a:cubicBezTo>
                  <a:cubicBezTo>
                    <a:pt x="3958" y="2411"/>
                    <a:pt x="4171" y="2299"/>
                    <a:pt x="4171" y="2239"/>
                  </a:cubicBezTo>
                  <a:cubicBezTo>
                    <a:pt x="4171" y="2139"/>
                    <a:pt x="3904" y="2106"/>
                    <a:pt x="3503" y="1939"/>
                  </a:cubicBezTo>
                  <a:cubicBezTo>
                    <a:pt x="3003" y="1772"/>
                    <a:pt x="2503" y="1539"/>
                    <a:pt x="2069" y="1272"/>
                  </a:cubicBezTo>
                  <a:cubicBezTo>
                    <a:pt x="983" y="697"/>
                    <a:pt x="295"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7"/>
            <p:cNvSpPr/>
            <p:nvPr/>
          </p:nvSpPr>
          <p:spPr>
            <a:xfrm>
              <a:off x="3213300" y="2602950"/>
              <a:ext cx="562100" cy="1105175"/>
            </a:xfrm>
            <a:custGeom>
              <a:rect b="b" l="l" r="r" t="t"/>
              <a:pathLst>
                <a:path extrusionOk="0" h="44207" w="22484">
                  <a:moveTo>
                    <a:pt x="15866" y="0"/>
                  </a:moveTo>
                  <a:cubicBezTo>
                    <a:pt x="15324" y="0"/>
                    <a:pt x="14765" y="60"/>
                    <a:pt x="14211" y="208"/>
                  </a:cubicBezTo>
                  <a:cubicBezTo>
                    <a:pt x="11208" y="1042"/>
                    <a:pt x="9074" y="3344"/>
                    <a:pt x="7673" y="8981"/>
                  </a:cubicBezTo>
                  <a:cubicBezTo>
                    <a:pt x="6305" y="14585"/>
                    <a:pt x="7606" y="19489"/>
                    <a:pt x="5238" y="22991"/>
                  </a:cubicBezTo>
                  <a:cubicBezTo>
                    <a:pt x="2903" y="26527"/>
                    <a:pt x="0" y="29129"/>
                    <a:pt x="334" y="32865"/>
                  </a:cubicBezTo>
                  <a:cubicBezTo>
                    <a:pt x="701" y="36568"/>
                    <a:pt x="3203" y="44206"/>
                    <a:pt x="3203" y="44206"/>
                  </a:cubicBezTo>
                  <a:lnTo>
                    <a:pt x="12109" y="41605"/>
                  </a:lnTo>
                  <a:cubicBezTo>
                    <a:pt x="17546" y="39703"/>
                    <a:pt x="18080" y="27795"/>
                    <a:pt x="14411" y="22091"/>
                  </a:cubicBezTo>
                  <a:cubicBezTo>
                    <a:pt x="16879" y="19255"/>
                    <a:pt x="17380" y="15186"/>
                    <a:pt x="15645" y="11850"/>
                  </a:cubicBezTo>
                  <a:cubicBezTo>
                    <a:pt x="20215" y="10582"/>
                    <a:pt x="22483" y="5445"/>
                    <a:pt x="20348" y="1176"/>
                  </a:cubicBezTo>
                  <a:cubicBezTo>
                    <a:pt x="20348" y="1176"/>
                    <a:pt x="18264" y="0"/>
                    <a:pt x="15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7"/>
            <p:cNvSpPr/>
            <p:nvPr/>
          </p:nvSpPr>
          <p:spPr>
            <a:xfrm>
              <a:off x="3229975" y="2635650"/>
              <a:ext cx="420325" cy="879000"/>
            </a:xfrm>
            <a:custGeom>
              <a:rect b="b" l="l" r="r" t="t"/>
              <a:pathLst>
                <a:path extrusionOk="0" h="35160" w="16813">
                  <a:moveTo>
                    <a:pt x="16679" y="1"/>
                  </a:moveTo>
                  <a:cubicBezTo>
                    <a:pt x="16679" y="1"/>
                    <a:pt x="16679" y="34"/>
                    <a:pt x="16679" y="101"/>
                  </a:cubicBezTo>
                  <a:lnTo>
                    <a:pt x="16701" y="198"/>
                  </a:lnTo>
                  <a:lnTo>
                    <a:pt x="16701" y="198"/>
                  </a:lnTo>
                  <a:cubicBezTo>
                    <a:pt x="16695" y="132"/>
                    <a:pt x="16687" y="67"/>
                    <a:pt x="16679" y="1"/>
                  </a:cubicBezTo>
                  <a:close/>
                  <a:moveTo>
                    <a:pt x="16701" y="198"/>
                  </a:moveTo>
                  <a:cubicBezTo>
                    <a:pt x="16744" y="666"/>
                    <a:pt x="16734" y="1130"/>
                    <a:pt x="16646" y="1569"/>
                  </a:cubicBezTo>
                  <a:cubicBezTo>
                    <a:pt x="16446" y="2603"/>
                    <a:pt x="15678" y="3970"/>
                    <a:pt x="14311" y="5205"/>
                  </a:cubicBezTo>
                  <a:cubicBezTo>
                    <a:pt x="13644" y="5838"/>
                    <a:pt x="12810" y="6439"/>
                    <a:pt x="11976" y="7139"/>
                  </a:cubicBezTo>
                  <a:cubicBezTo>
                    <a:pt x="11042" y="7840"/>
                    <a:pt x="10208" y="8707"/>
                    <a:pt x="9541" y="9675"/>
                  </a:cubicBezTo>
                  <a:cubicBezTo>
                    <a:pt x="9374" y="9941"/>
                    <a:pt x="9241" y="10208"/>
                    <a:pt x="9107" y="10509"/>
                  </a:cubicBezTo>
                  <a:cubicBezTo>
                    <a:pt x="8974" y="10809"/>
                    <a:pt x="8874" y="11109"/>
                    <a:pt x="8774" y="11409"/>
                  </a:cubicBezTo>
                  <a:cubicBezTo>
                    <a:pt x="8607" y="12076"/>
                    <a:pt x="8507" y="12710"/>
                    <a:pt x="8440" y="13377"/>
                  </a:cubicBezTo>
                  <a:cubicBezTo>
                    <a:pt x="8340" y="14745"/>
                    <a:pt x="8407" y="16113"/>
                    <a:pt x="8340" y="17514"/>
                  </a:cubicBezTo>
                  <a:cubicBezTo>
                    <a:pt x="8307" y="18214"/>
                    <a:pt x="8206" y="18915"/>
                    <a:pt x="8040" y="19582"/>
                  </a:cubicBezTo>
                  <a:cubicBezTo>
                    <a:pt x="7873" y="20215"/>
                    <a:pt x="7606" y="20849"/>
                    <a:pt x="7239" y="21416"/>
                  </a:cubicBezTo>
                  <a:cubicBezTo>
                    <a:pt x="6472" y="22484"/>
                    <a:pt x="5404" y="23251"/>
                    <a:pt x="4437" y="23985"/>
                  </a:cubicBezTo>
                  <a:cubicBezTo>
                    <a:pt x="1935" y="25786"/>
                    <a:pt x="334" y="28588"/>
                    <a:pt x="67" y="31657"/>
                  </a:cubicBezTo>
                  <a:cubicBezTo>
                    <a:pt x="1" y="32291"/>
                    <a:pt x="1" y="32958"/>
                    <a:pt x="67" y="33592"/>
                  </a:cubicBezTo>
                  <a:cubicBezTo>
                    <a:pt x="101" y="34125"/>
                    <a:pt x="201" y="34659"/>
                    <a:pt x="334" y="35159"/>
                  </a:cubicBezTo>
                  <a:cubicBezTo>
                    <a:pt x="368" y="35126"/>
                    <a:pt x="368" y="35093"/>
                    <a:pt x="334" y="35059"/>
                  </a:cubicBezTo>
                  <a:cubicBezTo>
                    <a:pt x="334" y="34993"/>
                    <a:pt x="334" y="34893"/>
                    <a:pt x="301" y="34759"/>
                  </a:cubicBezTo>
                  <a:cubicBezTo>
                    <a:pt x="234" y="34359"/>
                    <a:pt x="167" y="33992"/>
                    <a:pt x="134" y="33592"/>
                  </a:cubicBezTo>
                  <a:cubicBezTo>
                    <a:pt x="101" y="32958"/>
                    <a:pt x="134" y="32324"/>
                    <a:pt x="167" y="31690"/>
                  </a:cubicBezTo>
                  <a:cubicBezTo>
                    <a:pt x="267" y="30856"/>
                    <a:pt x="468" y="30056"/>
                    <a:pt x="734" y="29255"/>
                  </a:cubicBezTo>
                  <a:cubicBezTo>
                    <a:pt x="1068" y="28321"/>
                    <a:pt x="1535" y="27421"/>
                    <a:pt x="2135" y="26587"/>
                  </a:cubicBezTo>
                  <a:cubicBezTo>
                    <a:pt x="2803" y="25653"/>
                    <a:pt x="3637" y="24819"/>
                    <a:pt x="4571" y="24152"/>
                  </a:cubicBezTo>
                  <a:cubicBezTo>
                    <a:pt x="5538" y="23418"/>
                    <a:pt x="6639" y="22684"/>
                    <a:pt x="7406" y="21550"/>
                  </a:cubicBezTo>
                  <a:cubicBezTo>
                    <a:pt x="7806" y="20949"/>
                    <a:pt x="8073" y="20316"/>
                    <a:pt x="8240" y="19648"/>
                  </a:cubicBezTo>
                  <a:cubicBezTo>
                    <a:pt x="8407" y="18981"/>
                    <a:pt x="8540" y="18281"/>
                    <a:pt x="8573" y="17580"/>
                  </a:cubicBezTo>
                  <a:cubicBezTo>
                    <a:pt x="8640" y="16146"/>
                    <a:pt x="8573" y="14745"/>
                    <a:pt x="8673" y="13411"/>
                  </a:cubicBezTo>
                  <a:cubicBezTo>
                    <a:pt x="8707" y="12777"/>
                    <a:pt x="8840" y="12143"/>
                    <a:pt x="8974" y="11509"/>
                  </a:cubicBezTo>
                  <a:cubicBezTo>
                    <a:pt x="9074" y="11209"/>
                    <a:pt x="9174" y="10909"/>
                    <a:pt x="9307" y="10609"/>
                  </a:cubicBezTo>
                  <a:cubicBezTo>
                    <a:pt x="9407" y="10342"/>
                    <a:pt x="9541" y="10042"/>
                    <a:pt x="9708" y="9775"/>
                  </a:cubicBezTo>
                  <a:cubicBezTo>
                    <a:pt x="10375" y="8841"/>
                    <a:pt x="11175" y="7973"/>
                    <a:pt x="12076" y="7273"/>
                  </a:cubicBezTo>
                  <a:cubicBezTo>
                    <a:pt x="12943" y="6572"/>
                    <a:pt x="13744" y="5972"/>
                    <a:pt x="14444" y="5338"/>
                  </a:cubicBezTo>
                  <a:cubicBezTo>
                    <a:pt x="15812" y="4037"/>
                    <a:pt x="16546" y="2636"/>
                    <a:pt x="16713" y="1602"/>
                  </a:cubicBezTo>
                  <a:cubicBezTo>
                    <a:pt x="16779" y="1202"/>
                    <a:pt x="16813" y="802"/>
                    <a:pt x="16746" y="401"/>
                  </a:cubicBezTo>
                  <a:lnTo>
                    <a:pt x="16701" y="198"/>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7"/>
            <p:cNvSpPr/>
            <p:nvPr/>
          </p:nvSpPr>
          <p:spPr>
            <a:xfrm>
              <a:off x="3912125" y="4145900"/>
              <a:ext cx="224350" cy="722275"/>
            </a:xfrm>
            <a:custGeom>
              <a:rect b="b" l="l" r="r" t="t"/>
              <a:pathLst>
                <a:path extrusionOk="0" h="28891" w="8974">
                  <a:moveTo>
                    <a:pt x="701" y="1"/>
                  </a:moveTo>
                  <a:cubicBezTo>
                    <a:pt x="334" y="5705"/>
                    <a:pt x="1" y="11409"/>
                    <a:pt x="134" y="17113"/>
                  </a:cubicBezTo>
                  <a:cubicBezTo>
                    <a:pt x="134" y="18981"/>
                    <a:pt x="334" y="20883"/>
                    <a:pt x="801" y="22717"/>
                  </a:cubicBezTo>
                  <a:cubicBezTo>
                    <a:pt x="1235" y="24552"/>
                    <a:pt x="2236" y="26220"/>
                    <a:pt x="3670" y="27487"/>
                  </a:cubicBezTo>
                  <a:cubicBezTo>
                    <a:pt x="4743" y="28341"/>
                    <a:pt x="6118" y="28891"/>
                    <a:pt x="7484" y="28891"/>
                  </a:cubicBezTo>
                  <a:cubicBezTo>
                    <a:pt x="7987" y="28891"/>
                    <a:pt x="8489" y="28816"/>
                    <a:pt x="8974" y="28655"/>
                  </a:cubicBezTo>
                  <a:lnTo>
                    <a:pt x="701" y="1"/>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7"/>
            <p:cNvSpPr/>
            <p:nvPr/>
          </p:nvSpPr>
          <p:spPr>
            <a:xfrm>
              <a:off x="3321700" y="4197625"/>
              <a:ext cx="102600" cy="443675"/>
            </a:xfrm>
            <a:custGeom>
              <a:rect b="b" l="l" r="r" t="t"/>
              <a:pathLst>
                <a:path extrusionOk="0" h="17747" w="4104">
                  <a:moveTo>
                    <a:pt x="301" y="0"/>
                  </a:moveTo>
                  <a:lnTo>
                    <a:pt x="301" y="0"/>
                  </a:lnTo>
                  <a:cubicBezTo>
                    <a:pt x="301" y="33"/>
                    <a:pt x="268" y="100"/>
                    <a:pt x="268" y="167"/>
                  </a:cubicBezTo>
                  <a:cubicBezTo>
                    <a:pt x="234" y="300"/>
                    <a:pt x="201" y="467"/>
                    <a:pt x="168" y="701"/>
                  </a:cubicBezTo>
                  <a:cubicBezTo>
                    <a:pt x="68" y="1368"/>
                    <a:pt x="34" y="2001"/>
                    <a:pt x="1" y="2669"/>
                  </a:cubicBezTo>
                  <a:cubicBezTo>
                    <a:pt x="1" y="4870"/>
                    <a:pt x="268" y="7038"/>
                    <a:pt x="835" y="9140"/>
                  </a:cubicBezTo>
                  <a:cubicBezTo>
                    <a:pt x="1435" y="11241"/>
                    <a:pt x="2136" y="13276"/>
                    <a:pt x="3003" y="15278"/>
                  </a:cubicBezTo>
                  <a:cubicBezTo>
                    <a:pt x="3337" y="16045"/>
                    <a:pt x="3603" y="16679"/>
                    <a:pt x="3804" y="17112"/>
                  </a:cubicBezTo>
                  <a:cubicBezTo>
                    <a:pt x="3870" y="17312"/>
                    <a:pt x="4004" y="17546"/>
                    <a:pt x="4104" y="17746"/>
                  </a:cubicBezTo>
                  <a:cubicBezTo>
                    <a:pt x="4037" y="17513"/>
                    <a:pt x="3970" y="17279"/>
                    <a:pt x="3870" y="17079"/>
                  </a:cubicBezTo>
                  <a:cubicBezTo>
                    <a:pt x="3670" y="16612"/>
                    <a:pt x="3437" y="15978"/>
                    <a:pt x="3136" y="15244"/>
                  </a:cubicBezTo>
                  <a:cubicBezTo>
                    <a:pt x="2336" y="13210"/>
                    <a:pt x="1635" y="11175"/>
                    <a:pt x="1068" y="9073"/>
                  </a:cubicBezTo>
                  <a:cubicBezTo>
                    <a:pt x="468" y="7005"/>
                    <a:pt x="201" y="4837"/>
                    <a:pt x="168" y="2669"/>
                  </a:cubicBezTo>
                  <a:cubicBezTo>
                    <a:pt x="168" y="1835"/>
                    <a:pt x="201" y="1168"/>
                    <a:pt x="268" y="701"/>
                  </a:cubicBezTo>
                  <a:cubicBezTo>
                    <a:pt x="301" y="467"/>
                    <a:pt x="301" y="234"/>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7"/>
            <p:cNvSpPr/>
            <p:nvPr/>
          </p:nvSpPr>
          <p:spPr>
            <a:xfrm>
              <a:off x="3760350" y="3903225"/>
              <a:ext cx="135125" cy="300475"/>
            </a:xfrm>
            <a:custGeom>
              <a:rect b="b" l="l" r="r" t="t"/>
              <a:pathLst>
                <a:path extrusionOk="0" h="12019" w="5405">
                  <a:moveTo>
                    <a:pt x="1" y="1"/>
                  </a:moveTo>
                  <a:cubicBezTo>
                    <a:pt x="34" y="168"/>
                    <a:pt x="67" y="368"/>
                    <a:pt x="101" y="568"/>
                  </a:cubicBezTo>
                  <a:cubicBezTo>
                    <a:pt x="168" y="968"/>
                    <a:pt x="301" y="1502"/>
                    <a:pt x="401" y="2136"/>
                  </a:cubicBezTo>
                  <a:cubicBezTo>
                    <a:pt x="701" y="3470"/>
                    <a:pt x="1068" y="5305"/>
                    <a:pt x="1535" y="7306"/>
                  </a:cubicBezTo>
                  <a:cubicBezTo>
                    <a:pt x="1769" y="8307"/>
                    <a:pt x="1969" y="9274"/>
                    <a:pt x="2169" y="10142"/>
                  </a:cubicBezTo>
                  <a:cubicBezTo>
                    <a:pt x="2236" y="10575"/>
                    <a:pt x="2369" y="10975"/>
                    <a:pt x="2536" y="11376"/>
                  </a:cubicBezTo>
                  <a:cubicBezTo>
                    <a:pt x="2703" y="11743"/>
                    <a:pt x="3070" y="11976"/>
                    <a:pt x="3470" y="12010"/>
                  </a:cubicBezTo>
                  <a:cubicBezTo>
                    <a:pt x="3527" y="12015"/>
                    <a:pt x="3583" y="12018"/>
                    <a:pt x="3639" y="12018"/>
                  </a:cubicBezTo>
                  <a:cubicBezTo>
                    <a:pt x="3906" y="12018"/>
                    <a:pt x="4155" y="11953"/>
                    <a:pt x="4404" y="11843"/>
                  </a:cubicBezTo>
                  <a:cubicBezTo>
                    <a:pt x="4604" y="11743"/>
                    <a:pt x="4804" y="11609"/>
                    <a:pt x="5004" y="11476"/>
                  </a:cubicBezTo>
                  <a:cubicBezTo>
                    <a:pt x="5138" y="11342"/>
                    <a:pt x="5271" y="11209"/>
                    <a:pt x="5405" y="11042"/>
                  </a:cubicBezTo>
                  <a:lnTo>
                    <a:pt x="5405" y="11042"/>
                  </a:lnTo>
                  <a:cubicBezTo>
                    <a:pt x="5238" y="11142"/>
                    <a:pt x="5104" y="11276"/>
                    <a:pt x="4971" y="11376"/>
                  </a:cubicBezTo>
                  <a:cubicBezTo>
                    <a:pt x="4574" y="11681"/>
                    <a:pt x="4120" y="11847"/>
                    <a:pt x="3637" y="11847"/>
                  </a:cubicBezTo>
                  <a:cubicBezTo>
                    <a:pt x="3593" y="11847"/>
                    <a:pt x="3548" y="11846"/>
                    <a:pt x="3503" y="11843"/>
                  </a:cubicBezTo>
                  <a:cubicBezTo>
                    <a:pt x="3170" y="11809"/>
                    <a:pt x="2836" y="11609"/>
                    <a:pt x="2669" y="11309"/>
                  </a:cubicBezTo>
                  <a:cubicBezTo>
                    <a:pt x="2536" y="10909"/>
                    <a:pt x="2436" y="10508"/>
                    <a:pt x="2369" y="10108"/>
                  </a:cubicBezTo>
                  <a:cubicBezTo>
                    <a:pt x="2169" y="9208"/>
                    <a:pt x="1969" y="8274"/>
                    <a:pt x="1735" y="7273"/>
                  </a:cubicBezTo>
                  <a:cubicBezTo>
                    <a:pt x="1302" y="5238"/>
                    <a:pt x="868" y="3437"/>
                    <a:pt x="568" y="2102"/>
                  </a:cubicBezTo>
                  <a:lnTo>
                    <a:pt x="168" y="568"/>
                  </a:lnTo>
                  <a:cubicBezTo>
                    <a:pt x="134" y="368"/>
                    <a:pt x="101" y="1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7"/>
            <p:cNvSpPr/>
            <p:nvPr/>
          </p:nvSpPr>
          <p:spPr>
            <a:xfrm>
              <a:off x="3802875" y="3928775"/>
              <a:ext cx="56475" cy="54150"/>
            </a:xfrm>
            <a:custGeom>
              <a:rect b="b" l="l" r="r" t="t"/>
              <a:pathLst>
                <a:path extrusionOk="0" h="2166" w="2259">
                  <a:moveTo>
                    <a:pt x="1133" y="1"/>
                  </a:moveTo>
                  <a:cubicBezTo>
                    <a:pt x="1079" y="1"/>
                    <a:pt x="1023" y="5"/>
                    <a:pt x="968" y="13"/>
                  </a:cubicBezTo>
                  <a:cubicBezTo>
                    <a:pt x="802" y="46"/>
                    <a:pt x="735" y="113"/>
                    <a:pt x="735" y="113"/>
                  </a:cubicBezTo>
                  <a:cubicBezTo>
                    <a:pt x="735" y="113"/>
                    <a:pt x="802" y="80"/>
                    <a:pt x="968" y="80"/>
                  </a:cubicBezTo>
                  <a:cubicBezTo>
                    <a:pt x="1168" y="80"/>
                    <a:pt x="1402" y="113"/>
                    <a:pt x="1569" y="247"/>
                  </a:cubicBezTo>
                  <a:cubicBezTo>
                    <a:pt x="1836" y="413"/>
                    <a:pt x="2002" y="680"/>
                    <a:pt x="2036" y="980"/>
                  </a:cubicBezTo>
                  <a:cubicBezTo>
                    <a:pt x="2036" y="1545"/>
                    <a:pt x="1570" y="1928"/>
                    <a:pt x="1074" y="1928"/>
                  </a:cubicBezTo>
                  <a:cubicBezTo>
                    <a:pt x="867" y="1928"/>
                    <a:pt x="654" y="1861"/>
                    <a:pt x="468" y="1714"/>
                  </a:cubicBezTo>
                  <a:cubicBezTo>
                    <a:pt x="268" y="1481"/>
                    <a:pt x="168" y="1181"/>
                    <a:pt x="234" y="880"/>
                  </a:cubicBezTo>
                  <a:cubicBezTo>
                    <a:pt x="268" y="647"/>
                    <a:pt x="335" y="447"/>
                    <a:pt x="501" y="313"/>
                  </a:cubicBezTo>
                  <a:cubicBezTo>
                    <a:pt x="601" y="180"/>
                    <a:pt x="668" y="146"/>
                    <a:pt x="668" y="146"/>
                  </a:cubicBezTo>
                  <a:cubicBezTo>
                    <a:pt x="668" y="138"/>
                    <a:pt x="662" y="134"/>
                    <a:pt x="650" y="134"/>
                  </a:cubicBezTo>
                  <a:cubicBezTo>
                    <a:pt x="616" y="134"/>
                    <a:pt x="535" y="171"/>
                    <a:pt x="435" y="247"/>
                  </a:cubicBezTo>
                  <a:cubicBezTo>
                    <a:pt x="234" y="380"/>
                    <a:pt x="134" y="613"/>
                    <a:pt x="68" y="847"/>
                  </a:cubicBezTo>
                  <a:cubicBezTo>
                    <a:pt x="1" y="1214"/>
                    <a:pt x="101" y="1581"/>
                    <a:pt x="335" y="1848"/>
                  </a:cubicBezTo>
                  <a:cubicBezTo>
                    <a:pt x="564" y="2067"/>
                    <a:pt x="839" y="2165"/>
                    <a:pt x="1108" y="2165"/>
                  </a:cubicBezTo>
                  <a:cubicBezTo>
                    <a:pt x="1699" y="2165"/>
                    <a:pt x="2259" y="1691"/>
                    <a:pt x="2236" y="980"/>
                  </a:cubicBezTo>
                  <a:cubicBezTo>
                    <a:pt x="2203" y="613"/>
                    <a:pt x="1969" y="313"/>
                    <a:pt x="1635" y="146"/>
                  </a:cubicBezTo>
                  <a:cubicBezTo>
                    <a:pt x="1483" y="45"/>
                    <a:pt x="1310" y="1"/>
                    <a:pt x="11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7"/>
            <p:cNvSpPr/>
            <p:nvPr/>
          </p:nvSpPr>
          <p:spPr>
            <a:xfrm>
              <a:off x="3840425" y="4056375"/>
              <a:ext cx="57300" cy="54425"/>
            </a:xfrm>
            <a:custGeom>
              <a:rect b="b" l="l" r="r" t="t"/>
              <a:pathLst>
                <a:path extrusionOk="0" h="2177" w="2292">
                  <a:moveTo>
                    <a:pt x="1137" y="1"/>
                  </a:moveTo>
                  <a:cubicBezTo>
                    <a:pt x="1080" y="1"/>
                    <a:pt x="1023" y="5"/>
                    <a:pt x="967" y="13"/>
                  </a:cubicBezTo>
                  <a:cubicBezTo>
                    <a:pt x="801" y="46"/>
                    <a:pt x="734" y="113"/>
                    <a:pt x="734" y="113"/>
                  </a:cubicBezTo>
                  <a:cubicBezTo>
                    <a:pt x="745" y="124"/>
                    <a:pt x="760" y="128"/>
                    <a:pt x="781" y="128"/>
                  </a:cubicBezTo>
                  <a:cubicBezTo>
                    <a:pt x="823" y="128"/>
                    <a:pt x="890" y="113"/>
                    <a:pt x="1001" y="113"/>
                  </a:cubicBezTo>
                  <a:cubicBezTo>
                    <a:pt x="1035" y="107"/>
                    <a:pt x="1070" y="104"/>
                    <a:pt x="1106" y="104"/>
                  </a:cubicBezTo>
                  <a:cubicBezTo>
                    <a:pt x="1279" y="104"/>
                    <a:pt x="1463" y="169"/>
                    <a:pt x="1601" y="280"/>
                  </a:cubicBezTo>
                  <a:cubicBezTo>
                    <a:pt x="1868" y="446"/>
                    <a:pt x="2035" y="713"/>
                    <a:pt x="2068" y="1013"/>
                  </a:cubicBezTo>
                  <a:cubicBezTo>
                    <a:pt x="2068" y="1579"/>
                    <a:pt x="1603" y="1961"/>
                    <a:pt x="1106" y="1961"/>
                  </a:cubicBezTo>
                  <a:cubicBezTo>
                    <a:pt x="899" y="1961"/>
                    <a:pt x="687" y="1894"/>
                    <a:pt x="500" y="1747"/>
                  </a:cubicBezTo>
                  <a:cubicBezTo>
                    <a:pt x="167" y="1314"/>
                    <a:pt x="167" y="713"/>
                    <a:pt x="500" y="313"/>
                  </a:cubicBezTo>
                  <a:cubicBezTo>
                    <a:pt x="600" y="213"/>
                    <a:pt x="667" y="146"/>
                    <a:pt x="667" y="146"/>
                  </a:cubicBezTo>
                  <a:lnTo>
                    <a:pt x="667" y="146"/>
                  </a:lnTo>
                  <a:cubicBezTo>
                    <a:pt x="667" y="146"/>
                    <a:pt x="567" y="146"/>
                    <a:pt x="434" y="246"/>
                  </a:cubicBezTo>
                  <a:cubicBezTo>
                    <a:pt x="267" y="413"/>
                    <a:pt x="133" y="613"/>
                    <a:pt x="100" y="847"/>
                  </a:cubicBezTo>
                  <a:cubicBezTo>
                    <a:pt x="0" y="1214"/>
                    <a:pt x="100" y="1580"/>
                    <a:pt x="334" y="1881"/>
                  </a:cubicBezTo>
                  <a:cubicBezTo>
                    <a:pt x="569" y="2085"/>
                    <a:pt x="845" y="2177"/>
                    <a:pt x="1113" y="2177"/>
                  </a:cubicBezTo>
                  <a:cubicBezTo>
                    <a:pt x="1721" y="2177"/>
                    <a:pt x="2291" y="1707"/>
                    <a:pt x="2268" y="1013"/>
                  </a:cubicBezTo>
                  <a:cubicBezTo>
                    <a:pt x="2202" y="646"/>
                    <a:pt x="1968" y="313"/>
                    <a:pt x="1668" y="146"/>
                  </a:cubicBezTo>
                  <a:cubicBezTo>
                    <a:pt x="1515" y="44"/>
                    <a:pt x="1323" y="1"/>
                    <a:pt x="1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7"/>
            <p:cNvSpPr/>
            <p:nvPr/>
          </p:nvSpPr>
          <p:spPr>
            <a:xfrm>
              <a:off x="3003975" y="3929025"/>
              <a:ext cx="1476075" cy="133575"/>
            </a:xfrm>
            <a:custGeom>
              <a:rect b="b" l="l" r="r" t="t"/>
              <a:pathLst>
                <a:path extrusionOk="0" h="5343" w="59043">
                  <a:moveTo>
                    <a:pt x="59014" y="0"/>
                  </a:moveTo>
                  <a:cubicBezTo>
                    <a:pt x="58319" y="0"/>
                    <a:pt x="45388" y="1144"/>
                    <a:pt x="29522" y="2572"/>
                  </a:cubicBezTo>
                  <a:cubicBezTo>
                    <a:pt x="13210" y="4039"/>
                    <a:pt x="1" y="5240"/>
                    <a:pt x="1" y="5340"/>
                  </a:cubicBezTo>
                  <a:cubicBezTo>
                    <a:pt x="1" y="5342"/>
                    <a:pt x="11" y="5343"/>
                    <a:pt x="30" y="5343"/>
                  </a:cubicBezTo>
                  <a:cubicBezTo>
                    <a:pt x="726" y="5343"/>
                    <a:pt x="13688" y="4199"/>
                    <a:pt x="29522" y="2772"/>
                  </a:cubicBezTo>
                  <a:cubicBezTo>
                    <a:pt x="45834" y="1304"/>
                    <a:pt x="59043" y="70"/>
                    <a:pt x="59043" y="3"/>
                  </a:cubicBezTo>
                  <a:cubicBezTo>
                    <a:pt x="59043" y="1"/>
                    <a:pt x="59033" y="0"/>
                    <a:pt x="590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7"/>
            <p:cNvSpPr/>
            <p:nvPr/>
          </p:nvSpPr>
          <p:spPr>
            <a:xfrm>
              <a:off x="2982300" y="3980725"/>
              <a:ext cx="1509425" cy="136050"/>
            </a:xfrm>
            <a:custGeom>
              <a:rect b="b" l="l" r="r" t="t"/>
              <a:pathLst>
                <a:path extrusionOk="0" h="5442" w="60377">
                  <a:moveTo>
                    <a:pt x="60347" y="0"/>
                  </a:moveTo>
                  <a:cubicBezTo>
                    <a:pt x="59637" y="0"/>
                    <a:pt x="46412" y="1145"/>
                    <a:pt x="30189" y="2605"/>
                  </a:cubicBezTo>
                  <a:cubicBezTo>
                    <a:pt x="13510" y="4106"/>
                    <a:pt x="1" y="5374"/>
                    <a:pt x="1" y="5440"/>
                  </a:cubicBezTo>
                  <a:cubicBezTo>
                    <a:pt x="1" y="5441"/>
                    <a:pt x="3" y="5441"/>
                    <a:pt x="8" y="5441"/>
                  </a:cubicBezTo>
                  <a:cubicBezTo>
                    <a:pt x="378" y="5441"/>
                    <a:pt x="13743" y="4285"/>
                    <a:pt x="30189" y="2805"/>
                  </a:cubicBezTo>
                  <a:cubicBezTo>
                    <a:pt x="46867" y="1304"/>
                    <a:pt x="60377" y="37"/>
                    <a:pt x="60377" y="3"/>
                  </a:cubicBezTo>
                  <a:cubicBezTo>
                    <a:pt x="60377" y="1"/>
                    <a:pt x="60367" y="0"/>
                    <a:pt x="603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7"/>
            <p:cNvSpPr/>
            <p:nvPr/>
          </p:nvSpPr>
          <p:spPr>
            <a:xfrm>
              <a:off x="3291700" y="3718100"/>
              <a:ext cx="44200" cy="422000"/>
            </a:xfrm>
            <a:custGeom>
              <a:rect b="b" l="l" r="r" t="t"/>
              <a:pathLst>
                <a:path extrusionOk="0" h="16880" w="1768">
                  <a:moveTo>
                    <a:pt x="0" y="1"/>
                  </a:moveTo>
                  <a:lnTo>
                    <a:pt x="0" y="1"/>
                  </a:lnTo>
                  <a:cubicBezTo>
                    <a:pt x="33" y="201"/>
                    <a:pt x="67" y="434"/>
                    <a:pt x="100" y="668"/>
                  </a:cubicBezTo>
                  <a:cubicBezTo>
                    <a:pt x="200" y="1068"/>
                    <a:pt x="334" y="1669"/>
                    <a:pt x="500" y="2436"/>
                  </a:cubicBezTo>
                  <a:cubicBezTo>
                    <a:pt x="867" y="4404"/>
                    <a:pt x="1134" y="6405"/>
                    <a:pt x="1334" y="8373"/>
                  </a:cubicBezTo>
                  <a:cubicBezTo>
                    <a:pt x="1501" y="10375"/>
                    <a:pt x="1534" y="12376"/>
                    <a:pt x="1501" y="14378"/>
                  </a:cubicBezTo>
                  <a:cubicBezTo>
                    <a:pt x="1501" y="15178"/>
                    <a:pt x="1468" y="15812"/>
                    <a:pt x="1468" y="16212"/>
                  </a:cubicBezTo>
                  <a:cubicBezTo>
                    <a:pt x="1434" y="16446"/>
                    <a:pt x="1434" y="16679"/>
                    <a:pt x="1468" y="16879"/>
                  </a:cubicBezTo>
                  <a:cubicBezTo>
                    <a:pt x="1501" y="16679"/>
                    <a:pt x="1534" y="16446"/>
                    <a:pt x="1534" y="16212"/>
                  </a:cubicBezTo>
                  <a:cubicBezTo>
                    <a:pt x="1601" y="15812"/>
                    <a:pt x="1635" y="15178"/>
                    <a:pt x="1668" y="14411"/>
                  </a:cubicBezTo>
                  <a:cubicBezTo>
                    <a:pt x="1768" y="12376"/>
                    <a:pt x="1735" y="10375"/>
                    <a:pt x="1534" y="8373"/>
                  </a:cubicBezTo>
                  <a:cubicBezTo>
                    <a:pt x="1368" y="6372"/>
                    <a:pt x="1067" y="4370"/>
                    <a:pt x="634" y="2402"/>
                  </a:cubicBezTo>
                  <a:cubicBezTo>
                    <a:pt x="500" y="1669"/>
                    <a:pt x="334" y="1035"/>
                    <a:pt x="200" y="634"/>
                  </a:cubicBezTo>
                  <a:cubicBezTo>
                    <a:pt x="167" y="401"/>
                    <a:pt x="100" y="2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7"/>
            <p:cNvSpPr/>
            <p:nvPr/>
          </p:nvSpPr>
          <p:spPr>
            <a:xfrm>
              <a:off x="3686975" y="3233075"/>
              <a:ext cx="409475" cy="642675"/>
            </a:xfrm>
            <a:custGeom>
              <a:rect b="b" l="l" r="r" t="t"/>
              <a:pathLst>
                <a:path extrusionOk="0" h="25707" w="16379">
                  <a:moveTo>
                    <a:pt x="12692" y="0"/>
                  </a:moveTo>
                  <a:cubicBezTo>
                    <a:pt x="12513" y="0"/>
                    <a:pt x="12278" y="65"/>
                    <a:pt x="11976" y="221"/>
                  </a:cubicBezTo>
                  <a:cubicBezTo>
                    <a:pt x="10941" y="755"/>
                    <a:pt x="11976" y="6592"/>
                    <a:pt x="11976" y="6592"/>
                  </a:cubicBezTo>
                  <a:lnTo>
                    <a:pt x="11375" y="9728"/>
                  </a:lnTo>
                  <a:cubicBezTo>
                    <a:pt x="11375" y="9728"/>
                    <a:pt x="7773" y="8927"/>
                    <a:pt x="7506" y="8794"/>
                  </a:cubicBezTo>
                  <a:cubicBezTo>
                    <a:pt x="7502" y="8791"/>
                    <a:pt x="7496" y="8790"/>
                    <a:pt x="7488" y="8790"/>
                  </a:cubicBezTo>
                  <a:cubicBezTo>
                    <a:pt x="7014" y="8790"/>
                    <a:pt x="0" y="13864"/>
                    <a:pt x="0" y="13864"/>
                  </a:cubicBezTo>
                  <a:cubicBezTo>
                    <a:pt x="0" y="13864"/>
                    <a:pt x="790" y="14522"/>
                    <a:pt x="1746" y="14522"/>
                  </a:cubicBezTo>
                  <a:cubicBezTo>
                    <a:pt x="1970" y="14522"/>
                    <a:pt x="2202" y="14486"/>
                    <a:pt x="2435" y="14398"/>
                  </a:cubicBezTo>
                  <a:cubicBezTo>
                    <a:pt x="2969" y="14198"/>
                    <a:pt x="5838" y="12464"/>
                    <a:pt x="5838" y="12463"/>
                  </a:cubicBezTo>
                  <a:lnTo>
                    <a:pt x="5838" y="12463"/>
                  </a:lnTo>
                  <a:lnTo>
                    <a:pt x="3503" y="15666"/>
                  </a:lnTo>
                  <a:cubicBezTo>
                    <a:pt x="3503" y="15666"/>
                    <a:pt x="2636" y="20502"/>
                    <a:pt x="2836" y="20869"/>
                  </a:cubicBezTo>
                  <a:cubicBezTo>
                    <a:pt x="2890" y="20955"/>
                    <a:pt x="3040" y="20988"/>
                    <a:pt x="3237" y="20988"/>
                  </a:cubicBezTo>
                  <a:cubicBezTo>
                    <a:pt x="3883" y="20988"/>
                    <a:pt x="5037" y="20636"/>
                    <a:pt x="5037" y="20636"/>
                  </a:cubicBezTo>
                  <a:lnTo>
                    <a:pt x="5337" y="18668"/>
                  </a:lnTo>
                  <a:cubicBezTo>
                    <a:pt x="5337" y="18668"/>
                    <a:pt x="5571" y="20035"/>
                    <a:pt x="5771" y="20336"/>
                  </a:cubicBezTo>
                  <a:cubicBezTo>
                    <a:pt x="5825" y="20405"/>
                    <a:pt x="5936" y="20432"/>
                    <a:pt x="6074" y="20432"/>
                  </a:cubicBezTo>
                  <a:cubicBezTo>
                    <a:pt x="6536" y="20432"/>
                    <a:pt x="7306" y="20136"/>
                    <a:pt x="7306" y="20136"/>
                  </a:cubicBezTo>
                  <a:lnTo>
                    <a:pt x="7606" y="22237"/>
                  </a:lnTo>
                  <a:lnTo>
                    <a:pt x="9307" y="25706"/>
                  </a:lnTo>
                  <a:lnTo>
                    <a:pt x="16379" y="23771"/>
                  </a:lnTo>
                  <a:lnTo>
                    <a:pt x="16379" y="12530"/>
                  </a:lnTo>
                  <a:lnTo>
                    <a:pt x="14844" y="11129"/>
                  </a:lnTo>
                  <a:lnTo>
                    <a:pt x="14411" y="5425"/>
                  </a:lnTo>
                  <a:cubicBezTo>
                    <a:pt x="14411" y="5425"/>
                    <a:pt x="13243" y="1255"/>
                    <a:pt x="13243" y="755"/>
                  </a:cubicBezTo>
                  <a:cubicBezTo>
                    <a:pt x="13243" y="378"/>
                    <a:pt x="13126" y="0"/>
                    <a:pt x="1269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7"/>
            <p:cNvSpPr/>
            <p:nvPr/>
          </p:nvSpPr>
          <p:spPr>
            <a:xfrm>
              <a:off x="3914625" y="3828175"/>
              <a:ext cx="618800" cy="1126675"/>
            </a:xfrm>
            <a:custGeom>
              <a:rect b="b" l="l" r="r" t="t"/>
              <a:pathLst>
                <a:path extrusionOk="0" h="45067" w="24752">
                  <a:moveTo>
                    <a:pt x="7273" y="1"/>
                  </a:moveTo>
                  <a:lnTo>
                    <a:pt x="1" y="1635"/>
                  </a:lnTo>
                  <a:cubicBezTo>
                    <a:pt x="1" y="2069"/>
                    <a:pt x="1068" y="24985"/>
                    <a:pt x="1335" y="26653"/>
                  </a:cubicBezTo>
                  <a:cubicBezTo>
                    <a:pt x="1602" y="28321"/>
                    <a:pt x="1735" y="43866"/>
                    <a:pt x="10675" y="45066"/>
                  </a:cubicBezTo>
                  <a:cubicBezTo>
                    <a:pt x="10675" y="45066"/>
                    <a:pt x="15145" y="45000"/>
                    <a:pt x="15545" y="44633"/>
                  </a:cubicBezTo>
                  <a:cubicBezTo>
                    <a:pt x="20449" y="41030"/>
                    <a:pt x="23451" y="35426"/>
                    <a:pt x="23851" y="29355"/>
                  </a:cubicBezTo>
                  <a:lnTo>
                    <a:pt x="24752" y="12977"/>
                  </a:lnTo>
                  <a:lnTo>
                    <a:pt x="24752" y="12977"/>
                  </a:lnTo>
                  <a:cubicBezTo>
                    <a:pt x="24751" y="12977"/>
                    <a:pt x="19648" y="13644"/>
                    <a:pt x="12977" y="14244"/>
                  </a:cubicBezTo>
                  <a:lnTo>
                    <a:pt x="12977" y="18547"/>
                  </a:lnTo>
                  <a:cubicBezTo>
                    <a:pt x="12977" y="18547"/>
                    <a:pt x="11442" y="14211"/>
                    <a:pt x="11175" y="13010"/>
                  </a:cubicBezTo>
                  <a:cubicBezTo>
                    <a:pt x="10942" y="11809"/>
                    <a:pt x="7273" y="1"/>
                    <a:pt x="7273"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7"/>
            <p:cNvSpPr/>
            <p:nvPr/>
          </p:nvSpPr>
          <p:spPr>
            <a:xfrm>
              <a:off x="3968000" y="3229425"/>
              <a:ext cx="90100" cy="281900"/>
            </a:xfrm>
            <a:custGeom>
              <a:rect b="b" l="l" r="r" t="t"/>
              <a:pathLst>
                <a:path extrusionOk="0" h="11276" w="3604">
                  <a:moveTo>
                    <a:pt x="1335" y="0"/>
                  </a:moveTo>
                  <a:cubicBezTo>
                    <a:pt x="701" y="367"/>
                    <a:pt x="268" y="1001"/>
                    <a:pt x="134" y="1735"/>
                  </a:cubicBezTo>
                  <a:cubicBezTo>
                    <a:pt x="1" y="2402"/>
                    <a:pt x="1" y="3069"/>
                    <a:pt x="134" y="3736"/>
                  </a:cubicBezTo>
                  <a:cubicBezTo>
                    <a:pt x="234" y="4337"/>
                    <a:pt x="368" y="4904"/>
                    <a:pt x="468" y="5438"/>
                  </a:cubicBezTo>
                  <a:cubicBezTo>
                    <a:pt x="534" y="5938"/>
                    <a:pt x="601" y="6438"/>
                    <a:pt x="568" y="6972"/>
                  </a:cubicBezTo>
                  <a:cubicBezTo>
                    <a:pt x="568" y="7706"/>
                    <a:pt x="468" y="8406"/>
                    <a:pt x="234" y="9107"/>
                  </a:cubicBezTo>
                  <a:cubicBezTo>
                    <a:pt x="101" y="9607"/>
                    <a:pt x="1" y="9874"/>
                    <a:pt x="1" y="9874"/>
                  </a:cubicBezTo>
                  <a:cubicBezTo>
                    <a:pt x="1" y="9874"/>
                    <a:pt x="34" y="9841"/>
                    <a:pt x="101" y="9707"/>
                  </a:cubicBezTo>
                  <a:cubicBezTo>
                    <a:pt x="167" y="9574"/>
                    <a:pt x="234" y="9374"/>
                    <a:pt x="334" y="9140"/>
                  </a:cubicBezTo>
                  <a:cubicBezTo>
                    <a:pt x="568" y="8440"/>
                    <a:pt x="701" y="7706"/>
                    <a:pt x="735" y="6972"/>
                  </a:cubicBezTo>
                  <a:cubicBezTo>
                    <a:pt x="768" y="6438"/>
                    <a:pt x="735" y="5938"/>
                    <a:pt x="668" y="5438"/>
                  </a:cubicBezTo>
                  <a:cubicBezTo>
                    <a:pt x="568" y="4870"/>
                    <a:pt x="434" y="4303"/>
                    <a:pt x="334" y="3703"/>
                  </a:cubicBezTo>
                  <a:cubicBezTo>
                    <a:pt x="201" y="3069"/>
                    <a:pt x="201" y="2402"/>
                    <a:pt x="334" y="1802"/>
                  </a:cubicBezTo>
                  <a:cubicBezTo>
                    <a:pt x="467" y="1106"/>
                    <a:pt x="862" y="542"/>
                    <a:pt x="1456" y="175"/>
                  </a:cubicBezTo>
                  <a:lnTo>
                    <a:pt x="1456" y="175"/>
                  </a:lnTo>
                  <a:lnTo>
                    <a:pt x="2002" y="253"/>
                  </a:lnTo>
                  <a:lnTo>
                    <a:pt x="2002" y="253"/>
                  </a:lnTo>
                  <a:lnTo>
                    <a:pt x="2002" y="267"/>
                  </a:lnTo>
                  <a:cubicBezTo>
                    <a:pt x="2369" y="2102"/>
                    <a:pt x="2703" y="3870"/>
                    <a:pt x="3003" y="5371"/>
                  </a:cubicBezTo>
                  <a:cubicBezTo>
                    <a:pt x="3170" y="7105"/>
                    <a:pt x="3303" y="8573"/>
                    <a:pt x="3403" y="9641"/>
                  </a:cubicBezTo>
                  <a:lnTo>
                    <a:pt x="3537" y="10875"/>
                  </a:lnTo>
                  <a:cubicBezTo>
                    <a:pt x="3537" y="11008"/>
                    <a:pt x="3570" y="11142"/>
                    <a:pt x="3603" y="11275"/>
                  </a:cubicBezTo>
                  <a:cubicBezTo>
                    <a:pt x="3603" y="11142"/>
                    <a:pt x="3603" y="10975"/>
                    <a:pt x="3570" y="10841"/>
                  </a:cubicBezTo>
                  <a:cubicBezTo>
                    <a:pt x="3537" y="10541"/>
                    <a:pt x="3503" y="10141"/>
                    <a:pt x="3503" y="9641"/>
                  </a:cubicBezTo>
                  <a:cubicBezTo>
                    <a:pt x="3403" y="8573"/>
                    <a:pt x="3303" y="7072"/>
                    <a:pt x="3170" y="5337"/>
                  </a:cubicBezTo>
                  <a:cubicBezTo>
                    <a:pt x="2869" y="3836"/>
                    <a:pt x="2536" y="2068"/>
                    <a:pt x="2202" y="234"/>
                  </a:cubicBezTo>
                  <a:lnTo>
                    <a:pt x="2202" y="167"/>
                  </a:lnTo>
                  <a:lnTo>
                    <a:pt x="2202" y="67"/>
                  </a:lnTo>
                  <a:lnTo>
                    <a:pt x="2102" y="67"/>
                  </a:lnTo>
                  <a:lnTo>
                    <a:pt x="1402" y="0"/>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7"/>
            <p:cNvSpPr/>
            <p:nvPr/>
          </p:nvSpPr>
          <p:spPr>
            <a:xfrm>
              <a:off x="3687800" y="3449575"/>
              <a:ext cx="332775" cy="150200"/>
            </a:xfrm>
            <a:custGeom>
              <a:rect b="b" l="l" r="r" t="t"/>
              <a:pathLst>
                <a:path extrusionOk="0" h="6008" w="13311">
                  <a:moveTo>
                    <a:pt x="7506" y="1"/>
                  </a:moveTo>
                  <a:lnTo>
                    <a:pt x="7473" y="34"/>
                  </a:lnTo>
                  <a:lnTo>
                    <a:pt x="3570" y="2636"/>
                  </a:lnTo>
                  <a:lnTo>
                    <a:pt x="101" y="5004"/>
                  </a:lnTo>
                  <a:lnTo>
                    <a:pt x="1" y="5071"/>
                  </a:lnTo>
                  <a:lnTo>
                    <a:pt x="67" y="5138"/>
                  </a:lnTo>
                  <a:cubicBezTo>
                    <a:pt x="401" y="5505"/>
                    <a:pt x="801" y="5771"/>
                    <a:pt x="1235" y="5938"/>
                  </a:cubicBezTo>
                  <a:cubicBezTo>
                    <a:pt x="1379" y="5979"/>
                    <a:pt x="1524" y="6008"/>
                    <a:pt x="1660" y="6008"/>
                  </a:cubicBezTo>
                  <a:cubicBezTo>
                    <a:pt x="1744" y="6008"/>
                    <a:pt x="1826" y="5997"/>
                    <a:pt x="1902" y="5972"/>
                  </a:cubicBezTo>
                  <a:cubicBezTo>
                    <a:pt x="2102" y="5938"/>
                    <a:pt x="2302" y="5838"/>
                    <a:pt x="2502" y="5738"/>
                  </a:cubicBezTo>
                  <a:cubicBezTo>
                    <a:pt x="3203" y="5371"/>
                    <a:pt x="3770" y="5004"/>
                    <a:pt x="4270" y="4737"/>
                  </a:cubicBezTo>
                  <a:cubicBezTo>
                    <a:pt x="4771" y="4470"/>
                    <a:pt x="5171" y="4204"/>
                    <a:pt x="5438" y="4037"/>
                  </a:cubicBezTo>
                  <a:cubicBezTo>
                    <a:pt x="5571" y="3970"/>
                    <a:pt x="5705" y="3870"/>
                    <a:pt x="5805" y="3770"/>
                  </a:cubicBezTo>
                  <a:lnTo>
                    <a:pt x="5805" y="3770"/>
                  </a:lnTo>
                  <a:cubicBezTo>
                    <a:pt x="5671" y="3837"/>
                    <a:pt x="5538" y="3903"/>
                    <a:pt x="5405" y="4003"/>
                  </a:cubicBezTo>
                  <a:lnTo>
                    <a:pt x="4237" y="4637"/>
                  </a:lnTo>
                  <a:cubicBezTo>
                    <a:pt x="3737" y="4904"/>
                    <a:pt x="3136" y="5238"/>
                    <a:pt x="2436" y="5571"/>
                  </a:cubicBezTo>
                  <a:cubicBezTo>
                    <a:pt x="2269" y="5671"/>
                    <a:pt x="2102" y="5771"/>
                    <a:pt x="1902" y="5805"/>
                  </a:cubicBezTo>
                  <a:cubicBezTo>
                    <a:pt x="1833" y="5819"/>
                    <a:pt x="1752" y="5827"/>
                    <a:pt x="1670" y="5827"/>
                  </a:cubicBezTo>
                  <a:cubicBezTo>
                    <a:pt x="1553" y="5827"/>
                    <a:pt x="1433" y="5811"/>
                    <a:pt x="1335" y="5771"/>
                  </a:cubicBezTo>
                  <a:cubicBezTo>
                    <a:pt x="942" y="5620"/>
                    <a:pt x="604" y="5387"/>
                    <a:pt x="345" y="5096"/>
                  </a:cubicBezTo>
                  <a:lnTo>
                    <a:pt x="345" y="5096"/>
                  </a:lnTo>
                  <a:lnTo>
                    <a:pt x="3703" y="2836"/>
                  </a:lnTo>
                  <a:lnTo>
                    <a:pt x="7589" y="212"/>
                  </a:lnTo>
                  <a:lnTo>
                    <a:pt x="7589" y="212"/>
                  </a:lnTo>
                  <a:lnTo>
                    <a:pt x="11709" y="1168"/>
                  </a:lnTo>
                  <a:lnTo>
                    <a:pt x="12910" y="1402"/>
                  </a:lnTo>
                  <a:cubicBezTo>
                    <a:pt x="13043" y="1468"/>
                    <a:pt x="13177" y="1468"/>
                    <a:pt x="13310" y="1502"/>
                  </a:cubicBezTo>
                  <a:cubicBezTo>
                    <a:pt x="13177" y="1435"/>
                    <a:pt x="13043" y="1402"/>
                    <a:pt x="12910" y="1368"/>
                  </a:cubicBezTo>
                  <a:lnTo>
                    <a:pt x="11709" y="1035"/>
                  </a:lnTo>
                  <a:lnTo>
                    <a:pt x="7539"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7"/>
            <p:cNvSpPr/>
            <p:nvPr/>
          </p:nvSpPr>
          <p:spPr>
            <a:xfrm>
              <a:off x="3755350" y="3510125"/>
              <a:ext cx="186000" cy="244375"/>
            </a:xfrm>
            <a:custGeom>
              <a:rect b="b" l="l" r="r" t="t"/>
              <a:pathLst>
                <a:path extrusionOk="0" h="9775" w="7440">
                  <a:moveTo>
                    <a:pt x="5911" y="1"/>
                  </a:moveTo>
                  <a:cubicBezTo>
                    <a:pt x="5863" y="1"/>
                    <a:pt x="5816" y="5"/>
                    <a:pt x="5771" y="14"/>
                  </a:cubicBezTo>
                  <a:cubicBezTo>
                    <a:pt x="5371" y="80"/>
                    <a:pt x="4937" y="214"/>
                    <a:pt x="4571" y="347"/>
                  </a:cubicBezTo>
                  <a:lnTo>
                    <a:pt x="4537" y="347"/>
                  </a:lnTo>
                  <a:cubicBezTo>
                    <a:pt x="4037" y="814"/>
                    <a:pt x="3436" y="1415"/>
                    <a:pt x="2803" y="2082"/>
                  </a:cubicBezTo>
                  <a:cubicBezTo>
                    <a:pt x="2502" y="2382"/>
                    <a:pt x="2169" y="2749"/>
                    <a:pt x="1835" y="3116"/>
                  </a:cubicBezTo>
                  <a:cubicBezTo>
                    <a:pt x="1468" y="3483"/>
                    <a:pt x="1135" y="3850"/>
                    <a:pt x="835" y="4283"/>
                  </a:cubicBezTo>
                  <a:lnTo>
                    <a:pt x="835" y="4317"/>
                  </a:lnTo>
                  <a:cubicBezTo>
                    <a:pt x="768" y="4717"/>
                    <a:pt x="701" y="5151"/>
                    <a:pt x="634" y="5551"/>
                  </a:cubicBezTo>
                  <a:cubicBezTo>
                    <a:pt x="401" y="6885"/>
                    <a:pt x="201" y="8186"/>
                    <a:pt x="1" y="9354"/>
                  </a:cubicBezTo>
                  <a:lnTo>
                    <a:pt x="1" y="9420"/>
                  </a:lnTo>
                  <a:lnTo>
                    <a:pt x="67" y="9454"/>
                  </a:lnTo>
                  <a:cubicBezTo>
                    <a:pt x="361" y="9667"/>
                    <a:pt x="740" y="9774"/>
                    <a:pt x="1119" y="9774"/>
                  </a:cubicBezTo>
                  <a:cubicBezTo>
                    <a:pt x="1213" y="9774"/>
                    <a:pt x="1308" y="9767"/>
                    <a:pt x="1402" y="9754"/>
                  </a:cubicBezTo>
                  <a:cubicBezTo>
                    <a:pt x="1835" y="9687"/>
                    <a:pt x="2202" y="9454"/>
                    <a:pt x="2469" y="9120"/>
                  </a:cubicBezTo>
                  <a:lnTo>
                    <a:pt x="2469" y="9087"/>
                  </a:lnTo>
                  <a:cubicBezTo>
                    <a:pt x="2602" y="8120"/>
                    <a:pt x="2703" y="7352"/>
                    <a:pt x="2769" y="6752"/>
                  </a:cubicBezTo>
                  <a:cubicBezTo>
                    <a:pt x="2803" y="6485"/>
                    <a:pt x="2836" y="6285"/>
                    <a:pt x="2836" y="6118"/>
                  </a:cubicBezTo>
                  <a:cubicBezTo>
                    <a:pt x="2836" y="6051"/>
                    <a:pt x="2836" y="5951"/>
                    <a:pt x="2836" y="5885"/>
                  </a:cubicBezTo>
                  <a:cubicBezTo>
                    <a:pt x="2803" y="5951"/>
                    <a:pt x="2769" y="6051"/>
                    <a:pt x="2769" y="6151"/>
                  </a:cubicBezTo>
                  <a:lnTo>
                    <a:pt x="2669" y="6785"/>
                  </a:lnTo>
                  <a:cubicBezTo>
                    <a:pt x="2569" y="7352"/>
                    <a:pt x="2469" y="8153"/>
                    <a:pt x="2302" y="9120"/>
                  </a:cubicBezTo>
                  <a:lnTo>
                    <a:pt x="2302" y="9054"/>
                  </a:lnTo>
                  <a:cubicBezTo>
                    <a:pt x="2069" y="9354"/>
                    <a:pt x="1735" y="9587"/>
                    <a:pt x="1335" y="9654"/>
                  </a:cubicBezTo>
                  <a:cubicBezTo>
                    <a:pt x="1281" y="9658"/>
                    <a:pt x="1226" y="9660"/>
                    <a:pt x="1172" y="9660"/>
                  </a:cubicBezTo>
                  <a:cubicBezTo>
                    <a:pt x="812" y="9660"/>
                    <a:pt x="459" y="9567"/>
                    <a:pt x="174" y="9381"/>
                  </a:cubicBezTo>
                  <a:lnTo>
                    <a:pt x="174" y="9381"/>
                  </a:lnTo>
                  <a:cubicBezTo>
                    <a:pt x="373" y="8256"/>
                    <a:pt x="604" y="6970"/>
                    <a:pt x="835" y="5651"/>
                  </a:cubicBezTo>
                  <a:cubicBezTo>
                    <a:pt x="901" y="5217"/>
                    <a:pt x="968" y="4817"/>
                    <a:pt x="1035" y="4383"/>
                  </a:cubicBezTo>
                  <a:lnTo>
                    <a:pt x="1035" y="4417"/>
                  </a:lnTo>
                  <a:cubicBezTo>
                    <a:pt x="1335" y="4017"/>
                    <a:pt x="1635" y="3650"/>
                    <a:pt x="2002" y="3283"/>
                  </a:cubicBezTo>
                  <a:lnTo>
                    <a:pt x="2969" y="2249"/>
                  </a:lnTo>
                  <a:cubicBezTo>
                    <a:pt x="3570" y="1615"/>
                    <a:pt x="4137" y="1014"/>
                    <a:pt x="4637" y="481"/>
                  </a:cubicBezTo>
                  <a:lnTo>
                    <a:pt x="4604" y="481"/>
                  </a:lnTo>
                  <a:cubicBezTo>
                    <a:pt x="5071" y="347"/>
                    <a:pt x="5438" y="180"/>
                    <a:pt x="5805" y="147"/>
                  </a:cubicBezTo>
                  <a:cubicBezTo>
                    <a:pt x="5874" y="133"/>
                    <a:pt x="5943" y="125"/>
                    <a:pt x="6010" y="125"/>
                  </a:cubicBezTo>
                  <a:cubicBezTo>
                    <a:pt x="6104" y="125"/>
                    <a:pt x="6194" y="141"/>
                    <a:pt x="6272" y="180"/>
                  </a:cubicBezTo>
                  <a:cubicBezTo>
                    <a:pt x="6439" y="214"/>
                    <a:pt x="6572" y="281"/>
                    <a:pt x="6672" y="314"/>
                  </a:cubicBezTo>
                  <a:cubicBezTo>
                    <a:pt x="6906" y="447"/>
                    <a:pt x="7172" y="547"/>
                    <a:pt x="7439" y="547"/>
                  </a:cubicBezTo>
                  <a:cubicBezTo>
                    <a:pt x="7373" y="514"/>
                    <a:pt x="7306" y="514"/>
                    <a:pt x="7239" y="481"/>
                  </a:cubicBezTo>
                  <a:cubicBezTo>
                    <a:pt x="7072" y="414"/>
                    <a:pt x="6872" y="347"/>
                    <a:pt x="6705" y="247"/>
                  </a:cubicBezTo>
                  <a:cubicBezTo>
                    <a:pt x="6572" y="180"/>
                    <a:pt x="6439" y="114"/>
                    <a:pt x="6305" y="80"/>
                  </a:cubicBezTo>
                  <a:cubicBezTo>
                    <a:pt x="6183" y="32"/>
                    <a:pt x="6043" y="1"/>
                    <a:pt x="591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7"/>
            <p:cNvSpPr/>
            <p:nvPr/>
          </p:nvSpPr>
          <p:spPr>
            <a:xfrm>
              <a:off x="3822075" y="3586350"/>
              <a:ext cx="136775" cy="160800"/>
            </a:xfrm>
            <a:custGeom>
              <a:rect b="b" l="l" r="r" t="t"/>
              <a:pathLst>
                <a:path extrusionOk="0" h="6432" w="5471">
                  <a:moveTo>
                    <a:pt x="4503" y="0"/>
                  </a:moveTo>
                  <a:lnTo>
                    <a:pt x="1968" y="67"/>
                  </a:lnTo>
                  <a:lnTo>
                    <a:pt x="1935" y="67"/>
                  </a:lnTo>
                  <a:lnTo>
                    <a:pt x="1902" y="100"/>
                  </a:lnTo>
                  <a:lnTo>
                    <a:pt x="0" y="2569"/>
                  </a:lnTo>
                  <a:lnTo>
                    <a:pt x="0" y="2602"/>
                  </a:lnTo>
                  <a:lnTo>
                    <a:pt x="0" y="2635"/>
                  </a:lnTo>
                  <a:lnTo>
                    <a:pt x="0" y="4970"/>
                  </a:lnTo>
                  <a:lnTo>
                    <a:pt x="0" y="6305"/>
                  </a:lnTo>
                  <a:lnTo>
                    <a:pt x="0" y="6371"/>
                  </a:lnTo>
                  <a:lnTo>
                    <a:pt x="67" y="6371"/>
                  </a:lnTo>
                  <a:cubicBezTo>
                    <a:pt x="207" y="6413"/>
                    <a:pt x="346" y="6432"/>
                    <a:pt x="486" y="6432"/>
                  </a:cubicBezTo>
                  <a:cubicBezTo>
                    <a:pt x="680" y="6432"/>
                    <a:pt x="874" y="6396"/>
                    <a:pt x="1068" y="6338"/>
                  </a:cubicBezTo>
                  <a:cubicBezTo>
                    <a:pt x="1234" y="6271"/>
                    <a:pt x="1368" y="6171"/>
                    <a:pt x="1468" y="6038"/>
                  </a:cubicBezTo>
                  <a:cubicBezTo>
                    <a:pt x="1535" y="5904"/>
                    <a:pt x="1601" y="5738"/>
                    <a:pt x="1668" y="5604"/>
                  </a:cubicBezTo>
                  <a:cubicBezTo>
                    <a:pt x="1798" y="5084"/>
                    <a:pt x="1865" y="4533"/>
                    <a:pt x="1868" y="3981"/>
                  </a:cubicBezTo>
                  <a:lnTo>
                    <a:pt x="1868" y="3981"/>
                  </a:lnTo>
                  <a:cubicBezTo>
                    <a:pt x="2246" y="3722"/>
                    <a:pt x="2592" y="3375"/>
                    <a:pt x="2850" y="2967"/>
                  </a:cubicBezTo>
                  <a:lnTo>
                    <a:pt x="2850" y="2967"/>
                  </a:lnTo>
                  <a:lnTo>
                    <a:pt x="4770" y="2869"/>
                  </a:lnTo>
                  <a:cubicBezTo>
                    <a:pt x="5004" y="2869"/>
                    <a:pt x="5237" y="2836"/>
                    <a:pt x="5471" y="2802"/>
                  </a:cubicBezTo>
                  <a:lnTo>
                    <a:pt x="4704" y="2802"/>
                  </a:lnTo>
                  <a:lnTo>
                    <a:pt x="2735" y="2836"/>
                  </a:lnTo>
                  <a:lnTo>
                    <a:pt x="2702" y="2836"/>
                  </a:lnTo>
                  <a:lnTo>
                    <a:pt x="2702" y="2902"/>
                  </a:lnTo>
                  <a:cubicBezTo>
                    <a:pt x="2435" y="3269"/>
                    <a:pt x="2068" y="3636"/>
                    <a:pt x="1701" y="3903"/>
                  </a:cubicBezTo>
                  <a:lnTo>
                    <a:pt x="1635" y="3903"/>
                  </a:lnTo>
                  <a:lnTo>
                    <a:pt x="1635" y="3970"/>
                  </a:lnTo>
                  <a:cubicBezTo>
                    <a:pt x="1635" y="4503"/>
                    <a:pt x="1568" y="5037"/>
                    <a:pt x="1435" y="5571"/>
                  </a:cubicBezTo>
                  <a:cubicBezTo>
                    <a:pt x="1368" y="5704"/>
                    <a:pt x="1334" y="5804"/>
                    <a:pt x="1268" y="5938"/>
                  </a:cubicBezTo>
                  <a:cubicBezTo>
                    <a:pt x="1168" y="6038"/>
                    <a:pt x="1068" y="6138"/>
                    <a:pt x="968" y="6171"/>
                  </a:cubicBezTo>
                  <a:cubicBezTo>
                    <a:pt x="802" y="6226"/>
                    <a:pt x="647" y="6251"/>
                    <a:pt x="496" y="6251"/>
                  </a:cubicBezTo>
                  <a:cubicBezTo>
                    <a:pt x="396" y="6251"/>
                    <a:pt x="298" y="6240"/>
                    <a:pt x="200" y="6220"/>
                  </a:cubicBezTo>
                  <a:lnTo>
                    <a:pt x="200" y="6220"/>
                  </a:lnTo>
                  <a:lnTo>
                    <a:pt x="200" y="2692"/>
                  </a:lnTo>
                  <a:lnTo>
                    <a:pt x="2045" y="264"/>
                  </a:lnTo>
                  <a:lnTo>
                    <a:pt x="2045" y="264"/>
                  </a:lnTo>
                  <a:lnTo>
                    <a:pt x="4503" y="100"/>
                  </a:lnTo>
                  <a:lnTo>
                    <a:pt x="5204" y="34"/>
                  </a:lnTo>
                  <a:cubicBezTo>
                    <a:pt x="5304" y="34"/>
                    <a:pt x="5371" y="0"/>
                    <a:pt x="547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7"/>
            <p:cNvSpPr/>
            <p:nvPr/>
          </p:nvSpPr>
          <p:spPr>
            <a:xfrm>
              <a:off x="3865425" y="3713925"/>
              <a:ext cx="54225" cy="155150"/>
            </a:xfrm>
            <a:custGeom>
              <a:rect b="b" l="l" r="r" t="t"/>
              <a:pathLst>
                <a:path extrusionOk="0" h="6206" w="2169">
                  <a:moveTo>
                    <a:pt x="67" y="1"/>
                  </a:moveTo>
                  <a:cubicBezTo>
                    <a:pt x="1" y="334"/>
                    <a:pt x="1" y="668"/>
                    <a:pt x="34" y="1002"/>
                  </a:cubicBezTo>
                  <a:cubicBezTo>
                    <a:pt x="134" y="2603"/>
                    <a:pt x="668" y="4137"/>
                    <a:pt x="1569" y="5471"/>
                  </a:cubicBezTo>
                  <a:cubicBezTo>
                    <a:pt x="1735" y="5738"/>
                    <a:pt x="1935" y="6005"/>
                    <a:pt x="2169" y="6205"/>
                  </a:cubicBezTo>
                  <a:cubicBezTo>
                    <a:pt x="935" y="4371"/>
                    <a:pt x="201" y="2236"/>
                    <a:pt x="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7"/>
            <p:cNvSpPr/>
            <p:nvPr/>
          </p:nvSpPr>
          <p:spPr>
            <a:xfrm>
              <a:off x="3879600" y="3705800"/>
              <a:ext cx="70075" cy="29850"/>
            </a:xfrm>
            <a:custGeom>
              <a:rect b="b" l="l" r="r" t="t"/>
              <a:pathLst>
                <a:path extrusionOk="0" h="1194" w="2803">
                  <a:moveTo>
                    <a:pt x="880" y="1"/>
                  </a:moveTo>
                  <a:cubicBezTo>
                    <a:pt x="729" y="1"/>
                    <a:pt x="579" y="20"/>
                    <a:pt x="434" y="59"/>
                  </a:cubicBezTo>
                  <a:cubicBezTo>
                    <a:pt x="168" y="126"/>
                    <a:pt x="1" y="226"/>
                    <a:pt x="1" y="259"/>
                  </a:cubicBezTo>
                  <a:cubicBezTo>
                    <a:pt x="225" y="201"/>
                    <a:pt x="451" y="173"/>
                    <a:pt x="673" y="173"/>
                  </a:cubicBezTo>
                  <a:cubicBezTo>
                    <a:pt x="1479" y="173"/>
                    <a:pt x="2247" y="540"/>
                    <a:pt x="2769" y="1193"/>
                  </a:cubicBezTo>
                  <a:cubicBezTo>
                    <a:pt x="2803" y="1160"/>
                    <a:pt x="2736" y="993"/>
                    <a:pt x="2536" y="760"/>
                  </a:cubicBezTo>
                  <a:cubicBezTo>
                    <a:pt x="2269" y="459"/>
                    <a:pt x="1936" y="226"/>
                    <a:pt x="1569" y="126"/>
                  </a:cubicBezTo>
                  <a:cubicBezTo>
                    <a:pt x="1346" y="45"/>
                    <a:pt x="1112" y="1"/>
                    <a:pt x="880"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7"/>
            <p:cNvSpPr/>
            <p:nvPr/>
          </p:nvSpPr>
          <p:spPr>
            <a:xfrm>
              <a:off x="3944650" y="3663075"/>
              <a:ext cx="9200" cy="68400"/>
            </a:xfrm>
            <a:custGeom>
              <a:rect b="b" l="l" r="r" t="t"/>
              <a:pathLst>
                <a:path extrusionOk="0" h="2736" w="368">
                  <a:moveTo>
                    <a:pt x="334" y="0"/>
                  </a:moveTo>
                  <a:lnTo>
                    <a:pt x="334" y="0"/>
                  </a:lnTo>
                  <a:cubicBezTo>
                    <a:pt x="167" y="434"/>
                    <a:pt x="101" y="867"/>
                    <a:pt x="67" y="1334"/>
                  </a:cubicBezTo>
                  <a:cubicBezTo>
                    <a:pt x="1" y="1801"/>
                    <a:pt x="1" y="2268"/>
                    <a:pt x="67" y="2735"/>
                  </a:cubicBezTo>
                  <a:cubicBezTo>
                    <a:pt x="201" y="2302"/>
                    <a:pt x="268" y="1835"/>
                    <a:pt x="301" y="1368"/>
                  </a:cubicBezTo>
                  <a:cubicBezTo>
                    <a:pt x="368" y="901"/>
                    <a:pt x="368" y="434"/>
                    <a:pt x="3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7"/>
            <p:cNvSpPr/>
            <p:nvPr/>
          </p:nvSpPr>
          <p:spPr>
            <a:xfrm>
              <a:off x="4096425" y="3827350"/>
              <a:ext cx="276900" cy="927350"/>
            </a:xfrm>
            <a:custGeom>
              <a:rect b="b" l="l" r="r" t="t"/>
              <a:pathLst>
                <a:path extrusionOk="0" h="37094" w="11076">
                  <a:moveTo>
                    <a:pt x="1" y="0"/>
                  </a:moveTo>
                  <a:cubicBezTo>
                    <a:pt x="1" y="34"/>
                    <a:pt x="1" y="67"/>
                    <a:pt x="1" y="101"/>
                  </a:cubicBezTo>
                  <a:cubicBezTo>
                    <a:pt x="34" y="201"/>
                    <a:pt x="34" y="267"/>
                    <a:pt x="67" y="401"/>
                  </a:cubicBezTo>
                  <a:cubicBezTo>
                    <a:pt x="134" y="668"/>
                    <a:pt x="234" y="1035"/>
                    <a:pt x="368" y="1502"/>
                  </a:cubicBezTo>
                  <a:cubicBezTo>
                    <a:pt x="634" y="2436"/>
                    <a:pt x="1035" y="3803"/>
                    <a:pt x="1535" y="5504"/>
                  </a:cubicBezTo>
                  <a:cubicBezTo>
                    <a:pt x="2536" y="8907"/>
                    <a:pt x="3970" y="13577"/>
                    <a:pt x="5671" y="18680"/>
                  </a:cubicBezTo>
                  <a:cubicBezTo>
                    <a:pt x="6539" y="21249"/>
                    <a:pt x="7373" y="23684"/>
                    <a:pt x="8173" y="25886"/>
                  </a:cubicBezTo>
                  <a:cubicBezTo>
                    <a:pt x="8573" y="26953"/>
                    <a:pt x="8974" y="28021"/>
                    <a:pt x="9374" y="28988"/>
                  </a:cubicBezTo>
                  <a:cubicBezTo>
                    <a:pt x="9741" y="29955"/>
                    <a:pt x="10141" y="30823"/>
                    <a:pt x="10408" y="31656"/>
                  </a:cubicBezTo>
                  <a:cubicBezTo>
                    <a:pt x="10708" y="32390"/>
                    <a:pt x="10842" y="33158"/>
                    <a:pt x="10908" y="33958"/>
                  </a:cubicBezTo>
                  <a:cubicBezTo>
                    <a:pt x="10942" y="34559"/>
                    <a:pt x="10875" y="35159"/>
                    <a:pt x="10742" y="35726"/>
                  </a:cubicBezTo>
                  <a:cubicBezTo>
                    <a:pt x="10575" y="36193"/>
                    <a:pt x="10341" y="36660"/>
                    <a:pt x="10041" y="37094"/>
                  </a:cubicBezTo>
                  <a:cubicBezTo>
                    <a:pt x="10141" y="36994"/>
                    <a:pt x="10241" y="36894"/>
                    <a:pt x="10308" y="36760"/>
                  </a:cubicBezTo>
                  <a:cubicBezTo>
                    <a:pt x="10542" y="36460"/>
                    <a:pt x="10708" y="36126"/>
                    <a:pt x="10808" y="35759"/>
                  </a:cubicBezTo>
                  <a:cubicBezTo>
                    <a:pt x="10975" y="35159"/>
                    <a:pt x="11075" y="34559"/>
                    <a:pt x="11042" y="33958"/>
                  </a:cubicBezTo>
                  <a:cubicBezTo>
                    <a:pt x="11009" y="33158"/>
                    <a:pt x="10842" y="32357"/>
                    <a:pt x="10575" y="31590"/>
                  </a:cubicBezTo>
                  <a:cubicBezTo>
                    <a:pt x="10308" y="30756"/>
                    <a:pt x="9908" y="29855"/>
                    <a:pt x="9541" y="28921"/>
                  </a:cubicBezTo>
                  <a:cubicBezTo>
                    <a:pt x="9141" y="27954"/>
                    <a:pt x="8774" y="26886"/>
                    <a:pt x="8373" y="25819"/>
                  </a:cubicBezTo>
                  <a:cubicBezTo>
                    <a:pt x="7573" y="23617"/>
                    <a:pt x="6739" y="21182"/>
                    <a:pt x="5905" y="18614"/>
                  </a:cubicBezTo>
                  <a:cubicBezTo>
                    <a:pt x="4237" y="13510"/>
                    <a:pt x="2769" y="8840"/>
                    <a:pt x="1735" y="5471"/>
                  </a:cubicBezTo>
                  <a:cubicBezTo>
                    <a:pt x="1202" y="3803"/>
                    <a:pt x="768" y="2436"/>
                    <a:pt x="468" y="1468"/>
                  </a:cubicBezTo>
                  <a:lnTo>
                    <a:pt x="134" y="367"/>
                  </a:lnTo>
                  <a:lnTo>
                    <a:pt x="34" y="101"/>
                  </a:lnTo>
                  <a:cubicBezTo>
                    <a:pt x="34" y="67"/>
                    <a:pt x="34" y="34"/>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7"/>
            <p:cNvSpPr/>
            <p:nvPr/>
          </p:nvSpPr>
          <p:spPr>
            <a:xfrm>
              <a:off x="2824700" y="4291025"/>
              <a:ext cx="1125825" cy="867300"/>
            </a:xfrm>
            <a:custGeom>
              <a:rect b="b" l="l" r="r" t="t"/>
              <a:pathLst>
                <a:path extrusionOk="0" h="34692" w="45033">
                  <a:moveTo>
                    <a:pt x="5104" y="0"/>
                  </a:moveTo>
                  <a:lnTo>
                    <a:pt x="1368" y="21015"/>
                  </a:lnTo>
                  <a:cubicBezTo>
                    <a:pt x="0" y="28087"/>
                    <a:pt x="5404" y="34658"/>
                    <a:pt x="12609" y="34692"/>
                  </a:cubicBezTo>
                  <a:lnTo>
                    <a:pt x="45032" y="34325"/>
                  </a:lnTo>
                  <a:lnTo>
                    <a:pt x="44165" y="23817"/>
                  </a:lnTo>
                  <a:lnTo>
                    <a:pt x="16345" y="19681"/>
                  </a:lnTo>
                  <a:lnTo>
                    <a:pt x="19814" y="600"/>
                  </a:lnTo>
                  <a:lnTo>
                    <a:pt x="5104"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7"/>
            <p:cNvSpPr/>
            <p:nvPr/>
          </p:nvSpPr>
          <p:spPr>
            <a:xfrm>
              <a:off x="3878775" y="4828075"/>
              <a:ext cx="458675" cy="333275"/>
            </a:xfrm>
            <a:custGeom>
              <a:rect b="b" l="l" r="r" t="t"/>
              <a:pathLst>
                <a:path extrusionOk="0" h="13331" w="18347">
                  <a:moveTo>
                    <a:pt x="6405" y="0"/>
                  </a:moveTo>
                  <a:cubicBezTo>
                    <a:pt x="6405" y="0"/>
                    <a:pt x="406" y="2837"/>
                    <a:pt x="12" y="2837"/>
                  </a:cubicBezTo>
                  <a:cubicBezTo>
                    <a:pt x="7" y="2837"/>
                    <a:pt x="4" y="2836"/>
                    <a:pt x="0" y="2835"/>
                  </a:cubicBezTo>
                  <a:lnTo>
                    <a:pt x="0" y="3002"/>
                  </a:lnTo>
                  <a:lnTo>
                    <a:pt x="0" y="12009"/>
                  </a:lnTo>
                  <a:lnTo>
                    <a:pt x="2969" y="12876"/>
                  </a:lnTo>
                  <a:cubicBezTo>
                    <a:pt x="3967" y="13180"/>
                    <a:pt x="5000" y="13331"/>
                    <a:pt x="6036" y="13331"/>
                  </a:cubicBezTo>
                  <a:cubicBezTo>
                    <a:pt x="7043" y="13331"/>
                    <a:pt x="8054" y="13189"/>
                    <a:pt x="9040" y="12909"/>
                  </a:cubicBezTo>
                  <a:cubicBezTo>
                    <a:pt x="10274" y="12576"/>
                    <a:pt x="11442" y="12209"/>
                    <a:pt x="11575" y="12042"/>
                  </a:cubicBezTo>
                  <a:cubicBezTo>
                    <a:pt x="12009" y="11408"/>
                    <a:pt x="12376" y="10708"/>
                    <a:pt x="12710" y="10007"/>
                  </a:cubicBezTo>
                  <a:cubicBezTo>
                    <a:pt x="12710" y="10007"/>
                    <a:pt x="14010" y="9540"/>
                    <a:pt x="14144" y="9040"/>
                  </a:cubicBezTo>
                  <a:cubicBezTo>
                    <a:pt x="14244" y="8606"/>
                    <a:pt x="14311" y="8139"/>
                    <a:pt x="14344" y="7672"/>
                  </a:cubicBezTo>
                  <a:cubicBezTo>
                    <a:pt x="14344" y="7672"/>
                    <a:pt x="16679" y="7472"/>
                    <a:pt x="17513" y="6938"/>
                  </a:cubicBezTo>
                  <a:cubicBezTo>
                    <a:pt x="18347" y="6371"/>
                    <a:pt x="18213" y="3369"/>
                    <a:pt x="18213" y="3369"/>
                  </a:cubicBezTo>
                  <a:lnTo>
                    <a:pt x="18213" y="3369"/>
                  </a:lnTo>
                  <a:lnTo>
                    <a:pt x="17113" y="4270"/>
                  </a:lnTo>
                  <a:lnTo>
                    <a:pt x="12743" y="4637"/>
                  </a:lnTo>
                  <a:lnTo>
                    <a:pt x="10208" y="2835"/>
                  </a:lnTo>
                  <a:lnTo>
                    <a:pt x="10208" y="2835"/>
                  </a:lnTo>
                  <a:cubicBezTo>
                    <a:pt x="10208" y="2835"/>
                    <a:pt x="12432" y="3028"/>
                    <a:pt x="14161" y="3028"/>
                  </a:cubicBezTo>
                  <a:cubicBezTo>
                    <a:pt x="15026" y="3028"/>
                    <a:pt x="15767" y="2980"/>
                    <a:pt x="16045" y="2835"/>
                  </a:cubicBezTo>
                  <a:cubicBezTo>
                    <a:pt x="16846" y="2368"/>
                    <a:pt x="17146" y="534"/>
                    <a:pt x="17146" y="534"/>
                  </a:cubicBezTo>
                  <a:lnTo>
                    <a:pt x="640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7"/>
            <p:cNvSpPr/>
            <p:nvPr/>
          </p:nvSpPr>
          <p:spPr>
            <a:xfrm>
              <a:off x="4035550" y="4831400"/>
              <a:ext cx="303575" cy="112300"/>
            </a:xfrm>
            <a:custGeom>
              <a:rect b="b" l="l" r="r" t="t"/>
              <a:pathLst>
                <a:path extrusionOk="0" h="4492" w="12143">
                  <a:moveTo>
                    <a:pt x="1" y="1"/>
                  </a:moveTo>
                  <a:cubicBezTo>
                    <a:pt x="67" y="1"/>
                    <a:pt x="134" y="34"/>
                    <a:pt x="234" y="34"/>
                  </a:cubicBezTo>
                  <a:lnTo>
                    <a:pt x="835" y="67"/>
                  </a:lnTo>
                  <a:lnTo>
                    <a:pt x="3103" y="234"/>
                  </a:lnTo>
                  <a:lnTo>
                    <a:pt x="10769" y="662"/>
                  </a:lnTo>
                  <a:lnTo>
                    <a:pt x="10769" y="662"/>
                  </a:lnTo>
                  <a:cubicBezTo>
                    <a:pt x="10687" y="1593"/>
                    <a:pt x="9874" y="2445"/>
                    <a:pt x="8874" y="2736"/>
                  </a:cubicBezTo>
                  <a:cubicBezTo>
                    <a:pt x="8361" y="2879"/>
                    <a:pt x="7823" y="2947"/>
                    <a:pt x="7283" y="2947"/>
                  </a:cubicBezTo>
                  <a:cubicBezTo>
                    <a:pt x="6945" y="2947"/>
                    <a:pt x="6606" y="2921"/>
                    <a:pt x="6272" y="2869"/>
                  </a:cubicBezTo>
                  <a:cubicBezTo>
                    <a:pt x="5493" y="2772"/>
                    <a:pt x="4650" y="2706"/>
                    <a:pt x="3837" y="2703"/>
                  </a:cubicBezTo>
                  <a:lnTo>
                    <a:pt x="3837" y="2703"/>
                  </a:lnTo>
                  <a:cubicBezTo>
                    <a:pt x="3837" y="2703"/>
                    <a:pt x="3837" y="2703"/>
                    <a:pt x="3837" y="2702"/>
                  </a:cubicBezTo>
                  <a:lnTo>
                    <a:pt x="3837" y="2703"/>
                  </a:lnTo>
                  <a:lnTo>
                    <a:pt x="3837" y="2703"/>
                  </a:lnTo>
                  <a:cubicBezTo>
                    <a:pt x="3814" y="2703"/>
                    <a:pt x="3792" y="2702"/>
                    <a:pt x="3770" y="2702"/>
                  </a:cubicBezTo>
                  <a:lnTo>
                    <a:pt x="3270" y="2736"/>
                  </a:lnTo>
                  <a:lnTo>
                    <a:pt x="3770" y="2903"/>
                  </a:lnTo>
                  <a:cubicBezTo>
                    <a:pt x="4337" y="3136"/>
                    <a:pt x="4837" y="3536"/>
                    <a:pt x="5404" y="3803"/>
                  </a:cubicBezTo>
                  <a:cubicBezTo>
                    <a:pt x="5905" y="4070"/>
                    <a:pt x="6472" y="4237"/>
                    <a:pt x="7039" y="4370"/>
                  </a:cubicBezTo>
                  <a:cubicBezTo>
                    <a:pt x="7485" y="4450"/>
                    <a:pt x="7938" y="4492"/>
                    <a:pt x="8392" y="4492"/>
                  </a:cubicBezTo>
                  <a:cubicBezTo>
                    <a:pt x="8889" y="4492"/>
                    <a:pt x="9386" y="4442"/>
                    <a:pt x="9874" y="4337"/>
                  </a:cubicBezTo>
                  <a:cubicBezTo>
                    <a:pt x="10475" y="4204"/>
                    <a:pt x="11075" y="3970"/>
                    <a:pt x="11609" y="3670"/>
                  </a:cubicBezTo>
                  <a:cubicBezTo>
                    <a:pt x="11742" y="3570"/>
                    <a:pt x="11876" y="3503"/>
                    <a:pt x="12009" y="3403"/>
                  </a:cubicBezTo>
                  <a:cubicBezTo>
                    <a:pt x="12109" y="3336"/>
                    <a:pt x="12143" y="3270"/>
                    <a:pt x="12143" y="3270"/>
                  </a:cubicBezTo>
                  <a:lnTo>
                    <a:pt x="12143" y="3270"/>
                  </a:lnTo>
                  <a:cubicBezTo>
                    <a:pt x="12143" y="3270"/>
                    <a:pt x="11942" y="3403"/>
                    <a:pt x="11576" y="3570"/>
                  </a:cubicBezTo>
                  <a:cubicBezTo>
                    <a:pt x="10635" y="4074"/>
                    <a:pt x="9585" y="4327"/>
                    <a:pt x="8532" y="4327"/>
                  </a:cubicBezTo>
                  <a:cubicBezTo>
                    <a:pt x="8054" y="4327"/>
                    <a:pt x="7575" y="4274"/>
                    <a:pt x="7106" y="4170"/>
                  </a:cubicBezTo>
                  <a:cubicBezTo>
                    <a:pt x="6539" y="4070"/>
                    <a:pt x="6005" y="3870"/>
                    <a:pt x="5505" y="3603"/>
                  </a:cubicBezTo>
                  <a:cubicBezTo>
                    <a:pt x="5104" y="3353"/>
                    <a:pt x="4686" y="3122"/>
                    <a:pt x="4262" y="2909"/>
                  </a:cubicBezTo>
                  <a:lnTo>
                    <a:pt x="4262" y="2909"/>
                  </a:lnTo>
                  <a:cubicBezTo>
                    <a:pt x="4934" y="2928"/>
                    <a:pt x="5592" y="2988"/>
                    <a:pt x="6272" y="3069"/>
                  </a:cubicBezTo>
                  <a:cubicBezTo>
                    <a:pt x="6591" y="3117"/>
                    <a:pt x="6910" y="3139"/>
                    <a:pt x="7227" y="3139"/>
                  </a:cubicBezTo>
                  <a:cubicBezTo>
                    <a:pt x="7806" y="3139"/>
                    <a:pt x="8380" y="3065"/>
                    <a:pt x="8940" y="2936"/>
                  </a:cubicBezTo>
                  <a:cubicBezTo>
                    <a:pt x="9507" y="2769"/>
                    <a:pt x="9974" y="2436"/>
                    <a:pt x="10375" y="2035"/>
                  </a:cubicBezTo>
                  <a:cubicBezTo>
                    <a:pt x="10742" y="1635"/>
                    <a:pt x="10975" y="1101"/>
                    <a:pt x="11008" y="568"/>
                  </a:cubicBezTo>
                  <a:lnTo>
                    <a:pt x="11008" y="468"/>
                  </a:lnTo>
                  <a:lnTo>
                    <a:pt x="10908" y="468"/>
                  </a:lnTo>
                  <a:lnTo>
                    <a:pt x="3103" y="101"/>
                  </a:lnTo>
                  <a:lnTo>
                    <a:pt x="835"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7"/>
            <p:cNvSpPr/>
            <p:nvPr/>
          </p:nvSpPr>
          <p:spPr>
            <a:xfrm>
              <a:off x="4157300" y="5014025"/>
              <a:ext cx="124275" cy="14200"/>
            </a:xfrm>
            <a:custGeom>
              <a:rect b="b" l="l" r="r" t="t"/>
              <a:pathLst>
                <a:path extrusionOk="0" h="568" w="4971">
                  <a:moveTo>
                    <a:pt x="4971" y="1"/>
                  </a:moveTo>
                  <a:lnTo>
                    <a:pt x="4971" y="1"/>
                  </a:lnTo>
                  <a:cubicBezTo>
                    <a:pt x="4137" y="34"/>
                    <a:pt x="3303" y="101"/>
                    <a:pt x="2503" y="234"/>
                  </a:cubicBezTo>
                  <a:cubicBezTo>
                    <a:pt x="1669" y="301"/>
                    <a:pt x="835" y="401"/>
                    <a:pt x="1" y="534"/>
                  </a:cubicBezTo>
                  <a:cubicBezTo>
                    <a:pt x="279" y="557"/>
                    <a:pt x="557" y="568"/>
                    <a:pt x="835" y="568"/>
                  </a:cubicBezTo>
                  <a:cubicBezTo>
                    <a:pt x="1391" y="568"/>
                    <a:pt x="1947" y="523"/>
                    <a:pt x="2503" y="434"/>
                  </a:cubicBezTo>
                  <a:cubicBezTo>
                    <a:pt x="3336" y="401"/>
                    <a:pt x="4170" y="234"/>
                    <a:pt x="497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7"/>
            <p:cNvSpPr/>
            <p:nvPr/>
          </p:nvSpPr>
          <p:spPr>
            <a:xfrm>
              <a:off x="4153975" y="5065725"/>
              <a:ext cx="68400" cy="26725"/>
            </a:xfrm>
            <a:custGeom>
              <a:rect b="b" l="l" r="r" t="t"/>
              <a:pathLst>
                <a:path extrusionOk="0" h="1069" w="2736">
                  <a:moveTo>
                    <a:pt x="2736" y="1"/>
                  </a:moveTo>
                  <a:cubicBezTo>
                    <a:pt x="2235" y="68"/>
                    <a:pt x="1768" y="234"/>
                    <a:pt x="1335" y="435"/>
                  </a:cubicBezTo>
                  <a:cubicBezTo>
                    <a:pt x="868" y="568"/>
                    <a:pt x="401" y="768"/>
                    <a:pt x="0" y="1068"/>
                  </a:cubicBezTo>
                  <a:cubicBezTo>
                    <a:pt x="467" y="1002"/>
                    <a:pt x="968" y="835"/>
                    <a:pt x="1401" y="635"/>
                  </a:cubicBezTo>
                  <a:cubicBezTo>
                    <a:pt x="1868" y="501"/>
                    <a:pt x="2335" y="268"/>
                    <a:pt x="2736"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7"/>
            <p:cNvSpPr/>
            <p:nvPr/>
          </p:nvSpPr>
          <p:spPr>
            <a:xfrm>
              <a:off x="3845425" y="4091700"/>
              <a:ext cx="57550" cy="33700"/>
            </a:xfrm>
            <a:custGeom>
              <a:rect b="b" l="l" r="r" t="t"/>
              <a:pathLst>
                <a:path extrusionOk="0" h="1348" w="2302">
                  <a:moveTo>
                    <a:pt x="0" y="101"/>
                  </a:moveTo>
                  <a:lnTo>
                    <a:pt x="0" y="101"/>
                  </a:lnTo>
                  <a:cubicBezTo>
                    <a:pt x="54" y="208"/>
                    <a:pt x="120" y="300"/>
                    <a:pt x="195" y="379"/>
                  </a:cubicBezTo>
                  <a:lnTo>
                    <a:pt x="195" y="379"/>
                  </a:lnTo>
                  <a:cubicBezTo>
                    <a:pt x="196" y="353"/>
                    <a:pt x="198" y="327"/>
                    <a:pt x="200" y="301"/>
                  </a:cubicBezTo>
                  <a:lnTo>
                    <a:pt x="0" y="101"/>
                  </a:lnTo>
                  <a:close/>
                  <a:moveTo>
                    <a:pt x="2068" y="1"/>
                  </a:moveTo>
                  <a:lnTo>
                    <a:pt x="2068" y="1"/>
                  </a:lnTo>
                  <a:cubicBezTo>
                    <a:pt x="1876" y="472"/>
                    <a:pt x="1437" y="715"/>
                    <a:pt x="1000" y="715"/>
                  </a:cubicBezTo>
                  <a:cubicBezTo>
                    <a:pt x="706" y="715"/>
                    <a:pt x="412" y="605"/>
                    <a:pt x="195" y="379"/>
                  </a:cubicBezTo>
                  <a:lnTo>
                    <a:pt x="195" y="379"/>
                  </a:lnTo>
                  <a:cubicBezTo>
                    <a:pt x="182" y="922"/>
                    <a:pt x="632" y="1348"/>
                    <a:pt x="1147" y="1348"/>
                  </a:cubicBezTo>
                  <a:cubicBezTo>
                    <a:pt x="1198" y="1348"/>
                    <a:pt x="1249" y="1344"/>
                    <a:pt x="1301" y="1335"/>
                  </a:cubicBezTo>
                  <a:cubicBezTo>
                    <a:pt x="1935" y="1235"/>
                    <a:pt x="2302" y="568"/>
                    <a:pt x="20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7"/>
            <p:cNvSpPr/>
            <p:nvPr/>
          </p:nvSpPr>
          <p:spPr>
            <a:xfrm>
              <a:off x="3809550" y="3964950"/>
              <a:ext cx="57575" cy="33675"/>
            </a:xfrm>
            <a:custGeom>
              <a:rect b="b" l="l" r="r" t="t"/>
              <a:pathLst>
                <a:path extrusionOk="0" h="1347" w="2303">
                  <a:moveTo>
                    <a:pt x="1" y="67"/>
                  </a:moveTo>
                  <a:cubicBezTo>
                    <a:pt x="47" y="159"/>
                    <a:pt x="102" y="240"/>
                    <a:pt x="164" y="312"/>
                  </a:cubicBezTo>
                  <a:lnTo>
                    <a:pt x="164" y="312"/>
                  </a:lnTo>
                  <a:cubicBezTo>
                    <a:pt x="165" y="297"/>
                    <a:pt x="166" y="282"/>
                    <a:pt x="168" y="267"/>
                  </a:cubicBezTo>
                  <a:lnTo>
                    <a:pt x="1" y="67"/>
                  </a:lnTo>
                  <a:close/>
                  <a:moveTo>
                    <a:pt x="2036" y="0"/>
                  </a:moveTo>
                  <a:lnTo>
                    <a:pt x="2036" y="0"/>
                  </a:lnTo>
                  <a:cubicBezTo>
                    <a:pt x="1864" y="463"/>
                    <a:pt x="1446" y="697"/>
                    <a:pt x="1021" y="697"/>
                  </a:cubicBezTo>
                  <a:cubicBezTo>
                    <a:pt x="706" y="697"/>
                    <a:pt x="388" y="569"/>
                    <a:pt x="164" y="312"/>
                  </a:cubicBezTo>
                  <a:lnTo>
                    <a:pt x="164" y="312"/>
                  </a:lnTo>
                  <a:cubicBezTo>
                    <a:pt x="131" y="874"/>
                    <a:pt x="594" y="1347"/>
                    <a:pt x="1148" y="1347"/>
                  </a:cubicBezTo>
                  <a:cubicBezTo>
                    <a:pt x="1199" y="1347"/>
                    <a:pt x="1250" y="1343"/>
                    <a:pt x="1302" y="1335"/>
                  </a:cubicBezTo>
                  <a:cubicBezTo>
                    <a:pt x="1936" y="1235"/>
                    <a:pt x="2302" y="567"/>
                    <a:pt x="2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7"/>
            <p:cNvSpPr/>
            <p:nvPr/>
          </p:nvSpPr>
          <p:spPr>
            <a:xfrm>
              <a:off x="3315050" y="4205125"/>
              <a:ext cx="90075" cy="306025"/>
            </a:xfrm>
            <a:custGeom>
              <a:rect b="b" l="l" r="r" t="t"/>
              <a:pathLst>
                <a:path extrusionOk="0" h="12241" w="3603">
                  <a:moveTo>
                    <a:pt x="834" y="0"/>
                  </a:moveTo>
                  <a:lnTo>
                    <a:pt x="567" y="67"/>
                  </a:lnTo>
                  <a:cubicBezTo>
                    <a:pt x="0" y="3903"/>
                    <a:pt x="534" y="7839"/>
                    <a:pt x="2102" y="11408"/>
                  </a:cubicBezTo>
                  <a:cubicBezTo>
                    <a:pt x="2276" y="11786"/>
                    <a:pt x="2602" y="12240"/>
                    <a:pt x="2970" y="12240"/>
                  </a:cubicBezTo>
                  <a:cubicBezTo>
                    <a:pt x="3025" y="12240"/>
                    <a:pt x="3080" y="12230"/>
                    <a:pt x="3136" y="12209"/>
                  </a:cubicBezTo>
                  <a:cubicBezTo>
                    <a:pt x="3503" y="12042"/>
                    <a:pt x="3603" y="11609"/>
                    <a:pt x="3603" y="11208"/>
                  </a:cubicBezTo>
                  <a:cubicBezTo>
                    <a:pt x="3603" y="7372"/>
                    <a:pt x="1368" y="3836"/>
                    <a:pt x="83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7"/>
            <p:cNvSpPr/>
            <p:nvPr/>
          </p:nvSpPr>
          <p:spPr>
            <a:xfrm>
              <a:off x="4223175" y="3848200"/>
              <a:ext cx="19225" cy="416150"/>
            </a:xfrm>
            <a:custGeom>
              <a:rect b="b" l="l" r="r" t="t"/>
              <a:pathLst>
                <a:path extrusionOk="0" h="16646" w="769">
                  <a:moveTo>
                    <a:pt x="34" y="0"/>
                  </a:moveTo>
                  <a:lnTo>
                    <a:pt x="34" y="0"/>
                  </a:lnTo>
                  <a:cubicBezTo>
                    <a:pt x="1" y="201"/>
                    <a:pt x="34" y="434"/>
                    <a:pt x="68" y="668"/>
                  </a:cubicBezTo>
                  <a:cubicBezTo>
                    <a:pt x="68" y="1101"/>
                    <a:pt x="134" y="1702"/>
                    <a:pt x="168" y="2435"/>
                  </a:cubicBezTo>
                  <a:cubicBezTo>
                    <a:pt x="301" y="3937"/>
                    <a:pt x="435" y="6005"/>
                    <a:pt x="468" y="8306"/>
                  </a:cubicBezTo>
                  <a:cubicBezTo>
                    <a:pt x="535" y="10608"/>
                    <a:pt x="535" y="12676"/>
                    <a:pt x="535" y="14177"/>
                  </a:cubicBezTo>
                  <a:lnTo>
                    <a:pt x="535" y="15978"/>
                  </a:lnTo>
                  <a:cubicBezTo>
                    <a:pt x="501" y="16179"/>
                    <a:pt x="501" y="16412"/>
                    <a:pt x="535" y="16646"/>
                  </a:cubicBezTo>
                  <a:cubicBezTo>
                    <a:pt x="568" y="16412"/>
                    <a:pt x="601" y="16212"/>
                    <a:pt x="601" y="15978"/>
                  </a:cubicBezTo>
                  <a:cubicBezTo>
                    <a:pt x="635" y="15545"/>
                    <a:pt x="668" y="14944"/>
                    <a:pt x="701" y="14211"/>
                  </a:cubicBezTo>
                  <a:cubicBezTo>
                    <a:pt x="735" y="12676"/>
                    <a:pt x="768" y="10608"/>
                    <a:pt x="701" y="8306"/>
                  </a:cubicBezTo>
                  <a:cubicBezTo>
                    <a:pt x="635" y="6005"/>
                    <a:pt x="468" y="3937"/>
                    <a:pt x="335" y="2435"/>
                  </a:cubicBezTo>
                  <a:cubicBezTo>
                    <a:pt x="268" y="1668"/>
                    <a:pt x="168" y="1068"/>
                    <a:pt x="134" y="634"/>
                  </a:cubicBezTo>
                  <a:cubicBezTo>
                    <a:pt x="101" y="434"/>
                    <a:pt x="68" y="2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4" name="Google Shape;2504;p67"/>
          <p:cNvSpPr txBox="1"/>
          <p:nvPr/>
        </p:nvSpPr>
        <p:spPr>
          <a:xfrm>
            <a:off x="2774300" y="2941350"/>
            <a:ext cx="5882100" cy="1987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172B4D"/>
              </a:buClr>
              <a:buSzPts val="1500"/>
              <a:buFont typeface="Raleway"/>
              <a:buChar char="❖"/>
            </a:pPr>
            <a:r>
              <a:rPr lang="en" sz="1500">
                <a:solidFill>
                  <a:srgbClr val="172B4D"/>
                </a:solidFill>
                <a:highlight>
                  <a:srgbClr val="F4F5F7"/>
                </a:highlight>
                <a:latin typeface="Raleway"/>
                <a:ea typeface="Raleway"/>
                <a:cs typeface="Raleway"/>
                <a:sym typeface="Raleway"/>
              </a:rPr>
              <a:t>Gunakan KBBI &amp; EYD yg baik &amp; benar</a:t>
            </a:r>
            <a:endParaRPr sz="1500">
              <a:solidFill>
                <a:srgbClr val="172B4D"/>
              </a:solidFill>
              <a:highlight>
                <a:srgbClr val="F4F5F7"/>
              </a:highlight>
              <a:latin typeface="Raleway"/>
              <a:ea typeface="Raleway"/>
              <a:cs typeface="Raleway"/>
              <a:sym typeface="Raleway"/>
            </a:endParaRPr>
          </a:p>
          <a:p>
            <a:pPr indent="-323850" lvl="0" marL="457200" rtl="0" algn="l">
              <a:spcBef>
                <a:spcPts val="0"/>
              </a:spcBef>
              <a:spcAft>
                <a:spcPts val="0"/>
              </a:spcAft>
              <a:buClr>
                <a:srgbClr val="172B4D"/>
              </a:buClr>
              <a:buSzPts val="1500"/>
              <a:buFont typeface="Raleway"/>
              <a:buChar char="❖"/>
            </a:pPr>
            <a:r>
              <a:rPr lang="en" sz="1500">
                <a:solidFill>
                  <a:srgbClr val="172B4D"/>
                </a:solidFill>
                <a:highlight>
                  <a:srgbClr val="F4F5F7"/>
                </a:highlight>
                <a:latin typeface="Raleway"/>
                <a:ea typeface="Raleway"/>
                <a:cs typeface="Raleway"/>
                <a:sym typeface="Raleway"/>
              </a:rPr>
              <a:t>Tambahkan hashtag yg sudah riset dibawah artikel</a:t>
            </a:r>
            <a:endParaRPr sz="1500">
              <a:solidFill>
                <a:srgbClr val="172B4D"/>
              </a:solidFill>
              <a:highlight>
                <a:srgbClr val="F4F5F7"/>
              </a:highlight>
              <a:latin typeface="Raleway"/>
              <a:ea typeface="Raleway"/>
              <a:cs typeface="Raleway"/>
              <a:sym typeface="Raleway"/>
            </a:endParaRPr>
          </a:p>
          <a:p>
            <a:pPr indent="-323850" lvl="0" marL="457200" rtl="0" algn="l">
              <a:spcBef>
                <a:spcPts val="0"/>
              </a:spcBef>
              <a:spcAft>
                <a:spcPts val="0"/>
              </a:spcAft>
              <a:buClr>
                <a:srgbClr val="172B4D"/>
              </a:buClr>
              <a:buSzPts val="1500"/>
              <a:buFont typeface="Raleway"/>
              <a:buChar char="❖"/>
            </a:pPr>
            <a:r>
              <a:rPr lang="en" sz="1500">
                <a:solidFill>
                  <a:srgbClr val="172B4D"/>
                </a:solidFill>
                <a:highlight>
                  <a:srgbClr val="F4F5F7"/>
                </a:highlight>
                <a:latin typeface="Raleway"/>
                <a:ea typeface="Raleway"/>
                <a:cs typeface="Raleway"/>
                <a:sym typeface="Raleway"/>
              </a:rPr>
              <a:t>Gunakan </a:t>
            </a:r>
            <a:r>
              <a:rPr lang="en" sz="1500" u="sng">
                <a:solidFill>
                  <a:srgbClr val="172B4D"/>
                </a:solidFill>
                <a:highlight>
                  <a:srgbClr val="F4F5F7"/>
                </a:highlight>
                <a:latin typeface="Raleway"/>
                <a:ea typeface="Raleway"/>
                <a:cs typeface="Raleway"/>
                <a:sym typeface="Raleway"/>
                <a:hlinkClick r:id="rId3">
                  <a:extLst>
                    <a:ext uri="{A12FA001-AC4F-418D-AE19-62706E023703}">
                      <ahyp:hlinkClr val="tx"/>
                    </a:ext>
                  </a:extLst>
                </a:hlinkClick>
              </a:rPr>
              <a:t>https://best-spinner.com/id</a:t>
            </a:r>
            <a:r>
              <a:rPr lang="en" sz="1500">
                <a:solidFill>
                  <a:srgbClr val="172B4D"/>
                </a:solidFill>
                <a:highlight>
                  <a:srgbClr val="F4F5F7"/>
                </a:highlight>
                <a:latin typeface="Raleway"/>
                <a:ea typeface="Raleway"/>
                <a:cs typeface="Raleway"/>
                <a:sym typeface="Raleway"/>
              </a:rPr>
              <a:t> &amp; </a:t>
            </a:r>
            <a:r>
              <a:rPr lang="en" sz="1500" u="sng">
                <a:solidFill>
                  <a:srgbClr val="172B4D"/>
                </a:solidFill>
                <a:highlight>
                  <a:srgbClr val="F4F5F7"/>
                </a:highlight>
                <a:latin typeface="Raleway"/>
                <a:ea typeface="Raleway"/>
                <a:cs typeface="Raleway"/>
                <a:sym typeface="Raleway"/>
                <a:hlinkClick r:id="rId4">
                  <a:extLst>
                    <a:ext uri="{A12FA001-AC4F-418D-AE19-62706E023703}">
                      <ahyp:hlinkClr val="tx"/>
                    </a:ext>
                  </a:extLst>
                </a:hlinkClick>
              </a:rPr>
              <a:t>https://smallseotools.com/plagiarism-checker</a:t>
            </a:r>
            <a:r>
              <a:rPr lang="en" sz="1500">
                <a:solidFill>
                  <a:srgbClr val="172B4D"/>
                </a:solidFill>
                <a:highlight>
                  <a:srgbClr val="F4F5F7"/>
                </a:highlight>
                <a:latin typeface="Raleway"/>
                <a:ea typeface="Raleway"/>
                <a:cs typeface="Raleway"/>
                <a:sym typeface="Raleway"/>
              </a:rPr>
              <a:t> (Optional)</a:t>
            </a:r>
            <a:endParaRPr sz="1500">
              <a:solidFill>
                <a:srgbClr val="172B4D"/>
              </a:solidFill>
              <a:highlight>
                <a:srgbClr val="F4F5F7"/>
              </a:highlight>
              <a:latin typeface="Raleway"/>
              <a:ea typeface="Raleway"/>
              <a:cs typeface="Raleway"/>
              <a:sym typeface="Raleway"/>
            </a:endParaRPr>
          </a:p>
          <a:p>
            <a:pPr indent="-323850" lvl="0" marL="457200" rtl="0" algn="l">
              <a:spcBef>
                <a:spcPts val="0"/>
              </a:spcBef>
              <a:spcAft>
                <a:spcPts val="0"/>
              </a:spcAft>
              <a:buClr>
                <a:srgbClr val="172B4D"/>
              </a:buClr>
              <a:buSzPts val="1500"/>
              <a:buFont typeface="Raleway"/>
              <a:buChar char="❖"/>
            </a:pPr>
            <a:r>
              <a:rPr lang="en" sz="1500">
                <a:solidFill>
                  <a:srgbClr val="172B4D"/>
                </a:solidFill>
                <a:highlight>
                  <a:srgbClr val="F4F5F7"/>
                </a:highlight>
                <a:latin typeface="Raleway"/>
                <a:ea typeface="Raleway"/>
                <a:cs typeface="Raleway"/>
                <a:sym typeface="Raleway"/>
              </a:rPr>
              <a:t>100% Original lebih baik</a:t>
            </a:r>
            <a:endParaRPr sz="1500">
              <a:solidFill>
                <a:srgbClr val="172B4D"/>
              </a:solidFill>
              <a:highlight>
                <a:srgbClr val="F4F5F7"/>
              </a:highlight>
              <a:latin typeface="Raleway"/>
              <a:ea typeface="Raleway"/>
              <a:cs typeface="Raleway"/>
              <a:sym typeface="Raleway"/>
            </a:endParaRPr>
          </a:p>
          <a:p>
            <a:pPr indent="-323850" lvl="0" marL="457200" rtl="0" algn="l">
              <a:spcBef>
                <a:spcPts val="0"/>
              </a:spcBef>
              <a:spcAft>
                <a:spcPts val="0"/>
              </a:spcAft>
              <a:buClr>
                <a:srgbClr val="172B4D"/>
              </a:buClr>
              <a:buSzPts val="1500"/>
              <a:buFont typeface="Raleway"/>
              <a:buChar char="❖"/>
            </a:pPr>
            <a:r>
              <a:rPr lang="en" sz="1500">
                <a:solidFill>
                  <a:srgbClr val="172B4D"/>
                </a:solidFill>
                <a:highlight>
                  <a:srgbClr val="F4F5F7"/>
                </a:highlight>
                <a:latin typeface="Raleway"/>
                <a:ea typeface="Raleway"/>
                <a:cs typeface="Raleway"/>
                <a:sym typeface="Raleway"/>
              </a:rPr>
              <a:t>Percantik menggunakan symbol </a:t>
            </a:r>
            <a:r>
              <a:rPr lang="en" sz="1500" u="sng">
                <a:solidFill>
                  <a:srgbClr val="172B4D"/>
                </a:solidFill>
                <a:highlight>
                  <a:srgbClr val="F4F5F7"/>
                </a:highlight>
                <a:latin typeface="Raleway"/>
                <a:ea typeface="Raleway"/>
                <a:cs typeface="Raleway"/>
                <a:sym typeface="Raleway"/>
                <a:hlinkClick r:id="rId5">
                  <a:extLst>
                    <a:ext uri="{A12FA001-AC4F-418D-AE19-62706E023703}">
                      <ahyp:hlinkClr val="tx"/>
                    </a:ext>
                  </a:extLst>
                </a:hlinkClick>
              </a:rPr>
              <a:t>https://coolsymbol.com</a:t>
            </a:r>
            <a:r>
              <a:rPr lang="en" sz="1500">
                <a:solidFill>
                  <a:srgbClr val="172B4D"/>
                </a:solidFill>
                <a:highlight>
                  <a:srgbClr val="F4F5F7"/>
                </a:highlight>
                <a:latin typeface="Raleway"/>
                <a:ea typeface="Raleway"/>
                <a:cs typeface="Raleway"/>
                <a:sym typeface="Raleway"/>
              </a:rPr>
              <a:t> (Optional)</a:t>
            </a:r>
            <a:endParaRPr sz="1500">
              <a:latin typeface="Raleway"/>
              <a:ea typeface="Raleway"/>
              <a:cs typeface="Raleway"/>
              <a:sym typeface="Raleway"/>
            </a:endParaRPr>
          </a:p>
        </p:txBody>
      </p:sp>
      <p:sp>
        <p:nvSpPr>
          <p:cNvPr id="2505" name="Google Shape;2505;p67"/>
          <p:cNvSpPr txBox="1"/>
          <p:nvPr/>
        </p:nvSpPr>
        <p:spPr>
          <a:xfrm>
            <a:off x="778925" y="1530975"/>
            <a:ext cx="7359300" cy="1208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172B4D"/>
              </a:buClr>
              <a:buSzPts val="1500"/>
              <a:buFont typeface="Raleway"/>
              <a:buChar char="❖"/>
            </a:pPr>
            <a:r>
              <a:rPr lang="en" sz="1500">
                <a:solidFill>
                  <a:srgbClr val="172B4D"/>
                </a:solidFill>
                <a:highlight>
                  <a:srgbClr val="F4F5F7"/>
                </a:highlight>
                <a:latin typeface="Raleway"/>
                <a:ea typeface="Raleway"/>
                <a:cs typeface="Raleway"/>
                <a:sym typeface="Raleway"/>
              </a:rPr>
              <a:t>Usahakan maks IG : </a:t>
            </a:r>
            <a:r>
              <a:rPr lang="en" sz="1500">
                <a:solidFill>
                  <a:srgbClr val="980000"/>
                </a:solidFill>
                <a:highlight>
                  <a:srgbClr val="F4F5F7"/>
                </a:highlight>
                <a:latin typeface="Raleway"/>
                <a:ea typeface="Raleway"/>
                <a:cs typeface="Raleway"/>
                <a:sym typeface="Raleway"/>
              </a:rPr>
              <a:t>2200</a:t>
            </a:r>
            <a:r>
              <a:rPr lang="en" sz="1500">
                <a:solidFill>
                  <a:srgbClr val="172B4D"/>
                </a:solidFill>
                <a:highlight>
                  <a:srgbClr val="F4F5F7"/>
                </a:highlight>
                <a:latin typeface="Raleway"/>
                <a:ea typeface="Raleway"/>
                <a:cs typeface="Raleway"/>
                <a:sym typeface="Raleway"/>
              </a:rPr>
              <a:t> karakter &amp; FB : </a:t>
            </a:r>
            <a:r>
              <a:rPr lang="en" sz="1500">
                <a:solidFill>
                  <a:srgbClr val="980000"/>
                </a:solidFill>
                <a:highlight>
                  <a:srgbClr val="F4F5F7"/>
                </a:highlight>
                <a:latin typeface="Raleway"/>
                <a:ea typeface="Raleway"/>
                <a:cs typeface="Raleway"/>
                <a:sym typeface="Raleway"/>
              </a:rPr>
              <a:t>3000</a:t>
            </a:r>
            <a:r>
              <a:rPr lang="en" sz="1500">
                <a:solidFill>
                  <a:srgbClr val="172B4D"/>
                </a:solidFill>
                <a:highlight>
                  <a:srgbClr val="F4F5F7"/>
                </a:highlight>
                <a:latin typeface="Raleway"/>
                <a:ea typeface="Raleway"/>
                <a:cs typeface="Raleway"/>
                <a:sym typeface="Raleway"/>
              </a:rPr>
              <a:t> karakter</a:t>
            </a:r>
            <a:endParaRPr sz="1500">
              <a:solidFill>
                <a:srgbClr val="172B4D"/>
              </a:solidFill>
              <a:highlight>
                <a:srgbClr val="F4F5F7"/>
              </a:highlight>
              <a:latin typeface="Raleway"/>
              <a:ea typeface="Raleway"/>
              <a:cs typeface="Raleway"/>
              <a:sym typeface="Raleway"/>
            </a:endParaRPr>
          </a:p>
          <a:p>
            <a:pPr indent="-323850" lvl="0" marL="457200" rtl="0" algn="l">
              <a:spcBef>
                <a:spcPts val="0"/>
              </a:spcBef>
              <a:spcAft>
                <a:spcPts val="0"/>
              </a:spcAft>
              <a:buClr>
                <a:srgbClr val="172B4D"/>
              </a:buClr>
              <a:buSzPts val="1500"/>
              <a:buFont typeface="Raleway"/>
              <a:buChar char="❖"/>
            </a:pPr>
            <a:r>
              <a:rPr lang="en" sz="1500">
                <a:solidFill>
                  <a:srgbClr val="172B4D"/>
                </a:solidFill>
                <a:highlight>
                  <a:srgbClr val="F4F5F7"/>
                </a:highlight>
                <a:latin typeface="Raleway"/>
                <a:ea typeface="Raleway"/>
                <a:cs typeface="Raleway"/>
                <a:sym typeface="Raleway"/>
              </a:rPr>
              <a:t>Tulis copywriting mu di </a:t>
            </a:r>
            <a:r>
              <a:rPr lang="en" sz="1500" u="sng">
                <a:solidFill>
                  <a:srgbClr val="172B4D"/>
                </a:solidFill>
                <a:highlight>
                  <a:srgbClr val="F4F5F7"/>
                </a:highlight>
                <a:latin typeface="Raleway"/>
                <a:ea typeface="Raleway"/>
                <a:cs typeface="Raleway"/>
                <a:sym typeface="Raleway"/>
                <a:hlinkClick r:id="rId6">
                  <a:extLst>
                    <a:ext uri="{A12FA001-AC4F-418D-AE19-62706E023703}">
                      <ahyp:hlinkClr val="tx"/>
                    </a:ext>
                  </a:extLst>
                </a:hlinkClick>
              </a:rPr>
              <a:t>https://docs.google.com/document/u/0</a:t>
            </a:r>
            <a:r>
              <a:rPr lang="en" sz="1500">
                <a:solidFill>
                  <a:srgbClr val="172B4D"/>
                </a:solidFill>
                <a:highlight>
                  <a:srgbClr val="F4F5F7"/>
                </a:highlight>
                <a:latin typeface="Raleway"/>
                <a:ea typeface="Raleway"/>
                <a:cs typeface="Raleway"/>
                <a:sym typeface="Raleway"/>
              </a:rPr>
              <a:t> kemudian copas copywriting ke card masing2 beserta link docs taruh di komentar (Jangan lupa "Yang Punya Link..." dijadikan editor)</a:t>
            </a:r>
            <a:endParaRPr sz="1500">
              <a:solidFill>
                <a:srgbClr val="172B4D"/>
              </a:solidFill>
              <a:highlight>
                <a:srgbClr val="F4F5F7"/>
              </a:highlight>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1"/>
          <p:cNvSpPr/>
          <p:nvPr/>
        </p:nvSpPr>
        <p:spPr>
          <a:xfrm>
            <a:off x="7165125" y="936728"/>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p:nvPr/>
        </p:nvSpPr>
        <p:spPr>
          <a:xfrm>
            <a:off x="2819750" y="315386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
          <p:cNvSpPr/>
          <p:nvPr/>
        </p:nvSpPr>
        <p:spPr>
          <a:xfrm>
            <a:off x="6179000" y="31272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a:off x="1532350" y="100741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txBox="1"/>
          <p:nvPr>
            <p:ph type="title"/>
          </p:nvPr>
        </p:nvSpPr>
        <p:spPr>
          <a:xfrm>
            <a:off x="311700" y="20966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Materi Copywriting</a:t>
            </a:r>
            <a:endParaRPr/>
          </a:p>
        </p:txBody>
      </p:sp>
      <p:sp>
        <p:nvSpPr>
          <p:cNvPr id="547" name="Google Shape;547;p41"/>
          <p:cNvSpPr txBox="1"/>
          <p:nvPr>
            <p:ph idx="1" type="subTitle"/>
          </p:nvPr>
        </p:nvSpPr>
        <p:spPr>
          <a:xfrm>
            <a:off x="656250" y="2283872"/>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Pengantar tentang </a:t>
            </a:r>
            <a:endParaRPr/>
          </a:p>
          <a:p>
            <a:pPr indent="0" lvl="0" marL="0" rtl="0" algn="ctr">
              <a:spcBef>
                <a:spcPts val="0"/>
              </a:spcBef>
              <a:spcAft>
                <a:spcPts val="0"/>
              </a:spcAft>
              <a:buNone/>
            </a:pPr>
            <a:r>
              <a:rPr lang="en"/>
              <a:t>Copywriting</a:t>
            </a:r>
            <a:endParaRPr/>
          </a:p>
        </p:txBody>
      </p:sp>
      <p:sp>
        <p:nvSpPr>
          <p:cNvPr id="548" name="Google Shape;548;p41"/>
          <p:cNvSpPr txBox="1"/>
          <p:nvPr>
            <p:ph idx="2" type="subTitle"/>
          </p:nvPr>
        </p:nvSpPr>
        <p:spPr>
          <a:xfrm>
            <a:off x="656250" y="1663472"/>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Apa Itu Copywriting?</a:t>
            </a:r>
            <a:endParaRPr/>
          </a:p>
        </p:txBody>
      </p:sp>
      <p:sp>
        <p:nvSpPr>
          <p:cNvPr id="549" name="Google Shape;549;p41"/>
          <p:cNvSpPr txBox="1"/>
          <p:nvPr>
            <p:ph idx="3" type="subTitle"/>
          </p:nvPr>
        </p:nvSpPr>
        <p:spPr>
          <a:xfrm>
            <a:off x="6288975" y="2140609"/>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Memahami pentingnya Copywriting</a:t>
            </a:r>
            <a:endParaRPr/>
          </a:p>
        </p:txBody>
      </p:sp>
      <p:sp>
        <p:nvSpPr>
          <p:cNvPr id="550" name="Google Shape;550;p41"/>
          <p:cNvSpPr txBox="1"/>
          <p:nvPr>
            <p:ph idx="4" type="subTitle"/>
          </p:nvPr>
        </p:nvSpPr>
        <p:spPr>
          <a:xfrm>
            <a:off x="6288975" y="1592784"/>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Tujuan Copywriting</a:t>
            </a:r>
            <a:endParaRPr/>
          </a:p>
        </p:txBody>
      </p:sp>
      <p:sp>
        <p:nvSpPr>
          <p:cNvPr id="551" name="Google Shape;551;p41"/>
          <p:cNvSpPr txBox="1"/>
          <p:nvPr>
            <p:ph idx="5" type="subTitle"/>
          </p:nvPr>
        </p:nvSpPr>
        <p:spPr>
          <a:xfrm>
            <a:off x="1943600" y="4417003"/>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Kelebihan-kelebihan Copywriting</a:t>
            </a:r>
            <a:endParaRPr/>
          </a:p>
        </p:txBody>
      </p:sp>
      <p:sp>
        <p:nvSpPr>
          <p:cNvPr id="552" name="Google Shape;552;p41"/>
          <p:cNvSpPr txBox="1"/>
          <p:nvPr>
            <p:ph idx="6" type="subTitle"/>
          </p:nvPr>
        </p:nvSpPr>
        <p:spPr>
          <a:xfrm>
            <a:off x="1943600" y="3809922"/>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Mengapa Copywriting?</a:t>
            </a:r>
            <a:endParaRPr/>
          </a:p>
        </p:txBody>
      </p:sp>
      <p:sp>
        <p:nvSpPr>
          <p:cNvPr id="553" name="Google Shape;553;p41"/>
          <p:cNvSpPr txBox="1"/>
          <p:nvPr>
            <p:ph idx="7" type="subTitle"/>
          </p:nvPr>
        </p:nvSpPr>
        <p:spPr>
          <a:xfrm>
            <a:off x="5302850" y="435270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Jenis Konten Copywriting</a:t>
            </a:r>
            <a:endParaRPr/>
          </a:p>
        </p:txBody>
      </p:sp>
      <p:sp>
        <p:nvSpPr>
          <p:cNvPr id="554" name="Google Shape;554;p41"/>
          <p:cNvSpPr txBox="1"/>
          <p:nvPr>
            <p:ph idx="8" type="subTitle"/>
          </p:nvPr>
        </p:nvSpPr>
        <p:spPr>
          <a:xfrm>
            <a:off x="5020850" y="3755525"/>
            <a:ext cx="27684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Jenis Konten </a:t>
            </a:r>
            <a:r>
              <a:rPr lang="en"/>
              <a:t>Copywriting</a:t>
            </a:r>
            <a:endParaRPr/>
          </a:p>
        </p:txBody>
      </p:sp>
      <p:sp>
        <p:nvSpPr>
          <p:cNvPr id="555" name="Google Shape;555;p41"/>
          <p:cNvSpPr txBox="1"/>
          <p:nvPr>
            <p:ph idx="16" type="title"/>
          </p:nvPr>
        </p:nvSpPr>
        <p:spPr>
          <a:xfrm>
            <a:off x="1532300" y="100741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56" name="Google Shape;556;p41"/>
          <p:cNvSpPr txBox="1"/>
          <p:nvPr>
            <p:ph idx="17" type="title"/>
          </p:nvPr>
        </p:nvSpPr>
        <p:spPr>
          <a:xfrm>
            <a:off x="6179300" y="315917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57" name="Google Shape;557;p41"/>
          <p:cNvSpPr txBox="1"/>
          <p:nvPr>
            <p:ph idx="18" type="title"/>
          </p:nvPr>
        </p:nvSpPr>
        <p:spPr>
          <a:xfrm>
            <a:off x="7165075" y="936778"/>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58" name="Google Shape;558;p41"/>
          <p:cNvSpPr txBox="1"/>
          <p:nvPr>
            <p:ph idx="20" type="title"/>
          </p:nvPr>
        </p:nvSpPr>
        <p:spPr>
          <a:xfrm>
            <a:off x="2819600" y="315391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59" name="Google Shape;559;p41"/>
          <p:cNvSpPr/>
          <p:nvPr/>
        </p:nvSpPr>
        <p:spPr>
          <a:xfrm>
            <a:off x="2161375" y="95389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2972950" y="4886465"/>
            <a:ext cx="36000" cy="3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9" name="Shape 2509"/>
        <p:cNvGrpSpPr/>
        <p:nvPr/>
      </p:nvGrpSpPr>
      <p:grpSpPr>
        <a:xfrm>
          <a:off x="0" y="0"/>
          <a:ext cx="0" cy="0"/>
          <a:chOff x="0" y="0"/>
          <a:chExt cx="0" cy="0"/>
        </a:xfrm>
      </p:grpSpPr>
      <p:sp>
        <p:nvSpPr>
          <p:cNvPr id="2510" name="Google Shape;2510;p68"/>
          <p:cNvSpPr txBox="1"/>
          <p:nvPr>
            <p:ph type="title"/>
          </p:nvPr>
        </p:nvSpPr>
        <p:spPr>
          <a:xfrm>
            <a:off x="723900" y="695075"/>
            <a:ext cx="5306100" cy="13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0B5394"/>
                </a:solidFill>
              </a:rPr>
              <a:t>Selamat ! kamu telah naik level</a:t>
            </a:r>
            <a:endParaRPr sz="3800">
              <a:solidFill>
                <a:srgbClr val="0B5394"/>
              </a:solidFill>
            </a:endParaRPr>
          </a:p>
        </p:txBody>
      </p:sp>
      <p:sp>
        <p:nvSpPr>
          <p:cNvPr id="2511" name="Google Shape;2511;p68"/>
          <p:cNvSpPr/>
          <p:nvPr/>
        </p:nvSpPr>
        <p:spPr>
          <a:xfrm>
            <a:off x="4364600" y="3773700"/>
            <a:ext cx="4314300" cy="112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pSp>
        <p:nvGrpSpPr>
          <p:cNvPr id="565" name="Google Shape;565;p42"/>
          <p:cNvGrpSpPr/>
          <p:nvPr/>
        </p:nvGrpSpPr>
        <p:grpSpPr>
          <a:xfrm rot="-6901726">
            <a:off x="-3148222" y="1224340"/>
            <a:ext cx="10526452" cy="10365738"/>
            <a:chOff x="1132290" y="467842"/>
            <a:chExt cx="5085019" cy="4954098"/>
          </a:xfrm>
        </p:grpSpPr>
        <p:sp>
          <p:nvSpPr>
            <p:cNvPr id="566" name="Google Shape;566;p42"/>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42"/>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a:solidFill>
                  <a:srgbClr val="1155CC"/>
                </a:solidFill>
                <a:highlight>
                  <a:srgbClr val="FFFFFF"/>
                </a:highlight>
              </a:rPr>
              <a:t>“Hiduplah seolah engkau mati besok. Belajarlah seolah engkau hidup selamanya”</a:t>
            </a:r>
            <a:endParaRPr>
              <a:solidFill>
                <a:srgbClr val="1155CC"/>
              </a:solidFill>
            </a:endParaRPr>
          </a:p>
          <a:p>
            <a:pPr indent="0" lvl="0" marL="0" rtl="0" algn="ctr">
              <a:spcBef>
                <a:spcPts val="0"/>
              </a:spcBef>
              <a:spcAft>
                <a:spcPts val="0"/>
              </a:spcAft>
              <a:buNone/>
            </a:pPr>
            <a:r>
              <a:t/>
            </a:r>
            <a:endParaRPr/>
          </a:p>
        </p:txBody>
      </p:sp>
      <p:sp>
        <p:nvSpPr>
          <p:cNvPr id="570" name="Google Shape;570;p42"/>
          <p:cNvSpPr txBox="1"/>
          <p:nvPr>
            <p:ph type="title"/>
          </p:nvPr>
        </p:nvSpPr>
        <p:spPr>
          <a:xfrm>
            <a:off x="2647550" y="2391209"/>
            <a:ext cx="3422100" cy="3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lang="en">
                <a:solidFill>
                  <a:srgbClr val="000000"/>
                </a:solidFill>
                <a:highlight>
                  <a:srgbClr val="FFFFFF"/>
                </a:highlight>
              </a:rPr>
              <a:t>Mahatma Gandhi</a:t>
            </a:r>
            <a:endParaRPr>
              <a:solidFill>
                <a:srgbClr val="000000"/>
              </a:solidFill>
              <a:highlight>
                <a:srgbClr val="FFFFFF"/>
              </a:highlight>
            </a:endParaRPr>
          </a:p>
          <a:p>
            <a:pPr indent="0" lvl="0" marL="0" rtl="0" algn="ctr">
              <a:spcBef>
                <a:spcPts val="0"/>
              </a:spcBef>
              <a:spcAft>
                <a:spcPts val="0"/>
              </a:spcAft>
              <a:buNone/>
            </a:pPr>
            <a:r>
              <a:t/>
            </a:r>
            <a:endParaRPr/>
          </a:p>
        </p:txBody>
      </p:sp>
      <p:grpSp>
        <p:nvGrpSpPr>
          <p:cNvPr id="571" name="Google Shape;571;p42"/>
          <p:cNvGrpSpPr/>
          <p:nvPr/>
        </p:nvGrpSpPr>
        <p:grpSpPr>
          <a:xfrm>
            <a:off x="5" y="3079321"/>
            <a:ext cx="5522000" cy="2154276"/>
            <a:chOff x="545100" y="1812650"/>
            <a:chExt cx="6575375" cy="2565225"/>
          </a:xfrm>
        </p:grpSpPr>
        <p:sp>
          <p:nvSpPr>
            <p:cNvPr id="572" name="Google Shape;572;p42"/>
            <p:cNvSpPr/>
            <p:nvPr/>
          </p:nvSpPr>
          <p:spPr>
            <a:xfrm>
              <a:off x="6037625" y="2472975"/>
              <a:ext cx="1082850" cy="1110225"/>
            </a:xfrm>
            <a:custGeom>
              <a:rect b="b" l="l" r="r" t="t"/>
              <a:pathLst>
                <a:path extrusionOk="0" h="44409" w="43314">
                  <a:moveTo>
                    <a:pt x="21251" y="12609"/>
                  </a:moveTo>
                  <a:cubicBezTo>
                    <a:pt x="24472" y="12609"/>
                    <a:pt x="27712" y="14174"/>
                    <a:pt x="29605" y="17478"/>
                  </a:cubicBezTo>
                  <a:cubicBezTo>
                    <a:pt x="32280" y="22098"/>
                    <a:pt x="30669" y="28025"/>
                    <a:pt x="26049" y="30669"/>
                  </a:cubicBezTo>
                  <a:cubicBezTo>
                    <a:pt x="24467" y="31576"/>
                    <a:pt x="22820" y="31984"/>
                    <a:pt x="21228" y="31984"/>
                  </a:cubicBezTo>
                  <a:cubicBezTo>
                    <a:pt x="15291" y="31984"/>
                    <a:pt x="10111" y="26324"/>
                    <a:pt x="11885" y="19757"/>
                  </a:cubicBezTo>
                  <a:cubicBezTo>
                    <a:pt x="13140" y="15108"/>
                    <a:pt x="17181" y="12609"/>
                    <a:pt x="21251" y="12609"/>
                  </a:cubicBezTo>
                  <a:close/>
                  <a:moveTo>
                    <a:pt x="22341" y="0"/>
                  </a:moveTo>
                  <a:lnTo>
                    <a:pt x="17417" y="547"/>
                  </a:lnTo>
                  <a:lnTo>
                    <a:pt x="17143" y="4681"/>
                  </a:lnTo>
                  <a:lnTo>
                    <a:pt x="13465" y="6535"/>
                  </a:lnTo>
                  <a:lnTo>
                    <a:pt x="9575" y="3800"/>
                  </a:lnTo>
                  <a:lnTo>
                    <a:pt x="5654" y="6657"/>
                  </a:lnTo>
                  <a:lnTo>
                    <a:pt x="7690" y="11064"/>
                  </a:lnTo>
                  <a:lnTo>
                    <a:pt x="5350" y="14590"/>
                  </a:lnTo>
                  <a:lnTo>
                    <a:pt x="1094" y="14377"/>
                  </a:lnTo>
                  <a:lnTo>
                    <a:pt x="0" y="19605"/>
                  </a:lnTo>
                  <a:lnTo>
                    <a:pt x="4043" y="21156"/>
                  </a:lnTo>
                  <a:lnTo>
                    <a:pt x="4377" y="25563"/>
                  </a:lnTo>
                  <a:lnTo>
                    <a:pt x="213" y="27995"/>
                  </a:lnTo>
                  <a:lnTo>
                    <a:pt x="2219" y="32554"/>
                  </a:lnTo>
                  <a:lnTo>
                    <a:pt x="6565" y="31885"/>
                  </a:lnTo>
                  <a:lnTo>
                    <a:pt x="9423" y="35198"/>
                  </a:lnTo>
                  <a:lnTo>
                    <a:pt x="7903" y="39332"/>
                  </a:lnTo>
                  <a:lnTo>
                    <a:pt x="11885" y="42129"/>
                  </a:lnTo>
                  <a:lnTo>
                    <a:pt x="14985" y="38785"/>
                  </a:lnTo>
                  <a:lnTo>
                    <a:pt x="19301" y="39940"/>
                  </a:lnTo>
                  <a:lnTo>
                    <a:pt x="20639" y="44408"/>
                  </a:lnTo>
                  <a:lnTo>
                    <a:pt x="25441" y="44074"/>
                  </a:lnTo>
                  <a:lnTo>
                    <a:pt x="26049" y="40092"/>
                  </a:lnTo>
                  <a:lnTo>
                    <a:pt x="30153" y="37721"/>
                  </a:lnTo>
                  <a:lnTo>
                    <a:pt x="33496" y="40396"/>
                  </a:lnTo>
                  <a:lnTo>
                    <a:pt x="37751" y="37235"/>
                  </a:lnTo>
                  <a:lnTo>
                    <a:pt x="35593" y="33527"/>
                  </a:lnTo>
                  <a:lnTo>
                    <a:pt x="37691" y="29758"/>
                  </a:lnTo>
                  <a:lnTo>
                    <a:pt x="42007" y="30062"/>
                  </a:lnTo>
                  <a:lnTo>
                    <a:pt x="43314" y="25198"/>
                  </a:lnTo>
                  <a:lnTo>
                    <a:pt x="39636" y="23192"/>
                  </a:lnTo>
                  <a:lnTo>
                    <a:pt x="39150" y="18754"/>
                  </a:lnTo>
                  <a:lnTo>
                    <a:pt x="42736" y="16323"/>
                  </a:lnTo>
                  <a:lnTo>
                    <a:pt x="40366" y="12219"/>
                  </a:lnTo>
                  <a:lnTo>
                    <a:pt x="36688" y="12736"/>
                  </a:lnTo>
                  <a:lnTo>
                    <a:pt x="33648" y="8906"/>
                  </a:lnTo>
                  <a:lnTo>
                    <a:pt x="35198" y="5107"/>
                  </a:lnTo>
                  <a:lnTo>
                    <a:pt x="31095" y="2402"/>
                  </a:lnTo>
                  <a:lnTo>
                    <a:pt x="28025" y="5472"/>
                  </a:lnTo>
                  <a:lnTo>
                    <a:pt x="23952" y="4772"/>
                  </a:lnTo>
                  <a:lnTo>
                    <a:pt x="223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p:nvPr/>
          </p:nvSpPr>
          <p:spPr>
            <a:xfrm>
              <a:off x="545100" y="2811650"/>
              <a:ext cx="1155075" cy="1327850"/>
            </a:xfrm>
            <a:custGeom>
              <a:rect b="b" l="l" r="r" t="t"/>
              <a:pathLst>
                <a:path extrusionOk="0" h="53114" w="46203">
                  <a:moveTo>
                    <a:pt x="5341" y="1"/>
                  </a:moveTo>
                  <a:cubicBezTo>
                    <a:pt x="5233" y="1"/>
                    <a:pt x="5125" y="4"/>
                    <a:pt x="5016" y="10"/>
                  </a:cubicBezTo>
                  <a:cubicBezTo>
                    <a:pt x="2828" y="131"/>
                    <a:pt x="639" y="1682"/>
                    <a:pt x="305" y="3870"/>
                  </a:cubicBezTo>
                  <a:cubicBezTo>
                    <a:pt x="1" y="6058"/>
                    <a:pt x="1460" y="8125"/>
                    <a:pt x="2980" y="9706"/>
                  </a:cubicBezTo>
                  <a:cubicBezTo>
                    <a:pt x="5290" y="12077"/>
                    <a:pt x="7873" y="14083"/>
                    <a:pt x="10731" y="15694"/>
                  </a:cubicBezTo>
                  <a:cubicBezTo>
                    <a:pt x="11247" y="15998"/>
                    <a:pt x="11825" y="16302"/>
                    <a:pt x="12068" y="16849"/>
                  </a:cubicBezTo>
                  <a:cubicBezTo>
                    <a:pt x="12493" y="17822"/>
                    <a:pt x="11642" y="18916"/>
                    <a:pt x="10670" y="19372"/>
                  </a:cubicBezTo>
                  <a:cubicBezTo>
                    <a:pt x="9576" y="19858"/>
                    <a:pt x="8329" y="19858"/>
                    <a:pt x="7174" y="20132"/>
                  </a:cubicBezTo>
                  <a:cubicBezTo>
                    <a:pt x="5989" y="20375"/>
                    <a:pt x="4773" y="21044"/>
                    <a:pt x="4439" y="22199"/>
                  </a:cubicBezTo>
                  <a:cubicBezTo>
                    <a:pt x="3983" y="23810"/>
                    <a:pt x="5442" y="25299"/>
                    <a:pt x="6840" y="26241"/>
                  </a:cubicBezTo>
                  <a:cubicBezTo>
                    <a:pt x="9606" y="28126"/>
                    <a:pt x="12706" y="29493"/>
                    <a:pt x="15959" y="30314"/>
                  </a:cubicBezTo>
                  <a:cubicBezTo>
                    <a:pt x="17083" y="30618"/>
                    <a:pt x="18329" y="30861"/>
                    <a:pt x="19302" y="31530"/>
                  </a:cubicBezTo>
                  <a:cubicBezTo>
                    <a:pt x="20275" y="32229"/>
                    <a:pt x="20974" y="33536"/>
                    <a:pt x="20518" y="34661"/>
                  </a:cubicBezTo>
                  <a:cubicBezTo>
                    <a:pt x="20126" y="35697"/>
                    <a:pt x="18934" y="36191"/>
                    <a:pt x="17822" y="36191"/>
                  </a:cubicBezTo>
                  <a:cubicBezTo>
                    <a:pt x="17727" y="36191"/>
                    <a:pt x="17632" y="36188"/>
                    <a:pt x="17539" y="36181"/>
                  </a:cubicBezTo>
                  <a:cubicBezTo>
                    <a:pt x="16354" y="36089"/>
                    <a:pt x="15229" y="35573"/>
                    <a:pt x="14074" y="35269"/>
                  </a:cubicBezTo>
                  <a:cubicBezTo>
                    <a:pt x="13493" y="35113"/>
                    <a:pt x="12875" y="35030"/>
                    <a:pt x="12259" y="35030"/>
                  </a:cubicBezTo>
                  <a:cubicBezTo>
                    <a:pt x="10586" y="35030"/>
                    <a:pt x="8930" y="35640"/>
                    <a:pt x="8086" y="37062"/>
                  </a:cubicBezTo>
                  <a:cubicBezTo>
                    <a:pt x="7326" y="38339"/>
                    <a:pt x="7417" y="39980"/>
                    <a:pt x="7995" y="41348"/>
                  </a:cubicBezTo>
                  <a:cubicBezTo>
                    <a:pt x="8603" y="42716"/>
                    <a:pt x="9636" y="43840"/>
                    <a:pt x="10700" y="44874"/>
                  </a:cubicBezTo>
                  <a:cubicBezTo>
                    <a:pt x="14439" y="48430"/>
                    <a:pt x="19059" y="51166"/>
                    <a:pt x="24074" y="52351"/>
                  </a:cubicBezTo>
                  <a:cubicBezTo>
                    <a:pt x="26155" y="52833"/>
                    <a:pt x="28162" y="53114"/>
                    <a:pt x="30130" y="53114"/>
                  </a:cubicBezTo>
                  <a:cubicBezTo>
                    <a:pt x="32876" y="53114"/>
                    <a:pt x="35547" y="52567"/>
                    <a:pt x="38239" y="51257"/>
                  </a:cubicBezTo>
                  <a:lnTo>
                    <a:pt x="38208" y="51257"/>
                  </a:lnTo>
                  <a:cubicBezTo>
                    <a:pt x="45473" y="44965"/>
                    <a:pt x="46202" y="34600"/>
                    <a:pt x="44956" y="25481"/>
                  </a:cubicBezTo>
                  <a:cubicBezTo>
                    <a:pt x="44743" y="23961"/>
                    <a:pt x="44743" y="22351"/>
                    <a:pt x="43892" y="21074"/>
                  </a:cubicBezTo>
                  <a:cubicBezTo>
                    <a:pt x="43263" y="20163"/>
                    <a:pt x="42169" y="19530"/>
                    <a:pt x="41130" y="19530"/>
                  </a:cubicBezTo>
                  <a:cubicBezTo>
                    <a:pt x="40714" y="19530"/>
                    <a:pt x="40306" y="19632"/>
                    <a:pt x="39941" y="19858"/>
                  </a:cubicBezTo>
                  <a:cubicBezTo>
                    <a:pt x="38847" y="20496"/>
                    <a:pt x="38482" y="21864"/>
                    <a:pt x="37965" y="23019"/>
                  </a:cubicBezTo>
                  <a:cubicBezTo>
                    <a:pt x="37266" y="24569"/>
                    <a:pt x="36141" y="25876"/>
                    <a:pt x="34743" y="26819"/>
                  </a:cubicBezTo>
                  <a:cubicBezTo>
                    <a:pt x="34088" y="27256"/>
                    <a:pt x="33291" y="27599"/>
                    <a:pt x="32522" y="27599"/>
                  </a:cubicBezTo>
                  <a:cubicBezTo>
                    <a:pt x="32221" y="27599"/>
                    <a:pt x="31925" y="27546"/>
                    <a:pt x="31643" y="27427"/>
                  </a:cubicBezTo>
                  <a:cubicBezTo>
                    <a:pt x="30245" y="26849"/>
                    <a:pt x="29910" y="25056"/>
                    <a:pt x="29728" y="23536"/>
                  </a:cubicBezTo>
                  <a:lnTo>
                    <a:pt x="28938" y="15025"/>
                  </a:lnTo>
                  <a:cubicBezTo>
                    <a:pt x="28786" y="13505"/>
                    <a:pt x="28634" y="11955"/>
                    <a:pt x="28026" y="10557"/>
                  </a:cubicBezTo>
                  <a:cubicBezTo>
                    <a:pt x="27387" y="9159"/>
                    <a:pt x="26202" y="7943"/>
                    <a:pt x="24713" y="7700"/>
                  </a:cubicBezTo>
                  <a:cubicBezTo>
                    <a:pt x="24551" y="7670"/>
                    <a:pt x="24388" y="7656"/>
                    <a:pt x="24224" y="7656"/>
                  </a:cubicBezTo>
                  <a:cubicBezTo>
                    <a:pt x="22879" y="7656"/>
                    <a:pt x="21535" y="8624"/>
                    <a:pt x="21399" y="9980"/>
                  </a:cubicBezTo>
                  <a:cubicBezTo>
                    <a:pt x="21308" y="10618"/>
                    <a:pt x="21521" y="11226"/>
                    <a:pt x="21551" y="11864"/>
                  </a:cubicBezTo>
                  <a:cubicBezTo>
                    <a:pt x="21551" y="12502"/>
                    <a:pt x="21339" y="13232"/>
                    <a:pt x="20792" y="13475"/>
                  </a:cubicBezTo>
                  <a:cubicBezTo>
                    <a:pt x="20662" y="13529"/>
                    <a:pt x="20528" y="13553"/>
                    <a:pt x="20393" y="13553"/>
                  </a:cubicBezTo>
                  <a:cubicBezTo>
                    <a:pt x="19922" y="13553"/>
                    <a:pt x="19430" y="13265"/>
                    <a:pt x="19029" y="12958"/>
                  </a:cubicBezTo>
                  <a:cubicBezTo>
                    <a:pt x="17326" y="11560"/>
                    <a:pt x="16050" y="9706"/>
                    <a:pt x="14864" y="7852"/>
                  </a:cubicBezTo>
                  <a:cubicBezTo>
                    <a:pt x="13679" y="5967"/>
                    <a:pt x="12493" y="4083"/>
                    <a:pt x="10883" y="2533"/>
                  </a:cubicBezTo>
                  <a:cubicBezTo>
                    <a:pt x="9380" y="1088"/>
                    <a:pt x="7412" y="1"/>
                    <a:pt x="5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a:off x="602100" y="2850625"/>
              <a:ext cx="918725" cy="1412675"/>
            </a:xfrm>
            <a:custGeom>
              <a:rect b="b" l="l" r="r" t="t"/>
              <a:pathLst>
                <a:path extrusionOk="0" h="56507" w="36749">
                  <a:moveTo>
                    <a:pt x="1" y="1"/>
                  </a:moveTo>
                  <a:cubicBezTo>
                    <a:pt x="61" y="31"/>
                    <a:pt x="92" y="92"/>
                    <a:pt x="153" y="123"/>
                  </a:cubicBezTo>
                  <a:lnTo>
                    <a:pt x="669" y="487"/>
                  </a:lnTo>
                  <a:cubicBezTo>
                    <a:pt x="1095" y="791"/>
                    <a:pt x="1733" y="1247"/>
                    <a:pt x="2554" y="1855"/>
                  </a:cubicBezTo>
                  <a:cubicBezTo>
                    <a:pt x="4864" y="3588"/>
                    <a:pt x="7022" y="5472"/>
                    <a:pt x="9028" y="7509"/>
                  </a:cubicBezTo>
                  <a:cubicBezTo>
                    <a:pt x="10274" y="8816"/>
                    <a:pt x="11642" y="10275"/>
                    <a:pt x="13040" y="11886"/>
                  </a:cubicBezTo>
                  <a:cubicBezTo>
                    <a:pt x="14439" y="13497"/>
                    <a:pt x="15928" y="15229"/>
                    <a:pt x="17417" y="17114"/>
                  </a:cubicBezTo>
                  <a:cubicBezTo>
                    <a:pt x="19028" y="19059"/>
                    <a:pt x="20487" y="21095"/>
                    <a:pt x="21855" y="23193"/>
                  </a:cubicBezTo>
                  <a:cubicBezTo>
                    <a:pt x="22554" y="24287"/>
                    <a:pt x="23192" y="25472"/>
                    <a:pt x="23861" y="26658"/>
                  </a:cubicBezTo>
                  <a:cubicBezTo>
                    <a:pt x="24530" y="27813"/>
                    <a:pt x="25199" y="29029"/>
                    <a:pt x="25867" y="30245"/>
                  </a:cubicBezTo>
                  <a:cubicBezTo>
                    <a:pt x="28421" y="34804"/>
                    <a:pt x="30731" y="39485"/>
                    <a:pt x="32767" y="44287"/>
                  </a:cubicBezTo>
                  <a:cubicBezTo>
                    <a:pt x="34408" y="48239"/>
                    <a:pt x="35685" y="52312"/>
                    <a:pt x="36567" y="56506"/>
                  </a:cubicBezTo>
                  <a:lnTo>
                    <a:pt x="36749" y="56446"/>
                  </a:lnTo>
                  <a:cubicBezTo>
                    <a:pt x="35867" y="52251"/>
                    <a:pt x="34621" y="48148"/>
                    <a:pt x="32980" y="44196"/>
                  </a:cubicBezTo>
                  <a:cubicBezTo>
                    <a:pt x="30943" y="39363"/>
                    <a:pt x="28633" y="34652"/>
                    <a:pt x="26050" y="30093"/>
                  </a:cubicBezTo>
                  <a:cubicBezTo>
                    <a:pt x="25381" y="28877"/>
                    <a:pt x="24712" y="27691"/>
                    <a:pt x="24044" y="26506"/>
                  </a:cubicBezTo>
                  <a:cubicBezTo>
                    <a:pt x="23405" y="25320"/>
                    <a:pt x="22737" y="24165"/>
                    <a:pt x="22037" y="23041"/>
                  </a:cubicBezTo>
                  <a:cubicBezTo>
                    <a:pt x="20670" y="20943"/>
                    <a:pt x="19180" y="18877"/>
                    <a:pt x="17600" y="16931"/>
                  </a:cubicBezTo>
                  <a:cubicBezTo>
                    <a:pt x="16080" y="15047"/>
                    <a:pt x="14590" y="13345"/>
                    <a:pt x="13162" y="11734"/>
                  </a:cubicBezTo>
                  <a:cubicBezTo>
                    <a:pt x="11764" y="10123"/>
                    <a:pt x="10396" y="8664"/>
                    <a:pt x="9119" y="7387"/>
                  </a:cubicBezTo>
                  <a:cubicBezTo>
                    <a:pt x="7083" y="5351"/>
                    <a:pt x="4894" y="3466"/>
                    <a:pt x="2584" y="1764"/>
                  </a:cubicBezTo>
                  <a:cubicBezTo>
                    <a:pt x="1763" y="1156"/>
                    <a:pt x="1125" y="730"/>
                    <a:pt x="700" y="426"/>
                  </a:cubicBezTo>
                  <a:cubicBezTo>
                    <a:pt x="487" y="275"/>
                    <a:pt x="304" y="183"/>
                    <a:pt x="183" y="92"/>
                  </a:cubicBezTo>
                  <a:cubicBezTo>
                    <a:pt x="122" y="62"/>
                    <a:pt x="61"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a:off x="1149225" y="3003375"/>
              <a:ext cx="14450" cy="423275"/>
            </a:xfrm>
            <a:custGeom>
              <a:rect b="b" l="l" r="r" t="t"/>
              <a:pathLst>
                <a:path extrusionOk="0" h="16931" w="578">
                  <a:moveTo>
                    <a:pt x="548" y="0"/>
                  </a:moveTo>
                  <a:cubicBezTo>
                    <a:pt x="487" y="213"/>
                    <a:pt x="426" y="426"/>
                    <a:pt x="426" y="669"/>
                  </a:cubicBezTo>
                  <a:cubicBezTo>
                    <a:pt x="365" y="1095"/>
                    <a:pt x="274" y="1703"/>
                    <a:pt x="213" y="2462"/>
                  </a:cubicBezTo>
                  <a:cubicBezTo>
                    <a:pt x="92" y="3982"/>
                    <a:pt x="31" y="6140"/>
                    <a:pt x="31" y="8481"/>
                  </a:cubicBezTo>
                  <a:lnTo>
                    <a:pt x="31" y="14469"/>
                  </a:lnTo>
                  <a:lnTo>
                    <a:pt x="31" y="16262"/>
                  </a:lnTo>
                  <a:cubicBezTo>
                    <a:pt x="0" y="16505"/>
                    <a:pt x="31" y="16718"/>
                    <a:pt x="61" y="16931"/>
                  </a:cubicBezTo>
                  <a:cubicBezTo>
                    <a:pt x="122" y="16718"/>
                    <a:pt x="152" y="16505"/>
                    <a:pt x="152" y="16262"/>
                  </a:cubicBezTo>
                  <a:cubicBezTo>
                    <a:pt x="183" y="15837"/>
                    <a:pt x="213" y="15229"/>
                    <a:pt x="244" y="14469"/>
                  </a:cubicBezTo>
                  <a:cubicBezTo>
                    <a:pt x="304" y="12949"/>
                    <a:pt x="304" y="10821"/>
                    <a:pt x="304" y="8481"/>
                  </a:cubicBezTo>
                  <a:cubicBezTo>
                    <a:pt x="304" y="6140"/>
                    <a:pt x="365" y="4013"/>
                    <a:pt x="426" y="2493"/>
                  </a:cubicBezTo>
                  <a:cubicBezTo>
                    <a:pt x="487" y="1733"/>
                    <a:pt x="517" y="1095"/>
                    <a:pt x="548" y="669"/>
                  </a:cubicBezTo>
                  <a:cubicBezTo>
                    <a:pt x="578" y="456"/>
                    <a:pt x="578" y="244"/>
                    <a:pt x="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a:off x="653775" y="3380850"/>
              <a:ext cx="496225" cy="45800"/>
            </a:xfrm>
            <a:custGeom>
              <a:rect b="b" l="l" r="r" t="t"/>
              <a:pathLst>
                <a:path extrusionOk="0" h="1832" w="19849">
                  <a:moveTo>
                    <a:pt x="4014" y="1"/>
                  </a:moveTo>
                  <a:cubicBezTo>
                    <a:pt x="3639" y="1"/>
                    <a:pt x="3263" y="3"/>
                    <a:pt x="2888" y="8"/>
                  </a:cubicBezTo>
                  <a:cubicBezTo>
                    <a:pt x="1976" y="8"/>
                    <a:pt x="1247" y="69"/>
                    <a:pt x="760" y="99"/>
                  </a:cubicBezTo>
                  <a:cubicBezTo>
                    <a:pt x="487" y="130"/>
                    <a:pt x="244" y="160"/>
                    <a:pt x="0" y="190"/>
                  </a:cubicBezTo>
                  <a:cubicBezTo>
                    <a:pt x="122" y="206"/>
                    <a:pt x="251" y="213"/>
                    <a:pt x="384" y="213"/>
                  </a:cubicBezTo>
                  <a:cubicBezTo>
                    <a:pt x="517" y="213"/>
                    <a:pt x="654" y="206"/>
                    <a:pt x="791" y="190"/>
                  </a:cubicBezTo>
                  <a:lnTo>
                    <a:pt x="2918" y="190"/>
                  </a:lnTo>
                  <a:cubicBezTo>
                    <a:pt x="4712" y="190"/>
                    <a:pt x="7235" y="312"/>
                    <a:pt x="9970" y="555"/>
                  </a:cubicBezTo>
                  <a:cubicBezTo>
                    <a:pt x="12736" y="768"/>
                    <a:pt x="15198" y="1102"/>
                    <a:pt x="16992" y="1376"/>
                  </a:cubicBezTo>
                  <a:cubicBezTo>
                    <a:pt x="17873" y="1528"/>
                    <a:pt x="18603" y="1649"/>
                    <a:pt x="19089" y="1741"/>
                  </a:cubicBezTo>
                  <a:cubicBezTo>
                    <a:pt x="19363" y="1771"/>
                    <a:pt x="19606" y="1832"/>
                    <a:pt x="19849" y="1832"/>
                  </a:cubicBezTo>
                  <a:cubicBezTo>
                    <a:pt x="19606" y="1741"/>
                    <a:pt x="19363" y="1649"/>
                    <a:pt x="19089" y="1619"/>
                  </a:cubicBezTo>
                  <a:cubicBezTo>
                    <a:pt x="18603" y="1497"/>
                    <a:pt x="17904" y="1345"/>
                    <a:pt x="16992" y="1193"/>
                  </a:cubicBezTo>
                  <a:cubicBezTo>
                    <a:pt x="15198" y="859"/>
                    <a:pt x="12736" y="494"/>
                    <a:pt x="9970" y="251"/>
                  </a:cubicBezTo>
                  <a:cubicBezTo>
                    <a:pt x="8000" y="72"/>
                    <a:pt x="6009"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a:off x="1418975" y="3298200"/>
              <a:ext cx="181650" cy="648975"/>
            </a:xfrm>
            <a:custGeom>
              <a:rect b="b" l="l" r="r" t="t"/>
              <a:pathLst>
                <a:path extrusionOk="0" h="25959" w="7266">
                  <a:moveTo>
                    <a:pt x="7265" y="1"/>
                  </a:moveTo>
                  <a:cubicBezTo>
                    <a:pt x="7235" y="92"/>
                    <a:pt x="7174" y="183"/>
                    <a:pt x="7174" y="275"/>
                  </a:cubicBezTo>
                  <a:cubicBezTo>
                    <a:pt x="7083" y="457"/>
                    <a:pt x="6992" y="730"/>
                    <a:pt x="6901" y="1004"/>
                  </a:cubicBezTo>
                  <a:cubicBezTo>
                    <a:pt x="6688" y="1642"/>
                    <a:pt x="6384" y="2585"/>
                    <a:pt x="6019" y="3770"/>
                  </a:cubicBezTo>
                  <a:cubicBezTo>
                    <a:pt x="5320" y="6080"/>
                    <a:pt x="4439" y="9332"/>
                    <a:pt x="3496" y="12949"/>
                  </a:cubicBezTo>
                  <a:cubicBezTo>
                    <a:pt x="2585" y="16567"/>
                    <a:pt x="1733" y="19819"/>
                    <a:pt x="1065" y="22159"/>
                  </a:cubicBezTo>
                  <a:cubicBezTo>
                    <a:pt x="761" y="23314"/>
                    <a:pt x="487" y="24226"/>
                    <a:pt x="274" y="24925"/>
                  </a:cubicBezTo>
                  <a:lnTo>
                    <a:pt x="62" y="25685"/>
                  </a:lnTo>
                  <a:cubicBezTo>
                    <a:pt x="31" y="25776"/>
                    <a:pt x="31" y="25868"/>
                    <a:pt x="1" y="25959"/>
                  </a:cubicBezTo>
                  <a:cubicBezTo>
                    <a:pt x="62" y="25868"/>
                    <a:pt x="92" y="25807"/>
                    <a:pt x="123" y="25716"/>
                  </a:cubicBezTo>
                  <a:cubicBezTo>
                    <a:pt x="183" y="25503"/>
                    <a:pt x="274" y="25260"/>
                    <a:pt x="396" y="24956"/>
                  </a:cubicBezTo>
                  <a:cubicBezTo>
                    <a:pt x="609" y="24317"/>
                    <a:pt x="913" y="23375"/>
                    <a:pt x="1247" y="22220"/>
                  </a:cubicBezTo>
                  <a:cubicBezTo>
                    <a:pt x="1977" y="19880"/>
                    <a:pt x="2858" y="16627"/>
                    <a:pt x="3770" y="13041"/>
                  </a:cubicBezTo>
                  <a:cubicBezTo>
                    <a:pt x="4682" y="9424"/>
                    <a:pt x="5533" y="6171"/>
                    <a:pt x="6202" y="3831"/>
                  </a:cubicBezTo>
                  <a:cubicBezTo>
                    <a:pt x="6536" y="2676"/>
                    <a:pt x="6810" y="1733"/>
                    <a:pt x="6992" y="1034"/>
                  </a:cubicBezTo>
                  <a:cubicBezTo>
                    <a:pt x="7083" y="730"/>
                    <a:pt x="7144" y="487"/>
                    <a:pt x="7205" y="275"/>
                  </a:cubicBezTo>
                  <a:cubicBezTo>
                    <a:pt x="7235" y="214"/>
                    <a:pt x="7265" y="123"/>
                    <a:pt x="72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a:off x="749525" y="3805050"/>
              <a:ext cx="669475" cy="141700"/>
            </a:xfrm>
            <a:custGeom>
              <a:rect b="b" l="l" r="r" t="t"/>
              <a:pathLst>
                <a:path extrusionOk="0" h="5668" w="26779">
                  <a:moveTo>
                    <a:pt x="0" y="1"/>
                  </a:moveTo>
                  <a:cubicBezTo>
                    <a:pt x="91" y="31"/>
                    <a:pt x="152" y="62"/>
                    <a:pt x="274" y="62"/>
                  </a:cubicBezTo>
                  <a:lnTo>
                    <a:pt x="1034" y="244"/>
                  </a:lnTo>
                  <a:lnTo>
                    <a:pt x="3921" y="852"/>
                  </a:lnTo>
                  <a:cubicBezTo>
                    <a:pt x="6323" y="1369"/>
                    <a:pt x="9666" y="2128"/>
                    <a:pt x="13374" y="2980"/>
                  </a:cubicBezTo>
                  <a:cubicBezTo>
                    <a:pt x="17052" y="3800"/>
                    <a:pt x="20396" y="4530"/>
                    <a:pt x="22827" y="4986"/>
                  </a:cubicBezTo>
                  <a:cubicBezTo>
                    <a:pt x="24043" y="5229"/>
                    <a:pt x="25046" y="5411"/>
                    <a:pt x="25715" y="5533"/>
                  </a:cubicBezTo>
                  <a:lnTo>
                    <a:pt x="26505" y="5654"/>
                  </a:lnTo>
                  <a:cubicBezTo>
                    <a:pt x="26566" y="5654"/>
                    <a:pt x="26627" y="5668"/>
                    <a:pt x="26688" y="5668"/>
                  </a:cubicBezTo>
                  <a:cubicBezTo>
                    <a:pt x="26718" y="5668"/>
                    <a:pt x="26749" y="5664"/>
                    <a:pt x="26779" y="5654"/>
                  </a:cubicBezTo>
                  <a:cubicBezTo>
                    <a:pt x="26718" y="5624"/>
                    <a:pt x="26627" y="5594"/>
                    <a:pt x="26536" y="5594"/>
                  </a:cubicBezTo>
                  <a:lnTo>
                    <a:pt x="25776" y="5411"/>
                  </a:lnTo>
                  <a:lnTo>
                    <a:pt x="22858" y="4803"/>
                  </a:lnTo>
                  <a:cubicBezTo>
                    <a:pt x="20426" y="4287"/>
                    <a:pt x="17083" y="3527"/>
                    <a:pt x="13405" y="2706"/>
                  </a:cubicBezTo>
                  <a:cubicBezTo>
                    <a:pt x="9727" y="1855"/>
                    <a:pt x="6383" y="1125"/>
                    <a:pt x="3952" y="669"/>
                  </a:cubicBezTo>
                  <a:cubicBezTo>
                    <a:pt x="2736" y="426"/>
                    <a:pt x="1733" y="244"/>
                    <a:pt x="1064" y="153"/>
                  </a:cubicBezTo>
                  <a:lnTo>
                    <a:pt x="274" y="31"/>
                  </a:lnTo>
                  <a:cubicBezTo>
                    <a:pt x="183" y="1"/>
                    <a:pt x="9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p:nvPr/>
          </p:nvSpPr>
          <p:spPr>
            <a:xfrm>
              <a:off x="5594600" y="2244725"/>
              <a:ext cx="303975" cy="291350"/>
            </a:xfrm>
            <a:custGeom>
              <a:rect b="b" l="l" r="r" t="t"/>
              <a:pathLst>
                <a:path extrusionOk="0" h="11654" w="12159">
                  <a:moveTo>
                    <a:pt x="5841" y="1"/>
                  </a:moveTo>
                  <a:cubicBezTo>
                    <a:pt x="3551" y="1"/>
                    <a:pt x="1459" y="1350"/>
                    <a:pt x="547" y="3477"/>
                  </a:cubicBezTo>
                  <a:cubicBezTo>
                    <a:pt x="304" y="4024"/>
                    <a:pt x="122" y="4601"/>
                    <a:pt x="92" y="5179"/>
                  </a:cubicBezTo>
                  <a:cubicBezTo>
                    <a:pt x="0" y="5726"/>
                    <a:pt x="31" y="6304"/>
                    <a:pt x="122" y="6851"/>
                  </a:cubicBezTo>
                  <a:cubicBezTo>
                    <a:pt x="304" y="7884"/>
                    <a:pt x="760" y="8857"/>
                    <a:pt x="1459" y="9647"/>
                  </a:cubicBezTo>
                  <a:cubicBezTo>
                    <a:pt x="2523" y="10893"/>
                    <a:pt x="4134" y="11653"/>
                    <a:pt x="5806" y="11653"/>
                  </a:cubicBezTo>
                  <a:cubicBezTo>
                    <a:pt x="6353" y="11653"/>
                    <a:pt x="6900" y="11592"/>
                    <a:pt x="7447" y="11410"/>
                  </a:cubicBezTo>
                  <a:cubicBezTo>
                    <a:pt x="7630" y="11380"/>
                    <a:pt x="7842" y="11288"/>
                    <a:pt x="8025" y="11228"/>
                  </a:cubicBezTo>
                  <a:cubicBezTo>
                    <a:pt x="8146" y="11167"/>
                    <a:pt x="8298" y="11106"/>
                    <a:pt x="8420" y="11015"/>
                  </a:cubicBezTo>
                  <a:lnTo>
                    <a:pt x="8663" y="10893"/>
                  </a:lnTo>
                  <a:cubicBezTo>
                    <a:pt x="8724" y="10863"/>
                    <a:pt x="8754" y="10833"/>
                    <a:pt x="8754" y="10832"/>
                  </a:cubicBezTo>
                  <a:lnTo>
                    <a:pt x="8754" y="10832"/>
                  </a:lnTo>
                  <a:cubicBezTo>
                    <a:pt x="8329" y="11045"/>
                    <a:pt x="7873" y="11228"/>
                    <a:pt x="7417" y="11349"/>
                  </a:cubicBezTo>
                  <a:cubicBezTo>
                    <a:pt x="6986" y="11476"/>
                    <a:pt x="6535" y="11539"/>
                    <a:pt x="6079" y="11539"/>
                  </a:cubicBezTo>
                  <a:cubicBezTo>
                    <a:pt x="5988" y="11539"/>
                    <a:pt x="5897" y="11537"/>
                    <a:pt x="5806" y="11532"/>
                  </a:cubicBezTo>
                  <a:cubicBezTo>
                    <a:pt x="4165" y="11501"/>
                    <a:pt x="2614" y="10772"/>
                    <a:pt x="1581" y="9525"/>
                  </a:cubicBezTo>
                  <a:cubicBezTo>
                    <a:pt x="912" y="8766"/>
                    <a:pt x="487" y="7823"/>
                    <a:pt x="304" y="6820"/>
                  </a:cubicBezTo>
                  <a:cubicBezTo>
                    <a:pt x="122" y="5726"/>
                    <a:pt x="243" y="4601"/>
                    <a:pt x="699" y="3568"/>
                  </a:cubicBezTo>
                  <a:cubicBezTo>
                    <a:pt x="1616" y="1485"/>
                    <a:pt x="3648" y="189"/>
                    <a:pt x="5870" y="189"/>
                  </a:cubicBezTo>
                  <a:cubicBezTo>
                    <a:pt x="6080" y="189"/>
                    <a:pt x="6292" y="201"/>
                    <a:pt x="6505" y="224"/>
                  </a:cubicBezTo>
                  <a:cubicBezTo>
                    <a:pt x="7083" y="285"/>
                    <a:pt x="7630" y="437"/>
                    <a:pt x="8146" y="680"/>
                  </a:cubicBezTo>
                  <a:cubicBezTo>
                    <a:pt x="8663" y="893"/>
                    <a:pt x="9119" y="1167"/>
                    <a:pt x="9545" y="1531"/>
                  </a:cubicBezTo>
                  <a:cubicBezTo>
                    <a:pt x="11611" y="3294"/>
                    <a:pt x="12159" y="6273"/>
                    <a:pt x="10821" y="8644"/>
                  </a:cubicBezTo>
                  <a:cubicBezTo>
                    <a:pt x="10578" y="9130"/>
                    <a:pt x="10244" y="9586"/>
                    <a:pt x="9849" y="9951"/>
                  </a:cubicBezTo>
                  <a:cubicBezTo>
                    <a:pt x="9484" y="10285"/>
                    <a:pt x="9119" y="10559"/>
                    <a:pt x="8724" y="10832"/>
                  </a:cubicBezTo>
                  <a:cubicBezTo>
                    <a:pt x="8724" y="10832"/>
                    <a:pt x="8785" y="10832"/>
                    <a:pt x="8815" y="10772"/>
                  </a:cubicBezTo>
                  <a:lnTo>
                    <a:pt x="9058" y="10650"/>
                  </a:lnTo>
                  <a:cubicBezTo>
                    <a:pt x="9180" y="10559"/>
                    <a:pt x="9301" y="10498"/>
                    <a:pt x="9423" y="10407"/>
                  </a:cubicBezTo>
                  <a:cubicBezTo>
                    <a:pt x="9605" y="10285"/>
                    <a:pt x="9757" y="10164"/>
                    <a:pt x="9909" y="10012"/>
                  </a:cubicBezTo>
                  <a:cubicBezTo>
                    <a:pt x="10304" y="9647"/>
                    <a:pt x="10669" y="9191"/>
                    <a:pt x="10943" y="8705"/>
                  </a:cubicBezTo>
                  <a:cubicBezTo>
                    <a:pt x="11763" y="7246"/>
                    <a:pt x="11915" y="5513"/>
                    <a:pt x="11399" y="3933"/>
                  </a:cubicBezTo>
                  <a:cubicBezTo>
                    <a:pt x="11034" y="2960"/>
                    <a:pt x="10456" y="2079"/>
                    <a:pt x="9636" y="1379"/>
                  </a:cubicBezTo>
                  <a:cubicBezTo>
                    <a:pt x="8754" y="650"/>
                    <a:pt x="7690" y="164"/>
                    <a:pt x="6535" y="42"/>
                  </a:cubicBezTo>
                  <a:cubicBezTo>
                    <a:pt x="6303" y="14"/>
                    <a:pt x="6071" y="1"/>
                    <a:pt x="58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2"/>
            <p:cNvSpPr/>
            <p:nvPr/>
          </p:nvSpPr>
          <p:spPr>
            <a:xfrm>
              <a:off x="5422100" y="2058075"/>
              <a:ext cx="649725" cy="664175"/>
            </a:xfrm>
            <a:custGeom>
              <a:rect b="b" l="l" r="r" t="t"/>
              <a:pathLst>
                <a:path extrusionOk="0" h="26567" w="25989">
                  <a:moveTo>
                    <a:pt x="13375" y="0"/>
                  </a:moveTo>
                  <a:lnTo>
                    <a:pt x="10426" y="304"/>
                  </a:lnTo>
                  <a:lnTo>
                    <a:pt x="10365" y="304"/>
                  </a:lnTo>
                  <a:lnTo>
                    <a:pt x="10365" y="365"/>
                  </a:lnTo>
                  <a:cubicBezTo>
                    <a:pt x="10306" y="1161"/>
                    <a:pt x="10276" y="1956"/>
                    <a:pt x="10219" y="2779"/>
                  </a:cubicBezTo>
                  <a:lnTo>
                    <a:pt x="10219" y="2779"/>
                  </a:lnTo>
                  <a:lnTo>
                    <a:pt x="8121" y="3873"/>
                  </a:lnTo>
                  <a:lnTo>
                    <a:pt x="8121" y="3873"/>
                  </a:lnTo>
                  <a:lnTo>
                    <a:pt x="5867" y="2250"/>
                  </a:lnTo>
                  <a:lnTo>
                    <a:pt x="5806" y="2219"/>
                  </a:lnTo>
                  <a:lnTo>
                    <a:pt x="5745" y="2250"/>
                  </a:lnTo>
                  <a:lnTo>
                    <a:pt x="3405" y="3952"/>
                  </a:lnTo>
                  <a:lnTo>
                    <a:pt x="3344" y="3982"/>
                  </a:lnTo>
                  <a:lnTo>
                    <a:pt x="3374" y="4073"/>
                  </a:lnTo>
                  <a:cubicBezTo>
                    <a:pt x="3761" y="4907"/>
                    <a:pt x="4178" y="5770"/>
                    <a:pt x="4566" y="6633"/>
                  </a:cubicBezTo>
                  <a:lnTo>
                    <a:pt x="4566" y="6633"/>
                  </a:lnTo>
                  <a:lnTo>
                    <a:pt x="3234" y="8630"/>
                  </a:lnTo>
                  <a:lnTo>
                    <a:pt x="3234" y="8630"/>
                  </a:lnTo>
                  <a:lnTo>
                    <a:pt x="760" y="8511"/>
                  </a:lnTo>
                  <a:lnTo>
                    <a:pt x="669" y="8511"/>
                  </a:lnTo>
                  <a:lnTo>
                    <a:pt x="669" y="8602"/>
                  </a:lnTo>
                  <a:cubicBezTo>
                    <a:pt x="456" y="9636"/>
                    <a:pt x="244" y="10669"/>
                    <a:pt x="0" y="11703"/>
                  </a:cubicBezTo>
                  <a:lnTo>
                    <a:pt x="0" y="11794"/>
                  </a:lnTo>
                  <a:lnTo>
                    <a:pt x="92" y="11824"/>
                  </a:lnTo>
                  <a:lnTo>
                    <a:pt x="2468" y="12715"/>
                  </a:lnTo>
                  <a:lnTo>
                    <a:pt x="2468" y="12715"/>
                  </a:lnTo>
                  <a:cubicBezTo>
                    <a:pt x="2527" y="13522"/>
                    <a:pt x="2611" y="14355"/>
                    <a:pt x="2670" y="15188"/>
                  </a:cubicBezTo>
                  <a:lnTo>
                    <a:pt x="2670" y="15188"/>
                  </a:lnTo>
                  <a:cubicBezTo>
                    <a:pt x="1891" y="15638"/>
                    <a:pt x="1083" y="16117"/>
                    <a:pt x="274" y="16566"/>
                  </a:cubicBezTo>
                  <a:lnTo>
                    <a:pt x="244" y="16596"/>
                  </a:lnTo>
                  <a:lnTo>
                    <a:pt x="152" y="16657"/>
                  </a:lnTo>
                  <a:lnTo>
                    <a:pt x="183" y="16718"/>
                  </a:lnTo>
                  <a:cubicBezTo>
                    <a:pt x="578" y="17660"/>
                    <a:pt x="1004" y="18572"/>
                    <a:pt x="1368" y="19423"/>
                  </a:cubicBezTo>
                  <a:lnTo>
                    <a:pt x="1399" y="19514"/>
                  </a:lnTo>
                  <a:lnTo>
                    <a:pt x="1490" y="19514"/>
                  </a:lnTo>
                  <a:lnTo>
                    <a:pt x="4017" y="19098"/>
                  </a:lnTo>
                  <a:lnTo>
                    <a:pt x="5660" y="21006"/>
                  </a:lnTo>
                  <a:lnTo>
                    <a:pt x="5660" y="21006"/>
                  </a:lnTo>
                  <a:cubicBezTo>
                    <a:pt x="5335" y="21836"/>
                    <a:pt x="5039" y="22664"/>
                    <a:pt x="4773" y="23405"/>
                  </a:cubicBezTo>
                  <a:lnTo>
                    <a:pt x="4742" y="23466"/>
                  </a:lnTo>
                  <a:lnTo>
                    <a:pt x="4803" y="23527"/>
                  </a:lnTo>
                  <a:lnTo>
                    <a:pt x="7174" y="25198"/>
                  </a:lnTo>
                  <a:lnTo>
                    <a:pt x="7235" y="25229"/>
                  </a:lnTo>
                  <a:lnTo>
                    <a:pt x="7295" y="25168"/>
                  </a:lnTo>
                  <a:lnTo>
                    <a:pt x="9109" y="23206"/>
                  </a:lnTo>
                  <a:lnTo>
                    <a:pt x="9109" y="23206"/>
                  </a:lnTo>
                  <a:lnTo>
                    <a:pt x="11565" y="23879"/>
                  </a:lnTo>
                  <a:lnTo>
                    <a:pt x="11565" y="23879"/>
                  </a:lnTo>
                  <a:lnTo>
                    <a:pt x="12341" y="26475"/>
                  </a:lnTo>
                  <a:lnTo>
                    <a:pt x="12372" y="26566"/>
                  </a:lnTo>
                  <a:lnTo>
                    <a:pt x="12432" y="26566"/>
                  </a:lnTo>
                  <a:lnTo>
                    <a:pt x="15290" y="26353"/>
                  </a:lnTo>
                  <a:lnTo>
                    <a:pt x="15320" y="26353"/>
                  </a:lnTo>
                  <a:lnTo>
                    <a:pt x="15320" y="26293"/>
                  </a:lnTo>
                  <a:cubicBezTo>
                    <a:pt x="15470" y="25483"/>
                    <a:pt x="15590" y="24673"/>
                    <a:pt x="15710" y="23951"/>
                  </a:cubicBezTo>
                  <a:lnTo>
                    <a:pt x="15710" y="23951"/>
                  </a:lnTo>
                  <a:lnTo>
                    <a:pt x="18063" y="22615"/>
                  </a:lnTo>
                  <a:lnTo>
                    <a:pt x="18063" y="22615"/>
                  </a:lnTo>
                  <a:lnTo>
                    <a:pt x="20001" y="24165"/>
                  </a:lnTo>
                  <a:lnTo>
                    <a:pt x="20062" y="24195"/>
                  </a:lnTo>
                  <a:lnTo>
                    <a:pt x="20122" y="24165"/>
                  </a:lnTo>
                  <a:lnTo>
                    <a:pt x="22645" y="22280"/>
                  </a:lnTo>
                  <a:lnTo>
                    <a:pt x="22676" y="22220"/>
                  </a:lnTo>
                  <a:lnTo>
                    <a:pt x="22645" y="22159"/>
                  </a:lnTo>
                  <a:cubicBezTo>
                    <a:pt x="22199" y="21416"/>
                    <a:pt x="21783" y="20672"/>
                    <a:pt x="21395" y="19986"/>
                  </a:cubicBezTo>
                  <a:lnTo>
                    <a:pt x="21395" y="19986"/>
                  </a:lnTo>
                  <a:lnTo>
                    <a:pt x="22656" y="17815"/>
                  </a:lnTo>
                  <a:lnTo>
                    <a:pt x="22656" y="17815"/>
                  </a:lnTo>
                  <a:lnTo>
                    <a:pt x="25168" y="17995"/>
                  </a:lnTo>
                  <a:lnTo>
                    <a:pt x="25229" y="17995"/>
                  </a:lnTo>
                  <a:lnTo>
                    <a:pt x="25229" y="17964"/>
                  </a:lnTo>
                  <a:cubicBezTo>
                    <a:pt x="25472" y="16900"/>
                    <a:pt x="25746" y="15928"/>
                    <a:pt x="25989" y="15046"/>
                  </a:cubicBezTo>
                  <a:lnTo>
                    <a:pt x="25989" y="15016"/>
                  </a:lnTo>
                  <a:lnTo>
                    <a:pt x="25928" y="15016"/>
                  </a:lnTo>
                  <a:lnTo>
                    <a:pt x="23768" y="13846"/>
                  </a:lnTo>
                  <a:lnTo>
                    <a:pt x="23768" y="13846"/>
                  </a:lnTo>
                  <a:cubicBezTo>
                    <a:pt x="23649" y="12803"/>
                    <a:pt x="23530" y="11935"/>
                    <a:pt x="23468" y="11215"/>
                  </a:cubicBezTo>
                  <a:lnTo>
                    <a:pt x="23468" y="11215"/>
                  </a:lnTo>
                  <a:lnTo>
                    <a:pt x="25047" y="10152"/>
                  </a:lnTo>
                  <a:lnTo>
                    <a:pt x="25411" y="9849"/>
                  </a:lnTo>
                  <a:lnTo>
                    <a:pt x="25016" y="10122"/>
                  </a:lnTo>
                  <a:lnTo>
                    <a:pt x="23436" y="11186"/>
                  </a:lnTo>
                  <a:lnTo>
                    <a:pt x="23709" y="13861"/>
                  </a:lnTo>
                  <a:lnTo>
                    <a:pt x="25857" y="15054"/>
                  </a:lnTo>
                  <a:lnTo>
                    <a:pt x="25857" y="15054"/>
                  </a:lnTo>
                  <a:cubicBezTo>
                    <a:pt x="25619" y="15915"/>
                    <a:pt x="25353" y="16863"/>
                    <a:pt x="25086" y="17869"/>
                  </a:cubicBezTo>
                  <a:lnTo>
                    <a:pt x="25086" y="17869"/>
                  </a:lnTo>
                  <a:lnTo>
                    <a:pt x="22584" y="17691"/>
                  </a:lnTo>
                  <a:lnTo>
                    <a:pt x="22524" y="17691"/>
                  </a:lnTo>
                  <a:lnTo>
                    <a:pt x="22524" y="17721"/>
                  </a:lnTo>
                  <a:lnTo>
                    <a:pt x="21277" y="19940"/>
                  </a:lnTo>
                  <a:lnTo>
                    <a:pt x="21247" y="19970"/>
                  </a:lnTo>
                  <a:lnTo>
                    <a:pt x="21277" y="20001"/>
                  </a:lnTo>
                  <a:cubicBezTo>
                    <a:pt x="21662" y="20680"/>
                    <a:pt x="22075" y="21418"/>
                    <a:pt x="22516" y="22157"/>
                  </a:cubicBezTo>
                  <a:lnTo>
                    <a:pt x="22516" y="22157"/>
                  </a:lnTo>
                  <a:lnTo>
                    <a:pt x="20078" y="23978"/>
                  </a:lnTo>
                  <a:lnTo>
                    <a:pt x="20078" y="23978"/>
                  </a:lnTo>
                  <a:lnTo>
                    <a:pt x="18116" y="22432"/>
                  </a:lnTo>
                  <a:lnTo>
                    <a:pt x="18086" y="22372"/>
                  </a:lnTo>
                  <a:lnTo>
                    <a:pt x="18025" y="22402"/>
                  </a:lnTo>
                  <a:lnTo>
                    <a:pt x="15593" y="23800"/>
                  </a:lnTo>
                  <a:lnTo>
                    <a:pt x="15563" y="23830"/>
                  </a:lnTo>
                  <a:lnTo>
                    <a:pt x="15563" y="23861"/>
                  </a:lnTo>
                  <a:cubicBezTo>
                    <a:pt x="15416" y="24595"/>
                    <a:pt x="15298" y="25358"/>
                    <a:pt x="15180" y="26176"/>
                  </a:cubicBezTo>
                  <a:lnTo>
                    <a:pt x="15180" y="26176"/>
                  </a:lnTo>
                  <a:lnTo>
                    <a:pt x="12474" y="26349"/>
                  </a:lnTo>
                  <a:lnTo>
                    <a:pt x="12474" y="26349"/>
                  </a:lnTo>
                  <a:cubicBezTo>
                    <a:pt x="12235" y="25545"/>
                    <a:pt x="11969" y="24657"/>
                    <a:pt x="11703" y="23770"/>
                  </a:cubicBezTo>
                  <a:lnTo>
                    <a:pt x="11703" y="23709"/>
                  </a:lnTo>
                  <a:lnTo>
                    <a:pt x="11642" y="23709"/>
                  </a:lnTo>
                  <a:lnTo>
                    <a:pt x="9089" y="23010"/>
                  </a:lnTo>
                  <a:lnTo>
                    <a:pt x="9028" y="23010"/>
                  </a:lnTo>
                  <a:lnTo>
                    <a:pt x="8998" y="23071"/>
                  </a:lnTo>
                  <a:lnTo>
                    <a:pt x="7192" y="24994"/>
                  </a:lnTo>
                  <a:lnTo>
                    <a:pt x="4984" y="23417"/>
                  </a:lnTo>
                  <a:lnTo>
                    <a:pt x="4984" y="23417"/>
                  </a:lnTo>
                  <a:cubicBezTo>
                    <a:pt x="5250" y="22677"/>
                    <a:pt x="5543" y="21856"/>
                    <a:pt x="5836" y="21034"/>
                  </a:cubicBezTo>
                  <a:lnTo>
                    <a:pt x="5836" y="20973"/>
                  </a:lnTo>
                  <a:lnTo>
                    <a:pt x="5806" y="20943"/>
                  </a:lnTo>
                  <a:cubicBezTo>
                    <a:pt x="5259" y="20335"/>
                    <a:pt x="4681" y="19636"/>
                    <a:pt x="4104" y="18967"/>
                  </a:cubicBezTo>
                  <a:lnTo>
                    <a:pt x="4043" y="18937"/>
                  </a:lnTo>
                  <a:lnTo>
                    <a:pt x="4013" y="18937"/>
                  </a:lnTo>
                  <a:lnTo>
                    <a:pt x="1490" y="19323"/>
                  </a:lnTo>
                  <a:lnTo>
                    <a:pt x="367" y="16761"/>
                  </a:lnTo>
                  <a:lnTo>
                    <a:pt x="2797" y="15381"/>
                  </a:lnTo>
                  <a:lnTo>
                    <a:pt x="2858" y="15350"/>
                  </a:lnTo>
                  <a:lnTo>
                    <a:pt x="2858" y="15289"/>
                  </a:lnTo>
                  <a:cubicBezTo>
                    <a:pt x="2766" y="14408"/>
                    <a:pt x="2706" y="13526"/>
                    <a:pt x="2645" y="12645"/>
                  </a:cubicBezTo>
                  <a:lnTo>
                    <a:pt x="2645" y="12584"/>
                  </a:lnTo>
                  <a:lnTo>
                    <a:pt x="2584" y="12584"/>
                  </a:lnTo>
                  <a:lnTo>
                    <a:pt x="262" y="11673"/>
                  </a:lnTo>
                  <a:lnTo>
                    <a:pt x="262" y="11673"/>
                  </a:lnTo>
                  <a:cubicBezTo>
                    <a:pt x="462" y="10673"/>
                    <a:pt x="662" y="9700"/>
                    <a:pt x="862" y="8727"/>
                  </a:cubicBezTo>
                  <a:lnTo>
                    <a:pt x="862" y="8727"/>
                  </a:lnTo>
                  <a:lnTo>
                    <a:pt x="3314" y="8845"/>
                  </a:lnTo>
                  <a:lnTo>
                    <a:pt x="3374" y="8845"/>
                  </a:lnTo>
                  <a:lnTo>
                    <a:pt x="3405" y="8815"/>
                  </a:lnTo>
                  <a:lnTo>
                    <a:pt x="4803" y="6718"/>
                  </a:lnTo>
                  <a:lnTo>
                    <a:pt x="4833" y="6657"/>
                  </a:lnTo>
                  <a:lnTo>
                    <a:pt x="4803" y="6627"/>
                  </a:lnTo>
                  <a:lnTo>
                    <a:pt x="3621" y="4057"/>
                  </a:lnTo>
                  <a:lnTo>
                    <a:pt x="5852" y="2435"/>
                  </a:lnTo>
                  <a:lnTo>
                    <a:pt x="8116" y="4073"/>
                  </a:lnTo>
                  <a:lnTo>
                    <a:pt x="8177" y="4104"/>
                  </a:lnTo>
                  <a:lnTo>
                    <a:pt x="8207" y="4073"/>
                  </a:lnTo>
                  <a:lnTo>
                    <a:pt x="10396" y="2949"/>
                  </a:lnTo>
                  <a:lnTo>
                    <a:pt x="10426" y="2949"/>
                  </a:lnTo>
                  <a:lnTo>
                    <a:pt x="10426" y="2888"/>
                  </a:lnTo>
                  <a:cubicBezTo>
                    <a:pt x="10486" y="2055"/>
                    <a:pt x="10545" y="1252"/>
                    <a:pt x="10605" y="478"/>
                  </a:cubicBezTo>
                  <a:lnTo>
                    <a:pt x="10605" y="478"/>
                  </a:lnTo>
                  <a:lnTo>
                    <a:pt x="13396" y="187"/>
                  </a:lnTo>
                  <a:lnTo>
                    <a:pt x="13396" y="187"/>
                  </a:lnTo>
                  <a:cubicBezTo>
                    <a:pt x="13722" y="1164"/>
                    <a:pt x="14020" y="2057"/>
                    <a:pt x="14347" y="2949"/>
                  </a:cubicBezTo>
                  <a:lnTo>
                    <a:pt x="14347" y="3010"/>
                  </a:lnTo>
                  <a:lnTo>
                    <a:pt x="14378" y="3010"/>
                  </a:lnTo>
                  <a:lnTo>
                    <a:pt x="16749" y="3405"/>
                  </a:lnTo>
                  <a:lnTo>
                    <a:pt x="16809" y="3405"/>
                  </a:lnTo>
                  <a:lnTo>
                    <a:pt x="16809" y="3374"/>
                  </a:lnTo>
                  <a:cubicBezTo>
                    <a:pt x="17468" y="2715"/>
                    <a:pt x="18069" y="2115"/>
                    <a:pt x="18610" y="1545"/>
                  </a:cubicBezTo>
                  <a:lnTo>
                    <a:pt x="18610" y="1545"/>
                  </a:lnTo>
                  <a:lnTo>
                    <a:pt x="20984" y="3118"/>
                  </a:lnTo>
                  <a:lnTo>
                    <a:pt x="20984" y="3118"/>
                  </a:lnTo>
                  <a:cubicBezTo>
                    <a:pt x="20628" y="3950"/>
                    <a:pt x="20330" y="4694"/>
                    <a:pt x="20062" y="5350"/>
                  </a:cubicBezTo>
                  <a:lnTo>
                    <a:pt x="20062" y="5380"/>
                  </a:lnTo>
                  <a:lnTo>
                    <a:pt x="20062" y="5411"/>
                  </a:lnTo>
                  <a:lnTo>
                    <a:pt x="21885" y="7690"/>
                  </a:lnTo>
                  <a:lnTo>
                    <a:pt x="21916" y="7690"/>
                  </a:lnTo>
                  <a:lnTo>
                    <a:pt x="24076" y="7360"/>
                  </a:lnTo>
                  <a:lnTo>
                    <a:pt x="24076" y="7360"/>
                  </a:lnTo>
                  <a:lnTo>
                    <a:pt x="25138" y="9210"/>
                  </a:lnTo>
                  <a:cubicBezTo>
                    <a:pt x="25259" y="9393"/>
                    <a:pt x="25351" y="9545"/>
                    <a:pt x="25411" y="9636"/>
                  </a:cubicBezTo>
                  <a:lnTo>
                    <a:pt x="25168" y="9210"/>
                  </a:lnTo>
                  <a:lnTo>
                    <a:pt x="24135" y="7326"/>
                  </a:lnTo>
                  <a:lnTo>
                    <a:pt x="24104" y="7326"/>
                  </a:lnTo>
                  <a:lnTo>
                    <a:pt x="21943" y="7626"/>
                  </a:lnTo>
                  <a:lnTo>
                    <a:pt x="21943" y="7626"/>
                  </a:lnTo>
                  <a:lnTo>
                    <a:pt x="20169" y="5370"/>
                  </a:lnTo>
                  <a:lnTo>
                    <a:pt x="20169" y="5370"/>
                  </a:lnTo>
                  <a:cubicBezTo>
                    <a:pt x="20438" y="4683"/>
                    <a:pt x="20737" y="3966"/>
                    <a:pt x="21065" y="3131"/>
                  </a:cubicBezTo>
                  <a:lnTo>
                    <a:pt x="21065" y="3070"/>
                  </a:lnTo>
                  <a:lnTo>
                    <a:pt x="21034" y="3040"/>
                  </a:lnTo>
                  <a:lnTo>
                    <a:pt x="18603" y="1429"/>
                  </a:lnTo>
                  <a:lnTo>
                    <a:pt x="18542" y="1399"/>
                  </a:lnTo>
                  <a:lnTo>
                    <a:pt x="18511" y="1429"/>
                  </a:lnTo>
                  <a:lnTo>
                    <a:pt x="16697" y="3274"/>
                  </a:lnTo>
                  <a:lnTo>
                    <a:pt x="16697" y="3274"/>
                  </a:lnTo>
                  <a:lnTo>
                    <a:pt x="14401" y="2867"/>
                  </a:lnTo>
                  <a:lnTo>
                    <a:pt x="14401" y="2867"/>
                  </a:lnTo>
                  <a:lnTo>
                    <a:pt x="13435" y="61"/>
                  </a:lnTo>
                  <a:lnTo>
                    <a:pt x="134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p:nvPr/>
          </p:nvSpPr>
          <p:spPr>
            <a:xfrm>
              <a:off x="4598375" y="2943350"/>
              <a:ext cx="1996275" cy="1340450"/>
            </a:xfrm>
            <a:custGeom>
              <a:rect b="b" l="l" r="r" t="t"/>
              <a:pathLst>
                <a:path extrusionOk="0" h="53618" w="79851">
                  <a:moveTo>
                    <a:pt x="19545" y="0"/>
                  </a:moveTo>
                  <a:cubicBezTo>
                    <a:pt x="19150" y="0"/>
                    <a:pt x="18785" y="243"/>
                    <a:pt x="18633" y="639"/>
                  </a:cubicBezTo>
                  <a:lnTo>
                    <a:pt x="1" y="53618"/>
                  </a:lnTo>
                  <a:lnTo>
                    <a:pt x="58695" y="53618"/>
                  </a:lnTo>
                  <a:lnTo>
                    <a:pt x="79577" y="1368"/>
                  </a:lnTo>
                  <a:cubicBezTo>
                    <a:pt x="79850" y="730"/>
                    <a:pt x="79364" y="31"/>
                    <a:pt x="78695" y="31"/>
                  </a:cubicBezTo>
                  <a:lnTo>
                    <a:pt x="195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2"/>
            <p:cNvSpPr/>
            <p:nvPr/>
          </p:nvSpPr>
          <p:spPr>
            <a:xfrm>
              <a:off x="4662200" y="2996525"/>
              <a:ext cx="1848850" cy="1197625"/>
            </a:xfrm>
            <a:custGeom>
              <a:rect b="b" l="l" r="r" t="t"/>
              <a:pathLst>
                <a:path extrusionOk="0" h="47905" w="73954">
                  <a:moveTo>
                    <a:pt x="17661" y="1"/>
                  </a:moveTo>
                  <a:cubicBezTo>
                    <a:pt x="17418" y="1"/>
                    <a:pt x="17235" y="153"/>
                    <a:pt x="17144" y="366"/>
                  </a:cubicBezTo>
                  <a:lnTo>
                    <a:pt x="153" y="47205"/>
                  </a:lnTo>
                  <a:cubicBezTo>
                    <a:pt x="1" y="47540"/>
                    <a:pt x="274" y="47904"/>
                    <a:pt x="669" y="47904"/>
                  </a:cubicBezTo>
                  <a:lnTo>
                    <a:pt x="54105" y="47904"/>
                  </a:lnTo>
                  <a:cubicBezTo>
                    <a:pt x="54318" y="47904"/>
                    <a:pt x="54531" y="47783"/>
                    <a:pt x="54622" y="47570"/>
                  </a:cubicBezTo>
                  <a:lnTo>
                    <a:pt x="73802" y="730"/>
                  </a:lnTo>
                  <a:cubicBezTo>
                    <a:pt x="73954" y="396"/>
                    <a:pt x="73680" y="1"/>
                    <a:pt x="733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a:off x="4071775" y="4194125"/>
              <a:ext cx="1993975" cy="91975"/>
            </a:xfrm>
            <a:custGeom>
              <a:rect b="b" l="l" r="r" t="t"/>
              <a:pathLst>
                <a:path extrusionOk="0" h="3679" w="79759">
                  <a:moveTo>
                    <a:pt x="0" y="0"/>
                  </a:moveTo>
                  <a:lnTo>
                    <a:pt x="0" y="3678"/>
                  </a:lnTo>
                  <a:lnTo>
                    <a:pt x="79759" y="3678"/>
                  </a:lnTo>
                  <a:lnTo>
                    <a:pt x="775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2"/>
            <p:cNvSpPr/>
            <p:nvPr/>
          </p:nvSpPr>
          <p:spPr>
            <a:xfrm>
              <a:off x="3463100" y="3027700"/>
              <a:ext cx="1405825" cy="820175"/>
            </a:xfrm>
            <a:custGeom>
              <a:rect b="b" l="l" r="r" t="t"/>
              <a:pathLst>
                <a:path extrusionOk="0" h="32807" w="56233">
                  <a:moveTo>
                    <a:pt x="43527" y="0"/>
                  </a:moveTo>
                  <a:cubicBezTo>
                    <a:pt x="43527" y="0"/>
                    <a:pt x="41946" y="19119"/>
                    <a:pt x="38481" y="20061"/>
                  </a:cubicBezTo>
                  <a:cubicBezTo>
                    <a:pt x="34949" y="21007"/>
                    <a:pt x="31224" y="21333"/>
                    <a:pt x="27749" y="21333"/>
                  </a:cubicBezTo>
                  <a:cubicBezTo>
                    <a:pt x="21955" y="21333"/>
                    <a:pt x="16855" y="20426"/>
                    <a:pt x="14499" y="19970"/>
                  </a:cubicBezTo>
                  <a:cubicBezTo>
                    <a:pt x="14074" y="19575"/>
                    <a:pt x="13557" y="19149"/>
                    <a:pt x="13010" y="18602"/>
                  </a:cubicBezTo>
                  <a:cubicBezTo>
                    <a:pt x="12554" y="18116"/>
                    <a:pt x="12159" y="17569"/>
                    <a:pt x="11885" y="16961"/>
                  </a:cubicBezTo>
                  <a:cubicBezTo>
                    <a:pt x="11490" y="16231"/>
                    <a:pt x="11186" y="15441"/>
                    <a:pt x="11004" y="14620"/>
                  </a:cubicBezTo>
                  <a:cubicBezTo>
                    <a:pt x="10947" y="14147"/>
                    <a:pt x="10559" y="13862"/>
                    <a:pt x="10194" y="13862"/>
                  </a:cubicBezTo>
                  <a:cubicBezTo>
                    <a:pt x="9974" y="13862"/>
                    <a:pt x="9762" y="13966"/>
                    <a:pt x="9636" y="14195"/>
                  </a:cubicBezTo>
                  <a:cubicBezTo>
                    <a:pt x="9301" y="14833"/>
                    <a:pt x="9149" y="17143"/>
                    <a:pt x="10426" y="19271"/>
                  </a:cubicBezTo>
                  <a:cubicBezTo>
                    <a:pt x="10669" y="19848"/>
                    <a:pt x="10335" y="20487"/>
                    <a:pt x="9727" y="20639"/>
                  </a:cubicBezTo>
                  <a:cubicBezTo>
                    <a:pt x="8116" y="21247"/>
                    <a:pt x="2493" y="22979"/>
                    <a:pt x="1581" y="23405"/>
                  </a:cubicBezTo>
                  <a:cubicBezTo>
                    <a:pt x="760" y="23800"/>
                    <a:pt x="0" y="24499"/>
                    <a:pt x="851" y="24621"/>
                  </a:cubicBezTo>
                  <a:cubicBezTo>
                    <a:pt x="938" y="24636"/>
                    <a:pt x="1065" y="24643"/>
                    <a:pt x="1222" y="24643"/>
                  </a:cubicBezTo>
                  <a:cubicBezTo>
                    <a:pt x="2186" y="24643"/>
                    <a:pt x="4306" y="24380"/>
                    <a:pt x="5497" y="24221"/>
                  </a:cubicBezTo>
                  <a:lnTo>
                    <a:pt x="5497" y="24221"/>
                  </a:lnTo>
                  <a:cubicBezTo>
                    <a:pt x="3814" y="24468"/>
                    <a:pt x="249" y="25071"/>
                    <a:pt x="365" y="25745"/>
                  </a:cubicBezTo>
                  <a:cubicBezTo>
                    <a:pt x="432" y="26079"/>
                    <a:pt x="956" y="26321"/>
                    <a:pt x="2078" y="26321"/>
                  </a:cubicBezTo>
                  <a:cubicBezTo>
                    <a:pt x="2245" y="26321"/>
                    <a:pt x="2426" y="26315"/>
                    <a:pt x="2621" y="26304"/>
                  </a:cubicBezTo>
                  <a:lnTo>
                    <a:pt x="2621" y="26304"/>
                  </a:lnTo>
                  <a:cubicBezTo>
                    <a:pt x="1635" y="26499"/>
                    <a:pt x="775" y="26721"/>
                    <a:pt x="578" y="26931"/>
                  </a:cubicBezTo>
                  <a:cubicBezTo>
                    <a:pt x="33" y="27462"/>
                    <a:pt x="954" y="27609"/>
                    <a:pt x="2136" y="27609"/>
                  </a:cubicBezTo>
                  <a:cubicBezTo>
                    <a:pt x="3590" y="27609"/>
                    <a:pt x="5440" y="27387"/>
                    <a:pt x="5441" y="27387"/>
                  </a:cubicBezTo>
                  <a:lnTo>
                    <a:pt x="5441" y="27387"/>
                  </a:lnTo>
                  <a:cubicBezTo>
                    <a:pt x="1186" y="27934"/>
                    <a:pt x="1247" y="27721"/>
                    <a:pt x="1186" y="28298"/>
                  </a:cubicBezTo>
                  <a:cubicBezTo>
                    <a:pt x="1155" y="28724"/>
                    <a:pt x="2128" y="28906"/>
                    <a:pt x="4469" y="28937"/>
                  </a:cubicBezTo>
                  <a:cubicBezTo>
                    <a:pt x="6353" y="28967"/>
                    <a:pt x="8298" y="29362"/>
                    <a:pt x="11186" y="29545"/>
                  </a:cubicBezTo>
                  <a:cubicBezTo>
                    <a:pt x="11186" y="29545"/>
                    <a:pt x="22714" y="32807"/>
                    <a:pt x="33685" y="32807"/>
                  </a:cubicBezTo>
                  <a:cubicBezTo>
                    <a:pt x="42213" y="32807"/>
                    <a:pt x="50405" y="30836"/>
                    <a:pt x="52585" y="23830"/>
                  </a:cubicBezTo>
                  <a:cubicBezTo>
                    <a:pt x="55290" y="15198"/>
                    <a:pt x="55321" y="11915"/>
                    <a:pt x="56232" y="6231"/>
                  </a:cubicBezTo>
                  <a:lnTo>
                    <a:pt x="4352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2"/>
            <p:cNvSpPr/>
            <p:nvPr/>
          </p:nvSpPr>
          <p:spPr>
            <a:xfrm>
              <a:off x="3517050" y="3704275"/>
              <a:ext cx="145925" cy="18050"/>
            </a:xfrm>
            <a:custGeom>
              <a:rect b="b" l="l" r="r" t="t"/>
              <a:pathLst>
                <a:path extrusionOk="0" h="722" w="5837">
                  <a:moveTo>
                    <a:pt x="5355" y="0"/>
                  </a:moveTo>
                  <a:cubicBezTo>
                    <a:pt x="4829" y="0"/>
                    <a:pt x="3921" y="55"/>
                    <a:pt x="2888" y="172"/>
                  </a:cubicBezTo>
                  <a:cubicBezTo>
                    <a:pt x="1307" y="324"/>
                    <a:pt x="0" y="536"/>
                    <a:pt x="0" y="658"/>
                  </a:cubicBezTo>
                  <a:cubicBezTo>
                    <a:pt x="0" y="701"/>
                    <a:pt x="168" y="721"/>
                    <a:pt x="457" y="721"/>
                  </a:cubicBezTo>
                  <a:cubicBezTo>
                    <a:pt x="982" y="721"/>
                    <a:pt x="1909" y="654"/>
                    <a:pt x="2949" y="536"/>
                  </a:cubicBezTo>
                  <a:cubicBezTo>
                    <a:pt x="4560" y="384"/>
                    <a:pt x="5836" y="172"/>
                    <a:pt x="5836" y="50"/>
                  </a:cubicBezTo>
                  <a:cubicBezTo>
                    <a:pt x="5826" y="17"/>
                    <a:pt x="5650" y="0"/>
                    <a:pt x="5355"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2"/>
            <p:cNvSpPr/>
            <p:nvPr/>
          </p:nvSpPr>
          <p:spPr>
            <a:xfrm>
              <a:off x="3507175" y="3663425"/>
              <a:ext cx="155050" cy="27225"/>
            </a:xfrm>
            <a:custGeom>
              <a:rect b="b" l="l" r="r" t="t"/>
              <a:pathLst>
                <a:path extrusionOk="0" h="1089" w="6202">
                  <a:moveTo>
                    <a:pt x="5961" y="0"/>
                  </a:moveTo>
                  <a:cubicBezTo>
                    <a:pt x="5488" y="0"/>
                    <a:pt x="4367" y="138"/>
                    <a:pt x="3070" y="347"/>
                  </a:cubicBezTo>
                  <a:cubicBezTo>
                    <a:pt x="1368" y="651"/>
                    <a:pt x="0" y="954"/>
                    <a:pt x="31" y="1046"/>
                  </a:cubicBezTo>
                  <a:cubicBezTo>
                    <a:pt x="38" y="1075"/>
                    <a:pt x="123" y="1088"/>
                    <a:pt x="270" y="1088"/>
                  </a:cubicBezTo>
                  <a:cubicBezTo>
                    <a:pt x="744" y="1088"/>
                    <a:pt x="1864" y="950"/>
                    <a:pt x="3161" y="742"/>
                  </a:cubicBezTo>
                  <a:cubicBezTo>
                    <a:pt x="4833" y="468"/>
                    <a:pt x="6201" y="134"/>
                    <a:pt x="6201" y="43"/>
                  </a:cubicBezTo>
                  <a:cubicBezTo>
                    <a:pt x="6194" y="14"/>
                    <a:pt x="6109" y="0"/>
                    <a:pt x="596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2"/>
            <p:cNvSpPr/>
            <p:nvPr/>
          </p:nvSpPr>
          <p:spPr>
            <a:xfrm>
              <a:off x="3514775" y="3620500"/>
              <a:ext cx="146675" cy="27950"/>
            </a:xfrm>
            <a:custGeom>
              <a:rect b="b" l="l" r="r" t="t"/>
              <a:pathLst>
                <a:path extrusionOk="0" h="1118" w="5867">
                  <a:moveTo>
                    <a:pt x="5677" y="1"/>
                  </a:moveTo>
                  <a:cubicBezTo>
                    <a:pt x="5278" y="1"/>
                    <a:pt x="4181" y="142"/>
                    <a:pt x="2888" y="361"/>
                  </a:cubicBezTo>
                  <a:cubicBezTo>
                    <a:pt x="1277" y="665"/>
                    <a:pt x="0" y="969"/>
                    <a:pt x="0" y="1091"/>
                  </a:cubicBezTo>
                  <a:cubicBezTo>
                    <a:pt x="6" y="1109"/>
                    <a:pt x="62" y="1117"/>
                    <a:pt x="160" y="1117"/>
                  </a:cubicBezTo>
                  <a:cubicBezTo>
                    <a:pt x="558" y="1117"/>
                    <a:pt x="1655" y="976"/>
                    <a:pt x="2949" y="757"/>
                  </a:cubicBezTo>
                  <a:cubicBezTo>
                    <a:pt x="4560" y="453"/>
                    <a:pt x="5867" y="149"/>
                    <a:pt x="5836" y="27"/>
                  </a:cubicBezTo>
                  <a:cubicBezTo>
                    <a:pt x="5830" y="9"/>
                    <a:pt x="5775" y="1"/>
                    <a:pt x="5677"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a:off x="4868900" y="3843050"/>
              <a:ext cx="923300" cy="345025"/>
            </a:xfrm>
            <a:custGeom>
              <a:rect b="b" l="l" r="r" t="t"/>
              <a:pathLst>
                <a:path extrusionOk="0" h="13801" w="36932">
                  <a:moveTo>
                    <a:pt x="34560" y="1"/>
                  </a:moveTo>
                  <a:lnTo>
                    <a:pt x="1429" y="3071"/>
                  </a:lnTo>
                  <a:lnTo>
                    <a:pt x="0" y="13800"/>
                  </a:lnTo>
                  <a:lnTo>
                    <a:pt x="36931" y="13800"/>
                  </a:lnTo>
                  <a:lnTo>
                    <a:pt x="3456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2"/>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2"/>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a:off x="4642450" y="2524275"/>
              <a:ext cx="1119350" cy="1469250"/>
            </a:xfrm>
            <a:custGeom>
              <a:rect b="b" l="l" r="r" t="t"/>
              <a:pathLst>
                <a:path extrusionOk="0" h="58770" w="44774">
                  <a:moveTo>
                    <a:pt x="11589" y="1"/>
                  </a:moveTo>
                  <a:cubicBezTo>
                    <a:pt x="10125" y="1"/>
                    <a:pt x="8660" y="96"/>
                    <a:pt x="7204" y="289"/>
                  </a:cubicBezTo>
                  <a:lnTo>
                    <a:pt x="6505" y="380"/>
                  </a:lnTo>
                  <a:cubicBezTo>
                    <a:pt x="3587" y="684"/>
                    <a:pt x="1125" y="2660"/>
                    <a:pt x="122" y="5395"/>
                  </a:cubicBezTo>
                  <a:cubicBezTo>
                    <a:pt x="122" y="5395"/>
                    <a:pt x="0" y="13329"/>
                    <a:pt x="2432" y="18587"/>
                  </a:cubicBezTo>
                  <a:lnTo>
                    <a:pt x="10213" y="35669"/>
                  </a:lnTo>
                  <a:lnTo>
                    <a:pt x="9089" y="58770"/>
                  </a:lnTo>
                  <a:lnTo>
                    <a:pt x="44773" y="54727"/>
                  </a:lnTo>
                  <a:lnTo>
                    <a:pt x="39181" y="32417"/>
                  </a:lnTo>
                  <a:cubicBezTo>
                    <a:pt x="39181" y="32417"/>
                    <a:pt x="35351" y="6550"/>
                    <a:pt x="28360" y="3693"/>
                  </a:cubicBezTo>
                  <a:cubicBezTo>
                    <a:pt x="25928" y="2751"/>
                    <a:pt x="23436" y="1961"/>
                    <a:pt x="20913" y="1292"/>
                  </a:cubicBezTo>
                  <a:cubicBezTo>
                    <a:pt x="17883" y="441"/>
                    <a:pt x="14739" y="1"/>
                    <a:pt x="1158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2"/>
            <p:cNvSpPr/>
            <p:nvPr/>
          </p:nvSpPr>
          <p:spPr>
            <a:xfrm>
              <a:off x="5103700" y="3967675"/>
              <a:ext cx="7625" cy="209000"/>
            </a:xfrm>
            <a:custGeom>
              <a:rect b="b" l="l" r="r" t="t"/>
              <a:pathLst>
                <a:path extrusionOk="0" h="8360" w="305">
                  <a:moveTo>
                    <a:pt x="61" y="0"/>
                  </a:moveTo>
                  <a:cubicBezTo>
                    <a:pt x="1" y="0"/>
                    <a:pt x="1" y="1885"/>
                    <a:pt x="61" y="4195"/>
                  </a:cubicBezTo>
                  <a:cubicBezTo>
                    <a:pt x="92" y="6505"/>
                    <a:pt x="183" y="8359"/>
                    <a:pt x="213" y="8359"/>
                  </a:cubicBezTo>
                  <a:cubicBezTo>
                    <a:pt x="305" y="8359"/>
                    <a:pt x="274" y="6505"/>
                    <a:pt x="213" y="4195"/>
                  </a:cubicBezTo>
                  <a:cubicBezTo>
                    <a:pt x="183" y="1885"/>
                    <a:pt x="9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2"/>
            <p:cNvSpPr/>
            <p:nvPr/>
          </p:nvSpPr>
          <p:spPr>
            <a:xfrm>
              <a:off x="5141700" y="3988950"/>
              <a:ext cx="43350" cy="39650"/>
            </a:xfrm>
            <a:custGeom>
              <a:rect b="b" l="l" r="r" t="t"/>
              <a:pathLst>
                <a:path extrusionOk="0" h="1586" w="1734">
                  <a:moveTo>
                    <a:pt x="396" y="1"/>
                  </a:moveTo>
                  <a:cubicBezTo>
                    <a:pt x="396" y="1"/>
                    <a:pt x="122" y="153"/>
                    <a:pt x="61" y="578"/>
                  </a:cubicBezTo>
                  <a:cubicBezTo>
                    <a:pt x="0" y="852"/>
                    <a:pt x="92" y="1095"/>
                    <a:pt x="274" y="1308"/>
                  </a:cubicBezTo>
                  <a:cubicBezTo>
                    <a:pt x="432" y="1489"/>
                    <a:pt x="675" y="1585"/>
                    <a:pt x="914" y="1585"/>
                  </a:cubicBezTo>
                  <a:cubicBezTo>
                    <a:pt x="996" y="1585"/>
                    <a:pt x="1078" y="1574"/>
                    <a:pt x="1156" y="1551"/>
                  </a:cubicBezTo>
                  <a:cubicBezTo>
                    <a:pt x="1490" y="1429"/>
                    <a:pt x="1703" y="1125"/>
                    <a:pt x="1733" y="791"/>
                  </a:cubicBezTo>
                  <a:cubicBezTo>
                    <a:pt x="1733" y="372"/>
                    <a:pt x="1396" y="67"/>
                    <a:pt x="1011" y="67"/>
                  </a:cubicBezTo>
                  <a:cubicBezTo>
                    <a:pt x="949" y="67"/>
                    <a:pt x="885" y="75"/>
                    <a:pt x="821" y="92"/>
                  </a:cubicBezTo>
                  <a:cubicBezTo>
                    <a:pt x="700" y="122"/>
                    <a:pt x="669" y="183"/>
                    <a:pt x="669" y="183"/>
                  </a:cubicBezTo>
                  <a:cubicBezTo>
                    <a:pt x="722" y="175"/>
                    <a:pt x="776" y="171"/>
                    <a:pt x="828" y="171"/>
                  </a:cubicBezTo>
                  <a:cubicBezTo>
                    <a:pt x="985" y="171"/>
                    <a:pt x="1133" y="206"/>
                    <a:pt x="1247" y="274"/>
                  </a:cubicBezTo>
                  <a:cubicBezTo>
                    <a:pt x="1459" y="365"/>
                    <a:pt x="1551" y="578"/>
                    <a:pt x="1551" y="791"/>
                  </a:cubicBezTo>
                  <a:cubicBezTo>
                    <a:pt x="1520" y="1034"/>
                    <a:pt x="1338" y="1277"/>
                    <a:pt x="1095" y="1368"/>
                  </a:cubicBezTo>
                  <a:cubicBezTo>
                    <a:pt x="1034" y="1383"/>
                    <a:pt x="975" y="1391"/>
                    <a:pt x="916" y="1391"/>
                  </a:cubicBezTo>
                  <a:cubicBezTo>
                    <a:pt x="503" y="1391"/>
                    <a:pt x="156" y="1034"/>
                    <a:pt x="183" y="608"/>
                  </a:cubicBezTo>
                  <a:cubicBezTo>
                    <a:pt x="213" y="396"/>
                    <a:pt x="304" y="183"/>
                    <a:pt x="3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a:off x="5382575" y="3932725"/>
              <a:ext cx="365550" cy="161000"/>
            </a:xfrm>
            <a:custGeom>
              <a:rect b="b" l="l" r="r" t="t"/>
              <a:pathLst>
                <a:path extrusionOk="0" h="6440" w="14622">
                  <a:moveTo>
                    <a:pt x="1" y="0"/>
                  </a:moveTo>
                  <a:cubicBezTo>
                    <a:pt x="1" y="0"/>
                    <a:pt x="1" y="61"/>
                    <a:pt x="31" y="152"/>
                  </a:cubicBezTo>
                  <a:cubicBezTo>
                    <a:pt x="92" y="274"/>
                    <a:pt x="122" y="426"/>
                    <a:pt x="244" y="639"/>
                  </a:cubicBezTo>
                  <a:cubicBezTo>
                    <a:pt x="487" y="1216"/>
                    <a:pt x="791" y="1794"/>
                    <a:pt x="1156" y="2310"/>
                  </a:cubicBezTo>
                  <a:cubicBezTo>
                    <a:pt x="3009" y="4955"/>
                    <a:pt x="6006" y="6440"/>
                    <a:pt x="9108" y="6440"/>
                  </a:cubicBezTo>
                  <a:cubicBezTo>
                    <a:pt x="10177" y="6440"/>
                    <a:pt x="11259" y="6263"/>
                    <a:pt x="12311" y="5897"/>
                  </a:cubicBezTo>
                  <a:cubicBezTo>
                    <a:pt x="12919" y="5684"/>
                    <a:pt x="13497" y="5411"/>
                    <a:pt x="14044" y="5107"/>
                  </a:cubicBezTo>
                  <a:cubicBezTo>
                    <a:pt x="14196" y="5016"/>
                    <a:pt x="14317" y="4924"/>
                    <a:pt x="14469" y="4803"/>
                  </a:cubicBezTo>
                  <a:cubicBezTo>
                    <a:pt x="14530" y="4772"/>
                    <a:pt x="14560" y="4742"/>
                    <a:pt x="14621" y="4712"/>
                  </a:cubicBezTo>
                  <a:lnTo>
                    <a:pt x="14621" y="4712"/>
                  </a:lnTo>
                  <a:cubicBezTo>
                    <a:pt x="14408" y="4803"/>
                    <a:pt x="14196" y="4894"/>
                    <a:pt x="13983" y="5016"/>
                  </a:cubicBezTo>
                  <a:cubicBezTo>
                    <a:pt x="13436" y="5319"/>
                    <a:pt x="12858" y="5563"/>
                    <a:pt x="12281" y="5775"/>
                  </a:cubicBezTo>
                  <a:cubicBezTo>
                    <a:pt x="11399" y="6049"/>
                    <a:pt x="10457" y="6201"/>
                    <a:pt x="9545" y="6262"/>
                  </a:cubicBezTo>
                  <a:cubicBezTo>
                    <a:pt x="9416" y="6267"/>
                    <a:pt x="9288" y="6269"/>
                    <a:pt x="9159" y="6269"/>
                  </a:cubicBezTo>
                  <a:cubicBezTo>
                    <a:pt x="6986" y="6269"/>
                    <a:pt x="4886" y="5544"/>
                    <a:pt x="3192" y="4195"/>
                  </a:cubicBezTo>
                  <a:cubicBezTo>
                    <a:pt x="1977" y="3253"/>
                    <a:pt x="974" y="2006"/>
                    <a:pt x="305" y="608"/>
                  </a:cubicBezTo>
                  <a:cubicBezTo>
                    <a:pt x="123" y="21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a:off x="4685000" y="2915225"/>
              <a:ext cx="342750" cy="58025"/>
            </a:xfrm>
            <a:custGeom>
              <a:rect b="b" l="l" r="r" t="t"/>
              <a:pathLst>
                <a:path extrusionOk="0" h="2321" w="13710">
                  <a:moveTo>
                    <a:pt x="13709" y="1"/>
                  </a:moveTo>
                  <a:lnTo>
                    <a:pt x="13709" y="1"/>
                  </a:lnTo>
                  <a:cubicBezTo>
                    <a:pt x="13557" y="122"/>
                    <a:pt x="13375" y="244"/>
                    <a:pt x="13253" y="365"/>
                  </a:cubicBezTo>
                  <a:cubicBezTo>
                    <a:pt x="12828" y="700"/>
                    <a:pt x="12402" y="1004"/>
                    <a:pt x="11946" y="1308"/>
                  </a:cubicBezTo>
                  <a:cubicBezTo>
                    <a:pt x="11277" y="1733"/>
                    <a:pt x="10548" y="2037"/>
                    <a:pt x="9758" y="2128"/>
                  </a:cubicBezTo>
                  <a:cubicBezTo>
                    <a:pt x="9689" y="2130"/>
                    <a:pt x="9620" y="2132"/>
                    <a:pt x="9551" y="2132"/>
                  </a:cubicBezTo>
                  <a:cubicBezTo>
                    <a:pt x="8651" y="2132"/>
                    <a:pt x="7780" y="1946"/>
                    <a:pt x="6961" y="1551"/>
                  </a:cubicBezTo>
                  <a:cubicBezTo>
                    <a:pt x="6019" y="1125"/>
                    <a:pt x="5138" y="639"/>
                    <a:pt x="4286" y="335"/>
                  </a:cubicBezTo>
                  <a:cubicBezTo>
                    <a:pt x="3744" y="118"/>
                    <a:pt x="3170" y="9"/>
                    <a:pt x="2587" y="9"/>
                  </a:cubicBezTo>
                  <a:cubicBezTo>
                    <a:pt x="2354" y="9"/>
                    <a:pt x="2120" y="27"/>
                    <a:pt x="1885" y="61"/>
                  </a:cubicBezTo>
                  <a:cubicBezTo>
                    <a:pt x="1338" y="122"/>
                    <a:pt x="821" y="335"/>
                    <a:pt x="396" y="700"/>
                  </a:cubicBezTo>
                  <a:cubicBezTo>
                    <a:pt x="305" y="791"/>
                    <a:pt x="183" y="882"/>
                    <a:pt x="92" y="1004"/>
                  </a:cubicBezTo>
                  <a:cubicBezTo>
                    <a:pt x="61" y="1034"/>
                    <a:pt x="31" y="1095"/>
                    <a:pt x="1" y="1125"/>
                  </a:cubicBezTo>
                  <a:cubicBezTo>
                    <a:pt x="3" y="1127"/>
                    <a:pt x="6" y="1129"/>
                    <a:pt x="9" y="1129"/>
                  </a:cubicBezTo>
                  <a:cubicBezTo>
                    <a:pt x="50" y="1129"/>
                    <a:pt x="175" y="958"/>
                    <a:pt x="457" y="760"/>
                  </a:cubicBezTo>
                  <a:cubicBezTo>
                    <a:pt x="882" y="457"/>
                    <a:pt x="1368" y="244"/>
                    <a:pt x="1916" y="183"/>
                  </a:cubicBezTo>
                  <a:cubicBezTo>
                    <a:pt x="2068" y="171"/>
                    <a:pt x="2220" y="165"/>
                    <a:pt x="2372" y="165"/>
                  </a:cubicBezTo>
                  <a:cubicBezTo>
                    <a:pt x="3008" y="165"/>
                    <a:pt x="3637" y="272"/>
                    <a:pt x="4226" y="517"/>
                  </a:cubicBezTo>
                  <a:cubicBezTo>
                    <a:pt x="5046" y="821"/>
                    <a:pt x="5928" y="1308"/>
                    <a:pt x="6870" y="1733"/>
                  </a:cubicBezTo>
                  <a:cubicBezTo>
                    <a:pt x="7679" y="2111"/>
                    <a:pt x="8560" y="2321"/>
                    <a:pt x="9428" y="2321"/>
                  </a:cubicBezTo>
                  <a:cubicBezTo>
                    <a:pt x="9538" y="2321"/>
                    <a:pt x="9648" y="2317"/>
                    <a:pt x="9758" y="2311"/>
                  </a:cubicBezTo>
                  <a:cubicBezTo>
                    <a:pt x="10578" y="2189"/>
                    <a:pt x="11338" y="1885"/>
                    <a:pt x="12007" y="1429"/>
                  </a:cubicBezTo>
                  <a:cubicBezTo>
                    <a:pt x="12463" y="1125"/>
                    <a:pt x="12888" y="791"/>
                    <a:pt x="13284" y="426"/>
                  </a:cubicBezTo>
                  <a:cubicBezTo>
                    <a:pt x="13436" y="305"/>
                    <a:pt x="13588" y="153"/>
                    <a:pt x="1370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a:off x="4649300" y="2690225"/>
              <a:ext cx="144400" cy="40025"/>
            </a:xfrm>
            <a:custGeom>
              <a:rect b="b" l="l" r="r" t="t"/>
              <a:pathLst>
                <a:path extrusionOk="0" h="1601" w="5776">
                  <a:moveTo>
                    <a:pt x="5767" y="1"/>
                  </a:moveTo>
                  <a:cubicBezTo>
                    <a:pt x="5713" y="1"/>
                    <a:pt x="5471" y="205"/>
                    <a:pt x="5015" y="490"/>
                  </a:cubicBezTo>
                  <a:cubicBezTo>
                    <a:pt x="3994" y="1088"/>
                    <a:pt x="2829" y="1420"/>
                    <a:pt x="1656" y="1420"/>
                  </a:cubicBezTo>
                  <a:cubicBezTo>
                    <a:pt x="1398" y="1420"/>
                    <a:pt x="1139" y="1404"/>
                    <a:pt x="882" y="1371"/>
                  </a:cubicBezTo>
                  <a:cubicBezTo>
                    <a:pt x="409" y="1319"/>
                    <a:pt x="95" y="1244"/>
                    <a:pt x="18" y="1244"/>
                  </a:cubicBezTo>
                  <a:cubicBezTo>
                    <a:pt x="6" y="1244"/>
                    <a:pt x="0" y="1246"/>
                    <a:pt x="0" y="1250"/>
                  </a:cubicBezTo>
                  <a:cubicBezTo>
                    <a:pt x="274" y="1402"/>
                    <a:pt x="547" y="1493"/>
                    <a:pt x="882" y="1523"/>
                  </a:cubicBezTo>
                  <a:cubicBezTo>
                    <a:pt x="1194" y="1575"/>
                    <a:pt x="1509" y="1601"/>
                    <a:pt x="1824" y="1601"/>
                  </a:cubicBezTo>
                  <a:cubicBezTo>
                    <a:pt x="2979" y="1601"/>
                    <a:pt x="4127" y="1256"/>
                    <a:pt x="5107" y="611"/>
                  </a:cubicBezTo>
                  <a:cubicBezTo>
                    <a:pt x="5350" y="429"/>
                    <a:pt x="5593" y="247"/>
                    <a:pt x="5775" y="3"/>
                  </a:cubicBezTo>
                  <a:cubicBezTo>
                    <a:pt x="5773" y="2"/>
                    <a:pt x="5771" y="1"/>
                    <a:pt x="57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a:off x="4832425" y="3227300"/>
              <a:ext cx="767525" cy="95925"/>
            </a:xfrm>
            <a:custGeom>
              <a:rect b="b" l="l" r="r" t="t"/>
              <a:pathLst>
                <a:path extrusionOk="0" h="3837" w="30701">
                  <a:moveTo>
                    <a:pt x="20400" y="0"/>
                  </a:moveTo>
                  <a:cubicBezTo>
                    <a:pt x="19690" y="0"/>
                    <a:pt x="18979" y="81"/>
                    <a:pt x="18268" y="253"/>
                  </a:cubicBezTo>
                  <a:cubicBezTo>
                    <a:pt x="17235" y="496"/>
                    <a:pt x="16201" y="831"/>
                    <a:pt x="15229" y="1256"/>
                  </a:cubicBezTo>
                  <a:cubicBezTo>
                    <a:pt x="13192" y="2107"/>
                    <a:pt x="11277" y="3050"/>
                    <a:pt x="9423" y="3414"/>
                  </a:cubicBezTo>
                  <a:cubicBezTo>
                    <a:pt x="8666" y="3583"/>
                    <a:pt x="7895" y="3667"/>
                    <a:pt x="7124" y="3667"/>
                  </a:cubicBezTo>
                  <a:cubicBezTo>
                    <a:pt x="6223" y="3667"/>
                    <a:pt x="5322" y="3552"/>
                    <a:pt x="4438" y="3323"/>
                  </a:cubicBezTo>
                  <a:cubicBezTo>
                    <a:pt x="3344" y="3080"/>
                    <a:pt x="2250" y="2746"/>
                    <a:pt x="1186" y="2351"/>
                  </a:cubicBezTo>
                  <a:lnTo>
                    <a:pt x="304" y="2047"/>
                  </a:lnTo>
                  <a:cubicBezTo>
                    <a:pt x="183" y="1986"/>
                    <a:pt x="92" y="1955"/>
                    <a:pt x="0" y="1955"/>
                  </a:cubicBezTo>
                  <a:cubicBezTo>
                    <a:pt x="92" y="1986"/>
                    <a:pt x="183" y="2047"/>
                    <a:pt x="274" y="2077"/>
                  </a:cubicBezTo>
                  <a:lnTo>
                    <a:pt x="1155" y="2411"/>
                  </a:lnTo>
                  <a:cubicBezTo>
                    <a:pt x="2219" y="2837"/>
                    <a:pt x="3283" y="3202"/>
                    <a:pt x="4408" y="3475"/>
                  </a:cubicBezTo>
                  <a:cubicBezTo>
                    <a:pt x="5323" y="3712"/>
                    <a:pt x="6266" y="3836"/>
                    <a:pt x="7211" y="3836"/>
                  </a:cubicBezTo>
                  <a:cubicBezTo>
                    <a:pt x="7962" y="3836"/>
                    <a:pt x="8714" y="3758"/>
                    <a:pt x="9453" y="3597"/>
                  </a:cubicBezTo>
                  <a:cubicBezTo>
                    <a:pt x="11368" y="3202"/>
                    <a:pt x="13283" y="2290"/>
                    <a:pt x="15289" y="1439"/>
                  </a:cubicBezTo>
                  <a:cubicBezTo>
                    <a:pt x="16262" y="1013"/>
                    <a:pt x="17296" y="679"/>
                    <a:pt x="18329" y="436"/>
                  </a:cubicBezTo>
                  <a:cubicBezTo>
                    <a:pt x="19047" y="279"/>
                    <a:pt x="19766" y="188"/>
                    <a:pt x="20497" y="188"/>
                  </a:cubicBezTo>
                  <a:cubicBezTo>
                    <a:pt x="20755" y="188"/>
                    <a:pt x="21015" y="199"/>
                    <a:pt x="21277" y="223"/>
                  </a:cubicBezTo>
                  <a:cubicBezTo>
                    <a:pt x="22159" y="345"/>
                    <a:pt x="23071" y="496"/>
                    <a:pt x="23922" y="740"/>
                  </a:cubicBezTo>
                  <a:cubicBezTo>
                    <a:pt x="24682" y="952"/>
                    <a:pt x="25472" y="1104"/>
                    <a:pt x="26262" y="1226"/>
                  </a:cubicBezTo>
                  <a:cubicBezTo>
                    <a:pt x="26630" y="1286"/>
                    <a:pt x="27005" y="1316"/>
                    <a:pt x="27380" y="1316"/>
                  </a:cubicBezTo>
                  <a:cubicBezTo>
                    <a:pt x="28150" y="1316"/>
                    <a:pt x="28921" y="1188"/>
                    <a:pt x="29636" y="922"/>
                  </a:cubicBezTo>
                  <a:cubicBezTo>
                    <a:pt x="29940" y="800"/>
                    <a:pt x="30214" y="648"/>
                    <a:pt x="30457" y="466"/>
                  </a:cubicBezTo>
                  <a:cubicBezTo>
                    <a:pt x="30548" y="405"/>
                    <a:pt x="30639" y="314"/>
                    <a:pt x="30700" y="253"/>
                  </a:cubicBezTo>
                  <a:lnTo>
                    <a:pt x="30700" y="253"/>
                  </a:lnTo>
                  <a:cubicBezTo>
                    <a:pt x="30366" y="496"/>
                    <a:pt x="29971" y="679"/>
                    <a:pt x="29575" y="831"/>
                  </a:cubicBezTo>
                  <a:cubicBezTo>
                    <a:pt x="28871" y="1066"/>
                    <a:pt x="28142" y="1187"/>
                    <a:pt x="27419" y="1187"/>
                  </a:cubicBezTo>
                  <a:cubicBezTo>
                    <a:pt x="27020" y="1187"/>
                    <a:pt x="26622" y="1150"/>
                    <a:pt x="26232" y="1074"/>
                  </a:cubicBezTo>
                  <a:cubicBezTo>
                    <a:pt x="25442" y="952"/>
                    <a:pt x="24682" y="800"/>
                    <a:pt x="23952" y="588"/>
                  </a:cubicBezTo>
                  <a:cubicBezTo>
                    <a:pt x="23071" y="345"/>
                    <a:pt x="22189" y="162"/>
                    <a:pt x="21277" y="41"/>
                  </a:cubicBezTo>
                  <a:cubicBezTo>
                    <a:pt x="20985" y="14"/>
                    <a:pt x="20693" y="0"/>
                    <a:pt x="204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a:off x="4893225" y="3521700"/>
              <a:ext cx="792575" cy="102100"/>
            </a:xfrm>
            <a:custGeom>
              <a:rect b="b" l="l" r="r" t="t"/>
              <a:pathLst>
                <a:path extrusionOk="0" h="4084" w="31703">
                  <a:moveTo>
                    <a:pt x="77" y="2498"/>
                  </a:moveTo>
                  <a:cubicBezTo>
                    <a:pt x="68" y="2507"/>
                    <a:pt x="60" y="2516"/>
                    <a:pt x="51" y="2525"/>
                  </a:cubicBezTo>
                  <a:lnTo>
                    <a:pt x="51" y="2525"/>
                  </a:lnTo>
                  <a:cubicBezTo>
                    <a:pt x="54" y="2523"/>
                    <a:pt x="58" y="2522"/>
                    <a:pt x="61" y="2520"/>
                  </a:cubicBezTo>
                  <a:lnTo>
                    <a:pt x="77" y="2498"/>
                  </a:lnTo>
                  <a:close/>
                  <a:moveTo>
                    <a:pt x="51" y="2525"/>
                  </a:moveTo>
                  <a:cubicBezTo>
                    <a:pt x="0" y="2554"/>
                    <a:pt x="0" y="2581"/>
                    <a:pt x="0" y="2581"/>
                  </a:cubicBezTo>
                  <a:cubicBezTo>
                    <a:pt x="17" y="2562"/>
                    <a:pt x="34" y="2544"/>
                    <a:pt x="51" y="2525"/>
                  </a:cubicBezTo>
                  <a:close/>
                  <a:moveTo>
                    <a:pt x="26193" y="0"/>
                  </a:moveTo>
                  <a:cubicBezTo>
                    <a:pt x="25771" y="0"/>
                    <a:pt x="25347" y="39"/>
                    <a:pt x="24925" y="119"/>
                  </a:cubicBezTo>
                  <a:cubicBezTo>
                    <a:pt x="23952" y="301"/>
                    <a:pt x="23040" y="666"/>
                    <a:pt x="22189" y="1183"/>
                  </a:cubicBezTo>
                  <a:cubicBezTo>
                    <a:pt x="21277" y="1669"/>
                    <a:pt x="20365" y="2277"/>
                    <a:pt x="19393" y="2824"/>
                  </a:cubicBezTo>
                  <a:cubicBezTo>
                    <a:pt x="18389" y="3402"/>
                    <a:pt x="17295" y="3766"/>
                    <a:pt x="16171" y="3888"/>
                  </a:cubicBezTo>
                  <a:cubicBezTo>
                    <a:pt x="16024" y="3896"/>
                    <a:pt x="15877" y="3899"/>
                    <a:pt x="15731" y="3899"/>
                  </a:cubicBezTo>
                  <a:cubicBezTo>
                    <a:pt x="14723" y="3899"/>
                    <a:pt x="13722" y="3720"/>
                    <a:pt x="12766" y="3402"/>
                  </a:cubicBezTo>
                  <a:cubicBezTo>
                    <a:pt x="11763" y="3067"/>
                    <a:pt x="10760" y="2672"/>
                    <a:pt x="9787" y="2216"/>
                  </a:cubicBezTo>
                  <a:cubicBezTo>
                    <a:pt x="7903" y="1395"/>
                    <a:pt x="6110" y="727"/>
                    <a:pt x="4529" y="696"/>
                  </a:cubicBezTo>
                  <a:cubicBezTo>
                    <a:pt x="4442" y="693"/>
                    <a:pt x="4354" y="691"/>
                    <a:pt x="4266" y="691"/>
                  </a:cubicBezTo>
                  <a:cubicBezTo>
                    <a:pt x="3649" y="691"/>
                    <a:pt x="3017" y="784"/>
                    <a:pt x="2432" y="970"/>
                  </a:cubicBezTo>
                  <a:cubicBezTo>
                    <a:pt x="1915" y="1122"/>
                    <a:pt x="1429" y="1335"/>
                    <a:pt x="973" y="1639"/>
                  </a:cubicBezTo>
                  <a:cubicBezTo>
                    <a:pt x="699" y="1821"/>
                    <a:pt x="456" y="2034"/>
                    <a:pt x="213" y="2307"/>
                  </a:cubicBezTo>
                  <a:lnTo>
                    <a:pt x="77" y="2498"/>
                  </a:lnTo>
                  <a:lnTo>
                    <a:pt x="77" y="2498"/>
                  </a:lnTo>
                  <a:cubicBezTo>
                    <a:pt x="360" y="2196"/>
                    <a:pt x="671" y="1922"/>
                    <a:pt x="1034" y="1699"/>
                  </a:cubicBezTo>
                  <a:cubicBezTo>
                    <a:pt x="1459" y="1426"/>
                    <a:pt x="1945" y="1213"/>
                    <a:pt x="2462" y="1061"/>
                  </a:cubicBezTo>
                  <a:cubicBezTo>
                    <a:pt x="3022" y="908"/>
                    <a:pt x="3604" y="841"/>
                    <a:pt x="4189" y="841"/>
                  </a:cubicBezTo>
                  <a:cubicBezTo>
                    <a:pt x="4302" y="841"/>
                    <a:pt x="4416" y="843"/>
                    <a:pt x="4529" y="848"/>
                  </a:cubicBezTo>
                  <a:cubicBezTo>
                    <a:pt x="6079" y="879"/>
                    <a:pt x="7842" y="1547"/>
                    <a:pt x="9696" y="2398"/>
                  </a:cubicBezTo>
                  <a:cubicBezTo>
                    <a:pt x="10699" y="2854"/>
                    <a:pt x="11702" y="3250"/>
                    <a:pt x="12705" y="3584"/>
                  </a:cubicBezTo>
                  <a:cubicBezTo>
                    <a:pt x="13671" y="3923"/>
                    <a:pt x="14681" y="4083"/>
                    <a:pt x="15679" y="4083"/>
                  </a:cubicBezTo>
                  <a:cubicBezTo>
                    <a:pt x="15843" y="4083"/>
                    <a:pt x="16007" y="4079"/>
                    <a:pt x="16171" y="4070"/>
                  </a:cubicBezTo>
                  <a:cubicBezTo>
                    <a:pt x="17356" y="3949"/>
                    <a:pt x="18481" y="3584"/>
                    <a:pt x="19484" y="2976"/>
                  </a:cubicBezTo>
                  <a:cubicBezTo>
                    <a:pt x="20487" y="2429"/>
                    <a:pt x="21368" y="1821"/>
                    <a:pt x="22280" y="1335"/>
                  </a:cubicBezTo>
                  <a:cubicBezTo>
                    <a:pt x="23101" y="848"/>
                    <a:pt x="24013" y="484"/>
                    <a:pt x="24955" y="271"/>
                  </a:cubicBezTo>
                  <a:cubicBezTo>
                    <a:pt x="25365" y="195"/>
                    <a:pt x="25783" y="157"/>
                    <a:pt x="26201" y="157"/>
                  </a:cubicBezTo>
                  <a:cubicBezTo>
                    <a:pt x="26619" y="157"/>
                    <a:pt x="27037" y="195"/>
                    <a:pt x="27447" y="271"/>
                  </a:cubicBezTo>
                  <a:cubicBezTo>
                    <a:pt x="28663" y="484"/>
                    <a:pt x="29788" y="1000"/>
                    <a:pt x="30761" y="1791"/>
                  </a:cubicBezTo>
                  <a:cubicBezTo>
                    <a:pt x="30882" y="1912"/>
                    <a:pt x="31034" y="2034"/>
                    <a:pt x="31186" y="2155"/>
                  </a:cubicBezTo>
                  <a:cubicBezTo>
                    <a:pt x="31277" y="2247"/>
                    <a:pt x="31368" y="2368"/>
                    <a:pt x="31460" y="2459"/>
                  </a:cubicBezTo>
                  <a:cubicBezTo>
                    <a:pt x="31551" y="2550"/>
                    <a:pt x="31612" y="2611"/>
                    <a:pt x="31642" y="2672"/>
                  </a:cubicBezTo>
                  <a:cubicBezTo>
                    <a:pt x="31672" y="2672"/>
                    <a:pt x="31672" y="2702"/>
                    <a:pt x="31703" y="2733"/>
                  </a:cubicBezTo>
                  <a:cubicBezTo>
                    <a:pt x="31460" y="2338"/>
                    <a:pt x="31156" y="2003"/>
                    <a:pt x="30791" y="1730"/>
                  </a:cubicBezTo>
                  <a:cubicBezTo>
                    <a:pt x="29504" y="613"/>
                    <a:pt x="27868" y="0"/>
                    <a:pt x="2619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a:off x="4877250" y="3795075"/>
              <a:ext cx="822225" cy="121500"/>
            </a:xfrm>
            <a:custGeom>
              <a:rect b="b" l="l" r="r" t="t"/>
              <a:pathLst>
                <a:path extrusionOk="0" h="4860" w="32889">
                  <a:moveTo>
                    <a:pt x="26801" y="0"/>
                  </a:moveTo>
                  <a:cubicBezTo>
                    <a:pt x="26713" y="0"/>
                    <a:pt x="26624" y="2"/>
                    <a:pt x="26536" y="5"/>
                  </a:cubicBezTo>
                  <a:cubicBezTo>
                    <a:pt x="25503" y="35"/>
                    <a:pt x="24500" y="217"/>
                    <a:pt x="23527" y="521"/>
                  </a:cubicBezTo>
                  <a:cubicBezTo>
                    <a:pt x="22433" y="856"/>
                    <a:pt x="21399" y="1281"/>
                    <a:pt x="20366" y="1768"/>
                  </a:cubicBezTo>
                  <a:cubicBezTo>
                    <a:pt x="19302" y="2254"/>
                    <a:pt x="18238" y="2801"/>
                    <a:pt x="17114" y="3287"/>
                  </a:cubicBezTo>
                  <a:cubicBezTo>
                    <a:pt x="15989" y="3774"/>
                    <a:pt x="14864" y="4169"/>
                    <a:pt x="13679" y="4412"/>
                  </a:cubicBezTo>
                  <a:cubicBezTo>
                    <a:pt x="12843" y="4598"/>
                    <a:pt x="11989" y="4677"/>
                    <a:pt x="11145" y="4677"/>
                  </a:cubicBezTo>
                  <a:cubicBezTo>
                    <a:pt x="10884" y="4677"/>
                    <a:pt x="10624" y="4670"/>
                    <a:pt x="10366" y="4655"/>
                  </a:cubicBezTo>
                  <a:cubicBezTo>
                    <a:pt x="8481" y="4503"/>
                    <a:pt x="6597" y="4078"/>
                    <a:pt x="4834" y="3409"/>
                  </a:cubicBezTo>
                  <a:cubicBezTo>
                    <a:pt x="3314" y="2862"/>
                    <a:pt x="2128" y="2345"/>
                    <a:pt x="1277" y="1950"/>
                  </a:cubicBezTo>
                  <a:lnTo>
                    <a:pt x="335" y="1524"/>
                  </a:lnTo>
                  <a:lnTo>
                    <a:pt x="92" y="1433"/>
                  </a:lnTo>
                  <a:cubicBezTo>
                    <a:pt x="62" y="1403"/>
                    <a:pt x="31" y="1403"/>
                    <a:pt x="1" y="1403"/>
                  </a:cubicBezTo>
                  <a:lnTo>
                    <a:pt x="62" y="1433"/>
                  </a:lnTo>
                  <a:lnTo>
                    <a:pt x="305" y="1555"/>
                  </a:lnTo>
                  <a:lnTo>
                    <a:pt x="1247" y="2011"/>
                  </a:lnTo>
                  <a:cubicBezTo>
                    <a:pt x="2068" y="2406"/>
                    <a:pt x="3284" y="2953"/>
                    <a:pt x="4803" y="3531"/>
                  </a:cubicBezTo>
                  <a:cubicBezTo>
                    <a:pt x="6566" y="4230"/>
                    <a:pt x="8451" y="4686"/>
                    <a:pt x="10366" y="4838"/>
                  </a:cubicBezTo>
                  <a:cubicBezTo>
                    <a:pt x="10639" y="4852"/>
                    <a:pt x="10911" y="4860"/>
                    <a:pt x="11184" y="4860"/>
                  </a:cubicBezTo>
                  <a:cubicBezTo>
                    <a:pt x="12036" y="4860"/>
                    <a:pt x="12888" y="4786"/>
                    <a:pt x="13740" y="4625"/>
                  </a:cubicBezTo>
                  <a:cubicBezTo>
                    <a:pt x="14895" y="4351"/>
                    <a:pt x="16050" y="3956"/>
                    <a:pt x="17144" y="3470"/>
                  </a:cubicBezTo>
                  <a:cubicBezTo>
                    <a:pt x="18299" y="2953"/>
                    <a:pt x="19363" y="2406"/>
                    <a:pt x="20427" y="1920"/>
                  </a:cubicBezTo>
                  <a:cubicBezTo>
                    <a:pt x="21430" y="1433"/>
                    <a:pt x="22463" y="1008"/>
                    <a:pt x="23527" y="673"/>
                  </a:cubicBezTo>
                  <a:cubicBezTo>
                    <a:pt x="24500" y="369"/>
                    <a:pt x="25503" y="187"/>
                    <a:pt x="26506" y="126"/>
                  </a:cubicBezTo>
                  <a:cubicBezTo>
                    <a:pt x="26594" y="123"/>
                    <a:pt x="26682" y="122"/>
                    <a:pt x="26770" y="122"/>
                  </a:cubicBezTo>
                  <a:cubicBezTo>
                    <a:pt x="27563" y="122"/>
                    <a:pt x="28351" y="245"/>
                    <a:pt x="29089" y="491"/>
                  </a:cubicBezTo>
                  <a:cubicBezTo>
                    <a:pt x="30336" y="856"/>
                    <a:pt x="31400" y="1585"/>
                    <a:pt x="32190" y="2619"/>
                  </a:cubicBezTo>
                  <a:cubicBezTo>
                    <a:pt x="32463" y="2983"/>
                    <a:pt x="32676" y="3409"/>
                    <a:pt x="32859" y="3834"/>
                  </a:cubicBezTo>
                  <a:cubicBezTo>
                    <a:pt x="32859" y="3804"/>
                    <a:pt x="32889" y="3804"/>
                    <a:pt x="32889" y="3774"/>
                  </a:cubicBezTo>
                  <a:cubicBezTo>
                    <a:pt x="32859" y="3713"/>
                    <a:pt x="32828" y="3622"/>
                    <a:pt x="32798" y="3500"/>
                  </a:cubicBezTo>
                  <a:cubicBezTo>
                    <a:pt x="32676" y="3196"/>
                    <a:pt x="32494" y="2862"/>
                    <a:pt x="32311" y="2588"/>
                  </a:cubicBezTo>
                  <a:cubicBezTo>
                    <a:pt x="31521" y="1524"/>
                    <a:pt x="30427" y="765"/>
                    <a:pt x="29181" y="369"/>
                  </a:cubicBezTo>
                  <a:cubicBezTo>
                    <a:pt x="28415" y="123"/>
                    <a:pt x="27599" y="0"/>
                    <a:pt x="26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a:off x="4941100" y="3183475"/>
              <a:ext cx="490900" cy="796375"/>
            </a:xfrm>
            <a:custGeom>
              <a:rect b="b" l="l" r="r" t="t"/>
              <a:pathLst>
                <a:path extrusionOk="0" h="31855" w="19636">
                  <a:moveTo>
                    <a:pt x="17873" y="0"/>
                  </a:moveTo>
                  <a:cubicBezTo>
                    <a:pt x="14468" y="4742"/>
                    <a:pt x="11733" y="9909"/>
                    <a:pt x="9666" y="15380"/>
                  </a:cubicBezTo>
                  <a:cubicBezTo>
                    <a:pt x="8328" y="18967"/>
                    <a:pt x="7143" y="22888"/>
                    <a:pt x="4164" y="25289"/>
                  </a:cubicBezTo>
                  <a:cubicBezTo>
                    <a:pt x="3100" y="26140"/>
                    <a:pt x="1824" y="26779"/>
                    <a:pt x="1003" y="27873"/>
                  </a:cubicBezTo>
                  <a:cubicBezTo>
                    <a:pt x="182" y="28937"/>
                    <a:pt x="0" y="30730"/>
                    <a:pt x="1094" y="31551"/>
                  </a:cubicBezTo>
                  <a:lnTo>
                    <a:pt x="2067" y="31855"/>
                  </a:lnTo>
                  <a:lnTo>
                    <a:pt x="3131" y="31612"/>
                  </a:lnTo>
                  <a:cubicBezTo>
                    <a:pt x="6748" y="31490"/>
                    <a:pt x="10365" y="30274"/>
                    <a:pt x="13131" y="27934"/>
                  </a:cubicBezTo>
                  <a:cubicBezTo>
                    <a:pt x="16930" y="24742"/>
                    <a:pt x="18785" y="19727"/>
                    <a:pt x="19210" y="14772"/>
                  </a:cubicBezTo>
                  <a:cubicBezTo>
                    <a:pt x="19636" y="9818"/>
                    <a:pt x="18754" y="4894"/>
                    <a:pt x="17873"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4279875" y="2937275"/>
              <a:ext cx="1135400" cy="1440600"/>
            </a:xfrm>
            <a:custGeom>
              <a:rect b="b" l="l" r="r" t="t"/>
              <a:pathLst>
                <a:path extrusionOk="0" h="57624" w="45416">
                  <a:moveTo>
                    <a:pt x="32042" y="0"/>
                  </a:moveTo>
                  <a:cubicBezTo>
                    <a:pt x="32042" y="0"/>
                    <a:pt x="31373" y="20304"/>
                    <a:pt x="28972" y="23374"/>
                  </a:cubicBezTo>
                  <a:cubicBezTo>
                    <a:pt x="26996" y="25927"/>
                    <a:pt x="15841" y="37235"/>
                    <a:pt x="11737" y="40821"/>
                  </a:cubicBezTo>
                  <a:cubicBezTo>
                    <a:pt x="10795" y="41612"/>
                    <a:pt x="9640" y="42159"/>
                    <a:pt x="8424" y="42371"/>
                  </a:cubicBezTo>
                  <a:cubicBezTo>
                    <a:pt x="8151" y="42402"/>
                    <a:pt x="7877" y="42432"/>
                    <a:pt x="7573" y="42493"/>
                  </a:cubicBezTo>
                  <a:cubicBezTo>
                    <a:pt x="7371" y="42513"/>
                    <a:pt x="7161" y="42523"/>
                    <a:pt x="6950" y="42523"/>
                  </a:cubicBezTo>
                  <a:cubicBezTo>
                    <a:pt x="6526" y="42523"/>
                    <a:pt x="6094" y="42483"/>
                    <a:pt x="5689" y="42402"/>
                  </a:cubicBezTo>
                  <a:cubicBezTo>
                    <a:pt x="4898" y="42250"/>
                    <a:pt x="4139" y="42007"/>
                    <a:pt x="3409" y="41672"/>
                  </a:cubicBezTo>
                  <a:cubicBezTo>
                    <a:pt x="3263" y="41582"/>
                    <a:pt x="3111" y="41543"/>
                    <a:pt x="2966" y="41543"/>
                  </a:cubicBezTo>
                  <a:cubicBezTo>
                    <a:pt x="2476" y="41543"/>
                    <a:pt x="2066" y="41994"/>
                    <a:pt x="2254" y="42463"/>
                  </a:cubicBezTo>
                  <a:cubicBezTo>
                    <a:pt x="2528" y="43071"/>
                    <a:pt x="4199" y="44195"/>
                    <a:pt x="6540" y="44469"/>
                  </a:cubicBezTo>
                  <a:cubicBezTo>
                    <a:pt x="8911" y="44773"/>
                    <a:pt x="5750" y="46748"/>
                    <a:pt x="4625" y="47478"/>
                  </a:cubicBezTo>
                  <a:cubicBezTo>
                    <a:pt x="3470" y="48207"/>
                    <a:pt x="96" y="50669"/>
                    <a:pt x="35" y="51217"/>
                  </a:cubicBezTo>
                  <a:cubicBezTo>
                    <a:pt x="0" y="51651"/>
                    <a:pt x="244" y="51917"/>
                    <a:pt x="669" y="51917"/>
                  </a:cubicBezTo>
                  <a:cubicBezTo>
                    <a:pt x="987" y="51917"/>
                    <a:pt x="1408" y="51768"/>
                    <a:pt x="1889" y="51429"/>
                  </a:cubicBezTo>
                  <a:cubicBezTo>
                    <a:pt x="2873" y="50765"/>
                    <a:pt x="5671" y="49100"/>
                    <a:pt x="6600" y="49100"/>
                  </a:cubicBezTo>
                  <a:cubicBezTo>
                    <a:pt x="6734" y="49100"/>
                    <a:pt x="6828" y="49134"/>
                    <a:pt x="6874" y="49210"/>
                  </a:cubicBezTo>
                  <a:cubicBezTo>
                    <a:pt x="7239" y="49849"/>
                    <a:pt x="1403" y="53527"/>
                    <a:pt x="1403" y="53527"/>
                  </a:cubicBezTo>
                  <a:cubicBezTo>
                    <a:pt x="1403" y="53527"/>
                    <a:pt x="66" y="54104"/>
                    <a:pt x="430" y="54834"/>
                  </a:cubicBezTo>
                  <a:cubicBezTo>
                    <a:pt x="521" y="55002"/>
                    <a:pt x="698" y="55076"/>
                    <a:pt x="940" y="55076"/>
                  </a:cubicBezTo>
                  <a:cubicBezTo>
                    <a:pt x="2570" y="55076"/>
                    <a:pt x="7127" y="51709"/>
                    <a:pt x="7604" y="51338"/>
                  </a:cubicBezTo>
                  <a:cubicBezTo>
                    <a:pt x="7669" y="51284"/>
                    <a:pt x="7736" y="51261"/>
                    <a:pt x="7802" y="51261"/>
                  </a:cubicBezTo>
                  <a:cubicBezTo>
                    <a:pt x="8102" y="51261"/>
                    <a:pt x="8343" y="51757"/>
                    <a:pt x="7968" y="52007"/>
                  </a:cubicBezTo>
                  <a:cubicBezTo>
                    <a:pt x="7543" y="52311"/>
                    <a:pt x="2072" y="55533"/>
                    <a:pt x="2801" y="56901"/>
                  </a:cubicBezTo>
                  <a:cubicBezTo>
                    <a:pt x="2856" y="57005"/>
                    <a:pt x="2951" y="57052"/>
                    <a:pt x="3077" y="57052"/>
                  </a:cubicBezTo>
                  <a:cubicBezTo>
                    <a:pt x="4198" y="57052"/>
                    <a:pt x="7845" y="53338"/>
                    <a:pt x="9184" y="53283"/>
                  </a:cubicBezTo>
                  <a:cubicBezTo>
                    <a:pt x="9191" y="53283"/>
                    <a:pt x="9198" y="53283"/>
                    <a:pt x="9205" y="53283"/>
                  </a:cubicBezTo>
                  <a:cubicBezTo>
                    <a:pt x="10655" y="53283"/>
                    <a:pt x="5540" y="56449"/>
                    <a:pt x="6114" y="57387"/>
                  </a:cubicBezTo>
                  <a:cubicBezTo>
                    <a:pt x="6188" y="57512"/>
                    <a:pt x="6257" y="57624"/>
                    <a:pt x="6427" y="57624"/>
                  </a:cubicBezTo>
                  <a:cubicBezTo>
                    <a:pt x="6752" y="57624"/>
                    <a:pt x="7441" y="57220"/>
                    <a:pt x="9215" y="55746"/>
                  </a:cubicBezTo>
                  <a:cubicBezTo>
                    <a:pt x="10522" y="54651"/>
                    <a:pt x="12619" y="52432"/>
                    <a:pt x="14503" y="50366"/>
                  </a:cubicBezTo>
                  <a:cubicBezTo>
                    <a:pt x="14534" y="50366"/>
                    <a:pt x="39793" y="35441"/>
                    <a:pt x="41890" y="28207"/>
                  </a:cubicBezTo>
                  <a:cubicBezTo>
                    <a:pt x="45173" y="16809"/>
                    <a:pt x="45416" y="2158"/>
                    <a:pt x="45416" y="2158"/>
                  </a:cubicBezTo>
                  <a:lnTo>
                    <a:pt x="3204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a:off x="5022400" y="2602075"/>
              <a:ext cx="437725" cy="555575"/>
            </a:xfrm>
            <a:custGeom>
              <a:rect b="b" l="l" r="r" t="t"/>
              <a:pathLst>
                <a:path extrusionOk="0" h="22223" w="17509">
                  <a:moveTo>
                    <a:pt x="8914" y="1"/>
                  </a:moveTo>
                  <a:cubicBezTo>
                    <a:pt x="8397" y="1"/>
                    <a:pt x="7875" y="52"/>
                    <a:pt x="7356" y="156"/>
                  </a:cubicBezTo>
                  <a:cubicBezTo>
                    <a:pt x="1915" y="1311"/>
                    <a:pt x="639" y="7542"/>
                    <a:pt x="639" y="7542"/>
                  </a:cubicBezTo>
                  <a:lnTo>
                    <a:pt x="0" y="21645"/>
                  </a:lnTo>
                  <a:lnTo>
                    <a:pt x="16475" y="22223"/>
                  </a:lnTo>
                  <a:cubicBezTo>
                    <a:pt x="16475" y="22223"/>
                    <a:pt x="17113" y="19366"/>
                    <a:pt x="17387" y="10946"/>
                  </a:cubicBezTo>
                  <a:cubicBezTo>
                    <a:pt x="17508" y="6660"/>
                    <a:pt x="15958" y="3925"/>
                    <a:pt x="14408" y="2314"/>
                  </a:cubicBezTo>
                  <a:cubicBezTo>
                    <a:pt x="12951" y="808"/>
                    <a:pt x="10969" y="1"/>
                    <a:pt x="891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a:off x="5022400" y="2602075"/>
              <a:ext cx="438475" cy="555575"/>
            </a:xfrm>
            <a:custGeom>
              <a:rect b="b" l="l" r="r" t="t"/>
              <a:pathLst>
                <a:path extrusionOk="0" h="22223" w="17539">
                  <a:moveTo>
                    <a:pt x="8914" y="1"/>
                  </a:moveTo>
                  <a:cubicBezTo>
                    <a:pt x="8397" y="1"/>
                    <a:pt x="7875" y="52"/>
                    <a:pt x="7356" y="156"/>
                  </a:cubicBezTo>
                  <a:cubicBezTo>
                    <a:pt x="1915" y="1311"/>
                    <a:pt x="669" y="7754"/>
                    <a:pt x="669" y="7754"/>
                  </a:cubicBezTo>
                  <a:lnTo>
                    <a:pt x="0" y="21645"/>
                  </a:lnTo>
                  <a:lnTo>
                    <a:pt x="16475" y="22223"/>
                  </a:lnTo>
                  <a:cubicBezTo>
                    <a:pt x="16475" y="22223"/>
                    <a:pt x="17144" y="19578"/>
                    <a:pt x="17417" y="11159"/>
                  </a:cubicBezTo>
                  <a:cubicBezTo>
                    <a:pt x="17539" y="6873"/>
                    <a:pt x="15958" y="3925"/>
                    <a:pt x="14408" y="2314"/>
                  </a:cubicBezTo>
                  <a:cubicBezTo>
                    <a:pt x="12951" y="808"/>
                    <a:pt x="10969" y="1"/>
                    <a:pt x="8914"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a:off x="5027725" y="2996550"/>
              <a:ext cx="421750" cy="71700"/>
            </a:xfrm>
            <a:custGeom>
              <a:rect b="b" l="l" r="r" t="t"/>
              <a:pathLst>
                <a:path extrusionOk="0" h="2868" w="16870">
                  <a:moveTo>
                    <a:pt x="12879" y="0"/>
                  </a:moveTo>
                  <a:cubicBezTo>
                    <a:pt x="12505" y="0"/>
                    <a:pt x="12132" y="32"/>
                    <a:pt x="11763" y="91"/>
                  </a:cubicBezTo>
                  <a:cubicBezTo>
                    <a:pt x="10608" y="334"/>
                    <a:pt x="9514" y="729"/>
                    <a:pt x="8450" y="1246"/>
                  </a:cubicBezTo>
                  <a:cubicBezTo>
                    <a:pt x="7417" y="1763"/>
                    <a:pt x="6322" y="2158"/>
                    <a:pt x="5228" y="2492"/>
                  </a:cubicBezTo>
                  <a:cubicBezTo>
                    <a:pt x="4590" y="2641"/>
                    <a:pt x="3922" y="2716"/>
                    <a:pt x="3266" y="2716"/>
                  </a:cubicBezTo>
                  <a:cubicBezTo>
                    <a:pt x="2984" y="2716"/>
                    <a:pt x="2705" y="2702"/>
                    <a:pt x="2432" y="2675"/>
                  </a:cubicBezTo>
                  <a:cubicBezTo>
                    <a:pt x="1793" y="2584"/>
                    <a:pt x="1186" y="2401"/>
                    <a:pt x="608" y="2128"/>
                  </a:cubicBezTo>
                  <a:cubicBezTo>
                    <a:pt x="213" y="1915"/>
                    <a:pt x="0" y="1763"/>
                    <a:pt x="0" y="1763"/>
                  </a:cubicBezTo>
                  <a:lnTo>
                    <a:pt x="0" y="1763"/>
                  </a:lnTo>
                  <a:cubicBezTo>
                    <a:pt x="31" y="1824"/>
                    <a:pt x="91" y="1854"/>
                    <a:pt x="152" y="1884"/>
                  </a:cubicBezTo>
                  <a:cubicBezTo>
                    <a:pt x="274" y="2006"/>
                    <a:pt x="426" y="2097"/>
                    <a:pt x="578" y="2188"/>
                  </a:cubicBezTo>
                  <a:cubicBezTo>
                    <a:pt x="1125" y="2523"/>
                    <a:pt x="1763" y="2705"/>
                    <a:pt x="2401" y="2796"/>
                  </a:cubicBezTo>
                  <a:cubicBezTo>
                    <a:pt x="2764" y="2843"/>
                    <a:pt x="3132" y="2867"/>
                    <a:pt x="3500" y="2867"/>
                  </a:cubicBezTo>
                  <a:cubicBezTo>
                    <a:pt x="4088" y="2867"/>
                    <a:pt x="4679" y="2806"/>
                    <a:pt x="5259" y="2675"/>
                  </a:cubicBezTo>
                  <a:cubicBezTo>
                    <a:pt x="6383" y="2340"/>
                    <a:pt x="7477" y="1945"/>
                    <a:pt x="8541" y="1428"/>
                  </a:cubicBezTo>
                  <a:cubicBezTo>
                    <a:pt x="9575" y="912"/>
                    <a:pt x="10669" y="547"/>
                    <a:pt x="11794" y="273"/>
                  </a:cubicBezTo>
                  <a:cubicBezTo>
                    <a:pt x="12197" y="195"/>
                    <a:pt x="12601" y="156"/>
                    <a:pt x="13003" y="156"/>
                  </a:cubicBezTo>
                  <a:cubicBezTo>
                    <a:pt x="13538" y="156"/>
                    <a:pt x="14069" y="226"/>
                    <a:pt x="14590" y="365"/>
                  </a:cubicBezTo>
                  <a:cubicBezTo>
                    <a:pt x="15198" y="517"/>
                    <a:pt x="15775" y="760"/>
                    <a:pt x="16323" y="1125"/>
                  </a:cubicBezTo>
                  <a:cubicBezTo>
                    <a:pt x="16661" y="1378"/>
                    <a:pt x="16842" y="1553"/>
                    <a:pt x="16867" y="1553"/>
                  </a:cubicBezTo>
                  <a:cubicBezTo>
                    <a:pt x="16869" y="1553"/>
                    <a:pt x="16870" y="1552"/>
                    <a:pt x="16870" y="1550"/>
                  </a:cubicBezTo>
                  <a:cubicBezTo>
                    <a:pt x="16839" y="1489"/>
                    <a:pt x="16779" y="1459"/>
                    <a:pt x="16748" y="1428"/>
                  </a:cubicBezTo>
                  <a:cubicBezTo>
                    <a:pt x="16627" y="1307"/>
                    <a:pt x="16505" y="1185"/>
                    <a:pt x="16353" y="1064"/>
                  </a:cubicBezTo>
                  <a:cubicBezTo>
                    <a:pt x="15836" y="669"/>
                    <a:pt x="15259" y="395"/>
                    <a:pt x="14620" y="243"/>
                  </a:cubicBezTo>
                  <a:cubicBezTo>
                    <a:pt x="14047" y="77"/>
                    <a:pt x="13462" y="0"/>
                    <a:pt x="128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a:off x="5069500" y="2721450"/>
              <a:ext cx="363275" cy="47425"/>
            </a:xfrm>
            <a:custGeom>
              <a:rect b="b" l="l" r="r" t="t"/>
              <a:pathLst>
                <a:path extrusionOk="0" h="1897" w="14531">
                  <a:moveTo>
                    <a:pt x="1" y="1"/>
                  </a:moveTo>
                  <a:lnTo>
                    <a:pt x="1" y="1"/>
                  </a:lnTo>
                  <a:cubicBezTo>
                    <a:pt x="153" y="122"/>
                    <a:pt x="335" y="213"/>
                    <a:pt x="487" y="305"/>
                  </a:cubicBezTo>
                  <a:cubicBezTo>
                    <a:pt x="700" y="396"/>
                    <a:pt x="913" y="517"/>
                    <a:pt x="1126" y="609"/>
                  </a:cubicBezTo>
                  <a:cubicBezTo>
                    <a:pt x="1399" y="730"/>
                    <a:pt x="1673" y="852"/>
                    <a:pt x="1977" y="943"/>
                  </a:cubicBezTo>
                  <a:cubicBezTo>
                    <a:pt x="2736" y="1217"/>
                    <a:pt x="3496" y="1429"/>
                    <a:pt x="4287" y="1551"/>
                  </a:cubicBezTo>
                  <a:cubicBezTo>
                    <a:pt x="5229" y="1733"/>
                    <a:pt x="6202" y="1855"/>
                    <a:pt x="7174" y="1885"/>
                  </a:cubicBezTo>
                  <a:cubicBezTo>
                    <a:pt x="7404" y="1892"/>
                    <a:pt x="7633" y="1896"/>
                    <a:pt x="7863" y="1896"/>
                  </a:cubicBezTo>
                  <a:cubicBezTo>
                    <a:pt x="8606" y="1896"/>
                    <a:pt x="9349" y="1857"/>
                    <a:pt x="10092" y="1764"/>
                  </a:cubicBezTo>
                  <a:cubicBezTo>
                    <a:pt x="10883" y="1703"/>
                    <a:pt x="11673" y="1551"/>
                    <a:pt x="12463" y="1368"/>
                  </a:cubicBezTo>
                  <a:cubicBezTo>
                    <a:pt x="12767" y="1277"/>
                    <a:pt x="13071" y="1186"/>
                    <a:pt x="13345" y="1125"/>
                  </a:cubicBezTo>
                  <a:cubicBezTo>
                    <a:pt x="13618" y="1034"/>
                    <a:pt x="13801" y="973"/>
                    <a:pt x="13983" y="882"/>
                  </a:cubicBezTo>
                  <a:cubicBezTo>
                    <a:pt x="14165" y="821"/>
                    <a:pt x="14348" y="761"/>
                    <a:pt x="14530" y="669"/>
                  </a:cubicBezTo>
                  <a:lnTo>
                    <a:pt x="14530" y="669"/>
                  </a:lnTo>
                  <a:cubicBezTo>
                    <a:pt x="14317" y="700"/>
                    <a:pt x="14135" y="730"/>
                    <a:pt x="13953" y="821"/>
                  </a:cubicBezTo>
                  <a:cubicBezTo>
                    <a:pt x="13770" y="882"/>
                    <a:pt x="13557" y="913"/>
                    <a:pt x="13284" y="1004"/>
                  </a:cubicBezTo>
                  <a:cubicBezTo>
                    <a:pt x="13041" y="1065"/>
                    <a:pt x="12737" y="1156"/>
                    <a:pt x="12402" y="1217"/>
                  </a:cubicBezTo>
                  <a:cubicBezTo>
                    <a:pt x="11642" y="1399"/>
                    <a:pt x="10852" y="1520"/>
                    <a:pt x="10062" y="1581"/>
                  </a:cubicBezTo>
                  <a:cubicBezTo>
                    <a:pt x="9355" y="1650"/>
                    <a:pt x="8631" y="1684"/>
                    <a:pt x="7903" y="1684"/>
                  </a:cubicBezTo>
                  <a:cubicBezTo>
                    <a:pt x="7661" y="1684"/>
                    <a:pt x="7417" y="1680"/>
                    <a:pt x="7174" y="1672"/>
                  </a:cubicBezTo>
                  <a:cubicBezTo>
                    <a:pt x="6202" y="1642"/>
                    <a:pt x="5259" y="1551"/>
                    <a:pt x="4287" y="1399"/>
                  </a:cubicBezTo>
                  <a:cubicBezTo>
                    <a:pt x="3527" y="1247"/>
                    <a:pt x="2767" y="1065"/>
                    <a:pt x="2007" y="821"/>
                  </a:cubicBezTo>
                  <a:cubicBezTo>
                    <a:pt x="1733" y="730"/>
                    <a:pt x="1429" y="609"/>
                    <a:pt x="1156" y="487"/>
                  </a:cubicBezTo>
                  <a:cubicBezTo>
                    <a:pt x="943" y="426"/>
                    <a:pt x="730" y="335"/>
                    <a:pt x="548" y="213"/>
                  </a:cubicBezTo>
                  <a:cubicBezTo>
                    <a:pt x="366" y="122"/>
                    <a:pt x="183"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a:off x="4414225" y="1812650"/>
              <a:ext cx="663675" cy="367825"/>
            </a:xfrm>
            <a:custGeom>
              <a:rect b="b" l="l" r="r" t="t"/>
              <a:pathLst>
                <a:path extrusionOk="0" h="14713" w="26547">
                  <a:moveTo>
                    <a:pt x="7221" y="0"/>
                  </a:moveTo>
                  <a:cubicBezTo>
                    <a:pt x="2910" y="0"/>
                    <a:pt x="1" y="5060"/>
                    <a:pt x="2807" y="8875"/>
                  </a:cubicBezTo>
                  <a:cubicBezTo>
                    <a:pt x="3263" y="9574"/>
                    <a:pt x="3962" y="10061"/>
                    <a:pt x="4753" y="10304"/>
                  </a:cubicBezTo>
                  <a:lnTo>
                    <a:pt x="23020" y="13465"/>
                  </a:lnTo>
                  <a:cubicBezTo>
                    <a:pt x="22929" y="14175"/>
                    <a:pt x="23511" y="14713"/>
                    <a:pt x="24155" y="14713"/>
                  </a:cubicBezTo>
                  <a:cubicBezTo>
                    <a:pt x="24365" y="14713"/>
                    <a:pt x="24581" y="14656"/>
                    <a:pt x="24783" y="14529"/>
                  </a:cubicBezTo>
                  <a:cubicBezTo>
                    <a:pt x="25452" y="14042"/>
                    <a:pt x="25391" y="13009"/>
                    <a:pt x="25118" y="12249"/>
                  </a:cubicBezTo>
                  <a:cubicBezTo>
                    <a:pt x="24844" y="11489"/>
                    <a:pt x="24419" y="10638"/>
                    <a:pt x="24662" y="9848"/>
                  </a:cubicBezTo>
                  <a:cubicBezTo>
                    <a:pt x="24814" y="9209"/>
                    <a:pt x="25330" y="8784"/>
                    <a:pt x="25695" y="8267"/>
                  </a:cubicBezTo>
                  <a:cubicBezTo>
                    <a:pt x="26364" y="7325"/>
                    <a:pt x="26546" y="6170"/>
                    <a:pt x="26212" y="5106"/>
                  </a:cubicBezTo>
                  <a:cubicBezTo>
                    <a:pt x="25847" y="4012"/>
                    <a:pt x="24905" y="3252"/>
                    <a:pt x="23780" y="3070"/>
                  </a:cubicBezTo>
                  <a:cubicBezTo>
                    <a:pt x="23656" y="3056"/>
                    <a:pt x="23530" y="3050"/>
                    <a:pt x="23402" y="3050"/>
                  </a:cubicBezTo>
                  <a:cubicBezTo>
                    <a:pt x="22854" y="3050"/>
                    <a:pt x="22277" y="3153"/>
                    <a:pt x="21730" y="3153"/>
                  </a:cubicBezTo>
                  <a:cubicBezTo>
                    <a:pt x="21277" y="3153"/>
                    <a:pt x="20845" y="3083"/>
                    <a:pt x="20467" y="2826"/>
                  </a:cubicBezTo>
                  <a:cubicBezTo>
                    <a:pt x="19798" y="2340"/>
                    <a:pt x="19616" y="1428"/>
                    <a:pt x="19069" y="820"/>
                  </a:cubicBezTo>
                  <a:cubicBezTo>
                    <a:pt x="18569" y="285"/>
                    <a:pt x="17838" y="85"/>
                    <a:pt x="17074" y="85"/>
                  </a:cubicBezTo>
                  <a:cubicBezTo>
                    <a:pt x="16537" y="85"/>
                    <a:pt x="15984" y="183"/>
                    <a:pt x="15482" y="334"/>
                  </a:cubicBezTo>
                  <a:cubicBezTo>
                    <a:pt x="14353" y="673"/>
                    <a:pt x="13251" y="1195"/>
                    <a:pt x="12077" y="1195"/>
                  </a:cubicBezTo>
                  <a:cubicBezTo>
                    <a:pt x="11987" y="1195"/>
                    <a:pt x="11896" y="1192"/>
                    <a:pt x="11804" y="1185"/>
                  </a:cubicBezTo>
                  <a:cubicBezTo>
                    <a:pt x="10740" y="1094"/>
                    <a:pt x="9798" y="516"/>
                    <a:pt x="8765" y="212"/>
                  </a:cubicBezTo>
                  <a:cubicBezTo>
                    <a:pt x="8236" y="68"/>
                    <a:pt x="7719" y="0"/>
                    <a:pt x="72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4542900" y="1931450"/>
              <a:ext cx="538025" cy="816075"/>
            </a:xfrm>
            <a:custGeom>
              <a:rect b="b" l="l" r="r" t="t"/>
              <a:pathLst>
                <a:path extrusionOk="0" h="32643" w="21521">
                  <a:moveTo>
                    <a:pt x="8752" y="1"/>
                  </a:moveTo>
                  <a:cubicBezTo>
                    <a:pt x="5685" y="1"/>
                    <a:pt x="2654" y="799"/>
                    <a:pt x="1" y="2512"/>
                  </a:cubicBezTo>
                  <a:lnTo>
                    <a:pt x="61" y="3181"/>
                  </a:lnTo>
                  <a:cubicBezTo>
                    <a:pt x="61" y="3181"/>
                    <a:pt x="1065" y="14062"/>
                    <a:pt x="1976" y="18987"/>
                  </a:cubicBezTo>
                  <a:cubicBezTo>
                    <a:pt x="2866" y="23822"/>
                    <a:pt x="7724" y="23880"/>
                    <a:pt x="7956" y="23880"/>
                  </a:cubicBezTo>
                  <a:cubicBezTo>
                    <a:pt x="7961" y="23880"/>
                    <a:pt x="7964" y="23880"/>
                    <a:pt x="7964" y="23880"/>
                  </a:cubicBezTo>
                  <a:cubicBezTo>
                    <a:pt x="7964" y="23880"/>
                    <a:pt x="8268" y="25522"/>
                    <a:pt x="8633" y="27467"/>
                  </a:cubicBezTo>
                  <a:cubicBezTo>
                    <a:pt x="9201" y="30524"/>
                    <a:pt x="11864" y="32642"/>
                    <a:pt x="14865" y="32642"/>
                  </a:cubicBezTo>
                  <a:cubicBezTo>
                    <a:pt x="15236" y="32642"/>
                    <a:pt x="15611" y="32610"/>
                    <a:pt x="15989" y="32543"/>
                  </a:cubicBezTo>
                  <a:cubicBezTo>
                    <a:pt x="19272" y="31935"/>
                    <a:pt x="21521" y="28926"/>
                    <a:pt x="21156" y="25613"/>
                  </a:cubicBezTo>
                  <a:lnTo>
                    <a:pt x="17934" y="3302"/>
                  </a:lnTo>
                  <a:lnTo>
                    <a:pt x="17752" y="2299"/>
                  </a:lnTo>
                  <a:cubicBezTo>
                    <a:pt x="14949" y="806"/>
                    <a:pt x="11833" y="1"/>
                    <a:pt x="875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a:off x="4724525" y="2312625"/>
              <a:ext cx="93475" cy="53875"/>
            </a:xfrm>
            <a:custGeom>
              <a:rect b="b" l="l" r="r" t="t"/>
              <a:pathLst>
                <a:path extrusionOk="0" h="2155" w="3739">
                  <a:moveTo>
                    <a:pt x="3192" y="1"/>
                  </a:moveTo>
                  <a:lnTo>
                    <a:pt x="0" y="1521"/>
                  </a:lnTo>
                  <a:cubicBezTo>
                    <a:pt x="380" y="1938"/>
                    <a:pt x="901" y="2154"/>
                    <a:pt x="1424" y="2154"/>
                  </a:cubicBezTo>
                  <a:cubicBezTo>
                    <a:pt x="1739" y="2154"/>
                    <a:pt x="2055" y="2076"/>
                    <a:pt x="2341" y="1916"/>
                  </a:cubicBezTo>
                  <a:cubicBezTo>
                    <a:pt x="3739" y="1095"/>
                    <a:pt x="3192"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4742000" y="2453225"/>
              <a:ext cx="153525" cy="105650"/>
            </a:xfrm>
            <a:custGeom>
              <a:rect b="b" l="l" r="r" t="t"/>
              <a:pathLst>
                <a:path extrusionOk="0" h="4226" w="6141">
                  <a:moveTo>
                    <a:pt x="6140" y="0"/>
                  </a:moveTo>
                  <a:cubicBezTo>
                    <a:pt x="4408" y="1550"/>
                    <a:pt x="2280" y="2584"/>
                    <a:pt x="0" y="2918"/>
                  </a:cubicBezTo>
                  <a:lnTo>
                    <a:pt x="183" y="4225"/>
                  </a:lnTo>
                  <a:cubicBezTo>
                    <a:pt x="5228" y="3830"/>
                    <a:pt x="6140" y="0"/>
                    <a:pt x="61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4984400" y="2094875"/>
              <a:ext cx="108250" cy="165550"/>
            </a:xfrm>
            <a:custGeom>
              <a:rect b="b" l="l" r="r" t="t"/>
              <a:pathLst>
                <a:path extrusionOk="0" h="6622" w="4330">
                  <a:moveTo>
                    <a:pt x="1351" y="1"/>
                  </a:moveTo>
                  <a:cubicBezTo>
                    <a:pt x="886" y="1"/>
                    <a:pt x="545" y="91"/>
                    <a:pt x="517" y="109"/>
                  </a:cubicBezTo>
                  <a:cubicBezTo>
                    <a:pt x="517" y="109"/>
                    <a:pt x="1" y="6218"/>
                    <a:pt x="1" y="6340"/>
                  </a:cubicBezTo>
                  <a:cubicBezTo>
                    <a:pt x="13" y="6388"/>
                    <a:pt x="699" y="6621"/>
                    <a:pt x="1517" y="6621"/>
                  </a:cubicBezTo>
                  <a:cubicBezTo>
                    <a:pt x="2768" y="6621"/>
                    <a:pt x="4330" y="6075"/>
                    <a:pt x="4256" y="3483"/>
                  </a:cubicBezTo>
                  <a:cubicBezTo>
                    <a:pt x="4192" y="486"/>
                    <a:pt x="2434" y="1"/>
                    <a:pt x="13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a:off x="5016325" y="2130075"/>
              <a:ext cx="47125" cy="93675"/>
            </a:xfrm>
            <a:custGeom>
              <a:rect b="b" l="l" r="r" t="t"/>
              <a:pathLst>
                <a:path extrusionOk="0" h="3747" w="1885">
                  <a:moveTo>
                    <a:pt x="712" y="0"/>
                  </a:moveTo>
                  <a:cubicBezTo>
                    <a:pt x="595" y="0"/>
                    <a:pt x="495" y="54"/>
                    <a:pt x="395" y="130"/>
                  </a:cubicBezTo>
                  <a:cubicBezTo>
                    <a:pt x="304" y="190"/>
                    <a:pt x="243" y="281"/>
                    <a:pt x="243" y="403"/>
                  </a:cubicBezTo>
                  <a:cubicBezTo>
                    <a:pt x="213" y="585"/>
                    <a:pt x="274" y="646"/>
                    <a:pt x="304" y="646"/>
                  </a:cubicBezTo>
                  <a:cubicBezTo>
                    <a:pt x="304" y="646"/>
                    <a:pt x="274" y="555"/>
                    <a:pt x="335" y="433"/>
                  </a:cubicBezTo>
                  <a:cubicBezTo>
                    <a:pt x="407" y="289"/>
                    <a:pt x="536" y="202"/>
                    <a:pt x="677" y="202"/>
                  </a:cubicBezTo>
                  <a:cubicBezTo>
                    <a:pt x="714" y="202"/>
                    <a:pt x="752" y="208"/>
                    <a:pt x="790" y="221"/>
                  </a:cubicBezTo>
                  <a:cubicBezTo>
                    <a:pt x="1034" y="281"/>
                    <a:pt x="1277" y="494"/>
                    <a:pt x="1368" y="768"/>
                  </a:cubicBezTo>
                  <a:cubicBezTo>
                    <a:pt x="1520" y="1102"/>
                    <a:pt x="1581" y="1467"/>
                    <a:pt x="1581" y="1832"/>
                  </a:cubicBezTo>
                  <a:cubicBezTo>
                    <a:pt x="1581" y="2592"/>
                    <a:pt x="1216" y="3321"/>
                    <a:pt x="790" y="3503"/>
                  </a:cubicBezTo>
                  <a:cubicBezTo>
                    <a:pt x="699" y="3534"/>
                    <a:pt x="601" y="3549"/>
                    <a:pt x="502" y="3549"/>
                  </a:cubicBezTo>
                  <a:cubicBezTo>
                    <a:pt x="403" y="3549"/>
                    <a:pt x="304" y="3534"/>
                    <a:pt x="213" y="3503"/>
                  </a:cubicBezTo>
                  <a:cubicBezTo>
                    <a:pt x="91" y="3443"/>
                    <a:pt x="31" y="3412"/>
                    <a:pt x="31" y="3412"/>
                  </a:cubicBezTo>
                  <a:cubicBezTo>
                    <a:pt x="0" y="3412"/>
                    <a:pt x="31" y="3503"/>
                    <a:pt x="183" y="3625"/>
                  </a:cubicBezTo>
                  <a:cubicBezTo>
                    <a:pt x="304" y="3706"/>
                    <a:pt x="453" y="3747"/>
                    <a:pt x="610" y="3747"/>
                  </a:cubicBezTo>
                  <a:cubicBezTo>
                    <a:pt x="689" y="3747"/>
                    <a:pt x="770" y="3736"/>
                    <a:pt x="851" y="3716"/>
                  </a:cubicBezTo>
                  <a:cubicBezTo>
                    <a:pt x="1459" y="3503"/>
                    <a:pt x="1885" y="2683"/>
                    <a:pt x="1885" y="1832"/>
                  </a:cubicBezTo>
                  <a:cubicBezTo>
                    <a:pt x="1885" y="1406"/>
                    <a:pt x="1794" y="1011"/>
                    <a:pt x="1611" y="646"/>
                  </a:cubicBezTo>
                  <a:cubicBezTo>
                    <a:pt x="1459" y="312"/>
                    <a:pt x="1155" y="69"/>
                    <a:pt x="790" y="8"/>
                  </a:cubicBezTo>
                  <a:cubicBezTo>
                    <a:pt x="764" y="3"/>
                    <a:pt x="738" y="0"/>
                    <a:pt x="7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a:off x="4507950" y="1900025"/>
              <a:ext cx="545625" cy="277350"/>
            </a:xfrm>
            <a:custGeom>
              <a:rect b="b" l="l" r="r" t="t"/>
              <a:pathLst>
                <a:path extrusionOk="0" h="11094" w="21825">
                  <a:moveTo>
                    <a:pt x="8937" y="0"/>
                  </a:moveTo>
                  <a:lnTo>
                    <a:pt x="3101" y="1459"/>
                  </a:lnTo>
                  <a:lnTo>
                    <a:pt x="0" y="3952"/>
                  </a:lnTo>
                  <a:lnTo>
                    <a:pt x="608" y="6657"/>
                  </a:lnTo>
                  <a:cubicBezTo>
                    <a:pt x="608" y="6657"/>
                    <a:pt x="1273" y="6872"/>
                    <a:pt x="2343" y="6872"/>
                  </a:cubicBezTo>
                  <a:cubicBezTo>
                    <a:pt x="3616" y="6872"/>
                    <a:pt x="5465" y="6567"/>
                    <a:pt x="7447" y="5228"/>
                  </a:cubicBezTo>
                  <a:cubicBezTo>
                    <a:pt x="9456" y="3837"/>
                    <a:pt x="11858" y="2883"/>
                    <a:pt x="12989" y="2883"/>
                  </a:cubicBezTo>
                  <a:cubicBezTo>
                    <a:pt x="13192" y="2883"/>
                    <a:pt x="13354" y="2914"/>
                    <a:pt x="13466" y="2979"/>
                  </a:cubicBezTo>
                  <a:cubicBezTo>
                    <a:pt x="14195" y="3374"/>
                    <a:pt x="14682" y="6018"/>
                    <a:pt x="17326" y="6444"/>
                  </a:cubicBezTo>
                  <a:cubicBezTo>
                    <a:pt x="17326" y="6444"/>
                    <a:pt x="17799" y="11093"/>
                    <a:pt x="19598" y="11093"/>
                  </a:cubicBezTo>
                  <a:cubicBezTo>
                    <a:pt x="19679" y="11093"/>
                    <a:pt x="19763" y="11084"/>
                    <a:pt x="19849" y="11064"/>
                  </a:cubicBezTo>
                  <a:cubicBezTo>
                    <a:pt x="21825" y="10608"/>
                    <a:pt x="19515" y="2948"/>
                    <a:pt x="19515" y="2948"/>
                  </a:cubicBezTo>
                  <a:lnTo>
                    <a:pt x="14438" y="274"/>
                  </a:lnTo>
                  <a:lnTo>
                    <a:pt x="89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4941100" y="1866825"/>
              <a:ext cx="49400" cy="27900"/>
            </a:xfrm>
            <a:custGeom>
              <a:rect b="b" l="l" r="r" t="t"/>
              <a:pathLst>
                <a:path extrusionOk="0" h="1116" w="1976">
                  <a:moveTo>
                    <a:pt x="1689" y="1"/>
                  </a:moveTo>
                  <a:cubicBezTo>
                    <a:pt x="952" y="1"/>
                    <a:pt x="296" y="415"/>
                    <a:pt x="0" y="1115"/>
                  </a:cubicBezTo>
                  <a:cubicBezTo>
                    <a:pt x="517" y="538"/>
                    <a:pt x="1216" y="143"/>
                    <a:pt x="1976" y="21"/>
                  </a:cubicBezTo>
                  <a:cubicBezTo>
                    <a:pt x="1879" y="7"/>
                    <a:pt x="1784" y="1"/>
                    <a:pt x="1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a:off x="4929700" y="1824775"/>
              <a:ext cx="10650" cy="78300"/>
            </a:xfrm>
            <a:custGeom>
              <a:rect b="b" l="l" r="r" t="t"/>
              <a:pathLst>
                <a:path extrusionOk="0" h="3132" w="426">
                  <a:moveTo>
                    <a:pt x="91" y="1"/>
                  </a:moveTo>
                  <a:lnTo>
                    <a:pt x="91" y="1"/>
                  </a:lnTo>
                  <a:cubicBezTo>
                    <a:pt x="30" y="31"/>
                    <a:pt x="213" y="730"/>
                    <a:pt x="213" y="1581"/>
                  </a:cubicBezTo>
                  <a:cubicBezTo>
                    <a:pt x="182" y="2098"/>
                    <a:pt x="122" y="2615"/>
                    <a:pt x="0" y="3132"/>
                  </a:cubicBezTo>
                  <a:cubicBezTo>
                    <a:pt x="91" y="3010"/>
                    <a:pt x="182" y="2858"/>
                    <a:pt x="243" y="2706"/>
                  </a:cubicBezTo>
                  <a:cubicBezTo>
                    <a:pt x="365" y="2341"/>
                    <a:pt x="426" y="1946"/>
                    <a:pt x="426" y="1581"/>
                  </a:cubicBezTo>
                  <a:cubicBezTo>
                    <a:pt x="426" y="1034"/>
                    <a:pt x="304" y="487"/>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4582425" y="2173525"/>
              <a:ext cx="36500" cy="35025"/>
            </a:xfrm>
            <a:custGeom>
              <a:rect b="b" l="l" r="r" t="t"/>
              <a:pathLst>
                <a:path extrusionOk="0" h="1401" w="1460">
                  <a:moveTo>
                    <a:pt x="680" y="1"/>
                  </a:moveTo>
                  <a:cubicBezTo>
                    <a:pt x="307" y="1"/>
                    <a:pt x="0" y="323"/>
                    <a:pt x="0" y="702"/>
                  </a:cubicBezTo>
                  <a:cubicBezTo>
                    <a:pt x="0" y="1097"/>
                    <a:pt x="365" y="1401"/>
                    <a:pt x="760" y="1401"/>
                  </a:cubicBezTo>
                  <a:cubicBezTo>
                    <a:pt x="1155" y="1401"/>
                    <a:pt x="1459" y="1097"/>
                    <a:pt x="1459" y="702"/>
                  </a:cubicBezTo>
                  <a:cubicBezTo>
                    <a:pt x="1459" y="306"/>
                    <a:pt x="1125" y="2"/>
                    <a:pt x="730" y="2"/>
                  </a:cubicBezTo>
                  <a:cubicBezTo>
                    <a:pt x="713" y="1"/>
                    <a:pt x="696"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4580900" y="2155975"/>
              <a:ext cx="73725" cy="21725"/>
            </a:xfrm>
            <a:custGeom>
              <a:rect b="b" l="l" r="r" t="t"/>
              <a:pathLst>
                <a:path extrusionOk="0" h="869" w="2949">
                  <a:moveTo>
                    <a:pt x="1528" y="1"/>
                  </a:moveTo>
                  <a:cubicBezTo>
                    <a:pt x="1485" y="1"/>
                    <a:pt x="1442" y="2"/>
                    <a:pt x="1399" y="5"/>
                  </a:cubicBezTo>
                  <a:cubicBezTo>
                    <a:pt x="1004" y="36"/>
                    <a:pt x="608" y="188"/>
                    <a:pt x="304" y="431"/>
                  </a:cubicBezTo>
                  <a:cubicBezTo>
                    <a:pt x="61" y="644"/>
                    <a:pt x="0" y="796"/>
                    <a:pt x="31" y="856"/>
                  </a:cubicBezTo>
                  <a:cubicBezTo>
                    <a:pt x="39" y="865"/>
                    <a:pt x="51" y="868"/>
                    <a:pt x="67" y="868"/>
                  </a:cubicBezTo>
                  <a:cubicBezTo>
                    <a:pt x="223" y="868"/>
                    <a:pt x="738" y="489"/>
                    <a:pt x="1429" y="461"/>
                  </a:cubicBezTo>
                  <a:cubicBezTo>
                    <a:pt x="1461" y="460"/>
                    <a:pt x="1492" y="460"/>
                    <a:pt x="1523" y="460"/>
                  </a:cubicBezTo>
                  <a:cubicBezTo>
                    <a:pt x="2181" y="460"/>
                    <a:pt x="2696" y="719"/>
                    <a:pt x="2848" y="719"/>
                  </a:cubicBezTo>
                  <a:cubicBezTo>
                    <a:pt x="2868" y="719"/>
                    <a:pt x="2881" y="715"/>
                    <a:pt x="2888" y="704"/>
                  </a:cubicBezTo>
                  <a:cubicBezTo>
                    <a:pt x="2949" y="644"/>
                    <a:pt x="2827" y="492"/>
                    <a:pt x="2584" y="309"/>
                  </a:cubicBezTo>
                  <a:cubicBezTo>
                    <a:pt x="2257" y="118"/>
                    <a:pt x="1905"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4773900" y="2162875"/>
              <a:ext cx="37275" cy="35050"/>
            </a:xfrm>
            <a:custGeom>
              <a:rect b="b" l="l" r="r" t="t"/>
              <a:pathLst>
                <a:path extrusionOk="0" h="1402" w="1491">
                  <a:moveTo>
                    <a:pt x="781" y="1"/>
                  </a:moveTo>
                  <a:cubicBezTo>
                    <a:pt x="764" y="1"/>
                    <a:pt x="747" y="2"/>
                    <a:pt x="730" y="3"/>
                  </a:cubicBezTo>
                  <a:cubicBezTo>
                    <a:pt x="335" y="3"/>
                    <a:pt x="1" y="337"/>
                    <a:pt x="31" y="732"/>
                  </a:cubicBezTo>
                  <a:cubicBezTo>
                    <a:pt x="62" y="1128"/>
                    <a:pt x="396" y="1401"/>
                    <a:pt x="791" y="1401"/>
                  </a:cubicBezTo>
                  <a:cubicBezTo>
                    <a:pt x="1186" y="1371"/>
                    <a:pt x="1490" y="1067"/>
                    <a:pt x="1490" y="672"/>
                  </a:cubicBezTo>
                  <a:cubicBezTo>
                    <a:pt x="1432" y="295"/>
                    <a:pt x="1126"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4767825" y="2143750"/>
              <a:ext cx="74500" cy="23300"/>
            </a:xfrm>
            <a:custGeom>
              <a:rect b="b" l="l" r="r" t="t"/>
              <a:pathLst>
                <a:path extrusionOk="0" h="932" w="2980">
                  <a:moveTo>
                    <a:pt x="1568" y="1"/>
                  </a:moveTo>
                  <a:cubicBezTo>
                    <a:pt x="1503" y="1"/>
                    <a:pt x="1436" y="3"/>
                    <a:pt x="1369" y="8"/>
                  </a:cubicBezTo>
                  <a:cubicBezTo>
                    <a:pt x="973" y="38"/>
                    <a:pt x="578" y="221"/>
                    <a:pt x="274" y="494"/>
                  </a:cubicBezTo>
                  <a:cubicBezTo>
                    <a:pt x="92" y="707"/>
                    <a:pt x="1" y="890"/>
                    <a:pt x="62" y="920"/>
                  </a:cubicBezTo>
                  <a:cubicBezTo>
                    <a:pt x="70" y="928"/>
                    <a:pt x="81" y="932"/>
                    <a:pt x="96" y="932"/>
                  </a:cubicBezTo>
                  <a:cubicBezTo>
                    <a:pt x="248" y="932"/>
                    <a:pt x="738" y="547"/>
                    <a:pt x="1429" y="464"/>
                  </a:cubicBezTo>
                  <a:cubicBezTo>
                    <a:pt x="1496" y="459"/>
                    <a:pt x="1561" y="457"/>
                    <a:pt x="1625" y="457"/>
                  </a:cubicBezTo>
                  <a:cubicBezTo>
                    <a:pt x="2226" y="457"/>
                    <a:pt x="2693" y="662"/>
                    <a:pt x="2843" y="662"/>
                  </a:cubicBezTo>
                  <a:cubicBezTo>
                    <a:pt x="2866" y="662"/>
                    <a:pt x="2881" y="657"/>
                    <a:pt x="2888" y="646"/>
                  </a:cubicBezTo>
                  <a:cubicBezTo>
                    <a:pt x="2980" y="525"/>
                    <a:pt x="2828" y="434"/>
                    <a:pt x="2554" y="251"/>
                  </a:cubicBezTo>
                  <a:cubicBezTo>
                    <a:pt x="2247" y="72"/>
                    <a:pt x="1918"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4660675" y="2155325"/>
              <a:ext cx="51700" cy="165900"/>
            </a:xfrm>
            <a:custGeom>
              <a:rect b="b" l="l" r="r" t="t"/>
              <a:pathLst>
                <a:path extrusionOk="0" h="6636" w="2068">
                  <a:moveTo>
                    <a:pt x="1792" y="1"/>
                  </a:moveTo>
                  <a:cubicBezTo>
                    <a:pt x="1694" y="1"/>
                    <a:pt x="1151" y="1782"/>
                    <a:pt x="548" y="3983"/>
                  </a:cubicBezTo>
                  <a:cubicBezTo>
                    <a:pt x="396" y="4560"/>
                    <a:pt x="244" y="5077"/>
                    <a:pt x="123" y="5563"/>
                  </a:cubicBezTo>
                  <a:cubicBezTo>
                    <a:pt x="1" y="5837"/>
                    <a:pt x="1" y="6111"/>
                    <a:pt x="92" y="6354"/>
                  </a:cubicBezTo>
                  <a:cubicBezTo>
                    <a:pt x="153" y="6506"/>
                    <a:pt x="305" y="6597"/>
                    <a:pt x="457" y="6627"/>
                  </a:cubicBezTo>
                  <a:lnTo>
                    <a:pt x="791" y="6627"/>
                  </a:lnTo>
                  <a:cubicBezTo>
                    <a:pt x="867" y="6633"/>
                    <a:pt x="942" y="6635"/>
                    <a:pt x="1017" y="6635"/>
                  </a:cubicBezTo>
                  <a:cubicBezTo>
                    <a:pt x="1368" y="6635"/>
                    <a:pt x="1718" y="6581"/>
                    <a:pt x="2068" y="6506"/>
                  </a:cubicBezTo>
                  <a:cubicBezTo>
                    <a:pt x="1749" y="6437"/>
                    <a:pt x="1430" y="6403"/>
                    <a:pt x="1110" y="6403"/>
                  </a:cubicBezTo>
                  <a:cubicBezTo>
                    <a:pt x="1004" y="6403"/>
                    <a:pt x="898" y="6407"/>
                    <a:pt x="791" y="6414"/>
                  </a:cubicBezTo>
                  <a:cubicBezTo>
                    <a:pt x="579" y="6414"/>
                    <a:pt x="427" y="6384"/>
                    <a:pt x="366" y="6262"/>
                  </a:cubicBezTo>
                  <a:cubicBezTo>
                    <a:pt x="305" y="6050"/>
                    <a:pt x="335" y="5837"/>
                    <a:pt x="427" y="5655"/>
                  </a:cubicBezTo>
                  <a:cubicBezTo>
                    <a:pt x="579" y="5168"/>
                    <a:pt x="700" y="4621"/>
                    <a:pt x="882" y="4074"/>
                  </a:cubicBezTo>
                  <a:cubicBezTo>
                    <a:pt x="1490" y="1855"/>
                    <a:pt x="1886" y="1"/>
                    <a:pt x="1794" y="1"/>
                  </a:cubicBezTo>
                  <a:cubicBezTo>
                    <a:pt x="1794" y="1"/>
                    <a:pt x="1793" y="1"/>
                    <a:pt x="17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4756425" y="2089975"/>
              <a:ext cx="91225" cy="22325"/>
            </a:xfrm>
            <a:custGeom>
              <a:rect b="b" l="l" r="r" t="t"/>
              <a:pathLst>
                <a:path extrusionOk="0" h="893" w="3649">
                  <a:moveTo>
                    <a:pt x="1786" y="1"/>
                  </a:moveTo>
                  <a:cubicBezTo>
                    <a:pt x="1335" y="1"/>
                    <a:pt x="882" y="100"/>
                    <a:pt x="457" y="305"/>
                  </a:cubicBezTo>
                  <a:cubicBezTo>
                    <a:pt x="153" y="457"/>
                    <a:pt x="1" y="639"/>
                    <a:pt x="31" y="761"/>
                  </a:cubicBezTo>
                  <a:cubicBezTo>
                    <a:pt x="65" y="829"/>
                    <a:pt x="198" y="851"/>
                    <a:pt x="398" y="851"/>
                  </a:cubicBezTo>
                  <a:cubicBezTo>
                    <a:pt x="732" y="851"/>
                    <a:pt x="1255" y="791"/>
                    <a:pt x="1825" y="791"/>
                  </a:cubicBezTo>
                  <a:cubicBezTo>
                    <a:pt x="2410" y="811"/>
                    <a:pt x="2933" y="893"/>
                    <a:pt x="3264" y="893"/>
                  </a:cubicBezTo>
                  <a:cubicBezTo>
                    <a:pt x="3449" y="893"/>
                    <a:pt x="3574" y="867"/>
                    <a:pt x="3618" y="791"/>
                  </a:cubicBezTo>
                  <a:cubicBezTo>
                    <a:pt x="3648" y="700"/>
                    <a:pt x="3527" y="518"/>
                    <a:pt x="3192" y="335"/>
                  </a:cubicBezTo>
                  <a:cubicBezTo>
                    <a:pt x="2752" y="115"/>
                    <a:pt x="2270" y="1"/>
                    <a:pt x="1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2"/>
            <p:cNvSpPr/>
            <p:nvPr/>
          </p:nvSpPr>
          <p:spPr>
            <a:xfrm>
              <a:off x="4577100" y="2101025"/>
              <a:ext cx="69175" cy="25175"/>
            </a:xfrm>
            <a:custGeom>
              <a:rect b="b" l="l" r="r" t="t"/>
              <a:pathLst>
                <a:path extrusionOk="0" h="1007" w="2767">
                  <a:moveTo>
                    <a:pt x="1533" y="0"/>
                  </a:moveTo>
                  <a:cubicBezTo>
                    <a:pt x="1076" y="0"/>
                    <a:pt x="625" y="157"/>
                    <a:pt x="274" y="471"/>
                  </a:cubicBezTo>
                  <a:cubicBezTo>
                    <a:pt x="92" y="684"/>
                    <a:pt x="0" y="866"/>
                    <a:pt x="92" y="957"/>
                  </a:cubicBezTo>
                  <a:cubicBezTo>
                    <a:pt x="127" y="992"/>
                    <a:pt x="182" y="1006"/>
                    <a:pt x="253" y="1006"/>
                  </a:cubicBezTo>
                  <a:cubicBezTo>
                    <a:pt x="489" y="1006"/>
                    <a:pt x="908" y="852"/>
                    <a:pt x="1399" y="805"/>
                  </a:cubicBezTo>
                  <a:cubicBezTo>
                    <a:pt x="2037" y="744"/>
                    <a:pt x="2614" y="805"/>
                    <a:pt x="2706" y="623"/>
                  </a:cubicBezTo>
                  <a:cubicBezTo>
                    <a:pt x="2766" y="532"/>
                    <a:pt x="2645" y="349"/>
                    <a:pt x="2402" y="197"/>
                  </a:cubicBezTo>
                  <a:cubicBezTo>
                    <a:pt x="2127" y="66"/>
                    <a:pt x="1829" y="0"/>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1127950" y="2980575"/>
              <a:ext cx="1943825" cy="1305525"/>
            </a:xfrm>
            <a:custGeom>
              <a:rect b="b" l="l" r="r" t="t"/>
              <a:pathLst>
                <a:path extrusionOk="0" h="52221" w="77753">
                  <a:moveTo>
                    <a:pt x="58694" y="1"/>
                  </a:moveTo>
                  <a:lnTo>
                    <a:pt x="1095" y="31"/>
                  </a:lnTo>
                  <a:cubicBezTo>
                    <a:pt x="456" y="31"/>
                    <a:pt x="0" y="700"/>
                    <a:pt x="244" y="1308"/>
                  </a:cubicBezTo>
                  <a:lnTo>
                    <a:pt x="20609" y="52220"/>
                  </a:lnTo>
                  <a:lnTo>
                    <a:pt x="77753" y="52220"/>
                  </a:lnTo>
                  <a:lnTo>
                    <a:pt x="59576" y="639"/>
                  </a:lnTo>
                  <a:cubicBezTo>
                    <a:pt x="59454" y="244"/>
                    <a:pt x="59090" y="1"/>
                    <a:pt x="5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1208500" y="3029975"/>
              <a:ext cx="1800200" cy="1166450"/>
            </a:xfrm>
            <a:custGeom>
              <a:rect b="b" l="l" r="r" t="t"/>
              <a:pathLst>
                <a:path extrusionOk="0" h="46658" w="72008">
                  <a:moveTo>
                    <a:pt x="639" y="0"/>
                  </a:moveTo>
                  <a:cubicBezTo>
                    <a:pt x="274" y="0"/>
                    <a:pt x="0" y="365"/>
                    <a:pt x="152" y="730"/>
                  </a:cubicBezTo>
                  <a:lnTo>
                    <a:pt x="18846" y="46323"/>
                  </a:lnTo>
                  <a:cubicBezTo>
                    <a:pt x="18937" y="46506"/>
                    <a:pt x="19119" y="46658"/>
                    <a:pt x="19332" y="46658"/>
                  </a:cubicBezTo>
                  <a:lnTo>
                    <a:pt x="71400" y="46658"/>
                  </a:lnTo>
                  <a:cubicBezTo>
                    <a:pt x="71765" y="46658"/>
                    <a:pt x="72008" y="46293"/>
                    <a:pt x="71886" y="45958"/>
                  </a:cubicBezTo>
                  <a:lnTo>
                    <a:pt x="55320" y="365"/>
                  </a:lnTo>
                  <a:cubicBezTo>
                    <a:pt x="55260" y="152"/>
                    <a:pt x="55047" y="0"/>
                    <a:pt x="54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1643150" y="4196400"/>
              <a:ext cx="1941550" cy="89700"/>
            </a:xfrm>
            <a:custGeom>
              <a:rect b="b" l="l" r="r" t="t"/>
              <a:pathLst>
                <a:path extrusionOk="0" h="3588" w="77662">
                  <a:moveTo>
                    <a:pt x="2098" y="1"/>
                  </a:moveTo>
                  <a:lnTo>
                    <a:pt x="1" y="3587"/>
                  </a:lnTo>
                  <a:lnTo>
                    <a:pt x="77662" y="3587"/>
                  </a:lnTo>
                  <a:lnTo>
                    <a:pt x="77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2874950" y="2636200"/>
              <a:ext cx="1036500" cy="1161925"/>
            </a:xfrm>
            <a:custGeom>
              <a:rect b="b" l="l" r="r" t="t"/>
              <a:pathLst>
                <a:path extrusionOk="0" h="46477" w="41460">
                  <a:moveTo>
                    <a:pt x="37136" y="1"/>
                  </a:moveTo>
                  <a:cubicBezTo>
                    <a:pt x="37035" y="1"/>
                    <a:pt x="36925" y="23"/>
                    <a:pt x="36809" y="67"/>
                  </a:cubicBezTo>
                  <a:cubicBezTo>
                    <a:pt x="36293" y="280"/>
                    <a:pt x="34834" y="4596"/>
                    <a:pt x="34438" y="5994"/>
                  </a:cubicBezTo>
                  <a:cubicBezTo>
                    <a:pt x="34226" y="6754"/>
                    <a:pt x="33831" y="8274"/>
                    <a:pt x="33314" y="9125"/>
                  </a:cubicBezTo>
                  <a:cubicBezTo>
                    <a:pt x="33115" y="9478"/>
                    <a:pt x="32892" y="9706"/>
                    <a:pt x="32662" y="9706"/>
                  </a:cubicBezTo>
                  <a:cubicBezTo>
                    <a:pt x="32436" y="9706"/>
                    <a:pt x="32202" y="9485"/>
                    <a:pt x="31976" y="8943"/>
                  </a:cubicBezTo>
                  <a:cubicBezTo>
                    <a:pt x="30913" y="6572"/>
                    <a:pt x="29241" y="5143"/>
                    <a:pt x="28542" y="5052"/>
                  </a:cubicBezTo>
                  <a:cubicBezTo>
                    <a:pt x="28512" y="5048"/>
                    <a:pt x="28482" y="5046"/>
                    <a:pt x="28453" y="5046"/>
                  </a:cubicBezTo>
                  <a:cubicBezTo>
                    <a:pt x="27813" y="5046"/>
                    <a:pt x="27504" y="5987"/>
                    <a:pt x="28086" y="6511"/>
                  </a:cubicBezTo>
                  <a:cubicBezTo>
                    <a:pt x="28663" y="7149"/>
                    <a:pt x="29180" y="7879"/>
                    <a:pt x="29575" y="8669"/>
                  </a:cubicBezTo>
                  <a:cubicBezTo>
                    <a:pt x="29909" y="9277"/>
                    <a:pt x="30153" y="9946"/>
                    <a:pt x="30274" y="10645"/>
                  </a:cubicBezTo>
                  <a:cubicBezTo>
                    <a:pt x="30365" y="11253"/>
                    <a:pt x="30426" y="11769"/>
                    <a:pt x="30487" y="12256"/>
                  </a:cubicBezTo>
                  <a:cubicBezTo>
                    <a:pt x="30639" y="13441"/>
                    <a:pt x="30609" y="14657"/>
                    <a:pt x="30457" y="15842"/>
                  </a:cubicBezTo>
                  <a:lnTo>
                    <a:pt x="16110" y="32742"/>
                  </a:lnTo>
                  <a:lnTo>
                    <a:pt x="12979" y="21314"/>
                  </a:lnTo>
                  <a:lnTo>
                    <a:pt x="12705" y="20432"/>
                  </a:lnTo>
                  <a:lnTo>
                    <a:pt x="395" y="25022"/>
                  </a:lnTo>
                  <a:cubicBezTo>
                    <a:pt x="0" y="25113"/>
                    <a:pt x="3040" y="34080"/>
                    <a:pt x="4955" y="39642"/>
                  </a:cubicBezTo>
                  <a:cubicBezTo>
                    <a:pt x="5897" y="42408"/>
                    <a:pt x="7964" y="44627"/>
                    <a:pt x="10669" y="45721"/>
                  </a:cubicBezTo>
                  <a:cubicBezTo>
                    <a:pt x="11916" y="46231"/>
                    <a:pt x="13216" y="46476"/>
                    <a:pt x="14500" y="46476"/>
                  </a:cubicBezTo>
                  <a:cubicBezTo>
                    <a:pt x="17662" y="46476"/>
                    <a:pt x="20730" y="44989"/>
                    <a:pt x="22675" y="42287"/>
                  </a:cubicBezTo>
                  <a:lnTo>
                    <a:pt x="38025" y="20067"/>
                  </a:lnTo>
                  <a:lnTo>
                    <a:pt x="37691" y="19824"/>
                  </a:lnTo>
                  <a:lnTo>
                    <a:pt x="37995" y="19976"/>
                  </a:lnTo>
                  <a:lnTo>
                    <a:pt x="40062" y="16420"/>
                  </a:lnTo>
                  <a:cubicBezTo>
                    <a:pt x="40062" y="16420"/>
                    <a:pt x="41460" y="14566"/>
                    <a:pt x="40518" y="12438"/>
                  </a:cubicBezTo>
                  <a:cubicBezTo>
                    <a:pt x="39545" y="10310"/>
                    <a:pt x="36961" y="7879"/>
                    <a:pt x="36961" y="7879"/>
                  </a:cubicBezTo>
                  <a:cubicBezTo>
                    <a:pt x="36201" y="7666"/>
                    <a:pt x="37204" y="3380"/>
                    <a:pt x="37630" y="1952"/>
                  </a:cubicBezTo>
                  <a:cubicBezTo>
                    <a:pt x="38019" y="733"/>
                    <a:pt x="37722" y="1"/>
                    <a:pt x="3713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3754125" y="2833150"/>
              <a:ext cx="73750" cy="138475"/>
            </a:xfrm>
            <a:custGeom>
              <a:rect b="b" l="l" r="r" t="t"/>
              <a:pathLst>
                <a:path extrusionOk="0" h="5539" w="2950">
                  <a:moveTo>
                    <a:pt x="1551" y="1"/>
                  </a:moveTo>
                  <a:cubicBezTo>
                    <a:pt x="1460" y="122"/>
                    <a:pt x="1399" y="244"/>
                    <a:pt x="1369" y="396"/>
                  </a:cubicBezTo>
                  <a:cubicBezTo>
                    <a:pt x="1247" y="639"/>
                    <a:pt x="1065" y="1004"/>
                    <a:pt x="913" y="1490"/>
                  </a:cubicBezTo>
                  <a:cubicBezTo>
                    <a:pt x="730" y="1946"/>
                    <a:pt x="518" y="2524"/>
                    <a:pt x="335" y="3162"/>
                  </a:cubicBezTo>
                  <a:cubicBezTo>
                    <a:pt x="244" y="3466"/>
                    <a:pt x="153" y="3800"/>
                    <a:pt x="62" y="4165"/>
                  </a:cubicBezTo>
                  <a:cubicBezTo>
                    <a:pt x="31" y="4347"/>
                    <a:pt x="1" y="4530"/>
                    <a:pt x="1" y="4743"/>
                  </a:cubicBezTo>
                  <a:cubicBezTo>
                    <a:pt x="1" y="4925"/>
                    <a:pt x="92" y="5138"/>
                    <a:pt x="214" y="5320"/>
                  </a:cubicBezTo>
                  <a:cubicBezTo>
                    <a:pt x="346" y="5452"/>
                    <a:pt x="524" y="5539"/>
                    <a:pt x="729" y="5539"/>
                  </a:cubicBezTo>
                  <a:cubicBezTo>
                    <a:pt x="759" y="5539"/>
                    <a:pt x="790" y="5537"/>
                    <a:pt x="822" y="5533"/>
                  </a:cubicBezTo>
                  <a:cubicBezTo>
                    <a:pt x="1034" y="5502"/>
                    <a:pt x="1217" y="5411"/>
                    <a:pt x="1338" y="5229"/>
                  </a:cubicBezTo>
                  <a:cubicBezTo>
                    <a:pt x="1551" y="4955"/>
                    <a:pt x="1703" y="4621"/>
                    <a:pt x="1825" y="4287"/>
                  </a:cubicBezTo>
                  <a:lnTo>
                    <a:pt x="2433" y="2645"/>
                  </a:lnTo>
                  <a:lnTo>
                    <a:pt x="2828" y="1521"/>
                  </a:lnTo>
                  <a:cubicBezTo>
                    <a:pt x="2889" y="1369"/>
                    <a:pt x="2919" y="1247"/>
                    <a:pt x="2949" y="1095"/>
                  </a:cubicBezTo>
                  <a:lnTo>
                    <a:pt x="2949" y="1095"/>
                  </a:lnTo>
                  <a:cubicBezTo>
                    <a:pt x="2889" y="1217"/>
                    <a:pt x="2828" y="1369"/>
                    <a:pt x="2767" y="1521"/>
                  </a:cubicBezTo>
                  <a:lnTo>
                    <a:pt x="2311" y="2584"/>
                  </a:lnTo>
                  <a:lnTo>
                    <a:pt x="1642" y="4226"/>
                  </a:lnTo>
                  <a:cubicBezTo>
                    <a:pt x="1551" y="4530"/>
                    <a:pt x="1399" y="4834"/>
                    <a:pt x="1217" y="5107"/>
                  </a:cubicBezTo>
                  <a:cubicBezTo>
                    <a:pt x="1095" y="5229"/>
                    <a:pt x="974" y="5320"/>
                    <a:pt x="791" y="5350"/>
                  </a:cubicBezTo>
                  <a:cubicBezTo>
                    <a:pt x="771" y="5354"/>
                    <a:pt x="751" y="5356"/>
                    <a:pt x="731" y="5356"/>
                  </a:cubicBezTo>
                  <a:cubicBezTo>
                    <a:pt x="600" y="5356"/>
                    <a:pt x="475" y="5274"/>
                    <a:pt x="396" y="5168"/>
                  </a:cubicBezTo>
                  <a:cubicBezTo>
                    <a:pt x="214" y="4895"/>
                    <a:pt x="153" y="4530"/>
                    <a:pt x="274" y="4195"/>
                  </a:cubicBezTo>
                  <a:cubicBezTo>
                    <a:pt x="366" y="3861"/>
                    <a:pt x="457" y="3527"/>
                    <a:pt x="518" y="3192"/>
                  </a:cubicBezTo>
                  <a:cubicBezTo>
                    <a:pt x="700" y="2584"/>
                    <a:pt x="913" y="2007"/>
                    <a:pt x="1034" y="1521"/>
                  </a:cubicBezTo>
                  <a:cubicBezTo>
                    <a:pt x="1186" y="1065"/>
                    <a:pt x="1338" y="670"/>
                    <a:pt x="1430" y="426"/>
                  </a:cubicBezTo>
                  <a:cubicBezTo>
                    <a:pt x="1490" y="274"/>
                    <a:pt x="1521" y="153"/>
                    <a:pt x="155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a:off x="3789850" y="2873425"/>
              <a:ext cx="74500" cy="121625"/>
            </a:xfrm>
            <a:custGeom>
              <a:rect b="b" l="l" r="r" t="t"/>
              <a:pathLst>
                <a:path extrusionOk="0" h="4865" w="2980">
                  <a:moveTo>
                    <a:pt x="1368" y="1"/>
                  </a:moveTo>
                  <a:lnTo>
                    <a:pt x="1368" y="1"/>
                  </a:lnTo>
                  <a:cubicBezTo>
                    <a:pt x="1277" y="122"/>
                    <a:pt x="1216" y="214"/>
                    <a:pt x="1186" y="335"/>
                  </a:cubicBezTo>
                  <a:cubicBezTo>
                    <a:pt x="1064" y="548"/>
                    <a:pt x="912" y="882"/>
                    <a:pt x="730" y="1277"/>
                  </a:cubicBezTo>
                  <a:cubicBezTo>
                    <a:pt x="517" y="1764"/>
                    <a:pt x="365" y="2250"/>
                    <a:pt x="213" y="2736"/>
                  </a:cubicBezTo>
                  <a:cubicBezTo>
                    <a:pt x="122" y="3040"/>
                    <a:pt x="61" y="3344"/>
                    <a:pt x="31" y="3648"/>
                  </a:cubicBezTo>
                  <a:cubicBezTo>
                    <a:pt x="1" y="4013"/>
                    <a:pt x="92" y="4378"/>
                    <a:pt x="335" y="4621"/>
                  </a:cubicBezTo>
                  <a:cubicBezTo>
                    <a:pt x="487" y="4773"/>
                    <a:pt x="669" y="4834"/>
                    <a:pt x="852" y="4864"/>
                  </a:cubicBezTo>
                  <a:cubicBezTo>
                    <a:pt x="1034" y="4864"/>
                    <a:pt x="1216" y="4803"/>
                    <a:pt x="1368" y="4712"/>
                  </a:cubicBezTo>
                  <a:cubicBezTo>
                    <a:pt x="1611" y="4530"/>
                    <a:pt x="1824" y="4256"/>
                    <a:pt x="1946" y="3952"/>
                  </a:cubicBezTo>
                  <a:cubicBezTo>
                    <a:pt x="2159" y="3405"/>
                    <a:pt x="2311" y="2919"/>
                    <a:pt x="2493" y="2524"/>
                  </a:cubicBezTo>
                  <a:cubicBezTo>
                    <a:pt x="2675" y="2098"/>
                    <a:pt x="2797" y="1764"/>
                    <a:pt x="2888" y="1551"/>
                  </a:cubicBezTo>
                  <a:cubicBezTo>
                    <a:pt x="2919" y="1429"/>
                    <a:pt x="2949" y="1277"/>
                    <a:pt x="2979" y="1156"/>
                  </a:cubicBezTo>
                  <a:lnTo>
                    <a:pt x="2979" y="1156"/>
                  </a:lnTo>
                  <a:cubicBezTo>
                    <a:pt x="2888" y="1247"/>
                    <a:pt x="2827" y="1369"/>
                    <a:pt x="2767" y="1490"/>
                  </a:cubicBezTo>
                  <a:cubicBezTo>
                    <a:pt x="2675" y="1733"/>
                    <a:pt x="2523" y="2037"/>
                    <a:pt x="2341" y="2463"/>
                  </a:cubicBezTo>
                  <a:lnTo>
                    <a:pt x="1763" y="3861"/>
                  </a:lnTo>
                  <a:cubicBezTo>
                    <a:pt x="1642" y="4135"/>
                    <a:pt x="1460" y="4378"/>
                    <a:pt x="1247" y="4530"/>
                  </a:cubicBezTo>
                  <a:cubicBezTo>
                    <a:pt x="1135" y="4613"/>
                    <a:pt x="1011" y="4652"/>
                    <a:pt x="888" y="4652"/>
                  </a:cubicBezTo>
                  <a:cubicBezTo>
                    <a:pt x="744" y="4652"/>
                    <a:pt x="602" y="4598"/>
                    <a:pt x="487" y="4499"/>
                  </a:cubicBezTo>
                  <a:cubicBezTo>
                    <a:pt x="274" y="4256"/>
                    <a:pt x="183" y="3952"/>
                    <a:pt x="244" y="3648"/>
                  </a:cubicBezTo>
                  <a:cubicBezTo>
                    <a:pt x="274" y="3375"/>
                    <a:pt x="304" y="3071"/>
                    <a:pt x="396" y="2797"/>
                  </a:cubicBezTo>
                  <a:cubicBezTo>
                    <a:pt x="517" y="2280"/>
                    <a:pt x="669" y="1794"/>
                    <a:pt x="852" y="1338"/>
                  </a:cubicBezTo>
                  <a:cubicBezTo>
                    <a:pt x="1186" y="518"/>
                    <a:pt x="1399" y="1"/>
                    <a:pt x="13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a:off x="3830875" y="2918275"/>
              <a:ext cx="53225" cy="98425"/>
            </a:xfrm>
            <a:custGeom>
              <a:rect b="b" l="l" r="r" t="t"/>
              <a:pathLst>
                <a:path extrusionOk="0" h="3937" w="2129">
                  <a:moveTo>
                    <a:pt x="1217" y="0"/>
                  </a:moveTo>
                  <a:cubicBezTo>
                    <a:pt x="1186" y="0"/>
                    <a:pt x="1126" y="61"/>
                    <a:pt x="1004" y="213"/>
                  </a:cubicBezTo>
                  <a:cubicBezTo>
                    <a:pt x="822" y="426"/>
                    <a:pt x="670" y="669"/>
                    <a:pt x="548" y="912"/>
                  </a:cubicBezTo>
                  <a:cubicBezTo>
                    <a:pt x="244" y="1490"/>
                    <a:pt x="62" y="2158"/>
                    <a:pt x="62" y="2797"/>
                  </a:cubicBezTo>
                  <a:cubicBezTo>
                    <a:pt x="1" y="3070"/>
                    <a:pt x="62" y="3374"/>
                    <a:pt x="214" y="3617"/>
                  </a:cubicBezTo>
                  <a:cubicBezTo>
                    <a:pt x="274" y="3739"/>
                    <a:pt x="396" y="3830"/>
                    <a:pt x="548" y="3891"/>
                  </a:cubicBezTo>
                  <a:cubicBezTo>
                    <a:pt x="609" y="3921"/>
                    <a:pt x="685" y="3936"/>
                    <a:pt x="761" y="3936"/>
                  </a:cubicBezTo>
                  <a:cubicBezTo>
                    <a:pt x="837" y="3936"/>
                    <a:pt x="913" y="3921"/>
                    <a:pt x="974" y="3891"/>
                  </a:cubicBezTo>
                  <a:cubicBezTo>
                    <a:pt x="1217" y="3769"/>
                    <a:pt x="1399" y="3556"/>
                    <a:pt x="1460" y="3283"/>
                  </a:cubicBezTo>
                  <a:cubicBezTo>
                    <a:pt x="1642" y="2857"/>
                    <a:pt x="1733" y="2462"/>
                    <a:pt x="1855" y="2128"/>
                  </a:cubicBezTo>
                  <a:cubicBezTo>
                    <a:pt x="1977" y="1793"/>
                    <a:pt x="2068" y="1429"/>
                    <a:pt x="2129" y="1064"/>
                  </a:cubicBezTo>
                  <a:lnTo>
                    <a:pt x="2129" y="1064"/>
                  </a:lnTo>
                  <a:cubicBezTo>
                    <a:pt x="1946" y="1368"/>
                    <a:pt x="1825" y="1702"/>
                    <a:pt x="1703" y="2067"/>
                  </a:cubicBezTo>
                  <a:cubicBezTo>
                    <a:pt x="1581" y="2401"/>
                    <a:pt x="1429" y="2797"/>
                    <a:pt x="1278" y="3192"/>
                  </a:cubicBezTo>
                  <a:cubicBezTo>
                    <a:pt x="1217" y="3404"/>
                    <a:pt x="1095" y="3587"/>
                    <a:pt x="913" y="3678"/>
                  </a:cubicBezTo>
                  <a:cubicBezTo>
                    <a:pt x="856" y="3702"/>
                    <a:pt x="797" y="3714"/>
                    <a:pt x="739" y="3714"/>
                  </a:cubicBezTo>
                  <a:cubicBezTo>
                    <a:pt x="581" y="3714"/>
                    <a:pt x="432" y="3629"/>
                    <a:pt x="366" y="3496"/>
                  </a:cubicBezTo>
                  <a:cubicBezTo>
                    <a:pt x="244" y="3283"/>
                    <a:pt x="214" y="3040"/>
                    <a:pt x="244" y="2797"/>
                  </a:cubicBezTo>
                  <a:cubicBezTo>
                    <a:pt x="244" y="2584"/>
                    <a:pt x="274" y="2341"/>
                    <a:pt x="305" y="2097"/>
                  </a:cubicBezTo>
                  <a:cubicBezTo>
                    <a:pt x="396" y="1702"/>
                    <a:pt x="518" y="1338"/>
                    <a:pt x="670" y="973"/>
                  </a:cubicBezTo>
                  <a:cubicBezTo>
                    <a:pt x="943" y="335"/>
                    <a:pt x="1217" y="0"/>
                    <a:pt x="121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3705500" y="2925100"/>
              <a:ext cx="60050" cy="110975"/>
            </a:xfrm>
            <a:custGeom>
              <a:rect b="b" l="l" r="r" t="t"/>
              <a:pathLst>
                <a:path extrusionOk="0" h="4439" w="2402">
                  <a:moveTo>
                    <a:pt x="1" y="1"/>
                  </a:moveTo>
                  <a:cubicBezTo>
                    <a:pt x="1" y="31"/>
                    <a:pt x="244" y="183"/>
                    <a:pt x="609" y="487"/>
                  </a:cubicBezTo>
                  <a:cubicBezTo>
                    <a:pt x="1551" y="1308"/>
                    <a:pt x="2128" y="2463"/>
                    <a:pt x="2219" y="3679"/>
                  </a:cubicBezTo>
                  <a:cubicBezTo>
                    <a:pt x="2280" y="4135"/>
                    <a:pt x="2219" y="4438"/>
                    <a:pt x="2280" y="4438"/>
                  </a:cubicBezTo>
                  <a:cubicBezTo>
                    <a:pt x="2341" y="4195"/>
                    <a:pt x="2402" y="3952"/>
                    <a:pt x="2371" y="3679"/>
                  </a:cubicBezTo>
                  <a:cubicBezTo>
                    <a:pt x="2341" y="2372"/>
                    <a:pt x="1733" y="1156"/>
                    <a:pt x="700" y="365"/>
                  </a:cubicBezTo>
                  <a:cubicBezTo>
                    <a:pt x="487" y="183"/>
                    <a:pt x="274" y="62"/>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1767775" y="3706275"/>
              <a:ext cx="940025" cy="486350"/>
            </a:xfrm>
            <a:custGeom>
              <a:rect b="b" l="l" r="r" t="t"/>
              <a:pathLst>
                <a:path extrusionOk="0" h="19454" w="37601">
                  <a:moveTo>
                    <a:pt x="8633" y="0"/>
                  </a:moveTo>
                  <a:cubicBezTo>
                    <a:pt x="6110" y="3040"/>
                    <a:pt x="4438" y="6687"/>
                    <a:pt x="3800" y="10578"/>
                  </a:cubicBezTo>
                  <a:lnTo>
                    <a:pt x="1" y="19271"/>
                  </a:lnTo>
                  <a:lnTo>
                    <a:pt x="37144" y="19454"/>
                  </a:lnTo>
                  <a:lnTo>
                    <a:pt x="37600" y="12918"/>
                  </a:lnTo>
                  <a:lnTo>
                    <a:pt x="863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1910625" y="3872650"/>
              <a:ext cx="295625" cy="91050"/>
            </a:xfrm>
            <a:custGeom>
              <a:rect b="b" l="l" r="r" t="t"/>
              <a:pathLst>
                <a:path extrusionOk="0" h="3642" w="11825">
                  <a:moveTo>
                    <a:pt x="11821" y="1"/>
                  </a:moveTo>
                  <a:cubicBezTo>
                    <a:pt x="11767" y="1"/>
                    <a:pt x="11282" y="508"/>
                    <a:pt x="10366" y="1187"/>
                  </a:cubicBezTo>
                  <a:cubicBezTo>
                    <a:pt x="10092" y="1370"/>
                    <a:pt x="9849" y="1552"/>
                    <a:pt x="9576" y="1704"/>
                  </a:cubicBezTo>
                  <a:cubicBezTo>
                    <a:pt x="9272" y="1887"/>
                    <a:pt x="8968" y="2038"/>
                    <a:pt x="8633" y="2221"/>
                  </a:cubicBezTo>
                  <a:cubicBezTo>
                    <a:pt x="7144" y="2950"/>
                    <a:pt x="5503" y="3376"/>
                    <a:pt x="3861" y="3467"/>
                  </a:cubicBezTo>
                  <a:lnTo>
                    <a:pt x="2767" y="3467"/>
                  </a:lnTo>
                  <a:cubicBezTo>
                    <a:pt x="2433" y="3467"/>
                    <a:pt x="2129" y="3406"/>
                    <a:pt x="1825" y="3376"/>
                  </a:cubicBezTo>
                  <a:cubicBezTo>
                    <a:pt x="765" y="3261"/>
                    <a:pt x="83" y="3039"/>
                    <a:pt x="8" y="3039"/>
                  </a:cubicBezTo>
                  <a:cubicBezTo>
                    <a:pt x="3" y="3039"/>
                    <a:pt x="1" y="3040"/>
                    <a:pt x="1" y="3042"/>
                  </a:cubicBezTo>
                  <a:cubicBezTo>
                    <a:pt x="153" y="3133"/>
                    <a:pt x="305" y="3194"/>
                    <a:pt x="457" y="3224"/>
                  </a:cubicBezTo>
                  <a:cubicBezTo>
                    <a:pt x="639" y="3285"/>
                    <a:pt x="852" y="3346"/>
                    <a:pt x="1034" y="3376"/>
                  </a:cubicBezTo>
                  <a:cubicBezTo>
                    <a:pt x="1278" y="3437"/>
                    <a:pt x="1551" y="3497"/>
                    <a:pt x="1794" y="3528"/>
                  </a:cubicBezTo>
                  <a:cubicBezTo>
                    <a:pt x="2129" y="3558"/>
                    <a:pt x="2433" y="3619"/>
                    <a:pt x="2767" y="3619"/>
                  </a:cubicBezTo>
                  <a:cubicBezTo>
                    <a:pt x="2949" y="3634"/>
                    <a:pt x="3132" y="3642"/>
                    <a:pt x="3314" y="3642"/>
                  </a:cubicBezTo>
                  <a:cubicBezTo>
                    <a:pt x="3496" y="3642"/>
                    <a:pt x="3679" y="3634"/>
                    <a:pt x="3861" y="3619"/>
                  </a:cubicBezTo>
                  <a:cubicBezTo>
                    <a:pt x="5533" y="3558"/>
                    <a:pt x="7205" y="3133"/>
                    <a:pt x="8694" y="2373"/>
                  </a:cubicBezTo>
                  <a:cubicBezTo>
                    <a:pt x="9028" y="2221"/>
                    <a:pt x="9332" y="2038"/>
                    <a:pt x="9667" y="1826"/>
                  </a:cubicBezTo>
                  <a:cubicBezTo>
                    <a:pt x="9910" y="1674"/>
                    <a:pt x="10184" y="1491"/>
                    <a:pt x="10427" y="1279"/>
                  </a:cubicBezTo>
                  <a:cubicBezTo>
                    <a:pt x="10639" y="1127"/>
                    <a:pt x="10852" y="975"/>
                    <a:pt x="11035" y="792"/>
                  </a:cubicBezTo>
                  <a:cubicBezTo>
                    <a:pt x="11187" y="671"/>
                    <a:pt x="11339" y="519"/>
                    <a:pt x="11491" y="367"/>
                  </a:cubicBezTo>
                  <a:cubicBezTo>
                    <a:pt x="11612" y="276"/>
                    <a:pt x="11703" y="124"/>
                    <a:pt x="11825" y="2"/>
                  </a:cubicBezTo>
                  <a:cubicBezTo>
                    <a:pt x="11824" y="1"/>
                    <a:pt x="11823" y="1"/>
                    <a:pt x="11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2458525" y="3960825"/>
              <a:ext cx="82075" cy="213575"/>
            </a:xfrm>
            <a:custGeom>
              <a:rect b="b" l="l" r="r" t="t"/>
              <a:pathLst>
                <a:path extrusionOk="0" h="8543" w="3283">
                  <a:moveTo>
                    <a:pt x="3283" y="1"/>
                  </a:moveTo>
                  <a:lnTo>
                    <a:pt x="3283" y="1"/>
                  </a:lnTo>
                  <a:cubicBezTo>
                    <a:pt x="3101" y="426"/>
                    <a:pt x="2918" y="822"/>
                    <a:pt x="2766" y="1247"/>
                  </a:cubicBezTo>
                  <a:cubicBezTo>
                    <a:pt x="2432" y="2068"/>
                    <a:pt x="2006" y="3101"/>
                    <a:pt x="1581" y="4256"/>
                  </a:cubicBezTo>
                  <a:cubicBezTo>
                    <a:pt x="1155" y="5411"/>
                    <a:pt x="760" y="6445"/>
                    <a:pt x="456" y="7265"/>
                  </a:cubicBezTo>
                  <a:cubicBezTo>
                    <a:pt x="274" y="7691"/>
                    <a:pt x="122" y="8117"/>
                    <a:pt x="0" y="8542"/>
                  </a:cubicBezTo>
                  <a:cubicBezTo>
                    <a:pt x="61" y="8451"/>
                    <a:pt x="122" y="8329"/>
                    <a:pt x="152" y="8238"/>
                  </a:cubicBezTo>
                  <a:cubicBezTo>
                    <a:pt x="274" y="8025"/>
                    <a:pt x="395" y="7721"/>
                    <a:pt x="578" y="7326"/>
                  </a:cubicBezTo>
                  <a:cubicBezTo>
                    <a:pt x="882" y="6566"/>
                    <a:pt x="1338" y="5533"/>
                    <a:pt x="1763" y="4347"/>
                  </a:cubicBezTo>
                  <a:cubicBezTo>
                    <a:pt x="2219" y="3162"/>
                    <a:pt x="2614" y="2068"/>
                    <a:pt x="2888" y="1308"/>
                  </a:cubicBezTo>
                  <a:cubicBezTo>
                    <a:pt x="3070" y="882"/>
                    <a:pt x="3192" y="457"/>
                    <a:pt x="32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2444075" y="3952475"/>
              <a:ext cx="47150" cy="44125"/>
            </a:xfrm>
            <a:custGeom>
              <a:rect b="b" l="l" r="r" t="t"/>
              <a:pathLst>
                <a:path extrusionOk="0" h="1765" w="1886">
                  <a:moveTo>
                    <a:pt x="1065" y="1"/>
                  </a:moveTo>
                  <a:cubicBezTo>
                    <a:pt x="943" y="1"/>
                    <a:pt x="882" y="31"/>
                    <a:pt x="882" y="31"/>
                  </a:cubicBezTo>
                  <a:cubicBezTo>
                    <a:pt x="1095" y="61"/>
                    <a:pt x="1308" y="183"/>
                    <a:pt x="1490" y="335"/>
                  </a:cubicBezTo>
                  <a:cubicBezTo>
                    <a:pt x="1642" y="517"/>
                    <a:pt x="1703" y="760"/>
                    <a:pt x="1672" y="1004"/>
                  </a:cubicBezTo>
                  <a:cubicBezTo>
                    <a:pt x="1586" y="1367"/>
                    <a:pt x="1262" y="1563"/>
                    <a:pt x="944" y="1563"/>
                  </a:cubicBezTo>
                  <a:cubicBezTo>
                    <a:pt x="703" y="1563"/>
                    <a:pt x="466" y="1452"/>
                    <a:pt x="335" y="1216"/>
                  </a:cubicBezTo>
                  <a:cubicBezTo>
                    <a:pt x="183" y="1004"/>
                    <a:pt x="183" y="730"/>
                    <a:pt x="305" y="517"/>
                  </a:cubicBezTo>
                  <a:cubicBezTo>
                    <a:pt x="396" y="304"/>
                    <a:pt x="578" y="153"/>
                    <a:pt x="791" y="61"/>
                  </a:cubicBezTo>
                  <a:cubicBezTo>
                    <a:pt x="791" y="49"/>
                    <a:pt x="775" y="41"/>
                    <a:pt x="748" y="41"/>
                  </a:cubicBezTo>
                  <a:cubicBezTo>
                    <a:pt x="710" y="41"/>
                    <a:pt x="649" y="56"/>
                    <a:pt x="578" y="92"/>
                  </a:cubicBezTo>
                  <a:cubicBezTo>
                    <a:pt x="396" y="153"/>
                    <a:pt x="274" y="274"/>
                    <a:pt x="153" y="456"/>
                  </a:cubicBezTo>
                  <a:cubicBezTo>
                    <a:pt x="1" y="730"/>
                    <a:pt x="1" y="1034"/>
                    <a:pt x="153" y="1308"/>
                  </a:cubicBezTo>
                  <a:cubicBezTo>
                    <a:pt x="335" y="1619"/>
                    <a:pt x="639" y="1765"/>
                    <a:pt x="939" y="1765"/>
                  </a:cubicBezTo>
                  <a:cubicBezTo>
                    <a:pt x="1341" y="1765"/>
                    <a:pt x="1737" y="1504"/>
                    <a:pt x="1824" y="1034"/>
                  </a:cubicBezTo>
                  <a:cubicBezTo>
                    <a:pt x="1885" y="730"/>
                    <a:pt x="1794" y="426"/>
                    <a:pt x="1581" y="244"/>
                  </a:cubicBezTo>
                  <a:cubicBezTo>
                    <a:pt x="1429" y="92"/>
                    <a:pt x="1247" y="31"/>
                    <a:pt x="10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1982825" y="2649775"/>
              <a:ext cx="1120100" cy="1387825"/>
            </a:xfrm>
            <a:custGeom>
              <a:rect b="b" l="l" r="r" t="t"/>
              <a:pathLst>
                <a:path extrusionOk="0" h="55513" w="44804">
                  <a:moveTo>
                    <a:pt x="29851" y="1"/>
                  </a:moveTo>
                  <a:cubicBezTo>
                    <a:pt x="27904" y="1"/>
                    <a:pt x="25049" y="342"/>
                    <a:pt x="21916" y="2017"/>
                  </a:cubicBezTo>
                  <a:cubicBezTo>
                    <a:pt x="14621" y="5938"/>
                    <a:pt x="9454" y="27063"/>
                    <a:pt x="9454" y="27063"/>
                  </a:cubicBezTo>
                  <a:lnTo>
                    <a:pt x="1" y="42260"/>
                  </a:lnTo>
                  <a:lnTo>
                    <a:pt x="29728" y="55513"/>
                  </a:lnTo>
                  <a:lnTo>
                    <a:pt x="31977" y="47276"/>
                  </a:lnTo>
                  <a:lnTo>
                    <a:pt x="35472" y="32564"/>
                  </a:lnTo>
                  <a:cubicBezTo>
                    <a:pt x="35472" y="32564"/>
                    <a:pt x="40488" y="23932"/>
                    <a:pt x="42494" y="19251"/>
                  </a:cubicBezTo>
                  <a:cubicBezTo>
                    <a:pt x="44014" y="15786"/>
                    <a:pt x="44469" y="11135"/>
                    <a:pt x="44621" y="8369"/>
                  </a:cubicBezTo>
                  <a:cubicBezTo>
                    <a:pt x="44804" y="4935"/>
                    <a:pt x="42494" y="1773"/>
                    <a:pt x="39120" y="1135"/>
                  </a:cubicBezTo>
                  <a:cubicBezTo>
                    <a:pt x="38998" y="1105"/>
                    <a:pt x="38846" y="1074"/>
                    <a:pt x="38725" y="1044"/>
                  </a:cubicBezTo>
                  <a:lnTo>
                    <a:pt x="32372" y="162"/>
                  </a:lnTo>
                  <a:cubicBezTo>
                    <a:pt x="32099" y="162"/>
                    <a:pt x="31190" y="1"/>
                    <a:pt x="2985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2091500" y="3470625"/>
              <a:ext cx="715075" cy="484150"/>
            </a:xfrm>
            <a:custGeom>
              <a:rect b="b" l="l" r="r" t="t"/>
              <a:pathLst>
                <a:path extrusionOk="0" h="19366" w="28603">
                  <a:moveTo>
                    <a:pt x="9976" y="176"/>
                  </a:moveTo>
                  <a:cubicBezTo>
                    <a:pt x="10464" y="176"/>
                    <a:pt x="10961" y="380"/>
                    <a:pt x="11338" y="703"/>
                  </a:cubicBezTo>
                  <a:cubicBezTo>
                    <a:pt x="11733" y="1068"/>
                    <a:pt x="11976" y="1584"/>
                    <a:pt x="12006" y="2131"/>
                  </a:cubicBezTo>
                  <a:cubicBezTo>
                    <a:pt x="12067" y="2648"/>
                    <a:pt x="12006" y="3165"/>
                    <a:pt x="11794" y="3651"/>
                  </a:cubicBezTo>
                  <a:cubicBezTo>
                    <a:pt x="11611" y="4107"/>
                    <a:pt x="11307" y="4502"/>
                    <a:pt x="10912" y="4837"/>
                  </a:cubicBezTo>
                  <a:cubicBezTo>
                    <a:pt x="10547" y="5141"/>
                    <a:pt x="10122" y="5384"/>
                    <a:pt x="9696" y="5566"/>
                  </a:cubicBezTo>
                  <a:cubicBezTo>
                    <a:pt x="8898" y="5862"/>
                    <a:pt x="8042" y="6014"/>
                    <a:pt x="7184" y="6050"/>
                  </a:cubicBezTo>
                  <a:lnTo>
                    <a:pt x="7184" y="6050"/>
                  </a:lnTo>
                  <a:cubicBezTo>
                    <a:pt x="6974" y="5427"/>
                    <a:pt x="6854" y="4771"/>
                    <a:pt x="6839" y="4107"/>
                  </a:cubicBezTo>
                  <a:cubicBezTo>
                    <a:pt x="6809" y="3499"/>
                    <a:pt x="6900" y="2861"/>
                    <a:pt x="7113" y="2253"/>
                  </a:cubicBezTo>
                  <a:cubicBezTo>
                    <a:pt x="7325" y="1675"/>
                    <a:pt x="7690" y="1159"/>
                    <a:pt x="8146" y="794"/>
                  </a:cubicBezTo>
                  <a:cubicBezTo>
                    <a:pt x="8633" y="429"/>
                    <a:pt x="9180" y="217"/>
                    <a:pt x="9788" y="186"/>
                  </a:cubicBezTo>
                  <a:cubicBezTo>
                    <a:pt x="9850" y="179"/>
                    <a:pt x="9913" y="176"/>
                    <a:pt x="9976" y="176"/>
                  </a:cubicBezTo>
                  <a:close/>
                  <a:moveTo>
                    <a:pt x="19018" y="4178"/>
                  </a:moveTo>
                  <a:cubicBezTo>
                    <a:pt x="19132" y="4178"/>
                    <a:pt x="19247" y="4185"/>
                    <a:pt x="19362" y="4198"/>
                  </a:cubicBezTo>
                  <a:cubicBezTo>
                    <a:pt x="19727" y="4229"/>
                    <a:pt x="20092" y="4350"/>
                    <a:pt x="20396" y="4563"/>
                  </a:cubicBezTo>
                  <a:cubicBezTo>
                    <a:pt x="20730" y="4806"/>
                    <a:pt x="20973" y="5110"/>
                    <a:pt x="21125" y="5445"/>
                  </a:cubicBezTo>
                  <a:cubicBezTo>
                    <a:pt x="21429" y="6174"/>
                    <a:pt x="21429" y="6964"/>
                    <a:pt x="21156" y="7694"/>
                  </a:cubicBezTo>
                  <a:cubicBezTo>
                    <a:pt x="20882" y="8393"/>
                    <a:pt x="20396" y="9001"/>
                    <a:pt x="19757" y="9457"/>
                  </a:cubicBezTo>
                  <a:cubicBezTo>
                    <a:pt x="18874" y="10078"/>
                    <a:pt x="17898" y="10524"/>
                    <a:pt x="16879" y="10787"/>
                  </a:cubicBezTo>
                  <a:lnTo>
                    <a:pt x="16879" y="10787"/>
                  </a:lnTo>
                  <a:cubicBezTo>
                    <a:pt x="16555" y="10202"/>
                    <a:pt x="16293" y="9578"/>
                    <a:pt x="16140" y="8910"/>
                  </a:cubicBezTo>
                  <a:cubicBezTo>
                    <a:pt x="15958" y="8180"/>
                    <a:pt x="15958" y="7451"/>
                    <a:pt x="16110" y="6721"/>
                  </a:cubicBezTo>
                  <a:cubicBezTo>
                    <a:pt x="16292" y="5961"/>
                    <a:pt x="16687" y="5293"/>
                    <a:pt x="17265" y="4806"/>
                  </a:cubicBezTo>
                  <a:cubicBezTo>
                    <a:pt x="17755" y="4393"/>
                    <a:pt x="18377" y="4178"/>
                    <a:pt x="19018" y="4178"/>
                  </a:cubicBezTo>
                  <a:close/>
                  <a:moveTo>
                    <a:pt x="25296" y="8867"/>
                  </a:moveTo>
                  <a:cubicBezTo>
                    <a:pt x="26879" y="8867"/>
                    <a:pt x="28217" y="10068"/>
                    <a:pt x="28390" y="11676"/>
                  </a:cubicBezTo>
                  <a:cubicBezTo>
                    <a:pt x="28420" y="12284"/>
                    <a:pt x="28329" y="12861"/>
                    <a:pt x="28055" y="13378"/>
                  </a:cubicBezTo>
                  <a:cubicBezTo>
                    <a:pt x="27539" y="14533"/>
                    <a:pt x="26536" y="15384"/>
                    <a:pt x="25289" y="15718"/>
                  </a:cubicBezTo>
                  <a:cubicBezTo>
                    <a:pt x="24839" y="15825"/>
                    <a:pt x="24377" y="15880"/>
                    <a:pt x="23915" y="15880"/>
                  </a:cubicBezTo>
                  <a:cubicBezTo>
                    <a:pt x="23600" y="15880"/>
                    <a:pt x="23285" y="15855"/>
                    <a:pt x="22973" y="15804"/>
                  </a:cubicBezTo>
                  <a:lnTo>
                    <a:pt x="22973" y="15804"/>
                  </a:lnTo>
                  <a:cubicBezTo>
                    <a:pt x="22603" y="14990"/>
                    <a:pt x="22380" y="14105"/>
                    <a:pt x="22341" y="13195"/>
                  </a:cubicBezTo>
                  <a:cubicBezTo>
                    <a:pt x="22280" y="12344"/>
                    <a:pt x="22463" y="11463"/>
                    <a:pt x="22827" y="10673"/>
                  </a:cubicBezTo>
                  <a:cubicBezTo>
                    <a:pt x="23040" y="10247"/>
                    <a:pt x="23344" y="9852"/>
                    <a:pt x="23678" y="9518"/>
                  </a:cubicBezTo>
                  <a:cubicBezTo>
                    <a:pt x="24043" y="9183"/>
                    <a:pt x="24499" y="8970"/>
                    <a:pt x="25016" y="8879"/>
                  </a:cubicBezTo>
                  <a:cubicBezTo>
                    <a:pt x="25110" y="8871"/>
                    <a:pt x="25204" y="8867"/>
                    <a:pt x="25296" y="8867"/>
                  </a:cubicBezTo>
                  <a:close/>
                  <a:moveTo>
                    <a:pt x="9872" y="1"/>
                  </a:moveTo>
                  <a:cubicBezTo>
                    <a:pt x="9834" y="1"/>
                    <a:pt x="9795" y="2"/>
                    <a:pt x="9757" y="4"/>
                  </a:cubicBezTo>
                  <a:cubicBezTo>
                    <a:pt x="9149" y="34"/>
                    <a:pt x="8541" y="247"/>
                    <a:pt x="8055" y="642"/>
                  </a:cubicBezTo>
                  <a:cubicBezTo>
                    <a:pt x="7569" y="1037"/>
                    <a:pt x="7174" y="1584"/>
                    <a:pt x="6961" y="2192"/>
                  </a:cubicBezTo>
                  <a:cubicBezTo>
                    <a:pt x="6748" y="2800"/>
                    <a:pt x="6626" y="3469"/>
                    <a:pt x="6657" y="4107"/>
                  </a:cubicBezTo>
                  <a:cubicBezTo>
                    <a:pt x="6672" y="4771"/>
                    <a:pt x="6787" y="5428"/>
                    <a:pt x="6991" y="6053"/>
                  </a:cubicBezTo>
                  <a:lnTo>
                    <a:pt x="6991" y="6053"/>
                  </a:lnTo>
                  <a:cubicBezTo>
                    <a:pt x="6987" y="6053"/>
                    <a:pt x="6983" y="6053"/>
                    <a:pt x="6979" y="6053"/>
                  </a:cubicBezTo>
                  <a:cubicBezTo>
                    <a:pt x="4715" y="6053"/>
                    <a:pt x="2488" y="5295"/>
                    <a:pt x="699" y="3864"/>
                  </a:cubicBezTo>
                  <a:cubicBezTo>
                    <a:pt x="456" y="3682"/>
                    <a:pt x="304" y="3530"/>
                    <a:pt x="182" y="3408"/>
                  </a:cubicBezTo>
                  <a:cubicBezTo>
                    <a:pt x="62" y="3317"/>
                    <a:pt x="1" y="3257"/>
                    <a:pt x="0" y="3256"/>
                  </a:cubicBezTo>
                  <a:lnTo>
                    <a:pt x="0" y="3256"/>
                  </a:lnTo>
                  <a:cubicBezTo>
                    <a:pt x="1" y="3257"/>
                    <a:pt x="61" y="3317"/>
                    <a:pt x="152" y="3438"/>
                  </a:cubicBezTo>
                  <a:cubicBezTo>
                    <a:pt x="274" y="3530"/>
                    <a:pt x="456" y="3712"/>
                    <a:pt x="669" y="3894"/>
                  </a:cubicBezTo>
                  <a:cubicBezTo>
                    <a:pt x="1368" y="4472"/>
                    <a:pt x="2128" y="4958"/>
                    <a:pt x="2949" y="5293"/>
                  </a:cubicBezTo>
                  <a:cubicBezTo>
                    <a:pt x="4196" y="5844"/>
                    <a:pt x="5554" y="6146"/>
                    <a:pt x="6917" y="6146"/>
                  </a:cubicBezTo>
                  <a:cubicBezTo>
                    <a:pt x="6952" y="6146"/>
                    <a:pt x="6987" y="6146"/>
                    <a:pt x="7022" y="6145"/>
                  </a:cubicBezTo>
                  <a:lnTo>
                    <a:pt x="7022" y="6145"/>
                  </a:lnTo>
                  <a:cubicBezTo>
                    <a:pt x="7238" y="6774"/>
                    <a:pt x="7546" y="7370"/>
                    <a:pt x="7933" y="7907"/>
                  </a:cubicBezTo>
                  <a:cubicBezTo>
                    <a:pt x="8754" y="9092"/>
                    <a:pt x="9909" y="10004"/>
                    <a:pt x="11216" y="10581"/>
                  </a:cubicBezTo>
                  <a:cubicBezTo>
                    <a:pt x="12319" y="11011"/>
                    <a:pt x="13476" y="11223"/>
                    <a:pt x="14624" y="11223"/>
                  </a:cubicBezTo>
                  <a:cubicBezTo>
                    <a:pt x="15358" y="11223"/>
                    <a:pt x="16089" y="11137"/>
                    <a:pt x="16801" y="10964"/>
                  </a:cubicBezTo>
                  <a:lnTo>
                    <a:pt x="16801" y="10964"/>
                  </a:lnTo>
                  <a:cubicBezTo>
                    <a:pt x="16804" y="10968"/>
                    <a:pt x="16806" y="10972"/>
                    <a:pt x="16809" y="10977"/>
                  </a:cubicBezTo>
                  <a:cubicBezTo>
                    <a:pt x="17174" y="11615"/>
                    <a:pt x="17599" y="12223"/>
                    <a:pt x="18055" y="12770"/>
                  </a:cubicBezTo>
                  <a:cubicBezTo>
                    <a:pt x="18937" y="13925"/>
                    <a:pt x="20061" y="14806"/>
                    <a:pt x="21368" y="15445"/>
                  </a:cubicBezTo>
                  <a:cubicBezTo>
                    <a:pt x="21877" y="15680"/>
                    <a:pt x="22411" y="15840"/>
                    <a:pt x="22956" y="15924"/>
                  </a:cubicBezTo>
                  <a:lnTo>
                    <a:pt x="22956" y="15924"/>
                  </a:lnTo>
                  <a:cubicBezTo>
                    <a:pt x="23159" y="16341"/>
                    <a:pt x="23401" y="16740"/>
                    <a:pt x="23678" y="17116"/>
                  </a:cubicBezTo>
                  <a:cubicBezTo>
                    <a:pt x="24225" y="17846"/>
                    <a:pt x="24894" y="18454"/>
                    <a:pt x="25654" y="18940"/>
                  </a:cubicBezTo>
                  <a:cubicBezTo>
                    <a:pt x="25692" y="18962"/>
                    <a:pt x="25729" y="18983"/>
                    <a:pt x="25766" y="19003"/>
                  </a:cubicBezTo>
                  <a:lnTo>
                    <a:pt x="25766" y="19003"/>
                  </a:lnTo>
                  <a:cubicBezTo>
                    <a:pt x="25738" y="18983"/>
                    <a:pt x="25711" y="18962"/>
                    <a:pt x="25684" y="18940"/>
                  </a:cubicBezTo>
                  <a:cubicBezTo>
                    <a:pt x="24925" y="18454"/>
                    <a:pt x="24286" y="17846"/>
                    <a:pt x="23739" y="17116"/>
                  </a:cubicBezTo>
                  <a:cubicBezTo>
                    <a:pt x="23469" y="16747"/>
                    <a:pt x="23233" y="16351"/>
                    <a:pt x="23034" y="15935"/>
                  </a:cubicBezTo>
                  <a:lnTo>
                    <a:pt x="23034" y="15935"/>
                  </a:lnTo>
                  <a:cubicBezTo>
                    <a:pt x="23309" y="15974"/>
                    <a:pt x="23587" y="15993"/>
                    <a:pt x="23865" y="15993"/>
                  </a:cubicBezTo>
                  <a:cubicBezTo>
                    <a:pt x="24361" y="15993"/>
                    <a:pt x="24860" y="15932"/>
                    <a:pt x="25350" y="15809"/>
                  </a:cubicBezTo>
                  <a:cubicBezTo>
                    <a:pt x="26627" y="15475"/>
                    <a:pt x="27660" y="14594"/>
                    <a:pt x="28207" y="13408"/>
                  </a:cubicBezTo>
                  <a:cubicBezTo>
                    <a:pt x="28481" y="12861"/>
                    <a:pt x="28602" y="12223"/>
                    <a:pt x="28542" y="11615"/>
                  </a:cubicBezTo>
                  <a:cubicBezTo>
                    <a:pt x="28371" y="9934"/>
                    <a:pt x="26971" y="8680"/>
                    <a:pt x="25319" y="8680"/>
                  </a:cubicBezTo>
                  <a:cubicBezTo>
                    <a:pt x="25209" y="8680"/>
                    <a:pt x="25098" y="8685"/>
                    <a:pt x="24985" y="8697"/>
                  </a:cubicBezTo>
                  <a:cubicBezTo>
                    <a:pt x="24469" y="8788"/>
                    <a:pt x="23982" y="9031"/>
                    <a:pt x="23587" y="9366"/>
                  </a:cubicBezTo>
                  <a:cubicBezTo>
                    <a:pt x="23253" y="9700"/>
                    <a:pt x="22949" y="10095"/>
                    <a:pt x="22736" y="10551"/>
                  </a:cubicBezTo>
                  <a:cubicBezTo>
                    <a:pt x="22341" y="11372"/>
                    <a:pt x="22189" y="12253"/>
                    <a:pt x="22219" y="13165"/>
                  </a:cubicBezTo>
                  <a:cubicBezTo>
                    <a:pt x="22278" y="14078"/>
                    <a:pt x="22510" y="14966"/>
                    <a:pt x="22892" y="15790"/>
                  </a:cubicBezTo>
                  <a:lnTo>
                    <a:pt x="22892" y="15790"/>
                  </a:lnTo>
                  <a:cubicBezTo>
                    <a:pt x="22391" y="15701"/>
                    <a:pt x="21899" y="15546"/>
                    <a:pt x="21429" y="15323"/>
                  </a:cubicBezTo>
                  <a:cubicBezTo>
                    <a:pt x="20183" y="14715"/>
                    <a:pt x="19058" y="13834"/>
                    <a:pt x="18207" y="12709"/>
                  </a:cubicBezTo>
                  <a:cubicBezTo>
                    <a:pt x="17762" y="12156"/>
                    <a:pt x="17324" y="11564"/>
                    <a:pt x="16957" y="10925"/>
                  </a:cubicBezTo>
                  <a:lnTo>
                    <a:pt x="16957" y="10925"/>
                  </a:lnTo>
                  <a:cubicBezTo>
                    <a:pt x="17990" y="10656"/>
                    <a:pt x="18981" y="10206"/>
                    <a:pt x="19879" y="9578"/>
                  </a:cubicBezTo>
                  <a:cubicBezTo>
                    <a:pt x="20548" y="9122"/>
                    <a:pt x="21034" y="8484"/>
                    <a:pt x="21338" y="7724"/>
                  </a:cubicBezTo>
                  <a:cubicBezTo>
                    <a:pt x="21642" y="6964"/>
                    <a:pt x="21611" y="6083"/>
                    <a:pt x="21308" y="5323"/>
                  </a:cubicBezTo>
                  <a:cubicBezTo>
                    <a:pt x="21125" y="4958"/>
                    <a:pt x="20852" y="4624"/>
                    <a:pt x="20548" y="4381"/>
                  </a:cubicBezTo>
                  <a:cubicBezTo>
                    <a:pt x="20213" y="4138"/>
                    <a:pt x="19818" y="3986"/>
                    <a:pt x="19393" y="3955"/>
                  </a:cubicBezTo>
                  <a:cubicBezTo>
                    <a:pt x="19279" y="3943"/>
                    <a:pt x="19166" y="3936"/>
                    <a:pt x="19053" y="3936"/>
                  </a:cubicBezTo>
                  <a:cubicBezTo>
                    <a:pt x="18349" y="3936"/>
                    <a:pt x="17663" y="4178"/>
                    <a:pt x="17113" y="4624"/>
                  </a:cubicBezTo>
                  <a:cubicBezTo>
                    <a:pt x="16505" y="5141"/>
                    <a:pt x="16110" y="5840"/>
                    <a:pt x="15927" y="6630"/>
                  </a:cubicBezTo>
                  <a:cubicBezTo>
                    <a:pt x="15745" y="7359"/>
                    <a:pt x="15775" y="8150"/>
                    <a:pt x="15958" y="8910"/>
                  </a:cubicBezTo>
                  <a:cubicBezTo>
                    <a:pt x="16126" y="9583"/>
                    <a:pt x="16372" y="10230"/>
                    <a:pt x="16719" y="10827"/>
                  </a:cubicBezTo>
                  <a:lnTo>
                    <a:pt x="16719" y="10827"/>
                  </a:lnTo>
                  <a:cubicBezTo>
                    <a:pt x="16037" y="10991"/>
                    <a:pt x="15338" y="11073"/>
                    <a:pt x="14636" y="11073"/>
                  </a:cubicBezTo>
                  <a:cubicBezTo>
                    <a:pt x="13511" y="11073"/>
                    <a:pt x="12380" y="10861"/>
                    <a:pt x="11307" y="10429"/>
                  </a:cubicBezTo>
                  <a:cubicBezTo>
                    <a:pt x="10000" y="9882"/>
                    <a:pt x="8906" y="8970"/>
                    <a:pt x="8085" y="7815"/>
                  </a:cubicBezTo>
                  <a:cubicBezTo>
                    <a:pt x="7721" y="7306"/>
                    <a:pt x="7427" y="6741"/>
                    <a:pt x="7216" y="6143"/>
                  </a:cubicBezTo>
                  <a:lnTo>
                    <a:pt x="7216" y="6143"/>
                  </a:lnTo>
                  <a:cubicBezTo>
                    <a:pt x="8065" y="6132"/>
                    <a:pt x="8938" y="5980"/>
                    <a:pt x="9727" y="5688"/>
                  </a:cubicBezTo>
                  <a:cubicBezTo>
                    <a:pt x="10699" y="5323"/>
                    <a:pt x="11490" y="4624"/>
                    <a:pt x="11915" y="3712"/>
                  </a:cubicBezTo>
                  <a:cubicBezTo>
                    <a:pt x="12128" y="3195"/>
                    <a:pt x="12219" y="2648"/>
                    <a:pt x="12158" y="2101"/>
                  </a:cubicBezTo>
                  <a:cubicBezTo>
                    <a:pt x="12098" y="1524"/>
                    <a:pt x="11854" y="976"/>
                    <a:pt x="11429" y="581"/>
                  </a:cubicBezTo>
                  <a:cubicBezTo>
                    <a:pt x="11002" y="211"/>
                    <a:pt x="10441" y="1"/>
                    <a:pt x="9872" y="1"/>
                  </a:cubicBezTo>
                  <a:close/>
                  <a:moveTo>
                    <a:pt x="25766" y="19003"/>
                  </a:moveTo>
                  <a:lnTo>
                    <a:pt x="25766" y="19003"/>
                  </a:lnTo>
                  <a:cubicBezTo>
                    <a:pt x="25928" y="19119"/>
                    <a:pt x="26106" y="19201"/>
                    <a:pt x="26262" y="19305"/>
                  </a:cubicBezTo>
                  <a:lnTo>
                    <a:pt x="26475" y="19366"/>
                  </a:lnTo>
                  <a:lnTo>
                    <a:pt x="26475" y="19366"/>
                  </a:lnTo>
                  <a:lnTo>
                    <a:pt x="26262" y="19275"/>
                  </a:lnTo>
                  <a:cubicBezTo>
                    <a:pt x="26087" y="19175"/>
                    <a:pt x="25933" y="19095"/>
                    <a:pt x="25766" y="190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2792875" y="3005075"/>
              <a:ext cx="247750" cy="237700"/>
            </a:xfrm>
            <a:custGeom>
              <a:rect b="b" l="l" r="r" t="t"/>
              <a:pathLst>
                <a:path extrusionOk="0" h="9508" w="9910">
                  <a:moveTo>
                    <a:pt x="3042" y="177"/>
                  </a:moveTo>
                  <a:cubicBezTo>
                    <a:pt x="3226" y="177"/>
                    <a:pt x="3421" y="224"/>
                    <a:pt x="3587" y="328"/>
                  </a:cubicBezTo>
                  <a:cubicBezTo>
                    <a:pt x="3800" y="480"/>
                    <a:pt x="4013" y="662"/>
                    <a:pt x="4165" y="905"/>
                  </a:cubicBezTo>
                  <a:cubicBezTo>
                    <a:pt x="4317" y="1118"/>
                    <a:pt x="4408" y="1361"/>
                    <a:pt x="4499" y="1635"/>
                  </a:cubicBezTo>
                  <a:cubicBezTo>
                    <a:pt x="4560" y="1878"/>
                    <a:pt x="4590" y="2121"/>
                    <a:pt x="4621" y="2394"/>
                  </a:cubicBezTo>
                  <a:cubicBezTo>
                    <a:pt x="4621" y="2881"/>
                    <a:pt x="4529" y="3367"/>
                    <a:pt x="4377" y="3853"/>
                  </a:cubicBezTo>
                  <a:cubicBezTo>
                    <a:pt x="4073" y="4644"/>
                    <a:pt x="3617" y="5373"/>
                    <a:pt x="2979" y="5951"/>
                  </a:cubicBezTo>
                  <a:cubicBezTo>
                    <a:pt x="2789" y="6129"/>
                    <a:pt x="2594" y="6298"/>
                    <a:pt x="2394" y="6458"/>
                  </a:cubicBezTo>
                  <a:lnTo>
                    <a:pt x="2394" y="6458"/>
                  </a:lnTo>
                  <a:cubicBezTo>
                    <a:pt x="2129" y="6117"/>
                    <a:pt x="1916" y="5733"/>
                    <a:pt x="1763" y="5312"/>
                  </a:cubicBezTo>
                  <a:cubicBezTo>
                    <a:pt x="1551" y="4705"/>
                    <a:pt x="1459" y="4036"/>
                    <a:pt x="1459" y="3367"/>
                  </a:cubicBezTo>
                  <a:cubicBezTo>
                    <a:pt x="1459" y="2729"/>
                    <a:pt x="1520" y="2091"/>
                    <a:pt x="1672" y="1452"/>
                  </a:cubicBezTo>
                  <a:cubicBezTo>
                    <a:pt x="1854" y="875"/>
                    <a:pt x="2219" y="297"/>
                    <a:pt x="2797" y="206"/>
                  </a:cubicBezTo>
                  <a:cubicBezTo>
                    <a:pt x="2874" y="187"/>
                    <a:pt x="2957" y="177"/>
                    <a:pt x="3042" y="177"/>
                  </a:cubicBezTo>
                  <a:close/>
                  <a:moveTo>
                    <a:pt x="8449" y="540"/>
                  </a:moveTo>
                  <a:cubicBezTo>
                    <a:pt x="8629" y="540"/>
                    <a:pt x="8805" y="581"/>
                    <a:pt x="8967" y="662"/>
                  </a:cubicBezTo>
                  <a:cubicBezTo>
                    <a:pt x="9210" y="814"/>
                    <a:pt x="9423" y="1027"/>
                    <a:pt x="9545" y="1270"/>
                  </a:cubicBezTo>
                  <a:cubicBezTo>
                    <a:pt x="9666" y="1574"/>
                    <a:pt x="9727" y="1847"/>
                    <a:pt x="9727" y="2151"/>
                  </a:cubicBezTo>
                  <a:cubicBezTo>
                    <a:pt x="9697" y="3489"/>
                    <a:pt x="9241" y="4735"/>
                    <a:pt x="8420" y="5768"/>
                  </a:cubicBezTo>
                  <a:cubicBezTo>
                    <a:pt x="7964" y="6316"/>
                    <a:pt x="7447" y="6771"/>
                    <a:pt x="6839" y="7106"/>
                  </a:cubicBezTo>
                  <a:cubicBezTo>
                    <a:pt x="6644" y="7223"/>
                    <a:pt x="6443" y="7324"/>
                    <a:pt x="6235" y="7409"/>
                  </a:cubicBezTo>
                  <a:lnTo>
                    <a:pt x="6235" y="7409"/>
                  </a:lnTo>
                  <a:cubicBezTo>
                    <a:pt x="6126" y="7051"/>
                    <a:pt x="6042" y="6688"/>
                    <a:pt x="5988" y="6316"/>
                  </a:cubicBezTo>
                  <a:cubicBezTo>
                    <a:pt x="5867" y="5464"/>
                    <a:pt x="5897" y="4583"/>
                    <a:pt x="6110" y="3762"/>
                  </a:cubicBezTo>
                  <a:cubicBezTo>
                    <a:pt x="6323" y="2729"/>
                    <a:pt x="6809" y="1787"/>
                    <a:pt x="7478" y="1027"/>
                  </a:cubicBezTo>
                  <a:cubicBezTo>
                    <a:pt x="7690" y="814"/>
                    <a:pt x="7903" y="662"/>
                    <a:pt x="8177" y="571"/>
                  </a:cubicBezTo>
                  <a:cubicBezTo>
                    <a:pt x="8268" y="550"/>
                    <a:pt x="8359" y="540"/>
                    <a:pt x="8449" y="540"/>
                  </a:cubicBezTo>
                  <a:close/>
                  <a:moveTo>
                    <a:pt x="92" y="7926"/>
                  </a:moveTo>
                  <a:lnTo>
                    <a:pt x="0" y="7987"/>
                  </a:lnTo>
                  <a:cubicBezTo>
                    <a:pt x="31" y="7987"/>
                    <a:pt x="61" y="7957"/>
                    <a:pt x="92" y="7926"/>
                  </a:cubicBezTo>
                  <a:close/>
                  <a:moveTo>
                    <a:pt x="2981" y="1"/>
                  </a:moveTo>
                  <a:cubicBezTo>
                    <a:pt x="2901" y="1"/>
                    <a:pt x="2820" y="8"/>
                    <a:pt x="2736" y="24"/>
                  </a:cubicBezTo>
                  <a:cubicBezTo>
                    <a:pt x="2432" y="115"/>
                    <a:pt x="2128" y="297"/>
                    <a:pt x="1946" y="571"/>
                  </a:cubicBezTo>
                  <a:cubicBezTo>
                    <a:pt x="1763" y="814"/>
                    <a:pt x="1611" y="1118"/>
                    <a:pt x="1520" y="1422"/>
                  </a:cubicBezTo>
                  <a:cubicBezTo>
                    <a:pt x="1338" y="2060"/>
                    <a:pt x="1247" y="2698"/>
                    <a:pt x="1277" y="3367"/>
                  </a:cubicBezTo>
                  <a:cubicBezTo>
                    <a:pt x="1247" y="4066"/>
                    <a:pt x="1368" y="4735"/>
                    <a:pt x="1581" y="5404"/>
                  </a:cubicBezTo>
                  <a:cubicBezTo>
                    <a:pt x="1734" y="5824"/>
                    <a:pt x="1959" y="6221"/>
                    <a:pt x="2241" y="6578"/>
                  </a:cubicBezTo>
                  <a:lnTo>
                    <a:pt x="2241" y="6578"/>
                  </a:lnTo>
                  <a:cubicBezTo>
                    <a:pt x="1978" y="6780"/>
                    <a:pt x="1708" y="6966"/>
                    <a:pt x="1429" y="7136"/>
                  </a:cubicBezTo>
                  <a:cubicBezTo>
                    <a:pt x="973" y="7410"/>
                    <a:pt x="608" y="7623"/>
                    <a:pt x="365" y="7775"/>
                  </a:cubicBezTo>
                  <a:lnTo>
                    <a:pt x="92" y="7926"/>
                  </a:lnTo>
                  <a:lnTo>
                    <a:pt x="396" y="7805"/>
                  </a:lnTo>
                  <a:cubicBezTo>
                    <a:pt x="639" y="7683"/>
                    <a:pt x="1003" y="7471"/>
                    <a:pt x="1459" y="7197"/>
                  </a:cubicBezTo>
                  <a:cubicBezTo>
                    <a:pt x="1752" y="7027"/>
                    <a:pt x="2030" y="6842"/>
                    <a:pt x="2295" y="6645"/>
                  </a:cubicBezTo>
                  <a:lnTo>
                    <a:pt x="2295" y="6645"/>
                  </a:lnTo>
                  <a:cubicBezTo>
                    <a:pt x="2448" y="6831"/>
                    <a:pt x="2615" y="7005"/>
                    <a:pt x="2797" y="7167"/>
                  </a:cubicBezTo>
                  <a:cubicBezTo>
                    <a:pt x="3374" y="7653"/>
                    <a:pt x="4104" y="7926"/>
                    <a:pt x="4833" y="7926"/>
                  </a:cubicBezTo>
                  <a:cubicBezTo>
                    <a:pt x="5313" y="7907"/>
                    <a:pt x="5781" y="7815"/>
                    <a:pt x="6221" y="7651"/>
                  </a:cubicBezTo>
                  <a:lnTo>
                    <a:pt x="6221" y="7651"/>
                  </a:lnTo>
                  <a:cubicBezTo>
                    <a:pt x="6288" y="7836"/>
                    <a:pt x="6362" y="8020"/>
                    <a:pt x="6444" y="8200"/>
                  </a:cubicBezTo>
                  <a:cubicBezTo>
                    <a:pt x="6627" y="8565"/>
                    <a:pt x="6839" y="8930"/>
                    <a:pt x="7083" y="9264"/>
                  </a:cubicBezTo>
                  <a:lnTo>
                    <a:pt x="7295" y="9507"/>
                  </a:lnTo>
                  <a:lnTo>
                    <a:pt x="7113" y="9234"/>
                  </a:lnTo>
                  <a:cubicBezTo>
                    <a:pt x="6870" y="8899"/>
                    <a:pt x="6687" y="8534"/>
                    <a:pt x="6505" y="8170"/>
                  </a:cubicBezTo>
                  <a:cubicBezTo>
                    <a:pt x="6432" y="7986"/>
                    <a:pt x="6364" y="7803"/>
                    <a:pt x="6303" y="7619"/>
                  </a:cubicBezTo>
                  <a:lnTo>
                    <a:pt x="6303" y="7619"/>
                  </a:lnTo>
                  <a:cubicBezTo>
                    <a:pt x="6531" y="7529"/>
                    <a:pt x="6751" y="7418"/>
                    <a:pt x="6961" y="7288"/>
                  </a:cubicBezTo>
                  <a:cubicBezTo>
                    <a:pt x="7569" y="6923"/>
                    <a:pt x="8116" y="6468"/>
                    <a:pt x="8542" y="5890"/>
                  </a:cubicBezTo>
                  <a:cubicBezTo>
                    <a:pt x="9423" y="4857"/>
                    <a:pt x="9879" y="3519"/>
                    <a:pt x="9909" y="2182"/>
                  </a:cubicBezTo>
                  <a:cubicBezTo>
                    <a:pt x="9909" y="1847"/>
                    <a:pt x="9849" y="1513"/>
                    <a:pt x="9697" y="1209"/>
                  </a:cubicBezTo>
                  <a:cubicBezTo>
                    <a:pt x="9575" y="936"/>
                    <a:pt x="9332" y="692"/>
                    <a:pt x="9058" y="510"/>
                  </a:cubicBezTo>
                  <a:cubicBezTo>
                    <a:pt x="8887" y="415"/>
                    <a:pt x="8693" y="367"/>
                    <a:pt x="8496" y="367"/>
                  </a:cubicBezTo>
                  <a:cubicBezTo>
                    <a:pt x="8379" y="367"/>
                    <a:pt x="8260" y="385"/>
                    <a:pt x="8146" y="419"/>
                  </a:cubicBezTo>
                  <a:cubicBezTo>
                    <a:pt x="7842" y="540"/>
                    <a:pt x="7569" y="692"/>
                    <a:pt x="7387" y="905"/>
                  </a:cubicBezTo>
                  <a:cubicBezTo>
                    <a:pt x="6657" y="1695"/>
                    <a:pt x="6171" y="2668"/>
                    <a:pt x="5958" y="3732"/>
                  </a:cubicBezTo>
                  <a:cubicBezTo>
                    <a:pt x="5708" y="4958"/>
                    <a:pt x="5766" y="6245"/>
                    <a:pt x="6151" y="7442"/>
                  </a:cubicBezTo>
                  <a:lnTo>
                    <a:pt x="6151" y="7442"/>
                  </a:lnTo>
                  <a:cubicBezTo>
                    <a:pt x="5736" y="7601"/>
                    <a:pt x="5297" y="7694"/>
                    <a:pt x="4833" y="7714"/>
                  </a:cubicBezTo>
                  <a:cubicBezTo>
                    <a:pt x="4134" y="7714"/>
                    <a:pt x="3435" y="7471"/>
                    <a:pt x="2918" y="7015"/>
                  </a:cubicBezTo>
                  <a:cubicBezTo>
                    <a:pt x="2749" y="6865"/>
                    <a:pt x="2593" y="6703"/>
                    <a:pt x="2450" y="6528"/>
                  </a:cubicBezTo>
                  <a:lnTo>
                    <a:pt x="2450" y="6528"/>
                  </a:lnTo>
                  <a:cubicBezTo>
                    <a:pt x="2653" y="6372"/>
                    <a:pt x="2849" y="6209"/>
                    <a:pt x="3040" y="6042"/>
                  </a:cubicBezTo>
                  <a:cubicBezTo>
                    <a:pt x="3709" y="5434"/>
                    <a:pt x="4195" y="4705"/>
                    <a:pt x="4499" y="3884"/>
                  </a:cubicBezTo>
                  <a:cubicBezTo>
                    <a:pt x="4681" y="3398"/>
                    <a:pt x="4772" y="2911"/>
                    <a:pt x="4772" y="2394"/>
                  </a:cubicBezTo>
                  <a:cubicBezTo>
                    <a:pt x="4742" y="2121"/>
                    <a:pt x="4712" y="1847"/>
                    <a:pt x="4651" y="1574"/>
                  </a:cubicBezTo>
                  <a:cubicBezTo>
                    <a:pt x="4560" y="1300"/>
                    <a:pt x="4438" y="1057"/>
                    <a:pt x="4286" y="814"/>
                  </a:cubicBezTo>
                  <a:cubicBezTo>
                    <a:pt x="4134" y="571"/>
                    <a:pt x="3921" y="358"/>
                    <a:pt x="3648" y="206"/>
                  </a:cubicBezTo>
                  <a:cubicBezTo>
                    <a:pt x="3443" y="69"/>
                    <a:pt x="3220" y="1"/>
                    <a:pt x="29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2422800" y="3112050"/>
              <a:ext cx="1365550" cy="730950"/>
            </a:xfrm>
            <a:custGeom>
              <a:rect b="b" l="l" r="r" t="t"/>
              <a:pathLst>
                <a:path extrusionOk="0" h="29238" w="54622">
                  <a:moveTo>
                    <a:pt x="1" y="0"/>
                  </a:moveTo>
                  <a:lnTo>
                    <a:pt x="1" y="0"/>
                  </a:lnTo>
                  <a:cubicBezTo>
                    <a:pt x="396" y="5775"/>
                    <a:pt x="61" y="9088"/>
                    <a:pt x="1916" y="18025"/>
                  </a:cubicBezTo>
                  <a:cubicBezTo>
                    <a:pt x="3799" y="27190"/>
                    <a:pt x="16142" y="29238"/>
                    <a:pt x="26793" y="29238"/>
                  </a:cubicBezTo>
                  <a:cubicBezTo>
                    <a:pt x="35392" y="29238"/>
                    <a:pt x="42889" y="27903"/>
                    <a:pt x="42889" y="27903"/>
                  </a:cubicBezTo>
                  <a:cubicBezTo>
                    <a:pt x="43451" y="27921"/>
                    <a:pt x="43980" y="27927"/>
                    <a:pt x="44480" y="27927"/>
                  </a:cubicBezTo>
                  <a:cubicBezTo>
                    <a:pt x="45737" y="27927"/>
                    <a:pt x="46816" y="27887"/>
                    <a:pt x="47806" y="27887"/>
                  </a:cubicBezTo>
                  <a:cubicBezTo>
                    <a:pt x="48467" y="27887"/>
                    <a:pt x="49089" y="27905"/>
                    <a:pt x="49698" y="27964"/>
                  </a:cubicBezTo>
                  <a:cubicBezTo>
                    <a:pt x="50503" y="28037"/>
                    <a:pt x="51150" y="28074"/>
                    <a:pt x="51652" y="28074"/>
                  </a:cubicBezTo>
                  <a:cubicBezTo>
                    <a:pt x="52610" y="28074"/>
                    <a:pt x="53041" y="27939"/>
                    <a:pt x="53041" y="27660"/>
                  </a:cubicBezTo>
                  <a:cubicBezTo>
                    <a:pt x="53041" y="27052"/>
                    <a:pt x="53072" y="27295"/>
                    <a:pt x="48847" y="26292"/>
                  </a:cubicBezTo>
                  <a:lnTo>
                    <a:pt x="48847" y="26292"/>
                  </a:lnTo>
                  <a:cubicBezTo>
                    <a:pt x="48848" y="26292"/>
                    <a:pt x="51562" y="26909"/>
                    <a:pt x="53022" y="26909"/>
                  </a:cubicBezTo>
                  <a:cubicBezTo>
                    <a:pt x="53736" y="26909"/>
                    <a:pt x="54150" y="26762"/>
                    <a:pt x="53801" y="26323"/>
                  </a:cubicBezTo>
                  <a:cubicBezTo>
                    <a:pt x="53614" y="26100"/>
                    <a:pt x="52761" y="25793"/>
                    <a:pt x="51782" y="25498"/>
                  </a:cubicBezTo>
                  <a:lnTo>
                    <a:pt x="51782" y="25498"/>
                  </a:lnTo>
                  <a:cubicBezTo>
                    <a:pt x="52246" y="25573"/>
                    <a:pt x="52635" y="25607"/>
                    <a:pt x="52954" y="25607"/>
                  </a:cubicBezTo>
                  <a:cubicBezTo>
                    <a:pt x="53673" y="25607"/>
                    <a:pt x="54038" y="25434"/>
                    <a:pt x="54105" y="25168"/>
                  </a:cubicBezTo>
                  <a:cubicBezTo>
                    <a:pt x="54295" y="24480"/>
                    <a:pt x="50640" y="23497"/>
                    <a:pt x="49021" y="23098"/>
                  </a:cubicBezTo>
                  <a:lnTo>
                    <a:pt x="49021" y="23098"/>
                  </a:lnTo>
                  <a:cubicBezTo>
                    <a:pt x="50343" y="23408"/>
                    <a:pt x="53007" y="24013"/>
                    <a:pt x="53704" y="24013"/>
                  </a:cubicBezTo>
                  <a:cubicBezTo>
                    <a:pt x="53717" y="24013"/>
                    <a:pt x="53729" y="24013"/>
                    <a:pt x="53740" y="24013"/>
                  </a:cubicBezTo>
                  <a:cubicBezTo>
                    <a:pt x="54622" y="23952"/>
                    <a:pt x="53892" y="23192"/>
                    <a:pt x="53132" y="22706"/>
                  </a:cubicBezTo>
                  <a:cubicBezTo>
                    <a:pt x="52251" y="22189"/>
                    <a:pt x="46780" y="19879"/>
                    <a:pt x="45229" y="19119"/>
                  </a:cubicBezTo>
                  <a:cubicBezTo>
                    <a:pt x="44652" y="18906"/>
                    <a:pt x="44378" y="18237"/>
                    <a:pt x="44682" y="17690"/>
                  </a:cubicBezTo>
                  <a:lnTo>
                    <a:pt x="44682" y="17690"/>
                  </a:lnTo>
                  <a:cubicBezTo>
                    <a:pt x="45262" y="17818"/>
                    <a:pt x="45838" y="17870"/>
                    <a:pt x="46378" y="17870"/>
                  </a:cubicBezTo>
                  <a:cubicBezTo>
                    <a:pt x="48018" y="17870"/>
                    <a:pt x="49325" y="17395"/>
                    <a:pt x="49394" y="17143"/>
                  </a:cubicBezTo>
                  <a:cubicBezTo>
                    <a:pt x="49485" y="16839"/>
                    <a:pt x="43406" y="15684"/>
                    <a:pt x="43406" y="15684"/>
                  </a:cubicBezTo>
                  <a:lnTo>
                    <a:pt x="42129" y="16748"/>
                  </a:lnTo>
                  <a:cubicBezTo>
                    <a:pt x="41521" y="17234"/>
                    <a:pt x="40974" y="17629"/>
                    <a:pt x="40518" y="17964"/>
                  </a:cubicBezTo>
                  <a:cubicBezTo>
                    <a:pt x="39034" y="18104"/>
                    <a:pt x="36489" y="18307"/>
                    <a:pt x="33397" y="18307"/>
                  </a:cubicBezTo>
                  <a:cubicBezTo>
                    <a:pt x="28447" y="18307"/>
                    <a:pt x="22095" y="17787"/>
                    <a:pt x="16445" y="15654"/>
                  </a:cubicBezTo>
                  <a:cubicBezTo>
                    <a:pt x="13071" y="14347"/>
                    <a:pt x="13071" y="851"/>
                    <a:pt x="13071" y="851"/>
                  </a:cubicBezTo>
                  <a:lnTo>
                    <a:pt x="1"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a:off x="3580125" y="3755825"/>
              <a:ext cx="145925" cy="31200"/>
            </a:xfrm>
            <a:custGeom>
              <a:rect b="b" l="l" r="r" t="t"/>
              <a:pathLst>
                <a:path extrusionOk="0" h="1248" w="5837">
                  <a:moveTo>
                    <a:pt x="159" y="1"/>
                  </a:moveTo>
                  <a:cubicBezTo>
                    <a:pt x="81" y="1"/>
                    <a:pt x="36" y="8"/>
                    <a:pt x="31" y="24"/>
                  </a:cubicBezTo>
                  <a:cubicBezTo>
                    <a:pt x="0" y="146"/>
                    <a:pt x="1277" y="480"/>
                    <a:pt x="2888" y="815"/>
                  </a:cubicBezTo>
                  <a:cubicBezTo>
                    <a:pt x="4135" y="1079"/>
                    <a:pt x="5211" y="1248"/>
                    <a:pt x="5625" y="1248"/>
                  </a:cubicBezTo>
                  <a:cubicBezTo>
                    <a:pt x="5736" y="1248"/>
                    <a:pt x="5799" y="1236"/>
                    <a:pt x="5806" y="1210"/>
                  </a:cubicBezTo>
                  <a:cubicBezTo>
                    <a:pt x="5836" y="1119"/>
                    <a:pt x="4560" y="754"/>
                    <a:pt x="2949" y="420"/>
                  </a:cubicBezTo>
                  <a:cubicBezTo>
                    <a:pt x="1645" y="169"/>
                    <a:pt x="527" y="1"/>
                    <a:pt x="15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3584675" y="3714725"/>
              <a:ext cx="154275" cy="42150"/>
            </a:xfrm>
            <a:custGeom>
              <a:rect b="b" l="l" r="r" t="t"/>
              <a:pathLst>
                <a:path extrusionOk="0" h="1686" w="6171">
                  <a:moveTo>
                    <a:pt x="134" y="0"/>
                  </a:moveTo>
                  <a:cubicBezTo>
                    <a:pt x="71" y="0"/>
                    <a:pt x="36" y="9"/>
                    <a:pt x="31" y="27"/>
                  </a:cubicBezTo>
                  <a:cubicBezTo>
                    <a:pt x="1" y="118"/>
                    <a:pt x="1368" y="574"/>
                    <a:pt x="3040" y="1030"/>
                  </a:cubicBezTo>
                  <a:cubicBezTo>
                    <a:pt x="4496" y="1427"/>
                    <a:pt x="5744" y="1686"/>
                    <a:pt x="6063" y="1686"/>
                  </a:cubicBezTo>
                  <a:cubicBezTo>
                    <a:pt x="6110" y="1686"/>
                    <a:pt x="6137" y="1680"/>
                    <a:pt x="6141" y="1668"/>
                  </a:cubicBezTo>
                  <a:cubicBezTo>
                    <a:pt x="6171" y="1547"/>
                    <a:pt x="4834" y="1091"/>
                    <a:pt x="3131" y="665"/>
                  </a:cubicBezTo>
                  <a:cubicBezTo>
                    <a:pt x="1711" y="278"/>
                    <a:pt x="487" y="0"/>
                    <a:pt x="1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2"/>
            <p:cNvSpPr/>
            <p:nvPr/>
          </p:nvSpPr>
          <p:spPr>
            <a:xfrm>
              <a:off x="3590750" y="3671650"/>
              <a:ext cx="144425" cy="41925"/>
            </a:xfrm>
            <a:custGeom>
              <a:rect b="b" l="l" r="r" t="t"/>
              <a:pathLst>
                <a:path extrusionOk="0" h="1677" w="5777">
                  <a:moveTo>
                    <a:pt x="105" y="0"/>
                  </a:moveTo>
                  <a:cubicBezTo>
                    <a:pt x="60" y="0"/>
                    <a:pt x="35" y="6"/>
                    <a:pt x="31" y="18"/>
                  </a:cubicBezTo>
                  <a:cubicBezTo>
                    <a:pt x="1" y="139"/>
                    <a:pt x="1247" y="565"/>
                    <a:pt x="2828" y="1021"/>
                  </a:cubicBezTo>
                  <a:cubicBezTo>
                    <a:pt x="4204" y="1418"/>
                    <a:pt x="5373" y="1676"/>
                    <a:pt x="5672" y="1676"/>
                  </a:cubicBezTo>
                  <a:cubicBezTo>
                    <a:pt x="5716" y="1676"/>
                    <a:pt x="5742" y="1671"/>
                    <a:pt x="5746" y="1659"/>
                  </a:cubicBezTo>
                  <a:cubicBezTo>
                    <a:pt x="5776" y="1537"/>
                    <a:pt x="4530" y="1112"/>
                    <a:pt x="2949" y="656"/>
                  </a:cubicBezTo>
                  <a:cubicBezTo>
                    <a:pt x="1573" y="259"/>
                    <a:pt x="404" y="0"/>
                    <a:pt x="10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2"/>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2926600" y="3502625"/>
              <a:ext cx="611750" cy="69350"/>
            </a:xfrm>
            <a:custGeom>
              <a:rect b="b" l="l" r="r" t="t"/>
              <a:pathLst>
                <a:path extrusionOk="0" h="2774" w="24470">
                  <a:moveTo>
                    <a:pt x="23254" y="0"/>
                  </a:moveTo>
                  <a:cubicBezTo>
                    <a:pt x="23011" y="0"/>
                    <a:pt x="22798" y="92"/>
                    <a:pt x="22615" y="244"/>
                  </a:cubicBezTo>
                  <a:cubicBezTo>
                    <a:pt x="22372" y="365"/>
                    <a:pt x="22159" y="547"/>
                    <a:pt x="21947" y="730"/>
                  </a:cubicBezTo>
                  <a:cubicBezTo>
                    <a:pt x="21470" y="1147"/>
                    <a:pt x="20993" y="1593"/>
                    <a:pt x="20574" y="2069"/>
                  </a:cubicBezTo>
                  <a:lnTo>
                    <a:pt x="20574" y="2069"/>
                  </a:lnTo>
                  <a:cubicBezTo>
                    <a:pt x="19390" y="2402"/>
                    <a:pt x="18206" y="2584"/>
                    <a:pt x="16992" y="2584"/>
                  </a:cubicBezTo>
                  <a:cubicBezTo>
                    <a:pt x="16812" y="2588"/>
                    <a:pt x="16631" y="2590"/>
                    <a:pt x="16448" y="2590"/>
                  </a:cubicBezTo>
                  <a:cubicBezTo>
                    <a:pt x="15240" y="2590"/>
                    <a:pt x="13966" y="2507"/>
                    <a:pt x="12646" y="2402"/>
                  </a:cubicBezTo>
                  <a:cubicBezTo>
                    <a:pt x="9150" y="2158"/>
                    <a:pt x="5959" y="1976"/>
                    <a:pt x="3679" y="1703"/>
                  </a:cubicBezTo>
                  <a:cubicBezTo>
                    <a:pt x="2524" y="1551"/>
                    <a:pt x="1612" y="1429"/>
                    <a:pt x="974" y="1307"/>
                  </a:cubicBezTo>
                  <a:lnTo>
                    <a:pt x="244" y="1186"/>
                  </a:lnTo>
                  <a:cubicBezTo>
                    <a:pt x="153" y="1155"/>
                    <a:pt x="62" y="1155"/>
                    <a:pt x="1" y="1155"/>
                  </a:cubicBezTo>
                  <a:cubicBezTo>
                    <a:pt x="62" y="1186"/>
                    <a:pt x="153" y="1216"/>
                    <a:pt x="244" y="1216"/>
                  </a:cubicBezTo>
                  <a:cubicBezTo>
                    <a:pt x="396" y="1277"/>
                    <a:pt x="639" y="1338"/>
                    <a:pt x="974" y="1399"/>
                  </a:cubicBezTo>
                  <a:cubicBezTo>
                    <a:pt x="1612" y="1520"/>
                    <a:pt x="2524" y="1672"/>
                    <a:pt x="3648" y="1824"/>
                  </a:cubicBezTo>
                  <a:cubicBezTo>
                    <a:pt x="5959" y="2158"/>
                    <a:pt x="9120" y="2341"/>
                    <a:pt x="12646" y="2584"/>
                  </a:cubicBezTo>
                  <a:cubicBezTo>
                    <a:pt x="13836" y="2711"/>
                    <a:pt x="15048" y="2774"/>
                    <a:pt x="16263" y="2774"/>
                  </a:cubicBezTo>
                  <a:cubicBezTo>
                    <a:pt x="16506" y="2774"/>
                    <a:pt x="16749" y="2771"/>
                    <a:pt x="16992" y="2766"/>
                  </a:cubicBezTo>
                  <a:cubicBezTo>
                    <a:pt x="18208" y="2766"/>
                    <a:pt x="19424" y="2554"/>
                    <a:pt x="20609" y="2219"/>
                  </a:cubicBezTo>
                  <a:cubicBezTo>
                    <a:pt x="21065" y="1733"/>
                    <a:pt x="21521" y="1277"/>
                    <a:pt x="22007" y="821"/>
                  </a:cubicBezTo>
                  <a:cubicBezTo>
                    <a:pt x="22190" y="669"/>
                    <a:pt x="22403" y="487"/>
                    <a:pt x="22615" y="335"/>
                  </a:cubicBezTo>
                  <a:cubicBezTo>
                    <a:pt x="22798" y="213"/>
                    <a:pt x="22980" y="122"/>
                    <a:pt x="23223" y="92"/>
                  </a:cubicBezTo>
                  <a:cubicBezTo>
                    <a:pt x="23618" y="152"/>
                    <a:pt x="23922" y="244"/>
                    <a:pt x="24135" y="274"/>
                  </a:cubicBezTo>
                  <a:cubicBezTo>
                    <a:pt x="24257" y="274"/>
                    <a:pt x="24348" y="304"/>
                    <a:pt x="24470" y="304"/>
                  </a:cubicBezTo>
                  <a:cubicBezTo>
                    <a:pt x="24378" y="274"/>
                    <a:pt x="24287" y="213"/>
                    <a:pt x="24196" y="183"/>
                  </a:cubicBezTo>
                  <a:cubicBezTo>
                    <a:pt x="23983" y="152"/>
                    <a:pt x="23679" y="61"/>
                    <a:pt x="2325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a:off x="2389375" y="2966900"/>
              <a:ext cx="389075" cy="203825"/>
            </a:xfrm>
            <a:custGeom>
              <a:rect b="b" l="l" r="r" t="t"/>
              <a:pathLst>
                <a:path extrusionOk="0" h="8153" w="15563">
                  <a:moveTo>
                    <a:pt x="9940" y="183"/>
                  </a:moveTo>
                  <a:cubicBezTo>
                    <a:pt x="10244" y="183"/>
                    <a:pt x="10578" y="244"/>
                    <a:pt x="10852" y="396"/>
                  </a:cubicBezTo>
                  <a:cubicBezTo>
                    <a:pt x="11125" y="578"/>
                    <a:pt x="11399" y="760"/>
                    <a:pt x="11642" y="1004"/>
                  </a:cubicBezTo>
                  <a:cubicBezTo>
                    <a:pt x="11855" y="1247"/>
                    <a:pt x="12067" y="1551"/>
                    <a:pt x="12219" y="1855"/>
                  </a:cubicBezTo>
                  <a:cubicBezTo>
                    <a:pt x="12851" y="3088"/>
                    <a:pt x="12750" y="4566"/>
                    <a:pt x="11996" y="5750"/>
                  </a:cubicBezTo>
                  <a:lnTo>
                    <a:pt x="11996" y="5750"/>
                  </a:lnTo>
                  <a:cubicBezTo>
                    <a:pt x="11886" y="5701"/>
                    <a:pt x="11778" y="5649"/>
                    <a:pt x="11672" y="5593"/>
                  </a:cubicBezTo>
                  <a:cubicBezTo>
                    <a:pt x="11277" y="5380"/>
                    <a:pt x="10912" y="5137"/>
                    <a:pt x="10548" y="4833"/>
                  </a:cubicBezTo>
                  <a:cubicBezTo>
                    <a:pt x="10183" y="4499"/>
                    <a:pt x="9848" y="4104"/>
                    <a:pt x="9575" y="3678"/>
                  </a:cubicBezTo>
                  <a:cubicBezTo>
                    <a:pt x="9241" y="3222"/>
                    <a:pt x="9028" y="2736"/>
                    <a:pt x="8876" y="2189"/>
                  </a:cubicBezTo>
                  <a:cubicBezTo>
                    <a:pt x="8815" y="1915"/>
                    <a:pt x="8815" y="1611"/>
                    <a:pt x="8815" y="1338"/>
                  </a:cubicBezTo>
                  <a:cubicBezTo>
                    <a:pt x="8845" y="1034"/>
                    <a:pt x="8967" y="760"/>
                    <a:pt x="9149" y="517"/>
                  </a:cubicBezTo>
                  <a:cubicBezTo>
                    <a:pt x="9362" y="304"/>
                    <a:pt x="9636" y="183"/>
                    <a:pt x="9940" y="183"/>
                  </a:cubicBezTo>
                  <a:close/>
                  <a:moveTo>
                    <a:pt x="4815" y="871"/>
                  </a:moveTo>
                  <a:cubicBezTo>
                    <a:pt x="5072" y="871"/>
                    <a:pt x="5320" y="916"/>
                    <a:pt x="5532" y="1034"/>
                  </a:cubicBezTo>
                  <a:cubicBezTo>
                    <a:pt x="6079" y="1338"/>
                    <a:pt x="6505" y="1885"/>
                    <a:pt x="6627" y="2493"/>
                  </a:cubicBezTo>
                  <a:cubicBezTo>
                    <a:pt x="6778" y="3070"/>
                    <a:pt x="6778" y="3678"/>
                    <a:pt x="6627" y="4256"/>
                  </a:cubicBezTo>
                  <a:cubicBezTo>
                    <a:pt x="6505" y="4803"/>
                    <a:pt x="6292" y="5320"/>
                    <a:pt x="6019" y="5776"/>
                  </a:cubicBezTo>
                  <a:cubicBezTo>
                    <a:pt x="5803" y="6118"/>
                    <a:pt x="5551" y="6428"/>
                    <a:pt x="5268" y="6705"/>
                  </a:cubicBezTo>
                  <a:lnTo>
                    <a:pt x="5268" y="6705"/>
                  </a:lnTo>
                  <a:cubicBezTo>
                    <a:pt x="4720" y="6319"/>
                    <a:pt x="4240" y="5834"/>
                    <a:pt x="3860" y="5259"/>
                  </a:cubicBezTo>
                  <a:cubicBezTo>
                    <a:pt x="3405" y="4681"/>
                    <a:pt x="3131" y="3982"/>
                    <a:pt x="3040" y="3222"/>
                  </a:cubicBezTo>
                  <a:cubicBezTo>
                    <a:pt x="3009" y="2888"/>
                    <a:pt x="3040" y="2523"/>
                    <a:pt x="3161" y="2189"/>
                  </a:cubicBezTo>
                  <a:cubicBezTo>
                    <a:pt x="3283" y="1855"/>
                    <a:pt x="3465" y="1581"/>
                    <a:pt x="3709" y="1338"/>
                  </a:cubicBezTo>
                  <a:cubicBezTo>
                    <a:pt x="3952" y="1095"/>
                    <a:pt x="4256" y="943"/>
                    <a:pt x="4590" y="882"/>
                  </a:cubicBezTo>
                  <a:cubicBezTo>
                    <a:pt x="4665" y="875"/>
                    <a:pt x="4740" y="871"/>
                    <a:pt x="4815" y="871"/>
                  </a:cubicBezTo>
                  <a:close/>
                  <a:moveTo>
                    <a:pt x="9940" y="0"/>
                  </a:moveTo>
                  <a:cubicBezTo>
                    <a:pt x="9575" y="0"/>
                    <a:pt x="9271" y="152"/>
                    <a:pt x="9028" y="396"/>
                  </a:cubicBezTo>
                  <a:cubicBezTo>
                    <a:pt x="8815" y="669"/>
                    <a:pt x="8693" y="973"/>
                    <a:pt x="8663" y="1307"/>
                  </a:cubicBezTo>
                  <a:cubicBezTo>
                    <a:pt x="8633" y="1611"/>
                    <a:pt x="8663" y="1915"/>
                    <a:pt x="8754" y="2219"/>
                  </a:cubicBezTo>
                  <a:cubicBezTo>
                    <a:pt x="8876" y="2766"/>
                    <a:pt x="9119" y="3283"/>
                    <a:pt x="9453" y="3770"/>
                  </a:cubicBezTo>
                  <a:cubicBezTo>
                    <a:pt x="9727" y="4195"/>
                    <a:pt x="10092" y="4560"/>
                    <a:pt x="10487" y="4894"/>
                  </a:cubicBezTo>
                  <a:cubicBezTo>
                    <a:pt x="10930" y="5278"/>
                    <a:pt x="11422" y="5590"/>
                    <a:pt x="11948" y="5823"/>
                  </a:cubicBezTo>
                  <a:lnTo>
                    <a:pt x="11948" y="5823"/>
                  </a:lnTo>
                  <a:cubicBezTo>
                    <a:pt x="11918" y="5869"/>
                    <a:pt x="11887" y="5914"/>
                    <a:pt x="11855" y="5958"/>
                  </a:cubicBezTo>
                  <a:cubicBezTo>
                    <a:pt x="10946" y="7059"/>
                    <a:pt x="9588" y="7712"/>
                    <a:pt x="8166" y="7712"/>
                  </a:cubicBezTo>
                  <a:cubicBezTo>
                    <a:pt x="8018" y="7712"/>
                    <a:pt x="7869" y="7705"/>
                    <a:pt x="7721" y="7691"/>
                  </a:cubicBezTo>
                  <a:cubicBezTo>
                    <a:pt x="6887" y="7560"/>
                    <a:pt x="6088" y="7253"/>
                    <a:pt x="5391" y="6789"/>
                  </a:cubicBezTo>
                  <a:lnTo>
                    <a:pt x="5391" y="6789"/>
                  </a:lnTo>
                  <a:cubicBezTo>
                    <a:pt x="5672" y="6516"/>
                    <a:pt x="5925" y="6208"/>
                    <a:pt x="6140" y="5867"/>
                  </a:cubicBezTo>
                  <a:cubicBezTo>
                    <a:pt x="6444" y="5380"/>
                    <a:pt x="6657" y="4864"/>
                    <a:pt x="6778" y="4286"/>
                  </a:cubicBezTo>
                  <a:cubicBezTo>
                    <a:pt x="6930" y="3678"/>
                    <a:pt x="6930" y="3070"/>
                    <a:pt x="6778" y="2463"/>
                  </a:cubicBezTo>
                  <a:cubicBezTo>
                    <a:pt x="6627" y="1794"/>
                    <a:pt x="6201" y="1216"/>
                    <a:pt x="5593" y="882"/>
                  </a:cubicBezTo>
                  <a:cubicBezTo>
                    <a:pt x="5368" y="769"/>
                    <a:pt x="5109" y="707"/>
                    <a:pt x="4841" y="707"/>
                  </a:cubicBezTo>
                  <a:cubicBezTo>
                    <a:pt x="4748" y="707"/>
                    <a:pt x="4654" y="714"/>
                    <a:pt x="4560" y="730"/>
                  </a:cubicBezTo>
                  <a:cubicBezTo>
                    <a:pt x="4195" y="791"/>
                    <a:pt x="3860" y="943"/>
                    <a:pt x="3587" y="1216"/>
                  </a:cubicBezTo>
                  <a:cubicBezTo>
                    <a:pt x="3313" y="1459"/>
                    <a:pt x="3101" y="1763"/>
                    <a:pt x="2979" y="2128"/>
                  </a:cubicBezTo>
                  <a:cubicBezTo>
                    <a:pt x="2857" y="2493"/>
                    <a:pt x="2797" y="2888"/>
                    <a:pt x="2857" y="3253"/>
                  </a:cubicBezTo>
                  <a:cubicBezTo>
                    <a:pt x="2918" y="4043"/>
                    <a:pt x="3222" y="4773"/>
                    <a:pt x="3678" y="5411"/>
                  </a:cubicBezTo>
                  <a:cubicBezTo>
                    <a:pt x="4074" y="5972"/>
                    <a:pt x="4560" y="6459"/>
                    <a:pt x="5113" y="6850"/>
                  </a:cubicBezTo>
                  <a:lnTo>
                    <a:pt x="5113" y="6850"/>
                  </a:lnTo>
                  <a:cubicBezTo>
                    <a:pt x="4755" y="7172"/>
                    <a:pt x="4354" y="7444"/>
                    <a:pt x="3921" y="7660"/>
                  </a:cubicBezTo>
                  <a:cubicBezTo>
                    <a:pt x="3309" y="7911"/>
                    <a:pt x="2646" y="8059"/>
                    <a:pt x="1979" y="8059"/>
                  </a:cubicBezTo>
                  <a:cubicBezTo>
                    <a:pt x="1917" y="8059"/>
                    <a:pt x="1855" y="8058"/>
                    <a:pt x="1794" y="8055"/>
                  </a:cubicBezTo>
                  <a:cubicBezTo>
                    <a:pt x="1338" y="8055"/>
                    <a:pt x="882" y="7995"/>
                    <a:pt x="456" y="7873"/>
                  </a:cubicBezTo>
                  <a:cubicBezTo>
                    <a:pt x="154" y="7782"/>
                    <a:pt x="2" y="7722"/>
                    <a:pt x="0" y="7721"/>
                  </a:cubicBezTo>
                  <a:lnTo>
                    <a:pt x="0" y="7721"/>
                  </a:lnTo>
                  <a:cubicBezTo>
                    <a:pt x="152" y="7782"/>
                    <a:pt x="274" y="7843"/>
                    <a:pt x="456" y="7903"/>
                  </a:cubicBezTo>
                  <a:cubicBezTo>
                    <a:pt x="882" y="8055"/>
                    <a:pt x="1338" y="8146"/>
                    <a:pt x="1794" y="8146"/>
                  </a:cubicBezTo>
                  <a:cubicBezTo>
                    <a:pt x="1877" y="8151"/>
                    <a:pt x="1960" y="8153"/>
                    <a:pt x="2043" y="8153"/>
                  </a:cubicBezTo>
                  <a:cubicBezTo>
                    <a:pt x="3237" y="8153"/>
                    <a:pt x="4363" y="7708"/>
                    <a:pt x="5235" y="6934"/>
                  </a:cubicBezTo>
                  <a:lnTo>
                    <a:pt x="5235" y="6934"/>
                  </a:lnTo>
                  <a:cubicBezTo>
                    <a:pt x="5971" y="7428"/>
                    <a:pt x="6818" y="7756"/>
                    <a:pt x="7721" y="7873"/>
                  </a:cubicBezTo>
                  <a:cubicBezTo>
                    <a:pt x="7893" y="7892"/>
                    <a:pt x="8066" y="7902"/>
                    <a:pt x="8237" y="7902"/>
                  </a:cubicBezTo>
                  <a:cubicBezTo>
                    <a:pt x="9695" y="7902"/>
                    <a:pt x="11082" y="7219"/>
                    <a:pt x="12007" y="6049"/>
                  </a:cubicBezTo>
                  <a:cubicBezTo>
                    <a:pt x="12046" y="5999"/>
                    <a:pt x="12085" y="5949"/>
                    <a:pt x="12122" y="5897"/>
                  </a:cubicBezTo>
                  <a:lnTo>
                    <a:pt x="12122" y="5897"/>
                  </a:lnTo>
                  <a:cubicBezTo>
                    <a:pt x="12628" y="6103"/>
                    <a:pt x="13162" y="6236"/>
                    <a:pt x="13709" y="6292"/>
                  </a:cubicBezTo>
                  <a:cubicBezTo>
                    <a:pt x="13982" y="6323"/>
                    <a:pt x="14225" y="6353"/>
                    <a:pt x="14499" y="6353"/>
                  </a:cubicBezTo>
                  <a:lnTo>
                    <a:pt x="15077" y="6292"/>
                  </a:lnTo>
                  <a:lnTo>
                    <a:pt x="15441" y="6201"/>
                  </a:lnTo>
                  <a:cubicBezTo>
                    <a:pt x="15472" y="6201"/>
                    <a:pt x="15532" y="6201"/>
                    <a:pt x="15563" y="6171"/>
                  </a:cubicBezTo>
                  <a:lnTo>
                    <a:pt x="15563" y="6171"/>
                  </a:lnTo>
                  <a:cubicBezTo>
                    <a:pt x="15158" y="6252"/>
                    <a:pt x="14739" y="6292"/>
                    <a:pt x="14324" y="6292"/>
                  </a:cubicBezTo>
                  <a:cubicBezTo>
                    <a:pt x="14117" y="6292"/>
                    <a:pt x="13911" y="6282"/>
                    <a:pt x="13709" y="6262"/>
                  </a:cubicBezTo>
                  <a:cubicBezTo>
                    <a:pt x="13188" y="6171"/>
                    <a:pt x="12667" y="6030"/>
                    <a:pt x="12171" y="5826"/>
                  </a:cubicBezTo>
                  <a:lnTo>
                    <a:pt x="12171" y="5826"/>
                  </a:lnTo>
                  <a:cubicBezTo>
                    <a:pt x="12555" y="5260"/>
                    <a:pt x="12770" y="4591"/>
                    <a:pt x="12797" y="3921"/>
                  </a:cubicBezTo>
                  <a:cubicBezTo>
                    <a:pt x="12858" y="3162"/>
                    <a:pt x="12706" y="2432"/>
                    <a:pt x="12371" y="1763"/>
                  </a:cubicBezTo>
                  <a:cubicBezTo>
                    <a:pt x="12067" y="1125"/>
                    <a:pt x="11551" y="578"/>
                    <a:pt x="10943" y="244"/>
                  </a:cubicBezTo>
                  <a:cubicBezTo>
                    <a:pt x="10608" y="92"/>
                    <a:pt x="10274" y="0"/>
                    <a:pt x="99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2"/>
            <p:cNvSpPr/>
            <p:nvPr/>
          </p:nvSpPr>
          <p:spPr>
            <a:xfrm>
              <a:off x="2188750" y="1993425"/>
              <a:ext cx="401250" cy="464525"/>
            </a:xfrm>
            <a:custGeom>
              <a:rect b="b" l="l" r="r" t="t"/>
              <a:pathLst>
                <a:path extrusionOk="0" h="18581" w="16050">
                  <a:moveTo>
                    <a:pt x="11347" y="0"/>
                  </a:moveTo>
                  <a:cubicBezTo>
                    <a:pt x="9944" y="0"/>
                    <a:pt x="8531" y="650"/>
                    <a:pt x="7630" y="2009"/>
                  </a:cubicBezTo>
                  <a:cubicBezTo>
                    <a:pt x="7053" y="2890"/>
                    <a:pt x="6809" y="3893"/>
                    <a:pt x="6445" y="4896"/>
                  </a:cubicBezTo>
                  <a:cubicBezTo>
                    <a:pt x="6080" y="5930"/>
                    <a:pt x="5533" y="6903"/>
                    <a:pt x="4621" y="7389"/>
                  </a:cubicBezTo>
                  <a:cubicBezTo>
                    <a:pt x="3527" y="7966"/>
                    <a:pt x="2128" y="7784"/>
                    <a:pt x="1156" y="8544"/>
                  </a:cubicBezTo>
                  <a:cubicBezTo>
                    <a:pt x="62" y="9334"/>
                    <a:pt x="1" y="11158"/>
                    <a:pt x="943" y="12161"/>
                  </a:cubicBezTo>
                  <a:cubicBezTo>
                    <a:pt x="1565" y="12823"/>
                    <a:pt x="2452" y="13154"/>
                    <a:pt x="3358" y="13154"/>
                  </a:cubicBezTo>
                  <a:cubicBezTo>
                    <a:pt x="3826" y="13154"/>
                    <a:pt x="4298" y="13066"/>
                    <a:pt x="4743" y="12890"/>
                  </a:cubicBezTo>
                  <a:lnTo>
                    <a:pt x="4743" y="12890"/>
                  </a:lnTo>
                  <a:cubicBezTo>
                    <a:pt x="4439" y="13681"/>
                    <a:pt x="4256" y="14532"/>
                    <a:pt x="4226" y="15383"/>
                  </a:cubicBezTo>
                  <a:cubicBezTo>
                    <a:pt x="4195" y="16264"/>
                    <a:pt x="4591" y="17085"/>
                    <a:pt x="5320" y="17602"/>
                  </a:cubicBezTo>
                  <a:cubicBezTo>
                    <a:pt x="5686" y="17792"/>
                    <a:pt x="6095" y="17891"/>
                    <a:pt x="6505" y="17891"/>
                  </a:cubicBezTo>
                  <a:cubicBezTo>
                    <a:pt x="6946" y="17891"/>
                    <a:pt x="7389" y="17777"/>
                    <a:pt x="7782" y="17541"/>
                  </a:cubicBezTo>
                  <a:cubicBezTo>
                    <a:pt x="8542" y="17115"/>
                    <a:pt x="9180" y="16508"/>
                    <a:pt x="9667" y="15778"/>
                  </a:cubicBezTo>
                  <a:cubicBezTo>
                    <a:pt x="9788" y="16386"/>
                    <a:pt x="10001" y="16963"/>
                    <a:pt x="10305" y="17511"/>
                  </a:cubicBezTo>
                  <a:cubicBezTo>
                    <a:pt x="10609" y="18058"/>
                    <a:pt x="11126" y="18453"/>
                    <a:pt x="11734" y="18574"/>
                  </a:cubicBezTo>
                  <a:cubicBezTo>
                    <a:pt x="11789" y="18579"/>
                    <a:pt x="11843" y="18581"/>
                    <a:pt x="11898" y="18581"/>
                  </a:cubicBezTo>
                  <a:cubicBezTo>
                    <a:pt x="12601" y="18581"/>
                    <a:pt x="13282" y="18224"/>
                    <a:pt x="13648" y="17632"/>
                  </a:cubicBezTo>
                  <a:cubicBezTo>
                    <a:pt x="14044" y="16994"/>
                    <a:pt x="14287" y="16264"/>
                    <a:pt x="14348" y="15504"/>
                  </a:cubicBezTo>
                  <a:cubicBezTo>
                    <a:pt x="14560" y="13650"/>
                    <a:pt x="14439" y="11766"/>
                    <a:pt x="13983" y="9942"/>
                  </a:cubicBezTo>
                  <a:cubicBezTo>
                    <a:pt x="13709" y="8787"/>
                    <a:pt x="13314" y="7602"/>
                    <a:pt x="13527" y="6416"/>
                  </a:cubicBezTo>
                  <a:cubicBezTo>
                    <a:pt x="13738" y="5412"/>
                    <a:pt x="14638" y="4431"/>
                    <a:pt x="15609" y="4431"/>
                  </a:cubicBezTo>
                  <a:cubicBezTo>
                    <a:pt x="15755" y="4431"/>
                    <a:pt x="15903" y="4454"/>
                    <a:pt x="16050" y="4501"/>
                  </a:cubicBezTo>
                  <a:lnTo>
                    <a:pt x="15563" y="2982"/>
                  </a:lnTo>
                  <a:cubicBezTo>
                    <a:pt x="14869" y="1033"/>
                    <a:pt x="13116" y="0"/>
                    <a:pt x="113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a:off x="2203200" y="2037200"/>
              <a:ext cx="377675" cy="240600"/>
            </a:xfrm>
            <a:custGeom>
              <a:rect b="b" l="l" r="r" t="t"/>
              <a:pathLst>
                <a:path extrusionOk="0" h="9624" w="15107">
                  <a:moveTo>
                    <a:pt x="11640" y="1"/>
                  </a:moveTo>
                  <a:cubicBezTo>
                    <a:pt x="10847" y="1"/>
                    <a:pt x="10053" y="245"/>
                    <a:pt x="9393" y="714"/>
                  </a:cubicBezTo>
                  <a:cubicBezTo>
                    <a:pt x="8845" y="1109"/>
                    <a:pt x="8390" y="1656"/>
                    <a:pt x="8146" y="2294"/>
                  </a:cubicBezTo>
                  <a:cubicBezTo>
                    <a:pt x="7873" y="2933"/>
                    <a:pt x="7690" y="3632"/>
                    <a:pt x="7569" y="4331"/>
                  </a:cubicBezTo>
                  <a:cubicBezTo>
                    <a:pt x="7447" y="5000"/>
                    <a:pt x="7234" y="5668"/>
                    <a:pt x="6931" y="6276"/>
                  </a:cubicBezTo>
                  <a:cubicBezTo>
                    <a:pt x="6140" y="7826"/>
                    <a:pt x="4681" y="8951"/>
                    <a:pt x="2979" y="9316"/>
                  </a:cubicBezTo>
                  <a:cubicBezTo>
                    <a:pt x="2572" y="9404"/>
                    <a:pt x="2144" y="9452"/>
                    <a:pt x="1713" y="9452"/>
                  </a:cubicBezTo>
                  <a:cubicBezTo>
                    <a:pt x="1405" y="9452"/>
                    <a:pt x="1095" y="9427"/>
                    <a:pt x="791" y="9377"/>
                  </a:cubicBezTo>
                  <a:cubicBezTo>
                    <a:pt x="343" y="9298"/>
                    <a:pt x="78" y="9219"/>
                    <a:pt x="15" y="9219"/>
                  </a:cubicBezTo>
                  <a:cubicBezTo>
                    <a:pt x="5" y="9219"/>
                    <a:pt x="0" y="9220"/>
                    <a:pt x="0" y="9225"/>
                  </a:cubicBezTo>
                  <a:cubicBezTo>
                    <a:pt x="61" y="9255"/>
                    <a:pt x="122" y="9285"/>
                    <a:pt x="183" y="9316"/>
                  </a:cubicBezTo>
                  <a:cubicBezTo>
                    <a:pt x="365" y="9377"/>
                    <a:pt x="578" y="9437"/>
                    <a:pt x="791" y="9498"/>
                  </a:cubicBezTo>
                  <a:cubicBezTo>
                    <a:pt x="1186" y="9582"/>
                    <a:pt x="1587" y="9624"/>
                    <a:pt x="1987" y="9624"/>
                  </a:cubicBezTo>
                  <a:cubicBezTo>
                    <a:pt x="3460" y="9624"/>
                    <a:pt x="4912" y="9061"/>
                    <a:pt x="5988" y="8009"/>
                  </a:cubicBezTo>
                  <a:cubicBezTo>
                    <a:pt x="6475" y="7553"/>
                    <a:pt x="6900" y="7006"/>
                    <a:pt x="7204" y="6398"/>
                  </a:cubicBezTo>
                  <a:cubicBezTo>
                    <a:pt x="7508" y="5759"/>
                    <a:pt x="7721" y="5091"/>
                    <a:pt x="7873" y="4392"/>
                  </a:cubicBezTo>
                  <a:cubicBezTo>
                    <a:pt x="7994" y="3693"/>
                    <a:pt x="8177" y="3024"/>
                    <a:pt x="8420" y="2386"/>
                  </a:cubicBezTo>
                  <a:cubicBezTo>
                    <a:pt x="8663" y="1808"/>
                    <a:pt x="9058" y="1291"/>
                    <a:pt x="9545" y="927"/>
                  </a:cubicBezTo>
                  <a:cubicBezTo>
                    <a:pt x="10174" y="471"/>
                    <a:pt x="10926" y="232"/>
                    <a:pt x="11682" y="232"/>
                  </a:cubicBezTo>
                  <a:cubicBezTo>
                    <a:pt x="11985" y="232"/>
                    <a:pt x="12288" y="271"/>
                    <a:pt x="12584" y="349"/>
                  </a:cubicBezTo>
                  <a:cubicBezTo>
                    <a:pt x="13314" y="531"/>
                    <a:pt x="13952" y="866"/>
                    <a:pt x="14499" y="1382"/>
                  </a:cubicBezTo>
                  <a:cubicBezTo>
                    <a:pt x="14843" y="1698"/>
                    <a:pt x="15025" y="1932"/>
                    <a:pt x="15070" y="1932"/>
                  </a:cubicBezTo>
                  <a:cubicBezTo>
                    <a:pt x="15073" y="1932"/>
                    <a:pt x="15075" y="1931"/>
                    <a:pt x="15077" y="1930"/>
                  </a:cubicBezTo>
                  <a:cubicBezTo>
                    <a:pt x="15107" y="1930"/>
                    <a:pt x="15046" y="1869"/>
                    <a:pt x="14955" y="1747"/>
                  </a:cubicBezTo>
                  <a:cubicBezTo>
                    <a:pt x="14864" y="1595"/>
                    <a:pt x="14742" y="1413"/>
                    <a:pt x="14590" y="1291"/>
                  </a:cubicBezTo>
                  <a:cubicBezTo>
                    <a:pt x="14043" y="744"/>
                    <a:pt x="13405" y="349"/>
                    <a:pt x="12645" y="136"/>
                  </a:cubicBezTo>
                  <a:cubicBezTo>
                    <a:pt x="12317" y="45"/>
                    <a:pt x="11979" y="1"/>
                    <a:pt x="11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2"/>
            <p:cNvSpPr/>
            <p:nvPr/>
          </p:nvSpPr>
          <p:spPr>
            <a:xfrm>
              <a:off x="2441050" y="2091500"/>
              <a:ext cx="139075" cy="351850"/>
            </a:xfrm>
            <a:custGeom>
              <a:rect b="b" l="l" r="r" t="t"/>
              <a:pathLst>
                <a:path extrusionOk="0" h="14074" w="5563">
                  <a:moveTo>
                    <a:pt x="4863" y="1"/>
                  </a:moveTo>
                  <a:cubicBezTo>
                    <a:pt x="4225" y="31"/>
                    <a:pt x="3587" y="153"/>
                    <a:pt x="3009" y="426"/>
                  </a:cubicBezTo>
                  <a:cubicBezTo>
                    <a:pt x="2097" y="821"/>
                    <a:pt x="1368" y="1490"/>
                    <a:pt x="851" y="2311"/>
                  </a:cubicBezTo>
                  <a:cubicBezTo>
                    <a:pt x="243" y="3344"/>
                    <a:pt x="0" y="4530"/>
                    <a:pt x="183" y="5715"/>
                  </a:cubicBezTo>
                  <a:cubicBezTo>
                    <a:pt x="334" y="6961"/>
                    <a:pt x="821" y="8056"/>
                    <a:pt x="1094" y="9059"/>
                  </a:cubicBezTo>
                  <a:cubicBezTo>
                    <a:pt x="1398" y="9940"/>
                    <a:pt x="1550" y="10852"/>
                    <a:pt x="1490" y="11794"/>
                  </a:cubicBezTo>
                  <a:cubicBezTo>
                    <a:pt x="1459" y="12402"/>
                    <a:pt x="1277" y="13010"/>
                    <a:pt x="942" y="13527"/>
                  </a:cubicBezTo>
                  <a:cubicBezTo>
                    <a:pt x="669" y="13892"/>
                    <a:pt x="486" y="14044"/>
                    <a:pt x="486" y="14074"/>
                  </a:cubicBezTo>
                  <a:cubicBezTo>
                    <a:pt x="486" y="14074"/>
                    <a:pt x="547" y="14044"/>
                    <a:pt x="638" y="13983"/>
                  </a:cubicBezTo>
                  <a:cubicBezTo>
                    <a:pt x="790" y="13861"/>
                    <a:pt x="912" y="13740"/>
                    <a:pt x="1034" y="13588"/>
                  </a:cubicBezTo>
                  <a:cubicBezTo>
                    <a:pt x="1429" y="13071"/>
                    <a:pt x="1642" y="12433"/>
                    <a:pt x="1702" y="11794"/>
                  </a:cubicBezTo>
                  <a:cubicBezTo>
                    <a:pt x="1793" y="10852"/>
                    <a:pt x="1672" y="9879"/>
                    <a:pt x="1398" y="8967"/>
                  </a:cubicBezTo>
                  <a:cubicBezTo>
                    <a:pt x="1094" y="7934"/>
                    <a:pt x="638" y="6870"/>
                    <a:pt x="486" y="5685"/>
                  </a:cubicBezTo>
                  <a:cubicBezTo>
                    <a:pt x="304" y="4560"/>
                    <a:pt x="517" y="3435"/>
                    <a:pt x="1094" y="2463"/>
                  </a:cubicBezTo>
                  <a:cubicBezTo>
                    <a:pt x="1581" y="1673"/>
                    <a:pt x="2249" y="1034"/>
                    <a:pt x="3101" y="639"/>
                  </a:cubicBezTo>
                  <a:cubicBezTo>
                    <a:pt x="3648" y="366"/>
                    <a:pt x="4256" y="183"/>
                    <a:pt x="4863" y="122"/>
                  </a:cubicBezTo>
                  <a:cubicBezTo>
                    <a:pt x="5107" y="122"/>
                    <a:pt x="5319" y="122"/>
                    <a:pt x="5563" y="92"/>
                  </a:cubicBezTo>
                  <a:cubicBezTo>
                    <a:pt x="5350" y="1"/>
                    <a:pt x="5107" y="1"/>
                    <a:pt x="48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2"/>
            <p:cNvSpPr/>
            <p:nvPr/>
          </p:nvSpPr>
          <p:spPr>
            <a:xfrm>
              <a:off x="2545150" y="1919900"/>
              <a:ext cx="617050" cy="600525"/>
            </a:xfrm>
            <a:custGeom>
              <a:rect b="b" l="l" r="r" t="t"/>
              <a:pathLst>
                <a:path extrusionOk="0" h="24021" w="24682">
                  <a:moveTo>
                    <a:pt x="11648" y="0"/>
                  </a:moveTo>
                  <a:cubicBezTo>
                    <a:pt x="10188" y="0"/>
                    <a:pt x="8732" y="165"/>
                    <a:pt x="7295" y="512"/>
                  </a:cubicBezTo>
                  <a:cubicBezTo>
                    <a:pt x="5532" y="907"/>
                    <a:pt x="3921" y="1819"/>
                    <a:pt x="2675" y="3126"/>
                  </a:cubicBezTo>
                  <a:cubicBezTo>
                    <a:pt x="487" y="5436"/>
                    <a:pt x="0" y="8901"/>
                    <a:pt x="183" y="12093"/>
                  </a:cubicBezTo>
                  <a:cubicBezTo>
                    <a:pt x="426" y="15831"/>
                    <a:pt x="1520" y="19509"/>
                    <a:pt x="3374" y="22792"/>
                  </a:cubicBezTo>
                  <a:cubicBezTo>
                    <a:pt x="3587" y="23248"/>
                    <a:pt x="3891" y="23613"/>
                    <a:pt x="4286" y="23886"/>
                  </a:cubicBezTo>
                  <a:cubicBezTo>
                    <a:pt x="4444" y="23976"/>
                    <a:pt x="4622" y="24020"/>
                    <a:pt x="4799" y="24020"/>
                  </a:cubicBezTo>
                  <a:cubicBezTo>
                    <a:pt x="5101" y="24020"/>
                    <a:pt x="5402" y="23892"/>
                    <a:pt x="5593" y="23643"/>
                  </a:cubicBezTo>
                  <a:lnTo>
                    <a:pt x="21703" y="13734"/>
                  </a:lnTo>
                  <a:cubicBezTo>
                    <a:pt x="24682" y="6865"/>
                    <a:pt x="20609" y="2670"/>
                    <a:pt x="17934" y="1150"/>
                  </a:cubicBezTo>
                  <a:cubicBezTo>
                    <a:pt x="16353" y="239"/>
                    <a:pt x="14469" y="56"/>
                    <a:pt x="12645" y="26"/>
                  </a:cubicBezTo>
                  <a:cubicBezTo>
                    <a:pt x="12313" y="9"/>
                    <a:pt x="11980"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a:off x="2641650" y="2036650"/>
              <a:ext cx="454450" cy="804125"/>
            </a:xfrm>
            <a:custGeom>
              <a:rect b="b" l="l" r="r" t="t"/>
              <a:pathLst>
                <a:path extrusionOk="0" h="32165" w="18178">
                  <a:moveTo>
                    <a:pt x="11989" y="1"/>
                  </a:moveTo>
                  <a:cubicBezTo>
                    <a:pt x="11774" y="1"/>
                    <a:pt x="11557" y="13"/>
                    <a:pt x="11338" y="37"/>
                  </a:cubicBezTo>
                  <a:lnTo>
                    <a:pt x="1764" y="1040"/>
                  </a:lnTo>
                  <a:cubicBezTo>
                    <a:pt x="761" y="1161"/>
                    <a:pt x="1" y="2012"/>
                    <a:pt x="31" y="3015"/>
                  </a:cubicBezTo>
                  <a:lnTo>
                    <a:pt x="1308" y="26754"/>
                  </a:lnTo>
                  <a:cubicBezTo>
                    <a:pt x="1460" y="29764"/>
                    <a:pt x="3952" y="32165"/>
                    <a:pt x="6992" y="32165"/>
                  </a:cubicBezTo>
                  <a:cubicBezTo>
                    <a:pt x="10244" y="32165"/>
                    <a:pt x="12828" y="29490"/>
                    <a:pt x="12736" y="26268"/>
                  </a:cubicBezTo>
                  <a:lnTo>
                    <a:pt x="12615" y="22651"/>
                  </a:lnTo>
                  <a:cubicBezTo>
                    <a:pt x="12615" y="22651"/>
                    <a:pt x="16870" y="21952"/>
                    <a:pt x="17752" y="16420"/>
                  </a:cubicBezTo>
                  <a:cubicBezTo>
                    <a:pt x="18177" y="13654"/>
                    <a:pt x="18056" y="9155"/>
                    <a:pt x="17812" y="5477"/>
                  </a:cubicBezTo>
                  <a:cubicBezTo>
                    <a:pt x="17614" y="2355"/>
                    <a:pt x="15029" y="1"/>
                    <a:pt x="11989"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a:off x="3027675" y="2235700"/>
              <a:ext cx="34975" cy="33700"/>
            </a:xfrm>
            <a:custGeom>
              <a:rect b="b" l="l" r="r" t="t"/>
              <a:pathLst>
                <a:path extrusionOk="0" h="1348" w="1399">
                  <a:moveTo>
                    <a:pt x="770" y="0"/>
                  </a:moveTo>
                  <a:cubicBezTo>
                    <a:pt x="737" y="0"/>
                    <a:pt x="703" y="3"/>
                    <a:pt x="669" y="8"/>
                  </a:cubicBezTo>
                  <a:cubicBezTo>
                    <a:pt x="305" y="8"/>
                    <a:pt x="1" y="312"/>
                    <a:pt x="1" y="707"/>
                  </a:cubicBezTo>
                  <a:cubicBezTo>
                    <a:pt x="1" y="1082"/>
                    <a:pt x="302" y="1348"/>
                    <a:pt x="670" y="1348"/>
                  </a:cubicBezTo>
                  <a:cubicBezTo>
                    <a:pt x="690" y="1348"/>
                    <a:pt x="710" y="1347"/>
                    <a:pt x="730" y="1345"/>
                  </a:cubicBezTo>
                  <a:cubicBezTo>
                    <a:pt x="1125" y="1345"/>
                    <a:pt x="1399" y="1011"/>
                    <a:pt x="1399" y="646"/>
                  </a:cubicBezTo>
                  <a:cubicBezTo>
                    <a:pt x="1399" y="285"/>
                    <a:pt x="1120"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p:nvPr/>
          </p:nvSpPr>
          <p:spPr>
            <a:xfrm>
              <a:off x="2990450" y="2213100"/>
              <a:ext cx="72975" cy="18600"/>
            </a:xfrm>
            <a:custGeom>
              <a:rect b="b" l="l" r="r" t="t"/>
              <a:pathLst>
                <a:path extrusionOk="0" h="744" w="2919">
                  <a:moveTo>
                    <a:pt x="1520" y="0"/>
                  </a:moveTo>
                  <a:cubicBezTo>
                    <a:pt x="1125" y="0"/>
                    <a:pt x="699" y="122"/>
                    <a:pt x="365" y="334"/>
                  </a:cubicBezTo>
                  <a:cubicBezTo>
                    <a:pt x="122" y="517"/>
                    <a:pt x="0" y="638"/>
                    <a:pt x="91" y="730"/>
                  </a:cubicBezTo>
                  <a:cubicBezTo>
                    <a:pt x="98" y="739"/>
                    <a:pt x="110" y="743"/>
                    <a:pt x="127" y="743"/>
                  </a:cubicBezTo>
                  <a:cubicBezTo>
                    <a:pt x="274" y="743"/>
                    <a:pt x="808" y="426"/>
                    <a:pt x="1490" y="426"/>
                  </a:cubicBezTo>
                  <a:cubicBezTo>
                    <a:pt x="2171" y="426"/>
                    <a:pt x="2681" y="743"/>
                    <a:pt x="2845" y="743"/>
                  </a:cubicBezTo>
                  <a:cubicBezTo>
                    <a:pt x="2864" y="743"/>
                    <a:pt x="2878" y="739"/>
                    <a:pt x="2888" y="730"/>
                  </a:cubicBezTo>
                  <a:cubicBezTo>
                    <a:pt x="2918" y="699"/>
                    <a:pt x="2857" y="547"/>
                    <a:pt x="2614" y="365"/>
                  </a:cubicBezTo>
                  <a:cubicBezTo>
                    <a:pt x="2310"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2"/>
            <p:cNvSpPr/>
            <p:nvPr/>
          </p:nvSpPr>
          <p:spPr>
            <a:xfrm>
              <a:off x="2836175" y="2240400"/>
              <a:ext cx="35750" cy="34325"/>
            </a:xfrm>
            <a:custGeom>
              <a:rect b="b" l="l" r="r" t="t"/>
              <a:pathLst>
                <a:path extrusionOk="0" h="1373" w="1430">
                  <a:moveTo>
                    <a:pt x="750" y="0"/>
                  </a:moveTo>
                  <a:cubicBezTo>
                    <a:pt x="734" y="0"/>
                    <a:pt x="717" y="1"/>
                    <a:pt x="700" y="2"/>
                  </a:cubicBezTo>
                  <a:cubicBezTo>
                    <a:pt x="305" y="2"/>
                    <a:pt x="1" y="337"/>
                    <a:pt x="1" y="732"/>
                  </a:cubicBezTo>
                  <a:cubicBezTo>
                    <a:pt x="30" y="1080"/>
                    <a:pt x="335" y="1372"/>
                    <a:pt x="680" y="1372"/>
                  </a:cubicBezTo>
                  <a:cubicBezTo>
                    <a:pt x="697" y="1372"/>
                    <a:pt x="714" y="1372"/>
                    <a:pt x="730" y="1370"/>
                  </a:cubicBezTo>
                  <a:cubicBezTo>
                    <a:pt x="1126" y="1340"/>
                    <a:pt x="1430" y="1036"/>
                    <a:pt x="1430" y="641"/>
                  </a:cubicBezTo>
                  <a:cubicBezTo>
                    <a:pt x="1401" y="293"/>
                    <a:pt x="1095"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2"/>
            <p:cNvSpPr/>
            <p:nvPr/>
          </p:nvSpPr>
          <p:spPr>
            <a:xfrm>
              <a:off x="2802750" y="2216900"/>
              <a:ext cx="72975" cy="18600"/>
            </a:xfrm>
            <a:custGeom>
              <a:rect b="b" l="l" r="r" t="t"/>
              <a:pathLst>
                <a:path extrusionOk="0" h="744" w="2919">
                  <a:moveTo>
                    <a:pt x="1520" y="0"/>
                  </a:moveTo>
                  <a:cubicBezTo>
                    <a:pt x="1125" y="0"/>
                    <a:pt x="730" y="122"/>
                    <a:pt x="396" y="334"/>
                  </a:cubicBezTo>
                  <a:cubicBezTo>
                    <a:pt x="152" y="517"/>
                    <a:pt x="1" y="638"/>
                    <a:pt x="92" y="730"/>
                  </a:cubicBezTo>
                  <a:cubicBezTo>
                    <a:pt x="99" y="734"/>
                    <a:pt x="108" y="736"/>
                    <a:pt x="121" y="736"/>
                  </a:cubicBezTo>
                  <a:cubicBezTo>
                    <a:pt x="268" y="736"/>
                    <a:pt x="788" y="426"/>
                    <a:pt x="1490" y="426"/>
                  </a:cubicBezTo>
                  <a:cubicBezTo>
                    <a:pt x="2171" y="426"/>
                    <a:pt x="2681" y="743"/>
                    <a:pt x="2845" y="743"/>
                  </a:cubicBezTo>
                  <a:cubicBezTo>
                    <a:pt x="2864" y="743"/>
                    <a:pt x="2879" y="739"/>
                    <a:pt x="2888" y="730"/>
                  </a:cubicBezTo>
                  <a:cubicBezTo>
                    <a:pt x="2918" y="699"/>
                    <a:pt x="2858" y="517"/>
                    <a:pt x="2645" y="365"/>
                  </a:cubicBezTo>
                  <a:cubicBezTo>
                    <a:pt x="2311"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2"/>
            <p:cNvSpPr/>
            <p:nvPr/>
          </p:nvSpPr>
          <p:spPr>
            <a:xfrm>
              <a:off x="2933450" y="2217650"/>
              <a:ext cx="60050" cy="159975"/>
            </a:xfrm>
            <a:custGeom>
              <a:rect b="b" l="l" r="r" t="t"/>
              <a:pathLst>
                <a:path extrusionOk="0" h="6399" w="2402">
                  <a:moveTo>
                    <a:pt x="94" y="0"/>
                  </a:moveTo>
                  <a:cubicBezTo>
                    <a:pt x="93" y="0"/>
                    <a:pt x="93" y="0"/>
                    <a:pt x="92" y="0"/>
                  </a:cubicBezTo>
                  <a:cubicBezTo>
                    <a:pt x="1" y="31"/>
                    <a:pt x="578" y="1763"/>
                    <a:pt x="1368" y="3891"/>
                  </a:cubicBezTo>
                  <a:lnTo>
                    <a:pt x="1946" y="5380"/>
                  </a:lnTo>
                  <a:cubicBezTo>
                    <a:pt x="2037" y="5532"/>
                    <a:pt x="2098" y="5745"/>
                    <a:pt x="2067" y="5958"/>
                  </a:cubicBezTo>
                  <a:cubicBezTo>
                    <a:pt x="2037" y="6080"/>
                    <a:pt x="1855" y="6110"/>
                    <a:pt x="1672" y="6140"/>
                  </a:cubicBezTo>
                  <a:cubicBezTo>
                    <a:pt x="1247" y="6140"/>
                    <a:pt x="821" y="6232"/>
                    <a:pt x="426" y="6353"/>
                  </a:cubicBezTo>
                  <a:cubicBezTo>
                    <a:pt x="639" y="6384"/>
                    <a:pt x="852" y="6399"/>
                    <a:pt x="1061" y="6399"/>
                  </a:cubicBezTo>
                  <a:cubicBezTo>
                    <a:pt x="1270" y="6399"/>
                    <a:pt x="1475" y="6384"/>
                    <a:pt x="1672" y="6353"/>
                  </a:cubicBezTo>
                  <a:cubicBezTo>
                    <a:pt x="1794" y="6353"/>
                    <a:pt x="1915" y="6323"/>
                    <a:pt x="2007" y="6292"/>
                  </a:cubicBezTo>
                  <a:cubicBezTo>
                    <a:pt x="2159" y="6262"/>
                    <a:pt x="2280" y="6171"/>
                    <a:pt x="2341" y="6019"/>
                  </a:cubicBezTo>
                  <a:cubicBezTo>
                    <a:pt x="2402" y="5776"/>
                    <a:pt x="2341" y="5502"/>
                    <a:pt x="2250" y="5259"/>
                  </a:cubicBezTo>
                  <a:cubicBezTo>
                    <a:pt x="2067" y="4773"/>
                    <a:pt x="1885" y="4286"/>
                    <a:pt x="1672" y="3769"/>
                  </a:cubicBezTo>
                  <a:cubicBezTo>
                    <a:pt x="889" y="1691"/>
                    <a:pt x="1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p:cNvSpPr/>
            <p:nvPr/>
          </p:nvSpPr>
          <p:spPr>
            <a:xfrm>
              <a:off x="2772350" y="2552750"/>
              <a:ext cx="184675" cy="83300"/>
            </a:xfrm>
            <a:custGeom>
              <a:rect b="b" l="l" r="r" t="t"/>
              <a:pathLst>
                <a:path extrusionOk="0" h="3332" w="7387">
                  <a:moveTo>
                    <a:pt x="1" y="1"/>
                  </a:moveTo>
                  <a:cubicBezTo>
                    <a:pt x="1" y="1"/>
                    <a:pt x="1573" y="3332"/>
                    <a:pt x="6314" y="3332"/>
                  </a:cubicBezTo>
                  <a:cubicBezTo>
                    <a:pt x="6637" y="3332"/>
                    <a:pt x="6974" y="3317"/>
                    <a:pt x="7326" y="3284"/>
                  </a:cubicBezTo>
                  <a:lnTo>
                    <a:pt x="7387" y="1977"/>
                  </a:lnTo>
                  <a:lnTo>
                    <a:pt x="7387" y="1977"/>
                  </a:lnTo>
                  <a:cubicBezTo>
                    <a:pt x="7331" y="1977"/>
                    <a:pt x="7274" y="1978"/>
                    <a:pt x="7218" y="1978"/>
                  </a:cubicBezTo>
                  <a:cubicBezTo>
                    <a:pt x="4691" y="1978"/>
                    <a:pt x="2171" y="1309"/>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2877225" y="2409625"/>
              <a:ext cx="60800" cy="42225"/>
            </a:xfrm>
            <a:custGeom>
              <a:rect b="b" l="l" r="r" t="t"/>
              <a:pathLst>
                <a:path extrusionOk="0" h="1689" w="2432">
                  <a:moveTo>
                    <a:pt x="1277" y="0"/>
                  </a:moveTo>
                  <a:cubicBezTo>
                    <a:pt x="1217" y="0"/>
                    <a:pt x="1156" y="4"/>
                    <a:pt x="1095" y="12"/>
                  </a:cubicBezTo>
                  <a:cubicBezTo>
                    <a:pt x="760" y="42"/>
                    <a:pt x="456" y="194"/>
                    <a:pt x="243" y="467"/>
                  </a:cubicBezTo>
                  <a:cubicBezTo>
                    <a:pt x="31" y="741"/>
                    <a:pt x="0" y="1106"/>
                    <a:pt x="183" y="1379"/>
                  </a:cubicBezTo>
                  <a:cubicBezTo>
                    <a:pt x="353" y="1572"/>
                    <a:pt x="599" y="1689"/>
                    <a:pt x="857" y="1689"/>
                  </a:cubicBezTo>
                  <a:cubicBezTo>
                    <a:pt x="966" y="1689"/>
                    <a:pt x="1077" y="1668"/>
                    <a:pt x="1186" y="1622"/>
                  </a:cubicBezTo>
                  <a:cubicBezTo>
                    <a:pt x="1550" y="1501"/>
                    <a:pt x="1885" y="1319"/>
                    <a:pt x="2158" y="1045"/>
                  </a:cubicBezTo>
                  <a:cubicBezTo>
                    <a:pt x="2250" y="984"/>
                    <a:pt x="2310" y="923"/>
                    <a:pt x="2371" y="832"/>
                  </a:cubicBezTo>
                  <a:cubicBezTo>
                    <a:pt x="2432" y="741"/>
                    <a:pt x="2432" y="619"/>
                    <a:pt x="2371" y="528"/>
                  </a:cubicBezTo>
                  <a:lnTo>
                    <a:pt x="2341" y="528"/>
                  </a:lnTo>
                  <a:cubicBezTo>
                    <a:pt x="2075" y="183"/>
                    <a:pt x="1693" y="0"/>
                    <a:pt x="12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a:off x="2884050" y="2389375"/>
              <a:ext cx="64625" cy="54750"/>
            </a:xfrm>
            <a:custGeom>
              <a:rect b="b" l="l" r="r" t="t"/>
              <a:pathLst>
                <a:path extrusionOk="0" h="2190" w="2585">
                  <a:moveTo>
                    <a:pt x="183" y="1"/>
                  </a:moveTo>
                  <a:cubicBezTo>
                    <a:pt x="92" y="1"/>
                    <a:pt x="1" y="214"/>
                    <a:pt x="62" y="548"/>
                  </a:cubicBezTo>
                  <a:cubicBezTo>
                    <a:pt x="92" y="1004"/>
                    <a:pt x="335" y="1429"/>
                    <a:pt x="700" y="1733"/>
                  </a:cubicBezTo>
                  <a:cubicBezTo>
                    <a:pt x="1065" y="2037"/>
                    <a:pt x="1551" y="2189"/>
                    <a:pt x="2037" y="2189"/>
                  </a:cubicBezTo>
                  <a:cubicBezTo>
                    <a:pt x="2402" y="2189"/>
                    <a:pt x="2584" y="2068"/>
                    <a:pt x="2584" y="2037"/>
                  </a:cubicBezTo>
                  <a:cubicBezTo>
                    <a:pt x="2584" y="1916"/>
                    <a:pt x="1703" y="1977"/>
                    <a:pt x="1004" y="1399"/>
                  </a:cubicBezTo>
                  <a:cubicBezTo>
                    <a:pt x="305" y="822"/>
                    <a:pt x="305"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2"/>
            <p:cNvSpPr/>
            <p:nvPr/>
          </p:nvSpPr>
          <p:spPr>
            <a:xfrm>
              <a:off x="2795150" y="2187425"/>
              <a:ext cx="88925" cy="25800"/>
            </a:xfrm>
            <a:custGeom>
              <a:rect b="b" l="l" r="r" t="t"/>
              <a:pathLst>
                <a:path extrusionOk="0" h="1032" w="3557">
                  <a:moveTo>
                    <a:pt x="2086" y="1"/>
                  </a:moveTo>
                  <a:cubicBezTo>
                    <a:pt x="1969" y="1"/>
                    <a:pt x="1851" y="8"/>
                    <a:pt x="1733" y="24"/>
                  </a:cubicBezTo>
                  <a:cubicBezTo>
                    <a:pt x="1277" y="54"/>
                    <a:pt x="821" y="206"/>
                    <a:pt x="456" y="480"/>
                  </a:cubicBezTo>
                  <a:cubicBezTo>
                    <a:pt x="153" y="662"/>
                    <a:pt x="1" y="875"/>
                    <a:pt x="61" y="966"/>
                  </a:cubicBezTo>
                  <a:cubicBezTo>
                    <a:pt x="93" y="1013"/>
                    <a:pt x="164" y="1032"/>
                    <a:pt x="267" y="1032"/>
                  </a:cubicBezTo>
                  <a:cubicBezTo>
                    <a:pt x="567" y="1032"/>
                    <a:pt x="1139" y="874"/>
                    <a:pt x="1794" y="784"/>
                  </a:cubicBezTo>
                  <a:cubicBezTo>
                    <a:pt x="2706" y="693"/>
                    <a:pt x="3466" y="784"/>
                    <a:pt x="3526" y="571"/>
                  </a:cubicBezTo>
                  <a:cubicBezTo>
                    <a:pt x="3557" y="480"/>
                    <a:pt x="3405" y="328"/>
                    <a:pt x="3101" y="176"/>
                  </a:cubicBezTo>
                  <a:cubicBezTo>
                    <a:pt x="2763" y="63"/>
                    <a:pt x="2425" y="1"/>
                    <a:pt x="20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
            <p:cNvSpPr/>
            <p:nvPr/>
          </p:nvSpPr>
          <p:spPr>
            <a:xfrm>
              <a:off x="2989675" y="2156850"/>
              <a:ext cx="66900" cy="21475"/>
            </a:xfrm>
            <a:custGeom>
              <a:rect b="b" l="l" r="r" t="t"/>
              <a:pathLst>
                <a:path extrusionOk="0" h="859" w="2676">
                  <a:moveTo>
                    <a:pt x="1369" y="1"/>
                  </a:moveTo>
                  <a:cubicBezTo>
                    <a:pt x="1004" y="1"/>
                    <a:pt x="609" y="92"/>
                    <a:pt x="305" y="274"/>
                  </a:cubicBezTo>
                  <a:cubicBezTo>
                    <a:pt x="92" y="457"/>
                    <a:pt x="1" y="639"/>
                    <a:pt x="62" y="700"/>
                  </a:cubicBezTo>
                  <a:cubicBezTo>
                    <a:pt x="122" y="791"/>
                    <a:pt x="282" y="814"/>
                    <a:pt x="506" y="814"/>
                  </a:cubicBezTo>
                  <a:cubicBezTo>
                    <a:pt x="730" y="814"/>
                    <a:pt x="1019" y="791"/>
                    <a:pt x="1338" y="791"/>
                  </a:cubicBezTo>
                  <a:cubicBezTo>
                    <a:pt x="1764" y="791"/>
                    <a:pt x="2135" y="859"/>
                    <a:pt x="2381" y="859"/>
                  </a:cubicBezTo>
                  <a:cubicBezTo>
                    <a:pt x="2503" y="859"/>
                    <a:pt x="2595" y="842"/>
                    <a:pt x="2645" y="791"/>
                  </a:cubicBezTo>
                  <a:cubicBezTo>
                    <a:pt x="2676" y="700"/>
                    <a:pt x="2615" y="518"/>
                    <a:pt x="2402" y="335"/>
                  </a:cubicBezTo>
                  <a:cubicBezTo>
                    <a:pt x="2098" y="122"/>
                    <a:pt x="1733" y="1"/>
                    <a:pt x="1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2"/>
            <p:cNvSpPr/>
            <p:nvPr/>
          </p:nvSpPr>
          <p:spPr>
            <a:xfrm>
              <a:off x="2586175" y="1979900"/>
              <a:ext cx="527400" cy="469550"/>
            </a:xfrm>
            <a:custGeom>
              <a:rect b="b" l="l" r="r" t="t"/>
              <a:pathLst>
                <a:path extrusionOk="0" h="18782" w="21096">
                  <a:moveTo>
                    <a:pt x="10770" y="1"/>
                  </a:moveTo>
                  <a:cubicBezTo>
                    <a:pt x="9348" y="1"/>
                    <a:pt x="7910" y="169"/>
                    <a:pt x="6505" y="422"/>
                  </a:cubicBezTo>
                  <a:cubicBezTo>
                    <a:pt x="5290" y="635"/>
                    <a:pt x="4043" y="969"/>
                    <a:pt x="3071" y="1729"/>
                  </a:cubicBezTo>
                  <a:cubicBezTo>
                    <a:pt x="1703" y="2793"/>
                    <a:pt x="1125" y="4586"/>
                    <a:pt x="791" y="6288"/>
                  </a:cubicBezTo>
                  <a:cubicBezTo>
                    <a:pt x="1" y="10483"/>
                    <a:pt x="183" y="14951"/>
                    <a:pt x="2007" y="18781"/>
                  </a:cubicBezTo>
                  <a:cubicBezTo>
                    <a:pt x="3192" y="17656"/>
                    <a:pt x="4013" y="16197"/>
                    <a:pt x="4347" y="14556"/>
                  </a:cubicBezTo>
                  <a:cubicBezTo>
                    <a:pt x="4682" y="12976"/>
                    <a:pt x="4803" y="11334"/>
                    <a:pt x="4742" y="9693"/>
                  </a:cubicBezTo>
                  <a:cubicBezTo>
                    <a:pt x="4742" y="9115"/>
                    <a:pt x="4803" y="8447"/>
                    <a:pt x="5259" y="8082"/>
                  </a:cubicBezTo>
                  <a:cubicBezTo>
                    <a:pt x="5533" y="7930"/>
                    <a:pt x="5837" y="7839"/>
                    <a:pt x="6141" y="7808"/>
                  </a:cubicBezTo>
                  <a:cubicBezTo>
                    <a:pt x="9150" y="7322"/>
                    <a:pt x="14104" y="4799"/>
                    <a:pt x="16262" y="2641"/>
                  </a:cubicBezTo>
                  <a:cubicBezTo>
                    <a:pt x="17752" y="4890"/>
                    <a:pt x="19059" y="3006"/>
                    <a:pt x="20031" y="7717"/>
                  </a:cubicBezTo>
                  <a:lnTo>
                    <a:pt x="21095" y="6258"/>
                  </a:lnTo>
                  <a:cubicBezTo>
                    <a:pt x="20700" y="3219"/>
                    <a:pt x="18481" y="1881"/>
                    <a:pt x="15594" y="817"/>
                  </a:cubicBezTo>
                  <a:cubicBezTo>
                    <a:pt x="14057" y="229"/>
                    <a:pt x="12424" y="1"/>
                    <a:pt x="107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2"/>
            <p:cNvSpPr/>
            <p:nvPr/>
          </p:nvSpPr>
          <p:spPr>
            <a:xfrm>
              <a:off x="2564900" y="2019225"/>
              <a:ext cx="414925" cy="104550"/>
            </a:xfrm>
            <a:custGeom>
              <a:rect b="b" l="l" r="r" t="t"/>
              <a:pathLst>
                <a:path extrusionOk="0" h="4182" w="16597">
                  <a:moveTo>
                    <a:pt x="16591" y="1"/>
                  </a:moveTo>
                  <a:cubicBezTo>
                    <a:pt x="16515" y="1"/>
                    <a:pt x="15846" y="734"/>
                    <a:pt x="14530" y="1524"/>
                  </a:cubicBezTo>
                  <a:lnTo>
                    <a:pt x="13983" y="1858"/>
                  </a:lnTo>
                  <a:lnTo>
                    <a:pt x="13375" y="2162"/>
                  </a:lnTo>
                  <a:cubicBezTo>
                    <a:pt x="12949" y="2405"/>
                    <a:pt x="12493" y="2557"/>
                    <a:pt x="12007" y="2770"/>
                  </a:cubicBezTo>
                  <a:cubicBezTo>
                    <a:pt x="10913" y="3165"/>
                    <a:pt x="9818" y="3439"/>
                    <a:pt x="8694" y="3652"/>
                  </a:cubicBezTo>
                  <a:cubicBezTo>
                    <a:pt x="7685" y="3811"/>
                    <a:pt x="6700" y="3901"/>
                    <a:pt x="5698" y="3901"/>
                  </a:cubicBezTo>
                  <a:cubicBezTo>
                    <a:pt x="5552" y="3901"/>
                    <a:pt x="5406" y="3899"/>
                    <a:pt x="5259" y="3895"/>
                  </a:cubicBezTo>
                  <a:cubicBezTo>
                    <a:pt x="4317" y="3864"/>
                    <a:pt x="3375" y="3773"/>
                    <a:pt x="2463" y="3591"/>
                  </a:cubicBezTo>
                  <a:cubicBezTo>
                    <a:pt x="1002" y="3276"/>
                    <a:pt x="135" y="2826"/>
                    <a:pt x="14" y="2826"/>
                  </a:cubicBezTo>
                  <a:cubicBezTo>
                    <a:pt x="7" y="2826"/>
                    <a:pt x="2" y="2827"/>
                    <a:pt x="1" y="2831"/>
                  </a:cubicBezTo>
                  <a:cubicBezTo>
                    <a:pt x="183" y="2983"/>
                    <a:pt x="396" y="3074"/>
                    <a:pt x="609" y="3165"/>
                  </a:cubicBezTo>
                  <a:cubicBezTo>
                    <a:pt x="852" y="3287"/>
                    <a:pt x="1095" y="3408"/>
                    <a:pt x="1368" y="3500"/>
                  </a:cubicBezTo>
                  <a:lnTo>
                    <a:pt x="1855" y="3652"/>
                  </a:lnTo>
                  <a:lnTo>
                    <a:pt x="2432" y="3804"/>
                  </a:lnTo>
                  <a:cubicBezTo>
                    <a:pt x="3344" y="4016"/>
                    <a:pt x="4286" y="4138"/>
                    <a:pt x="5259" y="4168"/>
                  </a:cubicBezTo>
                  <a:cubicBezTo>
                    <a:pt x="5477" y="4177"/>
                    <a:pt x="5695" y="4181"/>
                    <a:pt x="5913" y="4181"/>
                  </a:cubicBezTo>
                  <a:cubicBezTo>
                    <a:pt x="8009" y="4181"/>
                    <a:pt x="10116" y="3787"/>
                    <a:pt x="12098" y="3044"/>
                  </a:cubicBezTo>
                  <a:cubicBezTo>
                    <a:pt x="12584" y="2801"/>
                    <a:pt x="13071" y="2649"/>
                    <a:pt x="13496" y="2405"/>
                  </a:cubicBezTo>
                  <a:lnTo>
                    <a:pt x="14104" y="2071"/>
                  </a:lnTo>
                  <a:lnTo>
                    <a:pt x="14651" y="1737"/>
                  </a:lnTo>
                  <a:cubicBezTo>
                    <a:pt x="14955" y="1524"/>
                    <a:pt x="15229" y="1311"/>
                    <a:pt x="15533" y="1068"/>
                  </a:cubicBezTo>
                  <a:lnTo>
                    <a:pt x="15867" y="794"/>
                  </a:lnTo>
                  <a:lnTo>
                    <a:pt x="16141" y="521"/>
                  </a:lnTo>
                  <a:cubicBezTo>
                    <a:pt x="16323" y="369"/>
                    <a:pt x="16475" y="187"/>
                    <a:pt x="16597" y="4"/>
                  </a:cubicBezTo>
                  <a:cubicBezTo>
                    <a:pt x="16596" y="2"/>
                    <a:pt x="16594" y="1"/>
                    <a:pt x="165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2603650" y="1997275"/>
              <a:ext cx="376950" cy="53275"/>
            </a:xfrm>
            <a:custGeom>
              <a:rect b="b" l="l" r="r" t="t"/>
              <a:pathLst>
                <a:path extrusionOk="0" h="2131" w="15078">
                  <a:moveTo>
                    <a:pt x="1" y="1"/>
                  </a:moveTo>
                  <a:cubicBezTo>
                    <a:pt x="153" y="153"/>
                    <a:pt x="305" y="274"/>
                    <a:pt x="487" y="365"/>
                  </a:cubicBezTo>
                  <a:cubicBezTo>
                    <a:pt x="670" y="517"/>
                    <a:pt x="882" y="639"/>
                    <a:pt x="1095" y="761"/>
                  </a:cubicBezTo>
                  <a:lnTo>
                    <a:pt x="1490" y="973"/>
                  </a:lnTo>
                  <a:lnTo>
                    <a:pt x="1977" y="1156"/>
                  </a:lnTo>
                  <a:cubicBezTo>
                    <a:pt x="3608" y="1797"/>
                    <a:pt x="5378" y="2130"/>
                    <a:pt x="7155" y="2130"/>
                  </a:cubicBezTo>
                  <a:cubicBezTo>
                    <a:pt x="7232" y="2130"/>
                    <a:pt x="7310" y="2130"/>
                    <a:pt x="7387" y="2128"/>
                  </a:cubicBezTo>
                  <a:cubicBezTo>
                    <a:pt x="9241" y="2128"/>
                    <a:pt x="11065" y="1946"/>
                    <a:pt x="12889" y="1520"/>
                  </a:cubicBezTo>
                  <a:cubicBezTo>
                    <a:pt x="13557" y="1369"/>
                    <a:pt x="14104" y="1217"/>
                    <a:pt x="14500" y="1095"/>
                  </a:cubicBezTo>
                  <a:cubicBezTo>
                    <a:pt x="14682" y="1034"/>
                    <a:pt x="14895" y="973"/>
                    <a:pt x="15077" y="852"/>
                  </a:cubicBezTo>
                  <a:cubicBezTo>
                    <a:pt x="15077" y="850"/>
                    <a:pt x="15073" y="849"/>
                    <a:pt x="15066" y="849"/>
                  </a:cubicBezTo>
                  <a:cubicBezTo>
                    <a:pt x="14962" y="849"/>
                    <a:pt x="14108" y="1052"/>
                    <a:pt x="12828" y="1308"/>
                  </a:cubicBezTo>
                  <a:cubicBezTo>
                    <a:pt x="11034" y="1642"/>
                    <a:pt x="9211" y="1824"/>
                    <a:pt x="7387" y="1824"/>
                  </a:cubicBezTo>
                  <a:cubicBezTo>
                    <a:pt x="7304" y="1826"/>
                    <a:pt x="7221" y="1827"/>
                    <a:pt x="7137" y="1827"/>
                  </a:cubicBezTo>
                  <a:cubicBezTo>
                    <a:pt x="5400" y="1827"/>
                    <a:pt x="3691" y="1525"/>
                    <a:pt x="2037" y="973"/>
                  </a:cubicBezTo>
                  <a:cubicBezTo>
                    <a:pt x="1338" y="669"/>
                    <a:pt x="670" y="365"/>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2979800" y="1966000"/>
              <a:ext cx="49425" cy="56375"/>
            </a:xfrm>
            <a:custGeom>
              <a:rect b="b" l="l" r="r" t="t"/>
              <a:pathLst>
                <a:path extrusionOk="0" h="2255" w="1977">
                  <a:moveTo>
                    <a:pt x="1775" y="1"/>
                  </a:moveTo>
                  <a:cubicBezTo>
                    <a:pt x="1695" y="1"/>
                    <a:pt x="1588" y="10"/>
                    <a:pt x="1460" y="36"/>
                  </a:cubicBezTo>
                  <a:cubicBezTo>
                    <a:pt x="669" y="279"/>
                    <a:pt x="92" y="948"/>
                    <a:pt x="31" y="1768"/>
                  </a:cubicBezTo>
                  <a:cubicBezTo>
                    <a:pt x="1" y="2072"/>
                    <a:pt x="92" y="2255"/>
                    <a:pt x="122" y="2255"/>
                  </a:cubicBezTo>
                  <a:cubicBezTo>
                    <a:pt x="153" y="2255"/>
                    <a:pt x="183" y="1525"/>
                    <a:pt x="730" y="887"/>
                  </a:cubicBezTo>
                  <a:cubicBezTo>
                    <a:pt x="1277" y="249"/>
                    <a:pt x="1976" y="127"/>
                    <a:pt x="1946" y="36"/>
                  </a:cubicBezTo>
                  <a:cubicBezTo>
                    <a:pt x="1946" y="18"/>
                    <a:pt x="1885" y="1"/>
                    <a:pt x="1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2246500" y="1964600"/>
              <a:ext cx="330575" cy="224650"/>
            </a:xfrm>
            <a:custGeom>
              <a:rect b="b" l="l" r="r" t="t"/>
              <a:pathLst>
                <a:path extrusionOk="0" h="8986" w="13223">
                  <a:moveTo>
                    <a:pt x="8726" y="1"/>
                  </a:moveTo>
                  <a:cubicBezTo>
                    <a:pt x="8241" y="1"/>
                    <a:pt x="7762" y="82"/>
                    <a:pt x="7296" y="244"/>
                  </a:cubicBezTo>
                  <a:cubicBezTo>
                    <a:pt x="5685" y="821"/>
                    <a:pt x="4469" y="2189"/>
                    <a:pt x="4135" y="3861"/>
                  </a:cubicBezTo>
                  <a:cubicBezTo>
                    <a:pt x="3983" y="4773"/>
                    <a:pt x="4135" y="5624"/>
                    <a:pt x="4074" y="6414"/>
                  </a:cubicBezTo>
                  <a:cubicBezTo>
                    <a:pt x="4043" y="6779"/>
                    <a:pt x="3983" y="7144"/>
                    <a:pt x="3800" y="7508"/>
                  </a:cubicBezTo>
                  <a:cubicBezTo>
                    <a:pt x="3648" y="7843"/>
                    <a:pt x="3405" y="8116"/>
                    <a:pt x="3132" y="8329"/>
                  </a:cubicBezTo>
                  <a:cubicBezTo>
                    <a:pt x="2796" y="8571"/>
                    <a:pt x="2404" y="8699"/>
                    <a:pt x="2004" y="8699"/>
                  </a:cubicBezTo>
                  <a:cubicBezTo>
                    <a:pt x="1751" y="8699"/>
                    <a:pt x="1494" y="8648"/>
                    <a:pt x="1247" y="8542"/>
                  </a:cubicBezTo>
                  <a:cubicBezTo>
                    <a:pt x="730" y="8268"/>
                    <a:pt x="366" y="7782"/>
                    <a:pt x="305" y="7174"/>
                  </a:cubicBezTo>
                  <a:cubicBezTo>
                    <a:pt x="244" y="6718"/>
                    <a:pt x="457" y="6232"/>
                    <a:pt x="852" y="5958"/>
                  </a:cubicBezTo>
                  <a:cubicBezTo>
                    <a:pt x="1118" y="5772"/>
                    <a:pt x="1430" y="5679"/>
                    <a:pt x="1749" y="5679"/>
                  </a:cubicBezTo>
                  <a:cubicBezTo>
                    <a:pt x="1794" y="5679"/>
                    <a:pt x="1840" y="5681"/>
                    <a:pt x="1885" y="5685"/>
                  </a:cubicBezTo>
                  <a:cubicBezTo>
                    <a:pt x="2189" y="5715"/>
                    <a:pt x="2493" y="5837"/>
                    <a:pt x="2736" y="6049"/>
                  </a:cubicBezTo>
                  <a:cubicBezTo>
                    <a:pt x="2676" y="5989"/>
                    <a:pt x="2615" y="5897"/>
                    <a:pt x="2554" y="5867"/>
                  </a:cubicBezTo>
                  <a:cubicBezTo>
                    <a:pt x="2372" y="5685"/>
                    <a:pt x="2129" y="5593"/>
                    <a:pt x="1885" y="5563"/>
                  </a:cubicBezTo>
                  <a:cubicBezTo>
                    <a:pt x="1805" y="5551"/>
                    <a:pt x="1723" y="5545"/>
                    <a:pt x="1641" y="5545"/>
                  </a:cubicBezTo>
                  <a:cubicBezTo>
                    <a:pt x="1320" y="5545"/>
                    <a:pt x="996" y="5637"/>
                    <a:pt x="730" y="5806"/>
                  </a:cubicBezTo>
                  <a:cubicBezTo>
                    <a:pt x="274" y="6110"/>
                    <a:pt x="1" y="6657"/>
                    <a:pt x="62" y="7204"/>
                  </a:cubicBezTo>
                  <a:cubicBezTo>
                    <a:pt x="122" y="7873"/>
                    <a:pt x="518" y="8481"/>
                    <a:pt x="1125" y="8785"/>
                  </a:cubicBezTo>
                  <a:cubicBezTo>
                    <a:pt x="1408" y="8920"/>
                    <a:pt x="1711" y="8986"/>
                    <a:pt x="2014" y="8986"/>
                  </a:cubicBezTo>
                  <a:cubicBezTo>
                    <a:pt x="2459" y="8986"/>
                    <a:pt x="2903" y="8844"/>
                    <a:pt x="3284" y="8572"/>
                  </a:cubicBezTo>
                  <a:cubicBezTo>
                    <a:pt x="3618" y="8329"/>
                    <a:pt x="3891" y="8025"/>
                    <a:pt x="4074" y="7660"/>
                  </a:cubicBezTo>
                  <a:cubicBezTo>
                    <a:pt x="4256" y="7265"/>
                    <a:pt x="4347" y="6840"/>
                    <a:pt x="4347" y="6445"/>
                  </a:cubicBezTo>
                  <a:cubicBezTo>
                    <a:pt x="4408" y="5593"/>
                    <a:pt x="4256" y="4742"/>
                    <a:pt x="4408" y="3922"/>
                  </a:cubicBezTo>
                  <a:cubicBezTo>
                    <a:pt x="4743" y="2341"/>
                    <a:pt x="5867" y="1065"/>
                    <a:pt x="7387" y="517"/>
                  </a:cubicBezTo>
                  <a:cubicBezTo>
                    <a:pt x="7835" y="361"/>
                    <a:pt x="8304" y="282"/>
                    <a:pt x="8771" y="282"/>
                  </a:cubicBezTo>
                  <a:cubicBezTo>
                    <a:pt x="9574" y="282"/>
                    <a:pt x="10374" y="513"/>
                    <a:pt x="11065" y="973"/>
                  </a:cubicBezTo>
                  <a:cubicBezTo>
                    <a:pt x="11825" y="1429"/>
                    <a:pt x="12433" y="2098"/>
                    <a:pt x="12828" y="2888"/>
                  </a:cubicBezTo>
                  <a:cubicBezTo>
                    <a:pt x="13101" y="3466"/>
                    <a:pt x="13162" y="3800"/>
                    <a:pt x="13193" y="3800"/>
                  </a:cubicBezTo>
                  <a:cubicBezTo>
                    <a:pt x="13223" y="3709"/>
                    <a:pt x="13193" y="3618"/>
                    <a:pt x="13162" y="3557"/>
                  </a:cubicBezTo>
                  <a:cubicBezTo>
                    <a:pt x="13132" y="3314"/>
                    <a:pt x="13041" y="3071"/>
                    <a:pt x="12949" y="2827"/>
                  </a:cubicBezTo>
                  <a:cubicBezTo>
                    <a:pt x="12585" y="2007"/>
                    <a:pt x="11977" y="1277"/>
                    <a:pt x="11217" y="791"/>
                  </a:cubicBezTo>
                  <a:cubicBezTo>
                    <a:pt x="10670" y="426"/>
                    <a:pt x="10092" y="183"/>
                    <a:pt x="9454" y="61"/>
                  </a:cubicBezTo>
                  <a:cubicBezTo>
                    <a:pt x="9211" y="21"/>
                    <a:pt x="8968" y="1"/>
                    <a:pt x="87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a:off x="2677375" y="2032225"/>
              <a:ext cx="308525" cy="147450"/>
            </a:xfrm>
            <a:custGeom>
              <a:rect b="b" l="l" r="r" t="t"/>
              <a:pathLst>
                <a:path extrusionOk="0" h="5898" w="12341">
                  <a:moveTo>
                    <a:pt x="12341" y="1"/>
                  </a:moveTo>
                  <a:lnTo>
                    <a:pt x="12341" y="1"/>
                  </a:lnTo>
                  <a:cubicBezTo>
                    <a:pt x="12037" y="639"/>
                    <a:pt x="11672" y="1247"/>
                    <a:pt x="11277" y="1825"/>
                  </a:cubicBezTo>
                  <a:cubicBezTo>
                    <a:pt x="10183" y="3132"/>
                    <a:pt x="8785" y="4135"/>
                    <a:pt x="7143" y="4712"/>
                  </a:cubicBezTo>
                  <a:cubicBezTo>
                    <a:pt x="5532" y="5259"/>
                    <a:pt x="3860" y="5563"/>
                    <a:pt x="2128" y="5685"/>
                  </a:cubicBezTo>
                  <a:cubicBezTo>
                    <a:pt x="1429" y="5685"/>
                    <a:pt x="699" y="5746"/>
                    <a:pt x="0" y="5837"/>
                  </a:cubicBezTo>
                  <a:cubicBezTo>
                    <a:pt x="183" y="5898"/>
                    <a:pt x="395" y="5898"/>
                    <a:pt x="578" y="5898"/>
                  </a:cubicBezTo>
                  <a:lnTo>
                    <a:pt x="2158" y="5898"/>
                  </a:lnTo>
                  <a:cubicBezTo>
                    <a:pt x="3891" y="5867"/>
                    <a:pt x="5623" y="5563"/>
                    <a:pt x="7265" y="5016"/>
                  </a:cubicBezTo>
                  <a:cubicBezTo>
                    <a:pt x="8937" y="4439"/>
                    <a:pt x="10396" y="3375"/>
                    <a:pt x="11429" y="1946"/>
                  </a:cubicBezTo>
                  <a:cubicBezTo>
                    <a:pt x="11763" y="1521"/>
                    <a:pt x="12007" y="1034"/>
                    <a:pt x="12189" y="548"/>
                  </a:cubicBezTo>
                  <a:cubicBezTo>
                    <a:pt x="12250" y="366"/>
                    <a:pt x="12310" y="183"/>
                    <a:pt x="12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2"/>
            <p:cNvSpPr/>
            <p:nvPr/>
          </p:nvSpPr>
          <p:spPr>
            <a:xfrm>
              <a:off x="2481325" y="2439525"/>
              <a:ext cx="150475" cy="107175"/>
            </a:xfrm>
            <a:custGeom>
              <a:rect b="b" l="l" r="r" t="t"/>
              <a:pathLst>
                <a:path extrusionOk="0" h="4287" w="6019">
                  <a:moveTo>
                    <a:pt x="3390" y="988"/>
                  </a:moveTo>
                  <a:cubicBezTo>
                    <a:pt x="3506" y="988"/>
                    <a:pt x="3625" y="1012"/>
                    <a:pt x="3739" y="1065"/>
                  </a:cubicBezTo>
                  <a:cubicBezTo>
                    <a:pt x="4104" y="1278"/>
                    <a:pt x="4316" y="1703"/>
                    <a:pt x="4286" y="2129"/>
                  </a:cubicBezTo>
                  <a:cubicBezTo>
                    <a:pt x="4273" y="2221"/>
                    <a:pt x="4254" y="2312"/>
                    <a:pt x="4229" y="2401"/>
                  </a:cubicBezTo>
                  <a:lnTo>
                    <a:pt x="4229" y="2401"/>
                  </a:lnTo>
                  <a:cubicBezTo>
                    <a:pt x="4228" y="2401"/>
                    <a:pt x="4226" y="2402"/>
                    <a:pt x="4225" y="2402"/>
                  </a:cubicBezTo>
                  <a:cubicBezTo>
                    <a:pt x="4065" y="2455"/>
                    <a:pt x="3899" y="2480"/>
                    <a:pt x="3736" y="2480"/>
                  </a:cubicBezTo>
                  <a:cubicBezTo>
                    <a:pt x="3526" y="2480"/>
                    <a:pt x="3319" y="2440"/>
                    <a:pt x="3131" y="2372"/>
                  </a:cubicBezTo>
                  <a:cubicBezTo>
                    <a:pt x="2766" y="2189"/>
                    <a:pt x="2584" y="1794"/>
                    <a:pt x="2675" y="1399"/>
                  </a:cubicBezTo>
                  <a:cubicBezTo>
                    <a:pt x="2826" y="1139"/>
                    <a:pt x="3101" y="988"/>
                    <a:pt x="3390" y="988"/>
                  </a:cubicBezTo>
                  <a:close/>
                  <a:moveTo>
                    <a:pt x="5927" y="1"/>
                  </a:moveTo>
                  <a:cubicBezTo>
                    <a:pt x="5897" y="1"/>
                    <a:pt x="5927" y="214"/>
                    <a:pt x="5836" y="578"/>
                  </a:cubicBezTo>
                  <a:cubicBezTo>
                    <a:pt x="5745" y="1065"/>
                    <a:pt x="5471" y="1521"/>
                    <a:pt x="5107" y="1885"/>
                  </a:cubicBezTo>
                  <a:cubicBezTo>
                    <a:pt x="4952" y="2021"/>
                    <a:pt x="4773" y="2144"/>
                    <a:pt x="4577" y="2247"/>
                  </a:cubicBezTo>
                  <a:lnTo>
                    <a:pt x="4577" y="2247"/>
                  </a:lnTo>
                  <a:cubicBezTo>
                    <a:pt x="4582" y="2218"/>
                    <a:pt x="4586" y="2188"/>
                    <a:pt x="4590" y="2159"/>
                  </a:cubicBezTo>
                  <a:cubicBezTo>
                    <a:pt x="4651" y="1582"/>
                    <a:pt x="4377" y="1034"/>
                    <a:pt x="3860" y="761"/>
                  </a:cubicBezTo>
                  <a:cubicBezTo>
                    <a:pt x="3715" y="696"/>
                    <a:pt x="3564" y="666"/>
                    <a:pt x="3414" y="666"/>
                  </a:cubicBezTo>
                  <a:cubicBezTo>
                    <a:pt x="3000" y="666"/>
                    <a:pt x="2602" y="898"/>
                    <a:pt x="2401" y="1278"/>
                  </a:cubicBezTo>
                  <a:cubicBezTo>
                    <a:pt x="2310" y="1551"/>
                    <a:pt x="2310" y="1855"/>
                    <a:pt x="2462" y="2098"/>
                  </a:cubicBezTo>
                  <a:cubicBezTo>
                    <a:pt x="2584" y="2311"/>
                    <a:pt x="2766" y="2493"/>
                    <a:pt x="3009" y="2615"/>
                  </a:cubicBezTo>
                  <a:cubicBezTo>
                    <a:pt x="3232" y="2710"/>
                    <a:pt x="3463" y="2756"/>
                    <a:pt x="3693" y="2756"/>
                  </a:cubicBezTo>
                  <a:cubicBezTo>
                    <a:pt x="3834" y="2756"/>
                    <a:pt x="3975" y="2739"/>
                    <a:pt x="4113" y="2706"/>
                  </a:cubicBezTo>
                  <a:lnTo>
                    <a:pt x="4113" y="2706"/>
                  </a:lnTo>
                  <a:cubicBezTo>
                    <a:pt x="4017" y="2903"/>
                    <a:pt x="3884" y="3080"/>
                    <a:pt x="3708" y="3223"/>
                  </a:cubicBezTo>
                  <a:cubicBezTo>
                    <a:pt x="3161" y="3740"/>
                    <a:pt x="2462" y="4044"/>
                    <a:pt x="1702" y="4044"/>
                  </a:cubicBezTo>
                  <a:cubicBezTo>
                    <a:pt x="1186" y="4044"/>
                    <a:pt x="699" y="3861"/>
                    <a:pt x="365" y="3496"/>
                  </a:cubicBezTo>
                  <a:cubicBezTo>
                    <a:pt x="91" y="3253"/>
                    <a:pt x="31" y="3040"/>
                    <a:pt x="0" y="3040"/>
                  </a:cubicBezTo>
                  <a:cubicBezTo>
                    <a:pt x="0" y="3040"/>
                    <a:pt x="31" y="3284"/>
                    <a:pt x="274" y="3588"/>
                  </a:cubicBezTo>
                  <a:cubicBezTo>
                    <a:pt x="638" y="3983"/>
                    <a:pt x="1155" y="4256"/>
                    <a:pt x="1702" y="4287"/>
                  </a:cubicBezTo>
                  <a:cubicBezTo>
                    <a:pt x="2523" y="4287"/>
                    <a:pt x="3313" y="3983"/>
                    <a:pt x="3921" y="3436"/>
                  </a:cubicBezTo>
                  <a:cubicBezTo>
                    <a:pt x="4178" y="3200"/>
                    <a:pt x="4375" y="2904"/>
                    <a:pt x="4490" y="2580"/>
                  </a:cubicBezTo>
                  <a:lnTo>
                    <a:pt x="4490" y="2580"/>
                  </a:lnTo>
                  <a:cubicBezTo>
                    <a:pt x="4786" y="2454"/>
                    <a:pt x="5055" y="2267"/>
                    <a:pt x="5259" y="2037"/>
                  </a:cubicBezTo>
                  <a:cubicBezTo>
                    <a:pt x="5654" y="1642"/>
                    <a:pt x="5897" y="1126"/>
                    <a:pt x="5958" y="609"/>
                  </a:cubicBezTo>
                  <a:cubicBezTo>
                    <a:pt x="6018" y="396"/>
                    <a:pt x="5988" y="214"/>
                    <a:pt x="5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1733575" y="4194125"/>
              <a:ext cx="1540325" cy="4575"/>
            </a:xfrm>
            <a:custGeom>
              <a:rect b="b" l="l" r="r" t="t"/>
              <a:pathLst>
                <a:path extrusionOk="0" h="183" w="61613">
                  <a:moveTo>
                    <a:pt x="30822" y="0"/>
                  </a:moveTo>
                  <a:cubicBezTo>
                    <a:pt x="13800" y="0"/>
                    <a:pt x="1" y="31"/>
                    <a:pt x="1" y="92"/>
                  </a:cubicBezTo>
                  <a:cubicBezTo>
                    <a:pt x="1" y="152"/>
                    <a:pt x="13800" y="183"/>
                    <a:pt x="30822" y="183"/>
                  </a:cubicBezTo>
                  <a:cubicBezTo>
                    <a:pt x="47813" y="183"/>
                    <a:pt x="61613" y="152"/>
                    <a:pt x="61613" y="92"/>
                  </a:cubicBezTo>
                  <a:cubicBezTo>
                    <a:pt x="61613" y="31"/>
                    <a:pt x="47813" y="0"/>
                    <a:pt x="30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p:nvPr/>
          </p:nvSpPr>
          <p:spPr>
            <a:xfrm>
              <a:off x="1200125" y="3645475"/>
              <a:ext cx="185450" cy="340450"/>
            </a:xfrm>
            <a:custGeom>
              <a:rect b="b" l="l" r="r" t="t"/>
              <a:pathLst>
                <a:path extrusionOk="0" h="13618" w="7418">
                  <a:moveTo>
                    <a:pt x="2250" y="1"/>
                  </a:moveTo>
                  <a:cubicBezTo>
                    <a:pt x="1" y="213"/>
                    <a:pt x="214" y="5320"/>
                    <a:pt x="1186" y="7812"/>
                  </a:cubicBezTo>
                  <a:cubicBezTo>
                    <a:pt x="1794" y="9423"/>
                    <a:pt x="3193" y="12402"/>
                    <a:pt x="5807" y="13618"/>
                  </a:cubicBezTo>
                  <a:cubicBezTo>
                    <a:pt x="6718" y="11217"/>
                    <a:pt x="7418" y="8329"/>
                    <a:pt x="6992" y="5776"/>
                  </a:cubicBezTo>
                  <a:cubicBezTo>
                    <a:pt x="6779" y="4438"/>
                    <a:pt x="6293" y="3192"/>
                    <a:pt x="5563" y="2068"/>
                  </a:cubicBezTo>
                  <a:cubicBezTo>
                    <a:pt x="4773" y="943"/>
                    <a:pt x="3588" y="213"/>
                    <a:pt x="225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2"/>
            <p:cNvSpPr/>
            <p:nvPr/>
          </p:nvSpPr>
          <p:spPr>
            <a:xfrm>
              <a:off x="1417475" y="3901900"/>
              <a:ext cx="180100" cy="169150"/>
            </a:xfrm>
            <a:custGeom>
              <a:rect b="b" l="l" r="r" t="t"/>
              <a:pathLst>
                <a:path extrusionOk="0" h="6766" w="7204">
                  <a:moveTo>
                    <a:pt x="5293" y="1"/>
                  </a:moveTo>
                  <a:cubicBezTo>
                    <a:pt x="5036" y="1"/>
                    <a:pt x="4777" y="33"/>
                    <a:pt x="4529" y="78"/>
                  </a:cubicBezTo>
                  <a:cubicBezTo>
                    <a:pt x="3040" y="382"/>
                    <a:pt x="1733" y="1233"/>
                    <a:pt x="882" y="2510"/>
                  </a:cubicBezTo>
                  <a:cubicBezTo>
                    <a:pt x="61" y="3786"/>
                    <a:pt x="0" y="5397"/>
                    <a:pt x="699" y="6765"/>
                  </a:cubicBezTo>
                  <a:cubicBezTo>
                    <a:pt x="2918" y="6765"/>
                    <a:pt x="4620" y="5428"/>
                    <a:pt x="6110" y="3786"/>
                  </a:cubicBezTo>
                  <a:cubicBezTo>
                    <a:pt x="6566" y="3331"/>
                    <a:pt x="6870" y="2753"/>
                    <a:pt x="7052" y="2145"/>
                  </a:cubicBezTo>
                  <a:cubicBezTo>
                    <a:pt x="7204" y="1476"/>
                    <a:pt x="6991" y="808"/>
                    <a:pt x="6505" y="382"/>
                  </a:cubicBezTo>
                  <a:cubicBezTo>
                    <a:pt x="6160" y="95"/>
                    <a:pt x="5731" y="1"/>
                    <a:pt x="529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a:off x="1412150" y="3973750"/>
              <a:ext cx="102600" cy="304750"/>
            </a:xfrm>
            <a:custGeom>
              <a:rect b="b" l="l" r="r" t="t"/>
              <a:pathLst>
                <a:path extrusionOk="0" h="12190" w="4104">
                  <a:moveTo>
                    <a:pt x="4104" y="1"/>
                  </a:moveTo>
                  <a:cubicBezTo>
                    <a:pt x="4073" y="1"/>
                    <a:pt x="4043" y="31"/>
                    <a:pt x="3982" y="61"/>
                  </a:cubicBezTo>
                  <a:cubicBezTo>
                    <a:pt x="3861" y="122"/>
                    <a:pt x="3769" y="183"/>
                    <a:pt x="3648" y="244"/>
                  </a:cubicBezTo>
                  <a:cubicBezTo>
                    <a:pt x="3253" y="517"/>
                    <a:pt x="2858" y="821"/>
                    <a:pt x="2523" y="1186"/>
                  </a:cubicBezTo>
                  <a:cubicBezTo>
                    <a:pt x="1459" y="2402"/>
                    <a:pt x="699" y="3861"/>
                    <a:pt x="365" y="5441"/>
                  </a:cubicBezTo>
                  <a:cubicBezTo>
                    <a:pt x="61" y="7022"/>
                    <a:pt x="0" y="8633"/>
                    <a:pt x="213" y="10214"/>
                  </a:cubicBezTo>
                  <a:cubicBezTo>
                    <a:pt x="274" y="10791"/>
                    <a:pt x="335" y="11277"/>
                    <a:pt x="365" y="11673"/>
                  </a:cubicBezTo>
                  <a:cubicBezTo>
                    <a:pt x="365" y="11824"/>
                    <a:pt x="396" y="12007"/>
                    <a:pt x="426" y="12189"/>
                  </a:cubicBezTo>
                  <a:cubicBezTo>
                    <a:pt x="456" y="12007"/>
                    <a:pt x="456" y="11824"/>
                    <a:pt x="426" y="11642"/>
                  </a:cubicBezTo>
                  <a:cubicBezTo>
                    <a:pt x="426" y="11308"/>
                    <a:pt x="396" y="10791"/>
                    <a:pt x="335" y="10183"/>
                  </a:cubicBezTo>
                  <a:cubicBezTo>
                    <a:pt x="274" y="8967"/>
                    <a:pt x="122" y="7265"/>
                    <a:pt x="547" y="5472"/>
                  </a:cubicBezTo>
                  <a:cubicBezTo>
                    <a:pt x="882" y="3922"/>
                    <a:pt x="1581" y="2463"/>
                    <a:pt x="2645" y="1277"/>
                  </a:cubicBezTo>
                  <a:cubicBezTo>
                    <a:pt x="3070" y="791"/>
                    <a:pt x="3587" y="365"/>
                    <a:pt x="4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a:off x="1269275" y="3741975"/>
              <a:ext cx="155825" cy="546400"/>
            </a:xfrm>
            <a:custGeom>
              <a:rect b="b" l="l" r="r" t="t"/>
              <a:pathLst>
                <a:path extrusionOk="0" h="21856" w="6233">
                  <a:moveTo>
                    <a:pt x="1" y="1"/>
                  </a:moveTo>
                  <a:cubicBezTo>
                    <a:pt x="31" y="62"/>
                    <a:pt x="31" y="123"/>
                    <a:pt x="62" y="214"/>
                  </a:cubicBezTo>
                  <a:cubicBezTo>
                    <a:pt x="123" y="366"/>
                    <a:pt x="183" y="578"/>
                    <a:pt x="244" y="852"/>
                  </a:cubicBezTo>
                  <a:cubicBezTo>
                    <a:pt x="427" y="1430"/>
                    <a:pt x="670" y="2220"/>
                    <a:pt x="974" y="3162"/>
                  </a:cubicBezTo>
                  <a:cubicBezTo>
                    <a:pt x="1551" y="5138"/>
                    <a:pt x="2372" y="7843"/>
                    <a:pt x="3253" y="10883"/>
                  </a:cubicBezTo>
                  <a:cubicBezTo>
                    <a:pt x="4104" y="13892"/>
                    <a:pt x="4834" y="16627"/>
                    <a:pt x="5351" y="18633"/>
                  </a:cubicBezTo>
                  <a:cubicBezTo>
                    <a:pt x="5594" y="19606"/>
                    <a:pt x="5837" y="20396"/>
                    <a:pt x="5989" y="20974"/>
                  </a:cubicBezTo>
                  <a:lnTo>
                    <a:pt x="6171" y="21612"/>
                  </a:lnTo>
                  <a:cubicBezTo>
                    <a:pt x="6171" y="21703"/>
                    <a:pt x="6202" y="21764"/>
                    <a:pt x="6232" y="21855"/>
                  </a:cubicBezTo>
                  <a:cubicBezTo>
                    <a:pt x="6232" y="21764"/>
                    <a:pt x="6202" y="21673"/>
                    <a:pt x="6202" y="21612"/>
                  </a:cubicBezTo>
                  <a:cubicBezTo>
                    <a:pt x="6171" y="21430"/>
                    <a:pt x="6111" y="21217"/>
                    <a:pt x="6050" y="20974"/>
                  </a:cubicBezTo>
                  <a:cubicBezTo>
                    <a:pt x="5928" y="20396"/>
                    <a:pt x="5746" y="19606"/>
                    <a:pt x="5503" y="18603"/>
                  </a:cubicBezTo>
                  <a:cubicBezTo>
                    <a:pt x="4986" y="16597"/>
                    <a:pt x="4287" y="13861"/>
                    <a:pt x="3436" y="10822"/>
                  </a:cubicBezTo>
                  <a:cubicBezTo>
                    <a:pt x="2554" y="7813"/>
                    <a:pt x="1734" y="5077"/>
                    <a:pt x="1095" y="3132"/>
                  </a:cubicBezTo>
                  <a:cubicBezTo>
                    <a:pt x="791" y="2159"/>
                    <a:pt x="518" y="1369"/>
                    <a:pt x="335" y="822"/>
                  </a:cubicBezTo>
                  <a:cubicBezTo>
                    <a:pt x="244" y="578"/>
                    <a:pt x="153" y="366"/>
                    <a:pt x="92" y="214"/>
                  </a:cubicBezTo>
                  <a:cubicBezTo>
                    <a:pt x="62" y="123"/>
                    <a:pt x="62"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a:off x="1110475" y="3995175"/>
              <a:ext cx="246225" cy="152050"/>
            </a:xfrm>
            <a:custGeom>
              <a:rect b="b" l="l" r="r" t="t"/>
              <a:pathLst>
                <a:path extrusionOk="0" h="6082" w="9849">
                  <a:moveTo>
                    <a:pt x="1916" y="0"/>
                  </a:moveTo>
                  <a:cubicBezTo>
                    <a:pt x="1317" y="0"/>
                    <a:pt x="735" y="155"/>
                    <a:pt x="426" y="663"/>
                  </a:cubicBezTo>
                  <a:cubicBezTo>
                    <a:pt x="0" y="1332"/>
                    <a:pt x="395" y="2244"/>
                    <a:pt x="882" y="2882"/>
                  </a:cubicBezTo>
                  <a:cubicBezTo>
                    <a:pt x="2520" y="4941"/>
                    <a:pt x="4986" y="6082"/>
                    <a:pt x="7546" y="6082"/>
                  </a:cubicBezTo>
                  <a:cubicBezTo>
                    <a:pt x="8312" y="6082"/>
                    <a:pt x="9086" y="5980"/>
                    <a:pt x="9848" y="5770"/>
                  </a:cubicBezTo>
                  <a:lnTo>
                    <a:pt x="9818" y="5557"/>
                  </a:lnTo>
                  <a:cubicBezTo>
                    <a:pt x="8420" y="2669"/>
                    <a:pt x="5745" y="633"/>
                    <a:pt x="2584" y="55"/>
                  </a:cubicBezTo>
                  <a:cubicBezTo>
                    <a:pt x="2368" y="22"/>
                    <a:pt x="2141"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p:nvPr/>
          </p:nvSpPr>
          <p:spPr>
            <a:xfrm>
              <a:off x="1200125" y="4052775"/>
              <a:ext cx="218125" cy="204450"/>
            </a:xfrm>
            <a:custGeom>
              <a:rect b="b" l="l" r="r" t="t"/>
              <a:pathLst>
                <a:path extrusionOk="0" h="8178" w="8725">
                  <a:moveTo>
                    <a:pt x="31" y="1"/>
                  </a:moveTo>
                  <a:cubicBezTo>
                    <a:pt x="1" y="31"/>
                    <a:pt x="730" y="153"/>
                    <a:pt x="1794" y="517"/>
                  </a:cubicBezTo>
                  <a:cubicBezTo>
                    <a:pt x="2068" y="609"/>
                    <a:pt x="2372" y="730"/>
                    <a:pt x="2645" y="882"/>
                  </a:cubicBezTo>
                  <a:cubicBezTo>
                    <a:pt x="2980" y="1034"/>
                    <a:pt x="3314" y="1186"/>
                    <a:pt x="3618" y="1369"/>
                  </a:cubicBezTo>
                  <a:cubicBezTo>
                    <a:pt x="5047" y="2159"/>
                    <a:pt x="6262" y="3314"/>
                    <a:pt x="7174" y="4651"/>
                  </a:cubicBezTo>
                  <a:cubicBezTo>
                    <a:pt x="7357" y="4955"/>
                    <a:pt x="7539" y="5259"/>
                    <a:pt x="7691" y="5594"/>
                  </a:cubicBezTo>
                  <a:cubicBezTo>
                    <a:pt x="7843" y="5867"/>
                    <a:pt x="7995" y="6141"/>
                    <a:pt x="8117" y="6445"/>
                  </a:cubicBezTo>
                  <a:cubicBezTo>
                    <a:pt x="8542" y="7478"/>
                    <a:pt x="8664" y="8177"/>
                    <a:pt x="8725" y="8177"/>
                  </a:cubicBezTo>
                  <a:cubicBezTo>
                    <a:pt x="8694" y="8025"/>
                    <a:pt x="8664" y="7843"/>
                    <a:pt x="8633" y="7691"/>
                  </a:cubicBezTo>
                  <a:cubicBezTo>
                    <a:pt x="8603" y="7478"/>
                    <a:pt x="8542" y="7296"/>
                    <a:pt x="8481" y="7113"/>
                  </a:cubicBezTo>
                  <a:cubicBezTo>
                    <a:pt x="8421" y="6870"/>
                    <a:pt x="8329" y="6627"/>
                    <a:pt x="8238" y="6384"/>
                  </a:cubicBezTo>
                  <a:cubicBezTo>
                    <a:pt x="8117" y="6080"/>
                    <a:pt x="7995" y="5806"/>
                    <a:pt x="7843" y="5533"/>
                  </a:cubicBezTo>
                  <a:cubicBezTo>
                    <a:pt x="7691" y="5198"/>
                    <a:pt x="7509" y="4864"/>
                    <a:pt x="7326" y="4560"/>
                  </a:cubicBezTo>
                  <a:cubicBezTo>
                    <a:pt x="6840" y="3891"/>
                    <a:pt x="6323" y="3253"/>
                    <a:pt x="5715" y="2676"/>
                  </a:cubicBezTo>
                  <a:cubicBezTo>
                    <a:pt x="5107" y="2098"/>
                    <a:pt x="4439" y="1612"/>
                    <a:pt x="3709" y="1217"/>
                  </a:cubicBezTo>
                  <a:cubicBezTo>
                    <a:pt x="3375" y="1034"/>
                    <a:pt x="3071" y="882"/>
                    <a:pt x="2737" y="730"/>
                  </a:cubicBezTo>
                  <a:cubicBezTo>
                    <a:pt x="2433" y="609"/>
                    <a:pt x="2159" y="487"/>
                    <a:pt x="1855" y="396"/>
                  </a:cubicBezTo>
                  <a:cubicBezTo>
                    <a:pt x="1551" y="305"/>
                    <a:pt x="1308" y="244"/>
                    <a:pt x="1095" y="183"/>
                  </a:cubicBezTo>
                  <a:cubicBezTo>
                    <a:pt x="882" y="122"/>
                    <a:pt x="700" y="92"/>
                    <a:pt x="518" y="62"/>
                  </a:cubicBezTo>
                  <a:cubicBezTo>
                    <a:pt x="335" y="31"/>
                    <a:pt x="183"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3"/>
          <p:cNvSpPr txBox="1"/>
          <p:nvPr>
            <p:ph type="title"/>
          </p:nvPr>
        </p:nvSpPr>
        <p:spPr>
          <a:xfrm>
            <a:off x="2001000" y="1525550"/>
            <a:ext cx="5439000" cy="13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Apa itu Copywriting ?</a:t>
            </a:r>
            <a:endParaRPr/>
          </a:p>
        </p:txBody>
      </p:sp>
      <p:sp>
        <p:nvSpPr>
          <p:cNvPr id="681" name="Google Shape;681;p43"/>
          <p:cNvSpPr txBox="1"/>
          <p:nvPr>
            <p:ph idx="2" type="title"/>
          </p:nvPr>
        </p:nvSpPr>
        <p:spPr>
          <a:xfrm>
            <a:off x="1133288" y="206285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682" name="Google Shape;682;p43"/>
          <p:cNvGrpSpPr/>
          <p:nvPr/>
        </p:nvGrpSpPr>
        <p:grpSpPr>
          <a:xfrm flipH="1">
            <a:off x="5664526" y="3810849"/>
            <a:ext cx="1019450" cy="1379152"/>
            <a:chOff x="3231057" y="5846468"/>
            <a:chExt cx="1701919" cy="2302424"/>
          </a:xfrm>
        </p:grpSpPr>
        <p:sp>
          <p:nvSpPr>
            <p:cNvPr id="683" name="Google Shape;683;p43"/>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3"/>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43"/>
          <p:cNvGrpSpPr/>
          <p:nvPr/>
        </p:nvGrpSpPr>
        <p:grpSpPr>
          <a:xfrm>
            <a:off x="6683963" y="4278168"/>
            <a:ext cx="668104" cy="895218"/>
            <a:chOff x="122038" y="7256930"/>
            <a:chExt cx="668104" cy="895218"/>
          </a:xfrm>
        </p:grpSpPr>
        <p:sp>
          <p:nvSpPr>
            <p:cNvPr id="696" name="Google Shape;696;p43"/>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4"/>
          <p:cNvSpPr txBox="1"/>
          <p:nvPr>
            <p:ph type="title"/>
          </p:nvPr>
        </p:nvSpPr>
        <p:spPr>
          <a:xfrm>
            <a:off x="723900" y="736050"/>
            <a:ext cx="39630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Copywriting</a:t>
            </a:r>
            <a:endParaRPr/>
          </a:p>
        </p:txBody>
      </p:sp>
      <p:sp>
        <p:nvSpPr>
          <p:cNvPr id="707" name="Google Shape;707;p44"/>
          <p:cNvSpPr txBox="1"/>
          <p:nvPr>
            <p:ph idx="1" type="subTitle"/>
          </p:nvPr>
        </p:nvSpPr>
        <p:spPr>
          <a:xfrm>
            <a:off x="723900" y="1599750"/>
            <a:ext cx="4308600" cy="27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72B4D"/>
                </a:solidFill>
                <a:highlight>
                  <a:srgbClr val="F4F5F7"/>
                </a:highlight>
              </a:rPr>
              <a:t>Seni menulis / teknik menulis konten yang digunakan untuk penjualan /pemasaran sebuah bisnis yang menarik dan relevan dengan target pelanggan, ada 3 jenis konten copywriting :</a:t>
            </a:r>
            <a:endParaRPr/>
          </a:p>
          <a:p>
            <a:pPr indent="0" lvl="0" marL="0" rtl="0" algn="l">
              <a:spcBef>
                <a:spcPts val="0"/>
              </a:spcBef>
              <a:spcAft>
                <a:spcPts val="0"/>
              </a:spcAft>
              <a:buClr>
                <a:schemeClr val="dk1"/>
              </a:buClr>
              <a:buSzPts val="1100"/>
              <a:buFont typeface="Arial"/>
              <a:buNone/>
            </a:pPr>
            <a:r>
              <a:t/>
            </a:r>
            <a:endParaRPr/>
          </a:p>
          <a:p>
            <a:pPr indent="-330200" lvl="0" marL="457200" rtl="0" algn="l">
              <a:spcBef>
                <a:spcPts val="0"/>
              </a:spcBef>
              <a:spcAft>
                <a:spcPts val="0"/>
              </a:spcAft>
              <a:buSzPts val="1600"/>
              <a:buChar char="●"/>
            </a:pPr>
            <a:r>
              <a:rPr lang="en"/>
              <a:t>Konten Sharing</a:t>
            </a:r>
            <a:endParaRPr/>
          </a:p>
          <a:p>
            <a:pPr indent="-330200" lvl="0" marL="457200" rtl="0" algn="l">
              <a:spcBef>
                <a:spcPts val="0"/>
              </a:spcBef>
              <a:spcAft>
                <a:spcPts val="0"/>
              </a:spcAft>
              <a:buSzPts val="1600"/>
              <a:buChar char="●"/>
            </a:pPr>
            <a:r>
              <a:rPr lang="en"/>
              <a:t>Konten Soft Selling</a:t>
            </a:r>
            <a:endParaRPr/>
          </a:p>
          <a:p>
            <a:pPr indent="-330200" lvl="0" marL="457200" rtl="0" algn="l">
              <a:spcBef>
                <a:spcPts val="0"/>
              </a:spcBef>
              <a:spcAft>
                <a:spcPts val="0"/>
              </a:spcAft>
              <a:buSzPts val="1600"/>
              <a:buChar char="●"/>
            </a:pPr>
            <a:r>
              <a:rPr lang="en"/>
              <a:t>Konten Hard Selling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pSp>
        <p:nvGrpSpPr>
          <p:cNvPr id="708" name="Google Shape;708;p44"/>
          <p:cNvGrpSpPr/>
          <p:nvPr/>
        </p:nvGrpSpPr>
        <p:grpSpPr>
          <a:xfrm>
            <a:off x="5314241" y="1281284"/>
            <a:ext cx="3367272" cy="3097376"/>
            <a:chOff x="4495621" y="738354"/>
            <a:chExt cx="4343747" cy="3995583"/>
          </a:xfrm>
        </p:grpSpPr>
        <p:sp>
          <p:nvSpPr>
            <p:cNvPr id="709" name="Google Shape;709;p44"/>
            <p:cNvSpPr/>
            <p:nvPr/>
          </p:nvSpPr>
          <p:spPr>
            <a:xfrm>
              <a:off x="7641175" y="2499425"/>
              <a:ext cx="251700" cy="251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0" name="Google Shape;710;p44"/>
            <p:cNvGrpSpPr/>
            <p:nvPr/>
          </p:nvGrpSpPr>
          <p:grpSpPr>
            <a:xfrm>
              <a:off x="4495621" y="738354"/>
              <a:ext cx="4343747" cy="3995583"/>
              <a:chOff x="1477050" y="841050"/>
              <a:chExt cx="4671700" cy="4297250"/>
            </a:xfrm>
          </p:grpSpPr>
          <p:sp>
            <p:nvSpPr>
              <p:cNvPr id="711" name="Google Shape;711;p44"/>
              <p:cNvSpPr/>
              <p:nvPr/>
            </p:nvSpPr>
            <p:spPr>
              <a:xfrm>
                <a:off x="2254275" y="841050"/>
                <a:ext cx="713875" cy="714700"/>
              </a:xfrm>
              <a:custGeom>
                <a:rect b="b" l="l" r="r" t="t"/>
                <a:pathLst>
                  <a:path extrusionOk="0" h="28588" w="28555">
                    <a:moveTo>
                      <a:pt x="14278" y="0"/>
                    </a:moveTo>
                    <a:cubicBezTo>
                      <a:pt x="6372" y="0"/>
                      <a:pt x="1" y="6405"/>
                      <a:pt x="1" y="14277"/>
                    </a:cubicBezTo>
                    <a:cubicBezTo>
                      <a:pt x="1" y="22183"/>
                      <a:pt x="6372" y="28587"/>
                      <a:pt x="14278" y="28587"/>
                    </a:cubicBezTo>
                    <a:cubicBezTo>
                      <a:pt x="22150" y="28587"/>
                      <a:pt x="28554" y="22183"/>
                      <a:pt x="28554" y="14277"/>
                    </a:cubicBezTo>
                    <a:cubicBezTo>
                      <a:pt x="28554" y="6405"/>
                      <a:pt x="22150" y="0"/>
                      <a:pt x="142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4"/>
              <p:cNvSpPr/>
              <p:nvPr/>
            </p:nvSpPr>
            <p:spPr>
              <a:xfrm>
                <a:off x="2449425" y="1118750"/>
                <a:ext cx="73400" cy="238525"/>
              </a:xfrm>
              <a:custGeom>
                <a:rect b="b" l="l" r="r" t="t"/>
                <a:pathLst>
                  <a:path extrusionOk="0" h="9541" w="2936">
                    <a:moveTo>
                      <a:pt x="0" y="0"/>
                    </a:moveTo>
                    <a:lnTo>
                      <a:pt x="0" y="9540"/>
                    </a:lnTo>
                    <a:lnTo>
                      <a:pt x="2936" y="9540"/>
                    </a:lnTo>
                    <a:lnTo>
                      <a:pt x="2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a:off x="2441925" y="999075"/>
                <a:ext cx="103425" cy="88825"/>
              </a:xfrm>
              <a:custGeom>
                <a:rect b="b" l="l" r="r" t="t"/>
                <a:pathLst>
                  <a:path extrusionOk="0" h="3553" w="4137">
                    <a:moveTo>
                      <a:pt x="1784" y="1"/>
                    </a:moveTo>
                    <a:cubicBezTo>
                      <a:pt x="870" y="1"/>
                      <a:pt x="0" y="702"/>
                      <a:pt x="0" y="1785"/>
                    </a:cubicBezTo>
                    <a:cubicBezTo>
                      <a:pt x="0" y="2752"/>
                      <a:pt x="767" y="3520"/>
                      <a:pt x="1768" y="3553"/>
                    </a:cubicBezTo>
                    <a:cubicBezTo>
                      <a:pt x="3336" y="3553"/>
                      <a:pt x="4136" y="1652"/>
                      <a:pt x="3036" y="517"/>
                    </a:cubicBezTo>
                    <a:cubicBezTo>
                      <a:pt x="2669" y="161"/>
                      <a:pt x="2221"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p:nvPr/>
            </p:nvSpPr>
            <p:spPr>
              <a:xfrm>
                <a:off x="2570350" y="1111250"/>
                <a:ext cx="229350" cy="246025"/>
              </a:xfrm>
              <a:custGeom>
                <a:rect b="b" l="l" r="r" t="t"/>
                <a:pathLst>
                  <a:path extrusionOk="0" h="9841" w="9174">
                    <a:moveTo>
                      <a:pt x="5704" y="0"/>
                    </a:moveTo>
                    <a:cubicBezTo>
                      <a:pt x="4537" y="0"/>
                      <a:pt x="3436" y="600"/>
                      <a:pt x="2835" y="1601"/>
                    </a:cubicBezTo>
                    <a:lnTo>
                      <a:pt x="2835" y="300"/>
                    </a:lnTo>
                    <a:lnTo>
                      <a:pt x="0" y="300"/>
                    </a:lnTo>
                    <a:lnTo>
                      <a:pt x="0" y="9840"/>
                    </a:lnTo>
                    <a:lnTo>
                      <a:pt x="2835" y="9840"/>
                    </a:lnTo>
                    <a:lnTo>
                      <a:pt x="2835" y="4837"/>
                    </a:lnTo>
                    <a:cubicBezTo>
                      <a:pt x="2835" y="3503"/>
                      <a:pt x="3436" y="2702"/>
                      <a:pt x="4637" y="2702"/>
                    </a:cubicBezTo>
                    <a:cubicBezTo>
                      <a:pt x="5704" y="2702"/>
                      <a:pt x="6238" y="3469"/>
                      <a:pt x="6238" y="4837"/>
                    </a:cubicBezTo>
                    <a:lnTo>
                      <a:pt x="6238" y="9840"/>
                    </a:lnTo>
                    <a:lnTo>
                      <a:pt x="9173" y="9840"/>
                    </a:lnTo>
                    <a:lnTo>
                      <a:pt x="9173" y="3803"/>
                    </a:lnTo>
                    <a:cubicBezTo>
                      <a:pt x="9173" y="1234"/>
                      <a:pt x="7739" y="0"/>
                      <a:pt x="5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p:nvPr/>
            </p:nvSpPr>
            <p:spPr>
              <a:xfrm>
                <a:off x="1681375" y="3123500"/>
                <a:ext cx="384475" cy="404500"/>
              </a:xfrm>
              <a:custGeom>
                <a:rect b="b" l="l" r="r" t="t"/>
                <a:pathLst>
                  <a:path extrusionOk="0" h="16180" w="15379">
                    <a:moveTo>
                      <a:pt x="7663" y="1"/>
                    </a:moveTo>
                    <a:cubicBezTo>
                      <a:pt x="7644" y="1"/>
                      <a:pt x="7625" y="1"/>
                      <a:pt x="7606" y="1"/>
                    </a:cubicBezTo>
                    <a:cubicBezTo>
                      <a:pt x="5371" y="1"/>
                      <a:pt x="3570" y="1969"/>
                      <a:pt x="3603" y="4371"/>
                    </a:cubicBezTo>
                    <a:cubicBezTo>
                      <a:pt x="3570" y="6105"/>
                      <a:pt x="4637" y="7673"/>
                      <a:pt x="6238" y="8374"/>
                    </a:cubicBezTo>
                    <a:cubicBezTo>
                      <a:pt x="0" y="9374"/>
                      <a:pt x="367" y="16179"/>
                      <a:pt x="367" y="16179"/>
                    </a:cubicBezTo>
                    <a:lnTo>
                      <a:pt x="15111" y="16046"/>
                    </a:lnTo>
                    <a:cubicBezTo>
                      <a:pt x="15111" y="16046"/>
                      <a:pt x="15378" y="9174"/>
                      <a:pt x="9174" y="8340"/>
                    </a:cubicBezTo>
                    <a:cubicBezTo>
                      <a:pt x="10741" y="7606"/>
                      <a:pt x="11742" y="6005"/>
                      <a:pt x="11709" y="4304"/>
                    </a:cubicBezTo>
                    <a:cubicBezTo>
                      <a:pt x="11709" y="1923"/>
                      <a:pt x="9872" y="1"/>
                      <a:pt x="76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4"/>
              <p:cNvSpPr/>
              <p:nvPr/>
            </p:nvSpPr>
            <p:spPr>
              <a:xfrm>
                <a:off x="5220575" y="4402425"/>
                <a:ext cx="231850" cy="199675"/>
              </a:xfrm>
              <a:custGeom>
                <a:rect b="b" l="l" r="r" t="t"/>
                <a:pathLst>
                  <a:path extrusionOk="0" h="7987" w="9274">
                    <a:moveTo>
                      <a:pt x="6913" y="0"/>
                    </a:moveTo>
                    <a:cubicBezTo>
                      <a:pt x="5859" y="0"/>
                      <a:pt x="4807" y="668"/>
                      <a:pt x="4637" y="1982"/>
                    </a:cubicBezTo>
                    <a:cubicBezTo>
                      <a:pt x="4450" y="673"/>
                      <a:pt x="3405" y="5"/>
                      <a:pt x="2359" y="5"/>
                    </a:cubicBezTo>
                    <a:cubicBezTo>
                      <a:pt x="1352" y="5"/>
                      <a:pt x="346" y="623"/>
                      <a:pt x="100" y="1882"/>
                    </a:cubicBezTo>
                    <a:cubicBezTo>
                      <a:pt x="0" y="2682"/>
                      <a:pt x="200" y="3483"/>
                      <a:pt x="667" y="4117"/>
                    </a:cubicBezTo>
                    <a:cubicBezTo>
                      <a:pt x="1134" y="4751"/>
                      <a:pt x="1668" y="5318"/>
                      <a:pt x="2268" y="5818"/>
                    </a:cubicBezTo>
                    <a:cubicBezTo>
                      <a:pt x="3102" y="6585"/>
                      <a:pt x="3870" y="7252"/>
                      <a:pt x="4703" y="7986"/>
                    </a:cubicBezTo>
                    <a:cubicBezTo>
                      <a:pt x="5537" y="7252"/>
                      <a:pt x="6205" y="6552"/>
                      <a:pt x="7038" y="5818"/>
                    </a:cubicBezTo>
                    <a:cubicBezTo>
                      <a:pt x="7639" y="5318"/>
                      <a:pt x="8173" y="4717"/>
                      <a:pt x="8640" y="4083"/>
                    </a:cubicBezTo>
                    <a:cubicBezTo>
                      <a:pt x="9107" y="3450"/>
                      <a:pt x="9273" y="2649"/>
                      <a:pt x="9173" y="1849"/>
                    </a:cubicBezTo>
                    <a:cubicBezTo>
                      <a:pt x="8929" y="610"/>
                      <a:pt x="7920" y="0"/>
                      <a:pt x="69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p:cNvSpPr/>
              <p:nvPr/>
            </p:nvSpPr>
            <p:spPr>
              <a:xfrm>
                <a:off x="5690075" y="2026875"/>
                <a:ext cx="381125" cy="472875"/>
              </a:xfrm>
              <a:custGeom>
                <a:rect b="b" l="l" r="r" t="t"/>
                <a:pathLst>
                  <a:path extrusionOk="0" h="18915" w="15245">
                    <a:moveTo>
                      <a:pt x="3807" y="0"/>
                    </a:moveTo>
                    <a:cubicBezTo>
                      <a:pt x="3600" y="0"/>
                      <a:pt x="3469" y="35"/>
                      <a:pt x="3469" y="35"/>
                    </a:cubicBezTo>
                    <a:lnTo>
                      <a:pt x="4103" y="3170"/>
                    </a:lnTo>
                    <a:lnTo>
                      <a:pt x="1601" y="8674"/>
                    </a:lnTo>
                    <a:lnTo>
                      <a:pt x="0" y="8974"/>
                    </a:lnTo>
                    <a:lnTo>
                      <a:pt x="1968" y="18915"/>
                    </a:lnTo>
                    <a:lnTo>
                      <a:pt x="4704" y="18381"/>
                    </a:lnTo>
                    <a:cubicBezTo>
                      <a:pt x="4704" y="18381"/>
                      <a:pt x="11542" y="18114"/>
                      <a:pt x="12809" y="17847"/>
                    </a:cubicBezTo>
                    <a:cubicBezTo>
                      <a:pt x="13010" y="17814"/>
                      <a:pt x="13210" y="17747"/>
                      <a:pt x="13376" y="17681"/>
                    </a:cubicBezTo>
                    <a:cubicBezTo>
                      <a:pt x="14611" y="17013"/>
                      <a:pt x="15244" y="15579"/>
                      <a:pt x="14911" y="14178"/>
                    </a:cubicBezTo>
                    <a:cubicBezTo>
                      <a:pt x="14310" y="11409"/>
                      <a:pt x="13143" y="6272"/>
                      <a:pt x="12743" y="6006"/>
                    </a:cubicBezTo>
                    <a:cubicBezTo>
                      <a:pt x="12667" y="5950"/>
                      <a:pt x="12485" y="5927"/>
                      <a:pt x="12230" y="5927"/>
                    </a:cubicBezTo>
                    <a:cubicBezTo>
                      <a:pt x="10792" y="5927"/>
                      <a:pt x="7039" y="6673"/>
                      <a:pt x="7039" y="6673"/>
                    </a:cubicBezTo>
                    <a:cubicBezTo>
                      <a:pt x="7039" y="6673"/>
                      <a:pt x="7027" y="6803"/>
                      <a:pt x="6990" y="6803"/>
                    </a:cubicBezTo>
                    <a:cubicBezTo>
                      <a:pt x="6919" y="6803"/>
                      <a:pt x="6755" y="6329"/>
                      <a:pt x="6405" y="3570"/>
                    </a:cubicBezTo>
                    <a:cubicBezTo>
                      <a:pt x="5995" y="373"/>
                      <a:pt x="4488"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p:nvPr/>
            </p:nvSpPr>
            <p:spPr>
              <a:xfrm>
                <a:off x="5572475" y="2239550"/>
                <a:ext cx="145975" cy="278550"/>
              </a:xfrm>
              <a:custGeom>
                <a:rect b="b" l="l" r="r" t="t"/>
                <a:pathLst>
                  <a:path extrusionOk="0" h="11142" w="5839">
                    <a:moveTo>
                      <a:pt x="3737" y="0"/>
                    </a:moveTo>
                    <a:lnTo>
                      <a:pt x="1" y="501"/>
                    </a:lnTo>
                    <a:lnTo>
                      <a:pt x="3136" y="11142"/>
                    </a:lnTo>
                    <a:lnTo>
                      <a:pt x="5838" y="10608"/>
                    </a:lnTo>
                    <a:lnTo>
                      <a:pt x="37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p:cNvSpPr/>
              <p:nvPr/>
            </p:nvSpPr>
            <p:spPr>
              <a:xfrm>
                <a:off x="1477050" y="5127450"/>
                <a:ext cx="4617500" cy="5850"/>
              </a:xfrm>
              <a:custGeom>
                <a:rect b="b" l="l" r="r" t="t"/>
                <a:pathLst>
                  <a:path extrusionOk="0" h="234" w="184700">
                    <a:moveTo>
                      <a:pt x="92367" y="0"/>
                    </a:moveTo>
                    <a:cubicBezTo>
                      <a:pt x="41330" y="0"/>
                      <a:pt x="1" y="67"/>
                      <a:pt x="1" y="134"/>
                    </a:cubicBezTo>
                    <a:cubicBezTo>
                      <a:pt x="1" y="167"/>
                      <a:pt x="41364" y="234"/>
                      <a:pt x="92367" y="234"/>
                    </a:cubicBezTo>
                    <a:cubicBezTo>
                      <a:pt x="143337" y="234"/>
                      <a:pt x="184699" y="167"/>
                      <a:pt x="184699" y="134"/>
                    </a:cubicBezTo>
                    <a:cubicBezTo>
                      <a:pt x="184699" y="67"/>
                      <a:pt x="143370" y="0"/>
                      <a:pt x="92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4"/>
              <p:cNvSpPr/>
              <p:nvPr/>
            </p:nvSpPr>
            <p:spPr>
              <a:xfrm>
                <a:off x="4622650" y="1342675"/>
                <a:ext cx="966525" cy="847250"/>
              </a:xfrm>
              <a:custGeom>
                <a:rect b="b" l="l" r="r" t="t"/>
                <a:pathLst>
                  <a:path extrusionOk="0" h="33890" w="38661">
                    <a:moveTo>
                      <a:pt x="19342" y="1"/>
                    </a:moveTo>
                    <a:cubicBezTo>
                      <a:pt x="16854" y="1"/>
                      <a:pt x="14328" y="553"/>
                      <a:pt x="11942" y="1718"/>
                    </a:cubicBezTo>
                    <a:cubicBezTo>
                      <a:pt x="3503" y="5820"/>
                      <a:pt x="0" y="15928"/>
                      <a:pt x="4103" y="24367"/>
                    </a:cubicBezTo>
                    <a:cubicBezTo>
                      <a:pt x="7040" y="30385"/>
                      <a:pt x="13072" y="33890"/>
                      <a:pt x="19347" y="33890"/>
                    </a:cubicBezTo>
                    <a:cubicBezTo>
                      <a:pt x="21837" y="33890"/>
                      <a:pt x="24365" y="33338"/>
                      <a:pt x="26752" y="32173"/>
                    </a:cubicBezTo>
                    <a:cubicBezTo>
                      <a:pt x="35158" y="28103"/>
                      <a:pt x="38661" y="17962"/>
                      <a:pt x="34591" y="9556"/>
                    </a:cubicBezTo>
                    <a:cubicBezTo>
                      <a:pt x="31653" y="3513"/>
                      <a:pt x="25619" y="1"/>
                      <a:pt x="193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4"/>
              <p:cNvSpPr/>
              <p:nvPr/>
            </p:nvSpPr>
            <p:spPr>
              <a:xfrm>
                <a:off x="4864475" y="1513825"/>
                <a:ext cx="429500" cy="526225"/>
              </a:xfrm>
              <a:custGeom>
                <a:rect b="b" l="l" r="r" t="t"/>
                <a:pathLst>
                  <a:path extrusionOk="0" h="21049" w="17180">
                    <a:moveTo>
                      <a:pt x="9211" y="1"/>
                    </a:moveTo>
                    <a:cubicBezTo>
                      <a:pt x="8084" y="1"/>
                      <a:pt x="6893" y="263"/>
                      <a:pt x="5705" y="842"/>
                    </a:cubicBezTo>
                    <a:cubicBezTo>
                      <a:pt x="768" y="3244"/>
                      <a:pt x="1" y="8014"/>
                      <a:pt x="1435" y="10950"/>
                    </a:cubicBezTo>
                    <a:cubicBezTo>
                      <a:pt x="2260" y="12664"/>
                      <a:pt x="3599" y="13895"/>
                      <a:pt x="5222" y="13895"/>
                    </a:cubicBezTo>
                    <a:cubicBezTo>
                      <a:pt x="5304" y="13895"/>
                      <a:pt x="5387" y="13892"/>
                      <a:pt x="5471" y="13885"/>
                    </a:cubicBezTo>
                    <a:cubicBezTo>
                      <a:pt x="5738" y="13885"/>
                      <a:pt x="5938" y="13618"/>
                      <a:pt x="5871" y="13385"/>
                    </a:cubicBezTo>
                    <a:cubicBezTo>
                      <a:pt x="5838" y="13185"/>
                      <a:pt x="5738" y="12651"/>
                      <a:pt x="5671" y="12451"/>
                    </a:cubicBezTo>
                    <a:cubicBezTo>
                      <a:pt x="5638" y="12151"/>
                      <a:pt x="5538" y="12084"/>
                      <a:pt x="5271" y="11950"/>
                    </a:cubicBezTo>
                    <a:cubicBezTo>
                      <a:pt x="4504" y="11583"/>
                      <a:pt x="3937" y="10983"/>
                      <a:pt x="3603" y="10216"/>
                    </a:cubicBezTo>
                    <a:cubicBezTo>
                      <a:pt x="2336" y="7614"/>
                      <a:pt x="3136" y="4312"/>
                      <a:pt x="6305" y="2777"/>
                    </a:cubicBezTo>
                    <a:cubicBezTo>
                      <a:pt x="7184" y="2343"/>
                      <a:pt x="8023" y="2141"/>
                      <a:pt x="8794" y="2141"/>
                    </a:cubicBezTo>
                    <a:cubicBezTo>
                      <a:pt x="10450" y="2141"/>
                      <a:pt x="11792" y="3074"/>
                      <a:pt x="12543" y="4645"/>
                    </a:cubicBezTo>
                    <a:cubicBezTo>
                      <a:pt x="14011" y="7647"/>
                      <a:pt x="13911" y="10816"/>
                      <a:pt x="11942" y="11784"/>
                    </a:cubicBezTo>
                    <a:cubicBezTo>
                      <a:pt x="11665" y="11931"/>
                      <a:pt x="11371" y="12000"/>
                      <a:pt x="11084" y="12000"/>
                    </a:cubicBezTo>
                    <a:cubicBezTo>
                      <a:pt x="10270" y="12000"/>
                      <a:pt x="9513" y="11446"/>
                      <a:pt x="9341" y="10583"/>
                    </a:cubicBezTo>
                    <a:cubicBezTo>
                      <a:pt x="9007" y="9082"/>
                      <a:pt x="8907" y="7380"/>
                      <a:pt x="8440" y="6446"/>
                    </a:cubicBezTo>
                    <a:cubicBezTo>
                      <a:pt x="8141" y="5823"/>
                      <a:pt x="7618" y="5386"/>
                      <a:pt x="6983" y="5386"/>
                    </a:cubicBezTo>
                    <a:cubicBezTo>
                      <a:pt x="6769" y="5386"/>
                      <a:pt x="6541" y="5436"/>
                      <a:pt x="6305" y="5546"/>
                    </a:cubicBezTo>
                    <a:cubicBezTo>
                      <a:pt x="5171" y="6113"/>
                      <a:pt x="4837" y="7681"/>
                      <a:pt x="5605" y="9215"/>
                    </a:cubicBezTo>
                    <a:cubicBezTo>
                      <a:pt x="5871" y="9782"/>
                      <a:pt x="6238" y="10283"/>
                      <a:pt x="6739" y="10716"/>
                    </a:cubicBezTo>
                    <a:cubicBezTo>
                      <a:pt x="6739" y="10716"/>
                      <a:pt x="7940" y="16087"/>
                      <a:pt x="8140" y="17021"/>
                    </a:cubicBezTo>
                    <a:cubicBezTo>
                      <a:pt x="8540" y="18889"/>
                      <a:pt x="9908" y="20757"/>
                      <a:pt x="10041" y="20990"/>
                    </a:cubicBezTo>
                    <a:cubicBezTo>
                      <a:pt x="10067" y="21030"/>
                      <a:pt x="10109" y="21048"/>
                      <a:pt x="10152" y="21048"/>
                    </a:cubicBezTo>
                    <a:cubicBezTo>
                      <a:pt x="10219" y="21048"/>
                      <a:pt x="10288" y="21004"/>
                      <a:pt x="10308" y="20924"/>
                    </a:cubicBezTo>
                    <a:cubicBezTo>
                      <a:pt x="10341" y="20723"/>
                      <a:pt x="10875" y="18455"/>
                      <a:pt x="10541" y="16620"/>
                    </a:cubicBezTo>
                    <a:cubicBezTo>
                      <a:pt x="10441" y="16087"/>
                      <a:pt x="9874" y="13385"/>
                      <a:pt x="9874" y="13385"/>
                    </a:cubicBezTo>
                    <a:lnTo>
                      <a:pt x="9874" y="13385"/>
                    </a:lnTo>
                    <a:cubicBezTo>
                      <a:pt x="10246" y="13668"/>
                      <a:pt x="10797" y="13820"/>
                      <a:pt x="11402" y="13820"/>
                    </a:cubicBezTo>
                    <a:cubicBezTo>
                      <a:pt x="11936" y="13820"/>
                      <a:pt x="12512" y="13702"/>
                      <a:pt x="13043" y="13451"/>
                    </a:cubicBezTo>
                    <a:cubicBezTo>
                      <a:pt x="16379" y="11817"/>
                      <a:pt x="17180" y="7681"/>
                      <a:pt x="15178" y="3611"/>
                    </a:cubicBezTo>
                    <a:cubicBezTo>
                      <a:pt x="14126" y="1438"/>
                      <a:pt x="11847" y="1"/>
                      <a:pt x="9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4"/>
              <p:cNvSpPr/>
              <p:nvPr/>
            </p:nvSpPr>
            <p:spPr>
              <a:xfrm>
                <a:off x="5488250" y="2776925"/>
                <a:ext cx="660500" cy="584450"/>
              </a:xfrm>
              <a:custGeom>
                <a:rect b="b" l="l" r="r" t="t"/>
                <a:pathLst>
                  <a:path extrusionOk="0" h="23378" w="26420">
                    <a:moveTo>
                      <a:pt x="13184" y="0"/>
                    </a:moveTo>
                    <a:cubicBezTo>
                      <a:pt x="8489" y="0"/>
                      <a:pt x="4077" y="2871"/>
                      <a:pt x="2302" y="7526"/>
                    </a:cubicBezTo>
                    <a:cubicBezTo>
                      <a:pt x="1" y="13530"/>
                      <a:pt x="3003" y="20302"/>
                      <a:pt x="9041" y="22604"/>
                    </a:cubicBezTo>
                    <a:cubicBezTo>
                      <a:pt x="10418" y="23129"/>
                      <a:pt x="11831" y="23378"/>
                      <a:pt x="13221" y="23378"/>
                    </a:cubicBezTo>
                    <a:cubicBezTo>
                      <a:pt x="17921" y="23378"/>
                      <a:pt x="22341" y="20526"/>
                      <a:pt x="24118" y="15865"/>
                    </a:cubicBezTo>
                    <a:cubicBezTo>
                      <a:pt x="26420" y="9828"/>
                      <a:pt x="23418" y="3056"/>
                      <a:pt x="17380" y="788"/>
                    </a:cubicBezTo>
                    <a:cubicBezTo>
                      <a:pt x="15998" y="253"/>
                      <a:pt x="14579" y="0"/>
                      <a:pt x="13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5611675" y="2890850"/>
                <a:ext cx="386125" cy="366950"/>
              </a:xfrm>
              <a:custGeom>
                <a:rect b="b" l="l" r="r" t="t"/>
                <a:pathLst>
                  <a:path extrusionOk="0" h="14678" w="15445">
                    <a:moveTo>
                      <a:pt x="14378" y="9107"/>
                    </a:moveTo>
                    <a:cubicBezTo>
                      <a:pt x="15445" y="5938"/>
                      <a:pt x="13844" y="2469"/>
                      <a:pt x="10708" y="1235"/>
                    </a:cubicBezTo>
                    <a:cubicBezTo>
                      <a:pt x="7573" y="0"/>
                      <a:pt x="4037" y="1468"/>
                      <a:pt x="2669" y="4537"/>
                    </a:cubicBezTo>
                    <a:cubicBezTo>
                      <a:pt x="2636" y="4604"/>
                      <a:pt x="2602" y="4704"/>
                      <a:pt x="2569" y="4770"/>
                    </a:cubicBezTo>
                    <a:cubicBezTo>
                      <a:pt x="2169" y="5838"/>
                      <a:pt x="2069" y="7005"/>
                      <a:pt x="2269" y="8106"/>
                    </a:cubicBezTo>
                    <a:lnTo>
                      <a:pt x="1" y="10841"/>
                    </a:lnTo>
                    <a:lnTo>
                      <a:pt x="3670" y="11042"/>
                    </a:lnTo>
                    <a:cubicBezTo>
                      <a:pt x="6739" y="14677"/>
                      <a:pt x="12576" y="13710"/>
                      <a:pt x="14311" y="9274"/>
                    </a:cubicBezTo>
                    <a:cubicBezTo>
                      <a:pt x="14344" y="9207"/>
                      <a:pt x="14378" y="9174"/>
                      <a:pt x="14378" y="9107"/>
                    </a:cubicBezTo>
                    <a:close/>
                    <a:moveTo>
                      <a:pt x="6572" y="11909"/>
                    </a:moveTo>
                    <a:cubicBezTo>
                      <a:pt x="5605" y="11542"/>
                      <a:pt x="4771" y="10908"/>
                      <a:pt x="4170" y="10074"/>
                    </a:cubicBezTo>
                    <a:lnTo>
                      <a:pt x="2035" y="9941"/>
                    </a:lnTo>
                    <a:lnTo>
                      <a:pt x="3336" y="8373"/>
                    </a:lnTo>
                    <a:cubicBezTo>
                      <a:pt x="3069" y="7306"/>
                      <a:pt x="3103" y="6171"/>
                      <a:pt x="3503" y="5137"/>
                    </a:cubicBezTo>
                    <a:cubicBezTo>
                      <a:pt x="3570" y="4971"/>
                      <a:pt x="3637" y="4804"/>
                      <a:pt x="3703" y="4670"/>
                    </a:cubicBezTo>
                    <a:cubicBezTo>
                      <a:pt x="4937" y="2235"/>
                      <a:pt x="7840" y="1134"/>
                      <a:pt x="10375" y="2135"/>
                    </a:cubicBezTo>
                    <a:cubicBezTo>
                      <a:pt x="12910" y="3136"/>
                      <a:pt x="14278" y="5905"/>
                      <a:pt x="13510" y="8506"/>
                    </a:cubicBezTo>
                    <a:cubicBezTo>
                      <a:pt x="13477" y="8640"/>
                      <a:pt x="13444" y="8773"/>
                      <a:pt x="13377" y="8907"/>
                    </a:cubicBezTo>
                    <a:cubicBezTo>
                      <a:pt x="12343" y="11609"/>
                      <a:pt x="9274" y="12976"/>
                      <a:pt x="6572" y="119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5760125" y="2980075"/>
                <a:ext cx="125100" cy="175150"/>
              </a:xfrm>
              <a:custGeom>
                <a:rect b="b" l="l" r="r" t="t"/>
                <a:pathLst>
                  <a:path extrusionOk="0" h="7006" w="5004">
                    <a:moveTo>
                      <a:pt x="4770" y="5671"/>
                    </a:moveTo>
                    <a:cubicBezTo>
                      <a:pt x="4637" y="5538"/>
                      <a:pt x="4070" y="4904"/>
                      <a:pt x="3936" y="4837"/>
                    </a:cubicBezTo>
                    <a:cubicBezTo>
                      <a:pt x="3836" y="4737"/>
                      <a:pt x="3736" y="4671"/>
                      <a:pt x="3603" y="4771"/>
                    </a:cubicBezTo>
                    <a:cubicBezTo>
                      <a:pt x="3436" y="4871"/>
                      <a:pt x="3036" y="5104"/>
                      <a:pt x="2936" y="5171"/>
                    </a:cubicBezTo>
                    <a:cubicBezTo>
                      <a:pt x="2802" y="5204"/>
                      <a:pt x="2702" y="5204"/>
                      <a:pt x="2602" y="5071"/>
                    </a:cubicBezTo>
                    <a:cubicBezTo>
                      <a:pt x="2235" y="4737"/>
                      <a:pt x="1935" y="4337"/>
                      <a:pt x="1701" y="3903"/>
                    </a:cubicBezTo>
                    <a:cubicBezTo>
                      <a:pt x="1501" y="3503"/>
                      <a:pt x="1368" y="3069"/>
                      <a:pt x="1301" y="2636"/>
                    </a:cubicBezTo>
                    <a:cubicBezTo>
                      <a:pt x="1268" y="2436"/>
                      <a:pt x="1368" y="2402"/>
                      <a:pt x="1468" y="2369"/>
                    </a:cubicBezTo>
                    <a:cubicBezTo>
                      <a:pt x="1568" y="2302"/>
                      <a:pt x="1668" y="2235"/>
                      <a:pt x="1768" y="2202"/>
                    </a:cubicBezTo>
                    <a:lnTo>
                      <a:pt x="1868" y="2135"/>
                    </a:lnTo>
                    <a:cubicBezTo>
                      <a:pt x="1902" y="2102"/>
                      <a:pt x="1968" y="2035"/>
                      <a:pt x="2002" y="2002"/>
                    </a:cubicBezTo>
                    <a:cubicBezTo>
                      <a:pt x="2102" y="1935"/>
                      <a:pt x="2135" y="1835"/>
                      <a:pt x="2102" y="1735"/>
                    </a:cubicBezTo>
                    <a:cubicBezTo>
                      <a:pt x="2102" y="1668"/>
                      <a:pt x="2068" y="834"/>
                      <a:pt x="2068" y="534"/>
                    </a:cubicBezTo>
                    <a:cubicBezTo>
                      <a:pt x="2035" y="201"/>
                      <a:pt x="1902" y="201"/>
                      <a:pt x="1835" y="167"/>
                    </a:cubicBezTo>
                    <a:cubicBezTo>
                      <a:pt x="1735" y="134"/>
                      <a:pt x="1668" y="67"/>
                      <a:pt x="1568" y="34"/>
                    </a:cubicBezTo>
                    <a:cubicBezTo>
                      <a:pt x="1401" y="1"/>
                      <a:pt x="1234" y="1"/>
                      <a:pt x="1101" y="67"/>
                    </a:cubicBezTo>
                    <a:cubicBezTo>
                      <a:pt x="667" y="267"/>
                      <a:pt x="300" y="634"/>
                      <a:pt x="134" y="1068"/>
                    </a:cubicBezTo>
                    <a:cubicBezTo>
                      <a:pt x="67" y="1235"/>
                      <a:pt x="34" y="1402"/>
                      <a:pt x="34" y="1602"/>
                    </a:cubicBezTo>
                    <a:cubicBezTo>
                      <a:pt x="0" y="2002"/>
                      <a:pt x="67" y="2402"/>
                      <a:pt x="167" y="2769"/>
                    </a:cubicBezTo>
                    <a:cubicBezTo>
                      <a:pt x="200" y="2903"/>
                      <a:pt x="567" y="4737"/>
                      <a:pt x="1801" y="5871"/>
                    </a:cubicBezTo>
                    <a:cubicBezTo>
                      <a:pt x="3036" y="7006"/>
                      <a:pt x="3136" y="6805"/>
                      <a:pt x="3403" y="6905"/>
                    </a:cubicBezTo>
                    <a:cubicBezTo>
                      <a:pt x="3836" y="6972"/>
                      <a:pt x="4303" y="6872"/>
                      <a:pt x="4637" y="6572"/>
                    </a:cubicBezTo>
                    <a:cubicBezTo>
                      <a:pt x="4837" y="6405"/>
                      <a:pt x="4937" y="6172"/>
                      <a:pt x="5004" y="5938"/>
                    </a:cubicBezTo>
                    <a:cubicBezTo>
                      <a:pt x="4937" y="5871"/>
                      <a:pt x="4870" y="5771"/>
                      <a:pt x="4770" y="56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1693050" y="1546550"/>
                <a:ext cx="446175" cy="445350"/>
              </a:xfrm>
              <a:custGeom>
                <a:rect b="b" l="l" r="r" t="t"/>
                <a:pathLst>
                  <a:path extrusionOk="0" h="17814" w="17847">
                    <a:moveTo>
                      <a:pt x="8907" y="0"/>
                    </a:moveTo>
                    <a:cubicBezTo>
                      <a:pt x="4003" y="0"/>
                      <a:pt x="0" y="3970"/>
                      <a:pt x="0" y="8907"/>
                    </a:cubicBezTo>
                    <a:cubicBezTo>
                      <a:pt x="0" y="13810"/>
                      <a:pt x="4003" y="17813"/>
                      <a:pt x="8907" y="17813"/>
                    </a:cubicBezTo>
                    <a:cubicBezTo>
                      <a:pt x="13844" y="17813"/>
                      <a:pt x="17846" y="13810"/>
                      <a:pt x="17846" y="8907"/>
                    </a:cubicBezTo>
                    <a:cubicBezTo>
                      <a:pt x="17846" y="3970"/>
                      <a:pt x="13844" y="0"/>
                      <a:pt x="89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1797300" y="1672200"/>
                <a:ext cx="237675" cy="193125"/>
              </a:xfrm>
              <a:custGeom>
                <a:rect b="b" l="l" r="r" t="t"/>
                <a:pathLst>
                  <a:path extrusionOk="0" h="7725" w="9507">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1804800" y="3730075"/>
                <a:ext cx="845625" cy="767500"/>
              </a:xfrm>
              <a:custGeom>
                <a:rect b="b" l="l" r="r" t="t"/>
                <a:pathLst>
                  <a:path extrusionOk="0" h="30700" w="33825">
                    <a:moveTo>
                      <a:pt x="16943" y="0"/>
                    </a:moveTo>
                    <a:cubicBezTo>
                      <a:pt x="15767" y="0"/>
                      <a:pt x="14571" y="137"/>
                      <a:pt x="13376" y="422"/>
                    </a:cubicBezTo>
                    <a:cubicBezTo>
                      <a:pt x="5104" y="2390"/>
                      <a:pt x="0" y="10663"/>
                      <a:pt x="1968" y="18902"/>
                    </a:cubicBezTo>
                    <a:cubicBezTo>
                      <a:pt x="3651" y="25947"/>
                      <a:pt x="9942" y="30699"/>
                      <a:pt x="16881" y="30699"/>
                    </a:cubicBezTo>
                    <a:cubicBezTo>
                      <a:pt x="18058" y="30699"/>
                      <a:pt x="19253" y="30562"/>
                      <a:pt x="20448" y="30277"/>
                    </a:cubicBezTo>
                    <a:cubicBezTo>
                      <a:pt x="28721" y="28342"/>
                      <a:pt x="33824" y="20036"/>
                      <a:pt x="31856" y="11797"/>
                    </a:cubicBezTo>
                    <a:cubicBezTo>
                      <a:pt x="30174" y="4753"/>
                      <a:pt x="23882" y="0"/>
                      <a:pt x="169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1999925" y="3887600"/>
                <a:ext cx="455350" cy="453225"/>
              </a:xfrm>
              <a:custGeom>
                <a:rect b="b" l="l" r="r" t="t"/>
                <a:pathLst>
                  <a:path extrusionOk="0" h="18129" w="18214">
                    <a:moveTo>
                      <a:pt x="11859" y="1492"/>
                    </a:moveTo>
                    <a:cubicBezTo>
                      <a:pt x="12047" y="1492"/>
                      <a:pt x="12232" y="1503"/>
                      <a:pt x="12410" y="1527"/>
                    </a:cubicBezTo>
                    <a:cubicBezTo>
                      <a:pt x="12810" y="1560"/>
                      <a:pt x="13177" y="1693"/>
                      <a:pt x="13510" y="1927"/>
                    </a:cubicBezTo>
                    <a:cubicBezTo>
                      <a:pt x="13844" y="2127"/>
                      <a:pt x="14111" y="2394"/>
                      <a:pt x="14344" y="2694"/>
                    </a:cubicBezTo>
                    <a:cubicBezTo>
                      <a:pt x="14645" y="3161"/>
                      <a:pt x="14845" y="3628"/>
                      <a:pt x="14978" y="4162"/>
                    </a:cubicBezTo>
                    <a:cubicBezTo>
                      <a:pt x="15245" y="5029"/>
                      <a:pt x="15312" y="5263"/>
                      <a:pt x="15812" y="7464"/>
                    </a:cubicBezTo>
                    <a:cubicBezTo>
                      <a:pt x="16346" y="9632"/>
                      <a:pt x="16379" y="9899"/>
                      <a:pt x="16546" y="10800"/>
                    </a:cubicBezTo>
                    <a:cubicBezTo>
                      <a:pt x="16679" y="11300"/>
                      <a:pt x="16713" y="11834"/>
                      <a:pt x="16646" y="12368"/>
                    </a:cubicBezTo>
                    <a:cubicBezTo>
                      <a:pt x="16579" y="12768"/>
                      <a:pt x="16446" y="13135"/>
                      <a:pt x="16246" y="13468"/>
                    </a:cubicBezTo>
                    <a:cubicBezTo>
                      <a:pt x="16046" y="13802"/>
                      <a:pt x="15779" y="14069"/>
                      <a:pt x="15445" y="14302"/>
                    </a:cubicBezTo>
                    <a:cubicBezTo>
                      <a:pt x="15012" y="14603"/>
                      <a:pt x="14511" y="14803"/>
                      <a:pt x="14011" y="14936"/>
                    </a:cubicBezTo>
                    <a:cubicBezTo>
                      <a:pt x="13177" y="15203"/>
                      <a:pt x="12910" y="15270"/>
                      <a:pt x="10708" y="15770"/>
                    </a:cubicBezTo>
                    <a:cubicBezTo>
                      <a:pt x="8507" y="16304"/>
                      <a:pt x="8273" y="16337"/>
                      <a:pt x="7373" y="16504"/>
                    </a:cubicBezTo>
                    <a:cubicBezTo>
                      <a:pt x="7017" y="16593"/>
                      <a:pt x="6661" y="16637"/>
                      <a:pt x="6305" y="16637"/>
                    </a:cubicBezTo>
                    <a:cubicBezTo>
                      <a:pt x="6127" y="16637"/>
                      <a:pt x="5949" y="16626"/>
                      <a:pt x="5772" y="16604"/>
                    </a:cubicBezTo>
                    <a:cubicBezTo>
                      <a:pt x="5405" y="16537"/>
                      <a:pt x="5038" y="16404"/>
                      <a:pt x="4704" y="16204"/>
                    </a:cubicBezTo>
                    <a:cubicBezTo>
                      <a:pt x="4371" y="16004"/>
                      <a:pt x="4104" y="15703"/>
                      <a:pt x="3904" y="15403"/>
                    </a:cubicBezTo>
                    <a:cubicBezTo>
                      <a:pt x="3603" y="14936"/>
                      <a:pt x="3370" y="14469"/>
                      <a:pt x="3236" y="13935"/>
                    </a:cubicBezTo>
                    <a:cubicBezTo>
                      <a:pt x="3003" y="13068"/>
                      <a:pt x="2936" y="12835"/>
                      <a:pt x="2403" y="10633"/>
                    </a:cubicBezTo>
                    <a:cubicBezTo>
                      <a:pt x="1902" y="8465"/>
                      <a:pt x="1835" y="8198"/>
                      <a:pt x="1669" y="7297"/>
                    </a:cubicBezTo>
                    <a:cubicBezTo>
                      <a:pt x="1535" y="6797"/>
                      <a:pt x="1535" y="6263"/>
                      <a:pt x="1602" y="5730"/>
                    </a:cubicBezTo>
                    <a:cubicBezTo>
                      <a:pt x="1702" y="4929"/>
                      <a:pt x="2136" y="4229"/>
                      <a:pt x="2769" y="3795"/>
                    </a:cubicBezTo>
                    <a:cubicBezTo>
                      <a:pt x="3203" y="3495"/>
                      <a:pt x="3703" y="3295"/>
                      <a:pt x="4237" y="3161"/>
                    </a:cubicBezTo>
                    <a:cubicBezTo>
                      <a:pt x="5071" y="2894"/>
                      <a:pt x="5338" y="2828"/>
                      <a:pt x="7506" y="2327"/>
                    </a:cubicBezTo>
                    <a:lnTo>
                      <a:pt x="7506" y="2361"/>
                    </a:lnTo>
                    <a:cubicBezTo>
                      <a:pt x="9674" y="1827"/>
                      <a:pt x="9941" y="1760"/>
                      <a:pt x="10842" y="1593"/>
                    </a:cubicBezTo>
                    <a:cubicBezTo>
                      <a:pt x="11165" y="1529"/>
                      <a:pt x="11516" y="1492"/>
                      <a:pt x="11859" y="1492"/>
                    </a:cubicBezTo>
                    <a:close/>
                    <a:moveTo>
                      <a:pt x="11848" y="1"/>
                    </a:moveTo>
                    <a:cubicBezTo>
                      <a:pt x="11423" y="1"/>
                      <a:pt x="10999" y="45"/>
                      <a:pt x="10575" y="126"/>
                    </a:cubicBezTo>
                    <a:cubicBezTo>
                      <a:pt x="9674" y="292"/>
                      <a:pt x="9408" y="359"/>
                      <a:pt x="7173" y="893"/>
                    </a:cubicBezTo>
                    <a:lnTo>
                      <a:pt x="7173" y="826"/>
                    </a:lnTo>
                    <a:cubicBezTo>
                      <a:pt x="4938" y="1360"/>
                      <a:pt x="4671" y="1427"/>
                      <a:pt x="3804" y="1693"/>
                    </a:cubicBezTo>
                    <a:cubicBezTo>
                      <a:pt x="3136" y="1860"/>
                      <a:pt x="2503" y="2127"/>
                      <a:pt x="1902" y="2527"/>
                    </a:cubicBezTo>
                    <a:cubicBezTo>
                      <a:pt x="901" y="3228"/>
                      <a:pt x="234" y="4295"/>
                      <a:pt x="101" y="5496"/>
                    </a:cubicBezTo>
                    <a:cubicBezTo>
                      <a:pt x="1" y="6197"/>
                      <a:pt x="34" y="6897"/>
                      <a:pt x="168" y="7564"/>
                    </a:cubicBezTo>
                    <a:cubicBezTo>
                      <a:pt x="334" y="8465"/>
                      <a:pt x="401" y="8732"/>
                      <a:pt x="935" y="10967"/>
                    </a:cubicBezTo>
                    <a:cubicBezTo>
                      <a:pt x="1469" y="13168"/>
                      <a:pt x="1535" y="13468"/>
                      <a:pt x="1769" y="14336"/>
                    </a:cubicBezTo>
                    <a:cubicBezTo>
                      <a:pt x="1936" y="15003"/>
                      <a:pt x="2202" y="15637"/>
                      <a:pt x="2603" y="16204"/>
                    </a:cubicBezTo>
                    <a:cubicBezTo>
                      <a:pt x="2936" y="16737"/>
                      <a:pt x="3370" y="17171"/>
                      <a:pt x="3904" y="17471"/>
                    </a:cubicBezTo>
                    <a:cubicBezTo>
                      <a:pt x="4404" y="17805"/>
                      <a:pt x="4971" y="18005"/>
                      <a:pt x="5571" y="18072"/>
                    </a:cubicBezTo>
                    <a:cubicBezTo>
                      <a:pt x="5834" y="18109"/>
                      <a:pt x="6097" y="18128"/>
                      <a:pt x="6360" y="18128"/>
                    </a:cubicBezTo>
                    <a:cubicBezTo>
                      <a:pt x="6797" y="18128"/>
                      <a:pt x="7235" y="18076"/>
                      <a:pt x="7673" y="17972"/>
                    </a:cubicBezTo>
                    <a:cubicBezTo>
                      <a:pt x="8540" y="17805"/>
                      <a:pt x="8840" y="17738"/>
                      <a:pt x="11042" y="17238"/>
                    </a:cubicBezTo>
                    <a:cubicBezTo>
                      <a:pt x="13277" y="16704"/>
                      <a:pt x="13544" y="16604"/>
                      <a:pt x="14411" y="16404"/>
                    </a:cubicBezTo>
                    <a:cubicBezTo>
                      <a:pt x="15078" y="16204"/>
                      <a:pt x="15712" y="15937"/>
                      <a:pt x="16312" y="15570"/>
                    </a:cubicBezTo>
                    <a:cubicBezTo>
                      <a:pt x="16813" y="15203"/>
                      <a:pt x="17213" y="14769"/>
                      <a:pt x="17547" y="14269"/>
                    </a:cubicBezTo>
                    <a:cubicBezTo>
                      <a:pt x="17847" y="13769"/>
                      <a:pt x="18047" y="13202"/>
                      <a:pt x="18147" y="12601"/>
                    </a:cubicBezTo>
                    <a:cubicBezTo>
                      <a:pt x="18214" y="11901"/>
                      <a:pt x="18180" y="11200"/>
                      <a:pt x="18047" y="10500"/>
                    </a:cubicBezTo>
                    <a:cubicBezTo>
                      <a:pt x="17880" y="9632"/>
                      <a:pt x="17814" y="9366"/>
                      <a:pt x="17280" y="7131"/>
                    </a:cubicBezTo>
                    <a:cubicBezTo>
                      <a:pt x="16746" y="4896"/>
                      <a:pt x="16679" y="4629"/>
                      <a:pt x="16446" y="3762"/>
                    </a:cubicBezTo>
                    <a:cubicBezTo>
                      <a:pt x="16279" y="3094"/>
                      <a:pt x="16012" y="2461"/>
                      <a:pt x="15612" y="1860"/>
                    </a:cubicBezTo>
                    <a:cubicBezTo>
                      <a:pt x="15278" y="1360"/>
                      <a:pt x="14845" y="960"/>
                      <a:pt x="14344" y="659"/>
                    </a:cubicBezTo>
                    <a:cubicBezTo>
                      <a:pt x="13811" y="326"/>
                      <a:pt x="13244" y="126"/>
                      <a:pt x="12677" y="59"/>
                    </a:cubicBezTo>
                    <a:cubicBezTo>
                      <a:pt x="12400" y="19"/>
                      <a:pt x="12124" y="1"/>
                      <a:pt x="118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2089175" y="4006050"/>
                <a:ext cx="260350" cy="216125"/>
              </a:xfrm>
              <a:custGeom>
                <a:rect b="b" l="l" r="r" t="t"/>
                <a:pathLst>
                  <a:path extrusionOk="0" h="8645" w="10414">
                    <a:moveTo>
                      <a:pt x="5537" y="1505"/>
                    </a:moveTo>
                    <a:cubicBezTo>
                      <a:pt x="6748" y="1505"/>
                      <a:pt x="7948" y="2265"/>
                      <a:pt x="8273" y="3660"/>
                    </a:cubicBezTo>
                    <a:cubicBezTo>
                      <a:pt x="8640" y="5161"/>
                      <a:pt x="7706" y="6696"/>
                      <a:pt x="6204" y="7063"/>
                    </a:cubicBezTo>
                    <a:cubicBezTo>
                      <a:pt x="5979" y="7115"/>
                      <a:pt x="5758" y="7140"/>
                      <a:pt x="5544" y="7140"/>
                    </a:cubicBezTo>
                    <a:cubicBezTo>
                      <a:pt x="3445" y="7140"/>
                      <a:pt x="1989" y="4763"/>
                      <a:pt x="3169" y="2826"/>
                    </a:cubicBezTo>
                    <a:cubicBezTo>
                      <a:pt x="3725" y="1928"/>
                      <a:pt x="4634" y="1505"/>
                      <a:pt x="5537" y="1505"/>
                    </a:cubicBezTo>
                    <a:close/>
                    <a:moveTo>
                      <a:pt x="5553" y="0"/>
                    </a:moveTo>
                    <a:cubicBezTo>
                      <a:pt x="5217" y="0"/>
                      <a:pt x="4876" y="41"/>
                      <a:pt x="4537" y="124"/>
                    </a:cubicBezTo>
                    <a:cubicBezTo>
                      <a:pt x="801" y="992"/>
                      <a:pt x="0" y="5962"/>
                      <a:pt x="3269" y="7997"/>
                    </a:cubicBezTo>
                    <a:cubicBezTo>
                      <a:pt x="4000" y="8444"/>
                      <a:pt x="4771" y="8645"/>
                      <a:pt x="5518" y="8645"/>
                    </a:cubicBezTo>
                    <a:cubicBezTo>
                      <a:pt x="8111" y="8645"/>
                      <a:pt x="10414" y="6227"/>
                      <a:pt x="9740" y="3327"/>
                    </a:cubicBezTo>
                    <a:cubicBezTo>
                      <a:pt x="9257" y="1336"/>
                      <a:pt x="7489" y="0"/>
                      <a:pt x="5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2278475" y="3953375"/>
                <a:ext cx="60600" cy="50475"/>
              </a:xfrm>
              <a:custGeom>
                <a:rect b="b" l="l" r="r" t="t"/>
                <a:pathLst>
                  <a:path extrusionOk="0" h="2019" w="2424">
                    <a:moveTo>
                      <a:pt x="1304" y="0"/>
                    </a:moveTo>
                    <a:cubicBezTo>
                      <a:pt x="1226" y="0"/>
                      <a:pt x="1147" y="10"/>
                      <a:pt x="1068" y="30"/>
                    </a:cubicBezTo>
                    <a:cubicBezTo>
                      <a:pt x="167" y="230"/>
                      <a:pt x="0" y="1397"/>
                      <a:pt x="767" y="1864"/>
                    </a:cubicBezTo>
                    <a:cubicBezTo>
                      <a:pt x="942" y="1970"/>
                      <a:pt x="1124" y="2018"/>
                      <a:pt x="1301" y="2018"/>
                    </a:cubicBezTo>
                    <a:cubicBezTo>
                      <a:pt x="1900" y="2018"/>
                      <a:pt x="2423" y="1467"/>
                      <a:pt x="2268" y="797"/>
                    </a:cubicBezTo>
                    <a:cubicBezTo>
                      <a:pt x="2155" y="314"/>
                      <a:pt x="1751" y="0"/>
                      <a:pt x="1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5042950" y="3791500"/>
                <a:ext cx="358600" cy="357775"/>
              </a:xfrm>
              <a:custGeom>
                <a:rect b="b" l="l" r="r" t="t"/>
                <a:pathLst>
                  <a:path extrusionOk="0" h="14311" w="14344">
                    <a:moveTo>
                      <a:pt x="7172" y="0"/>
                    </a:moveTo>
                    <a:cubicBezTo>
                      <a:pt x="3236" y="0"/>
                      <a:pt x="0" y="3202"/>
                      <a:pt x="33" y="7172"/>
                    </a:cubicBezTo>
                    <a:cubicBezTo>
                      <a:pt x="0" y="11108"/>
                      <a:pt x="3236" y="14310"/>
                      <a:pt x="7172" y="14310"/>
                    </a:cubicBezTo>
                    <a:cubicBezTo>
                      <a:pt x="11141" y="14310"/>
                      <a:pt x="14344" y="11108"/>
                      <a:pt x="14344" y="7172"/>
                    </a:cubicBezTo>
                    <a:cubicBezTo>
                      <a:pt x="14344" y="3202"/>
                      <a:pt x="11141" y="0"/>
                      <a:pt x="71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5172200" y="3862375"/>
                <a:ext cx="100925" cy="216000"/>
              </a:xfrm>
              <a:custGeom>
                <a:rect b="b" l="l" r="r" t="t"/>
                <a:pathLst>
                  <a:path extrusionOk="0" h="8640" w="4037">
                    <a:moveTo>
                      <a:pt x="2802" y="0"/>
                    </a:moveTo>
                    <a:cubicBezTo>
                      <a:pt x="1501" y="0"/>
                      <a:pt x="934" y="601"/>
                      <a:pt x="934" y="1668"/>
                    </a:cubicBezTo>
                    <a:lnTo>
                      <a:pt x="934" y="2836"/>
                    </a:lnTo>
                    <a:lnTo>
                      <a:pt x="0" y="2836"/>
                    </a:lnTo>
                    <a:lnTo>
                      <a:pt x="0" y="4304"/>
                    </a:lnTo>
                    <a:lnTo>
                      <a:pt x="901" y="4304"/>
                    </a:lnTo>
                    <a:lnTo>
                      <a:pt x="901" y="8640"/>
                    </a:lnTo>
                    <a:lnTo>
                      <a:pt x="2669" y="8640"/>
                    </a:lnTo>
                    <a:lnTo>
                      <a:pt x="2669" y="4304"/>
                    </a:lnTo>
                    <a:lnTo>
                      <a:pt x="3870" y="4304"/>
                    </a:lnTo>
                    <a:lnTo>
                      <a:pt x="4003" y="2836"/>
                    </a:lnTo>
                    <a:lnTo>
                      <a:pt x="2669" y="2836"/>
                    </a:lnTo>
                    <a:lnTo>
                      <a:pt x="2669" y="2002"/>
                    </a:lnTo>
                    <a:cubicBezTo>
                      <a:pt x="2669" y="1668"/>
                      <a:pt x="2736" y="1535"/>
                      <a:pt x="3069" y="1535"/>
                    </a:cubicBezTo>
                    <a:lnTo>
                      <a:pt x="4037" y="1535"/>
                    </a:lnTo>
                    <a:lnTo>
                      <a:pt x="4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2862225" y="908600"/>
                <a:ext cx="2064000" cy="4229700"/>
              </a:xfrm>
              <a:custGeom>
                <a:rect b="b" l="l" r="r" t="t"/>
                <a:pathLst>
                  <a:path extrusionOk="0" h="169188" w="82560">
                    <a:moveTo>
                      <a:pt x="12542" y="0"/>
                    </a:moveTo>
                    <a:cubicBezTo>
                      <a:pt x="5637" y="0"/>
                      <a:pt x="0" y="5604"/>
                      <a:pt x="33" y="12509"/>
                    </a:cubicBezTo>
                    <a:lnTo>
                      <a:pt x="0" y="156646"/>
                    </a:lnTo>
                    <a:cubicBezTo>
                      <a:pt x="0" y="163551"/>
                      <a:pt x="5604" y="169155"/>
                      <a:pt x="12509" y="169155"/>
                    </a:cubicBezTo>
                    <a:lnTo>
                      <a:pt x="69983" y="169188"/>
                    </a:lnTo>
                    <a:cubicBezTo>
                      <a:pt x="76922" y="169188"/>
                      <a:pt x="82526" y="163584"/>
                      <a:pt x="82526" y="156646"/>
                    </a:cubicBezTo>
                    <a:lnTo>
                      <a:pt x="82559" y="12543"/>
                    </a:lnTo>
                    <a:cubicBezTo>
                      <a:pt x="82559" y="5638"/>
                      <a:pt x="76955" y="34"/>
                      <a:pt x="70050" y="34"/>
                    </a:cubicBezTo>
                    <a:lnTo>
                      <a:pt x="12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4"/>
              <p:cNvSpPr/>
              <p:nvPr/>
            </p:nvSpPr>
            <p:spPr>
              <a:xfrm>
                <a:off x="2957275" y="1035350"/>
                <a:ext cx="1873025" cy="3955350"/>
              </a:xfrm>
              <a:custGeom>
                <a:rect b="b" l="l" r="r" t="t"/>
                <a:pathLst>
                  <a:path extrusionOk="0" h="158214" w="74921">
                    <a:moveTo>
                      <a:pt x="8746" y="0"/>
                    </a:moveTo>
                    <a:cubicBezTo>
                      <a:pt x="3904" y="0"/>
                      <a:pt x="1" y="3924"/>
                      <a:pt x="34" y="8740"/>
                    </a:cubicBezTo>
                    <a:lnTo>
                      <a:pt x="1" y="149441"/>
                    </a:lnTo>
                    <a:cubicBezTo>
                      <a:pt x="1" y="154278"/>
                      <a:pt x="3904" y="158180"/>
                      <a:pt x="8740" y="158180"/>
                    </a:cubicBezTo>
                    <a:lnTo>
                      <a:pt x="66115" y="158214"/>
                    </a:lnTo>
                    <a:cubicBezTo>
                      <a:pt x="70951" y="158214"/>
                      <a:pt x="74888" y="154311"/>
                      <a:pt x="74888" y="149474"/>
                    </a:cubicBezTo>
                    <a:lnTo>
                      <a:pt x="74921" y="8773"/>
                    </a:lnTo>
                    <a:cubicBezTo>
                      <a:pt x="74921" y="3937"/>
                      <a:pt x="71018" y="34"/>
                      <a:pt x="66181" y="34"/>
                    </a:cubicBezTo>
                    <a:lnTo>
                      <a:pt x="55040" y="34"/>
                    </a:lnTo>
                    <a:cubicBezTo>
                      <a:pt x="53506" y="67"/>
                      <a:pt x="52305" y="1301"/>
                      <a:pt x="52338" y="2836"/>
                    </a:cubicBezTo>
                    <a:lnTo>
                      <a:pt x="52338" y="4871"/>
                    </a:lnTo>
                    <a:cubicBezTo>
                      <a:pt x="52372" y="6372"/>
                      <a:pt x="51137" y="7639"/>
                      <a:pt x="49603" y="7673"/>
                    </a:cubicBezTo>
                    <a:lnTo>
                      <a:pt x="27887" y="7673"/>
                    </a:lnTo>
                    <a:cubicBezTo>
                      <a:pt x="26353" y="7639"/>
                      <a:pt x="25152" y="6372"/>
                      <a:pt x="25185" y="4837"/>
                    </a:cubicBezTo>
                    <a:lnTo>
                      <a:pt x="25185" y="2836"/>
                    </a:lnTo>
                    <a:cubicBezTo>
                      <a:pt x="25219" y="1301"/>
                      <a:pt x="24018" y="34"/>
                      <a:pt x="22484" y="0"/>
                    </a:cubicBezTo>
                    <a:lnTo>
                      <a:pt x="8807" y="0"/>
                    </a:lnTo>
                    <a:cubicBezTo>
                      <a:pt x="8787" y="0"/>
                      <a:pt x="8766" y="0"/>
                      <a:pt x="8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4"/>
              <p:cNvSpPr/>
              <p:nvPr/>
            </p:nvSpPr>
            <p:spPr>
              <a:xfrm>
                <a:off x="4470875" y="1320550"/>
                <a:ext cx="161800" cy="3375"/>
              </a:xfrm>
              <a:custGeom>
                <a:rect b="b" l="l" r="r" t="t"/>
                <a:pathLst>
                  <a:path extrusionOk="0" h="135" w="6472">
                    <a:moveTo>
                      <a:pt x="3236" y="1"/>
                    </a:moveTo>
                    <a:cubicBezTo>
                      <a:pt x="1434" y="1"/>
                      <a:pt x="0" y="67"/>
                      <a:pt x="0" y="101"/>
                    </a:cubicBezTo>
                    <a:cubicBezTo>
                      <a:pt x="0" y="134"/>
                      <a:pt x="1468" y="134"/>
                      <a:pt x="3236" y="134"/>
                    </a:cubicBezTo>
                    <a:cubicBezTo>
                      <a:pt x="5037" y="134"/>
                      <a:pt x="6471" y="67"/>
                      <a:pt x="6471" y="34"/>
                    </a:cubicBezTo>
                    <a:cubicBezTo>
                      <a:pt x="6471" y="1"/>
                      <a:pt x="5037" y="1"/>
                      <a:pt x="3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4470875" y="1361900"/>
                <a:ext cx="161800" cy="3700"/>
              </a:xfrm>
              <a:custGeom>
                <a:rect b="b" l="l" r="r" t="t"/>
                <a:pathLst>
                  <a:path extrusionOk="0" h="148" w="6472">
                    <a:moveTo>
                      <a:pt x="4697" y="1"/>
                    </a:moveTo>
                    <a:cubicBezTo>
                      <a:pt x="4259" y="1"/>
                      <a:pt x="3763" y="5"/>
                      <a:pt x="3236" y="15"/>
                    </a:cubicBezTo>
                    <a:cubicBezTo>
                      <a:pt x="1468" y="15"/>
                      <a:pt x="0" y="48"/>
                      <a:pt x="0" y="81"/>
                    </a:cubicBezTo>
                    <a:cubicBezTo>
                      <a:pt x="0" y="148"/>
                      <a:pt x="1468" y="148"/>
                      <a:pt x="3236" y="148"/>
                    </a:cubicBezTo>
                    <a:cubicBezTo>
                      <a:pt x="5037" y="115"/>
                      <a:pt x="6471" y="81"/>
                      <a:pt x="6471" y="48"/>
                    </a:cubicBezTo>
                    <a:cubicBezTo>
                      <a:pt x="6471" y="24"/>
                      <a:pt x="5754" y="1"/>
                      <a:pt x="4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4471700" y="1403125"/>
                <a:ext cx="161800" cy="3700"/>
              </a:xfrm>
              <a:custGeom>
                <a:rect b="b" l="l" r="r" t="t"/>
                <a:pathLst>
                  <a:path extrusionOk="0" h="148" w="6472">
                    <a:moveTo>
                      <a:pt x="3236" y="0"/>
                    </a:moveTo>
                    <a:cubicBezTo>
                      <a:pt x="1435" y="33"/>
                      <a:pt x="0" y="67"/>
                      <a:pt x="0" y="100"/>
                    </a:cubicBezTo>
                    <a:cubicBezTo>
                      <a:pt x="0" y="124"/>
                      <a:pt x="718" y="147"/>
                      <a:pt x="1775" y="147"/>
                    </a:cubicBezTo>
                    <a:cubicBezTo>
                      <a:pt x="2212" y="147"/>
                      <a:pt x="2708" y="143"/>
                      <a:pt x="3236" y="133"/>
                    </a:cubicBezTo>
                    <a:cubicBezTo>
                      <a:pt x="5004" y="133"/>
                      <a:pt x="6472" y="100"/>
                      <a:pt x="6472" y="33"/>
                    </a:cubicBezTo>
                    <a:cubicBezTo>
                      <a:pt x="6472" y="0"/>
                      <a:pt x="5004" y="0"/>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3108225" y="1276525"/>
                <a:ext cx="165150" cy="171650"/>
              </a:xfrm>
              <a:custGeom>
                <a:rect b="b" l="l" r="r" t="t"/>
                <a:pathLst>
                  <a:path extrusionOk="0" h="6866" w="6606">
                    <a:moveTo>
                      <a:pt x="134" y="2862"/>
                    </a:moveTo>
                    <a:lnTo>
                      <a:pt x="134" y="2862"/>
                    </a:lnTo>
                    <a:cubicBezTo>
                      <a:pt x="34" y="2996"/>
                      <a:pt x="0" y="3129"/>
                      <a:pt x="0" y="3296"/>
                    </a:cubicBezTo>
                    <a:lnTo>
                      <a:pt x="0" y="3730"/>
                    </a:lnTo>
                    <a:lnTo>
                      <a:pt x="0" y="4530"/>
                    </a:lnTo>
                    <a:cubicBezTo>
                      <a:pt x="34" y="4997"/>
                      <a:pt x="34" y="5464"/>
                      <a:pt x="34" y="5765"/>
                    </a:cubicBezTo>
                    <a:lnTo>
                      <a:pt x="34" y="5731"/>
                    </a:lnTo>
                    <a:lnTo>
                      <a:pt x="34" y="4497"/>
                    </a:lnTo>
                    <a:lnTo>
                      <a:pt x="34" y="3696"/>
                    </a:lnTo>
                    <a:cubicBezTo>
                      <a:pt x="0" y="3430"/>
                      <a:pt x="34" y="3129"/>
                      <a:pt x="134" y="2862"/>
                    </a:cubicBezTo>
                    <a:close/>
                    <a:moveTo>
                      <a:pt x="3169" y="1"/>
                    </a:moveTo>
                    <a:cubicBezTo>
                      <a:pt x="3013" y="1"/>
                      <a:pt x="2849" y="63"/>
                      <a:pt x="2702" y="161"/>
                    </a:cubicBezTo>
                    <a:cubicBezTo>
                      <a:pt x="2536" y="294"/>
                      <a:pt x="2436" y="427"/>
                      <a:pt x="2302" y="561"/>
                    </a:cubicBezTo>
                    <a:lnTo>
                      <a:pt x="1502" y="1395"/>
                    </a:lnTo>
                    <a:cubicBezTo>
                      <a:pt x="1001" y="1895"/>
                      <a:pt x="534" y="2362"/>
                      <a:pt x="134" y="2862"/>
                    </a:cubicBezTo>
                    <a:cubicBezTo>
                      <a:pt x="501" y="2429"/>
                      <a:pt x="1035" y="1962"/>
                      <a:pt x="1535" y="1461"/>
                    </a:cubicBezTo>
                    <a:lnTo>
                      <a:pt x="2302" y="661"/>
                    </a:lnTo>
                    <a:cubicBezTo>
                      <a:pt x="2469" y="494"/>
                      <a:pt x="2602" y="361"/>
                      <a:pt x="2736" y="227"/>
                    </a:cubicBezTo>
                    <a:cubicBezTo>
                      <a:pt x="2836" y="152"/>
                      <a:pt x="2973" y="115"/>
                      <a:pt x="3106" y="115"/>
                    </a:cubicBezTo>
                    <a:cubicBezTo>
                      <a:pt x="3151" y="115"/>
                      <a:pt x="3194" y="119"/>
                      <a:pt x="3236" y="127"/>
                    </a:cubicBezTo>
                    <a:cubicBezTo>
                      <a:pt x="3403" y="161"/>
                      <a:pt x="3536" y="327"/>
                      <a:pt x="3703" y="494"/>
                    </a:cubicBezTo>
                    <a:lnTo>
                      <a:pt x="4137" y="928"/>
                    </a:lnTo>
                    <a:lnTo>
                      <a:pt x="5071" y="1828"/>
                    </a:lnTo>
                    <a:lnTo>
                      <a:pt x="6038" y="2796"/>
                    </a:lnTo>
                    <a:cubicBezTo>
                      <a:pt x="6205" y="2896"/>
                      <a:pt x="6305" y="3096"/>
                      <a:pt x="6338" y="3296"/>
                    </a:cubicBezTo>
                    <a:lnTo>
                      <a:pt x="6338" y="3997"/>
                    </a:lnTo>
                    <a:cubicBezTo>
                      <a:pt x="6371" y="4907"/>
                      <a:pt x="6372" y="5817"/>
                      <a:pt x="6372" y="6665"/>
                    </a:cubicBezTo>
                    <a:lnTo>
                      <a:pt x="4333" y="6665"/>
                    </a:lnTo>
                    <a:cubicBezTo>
                      <a:pt x="4304" y="6056"/>
                      <a:pt x="4304" y="5477"/>
                      <a:pt x="4304" y="4897"/>
                    </a:cubicBezTo>
                    <a:cubicBezTo>
                      <a:pt x="4304" y="4564"/>
                      <a:pt x="4070" y="4263"/>
                      <a:pt x="3736" y="4230"/>
                    </a:cubicBezTo>
                    <a:lnTo>
                      <a:pt x="2903" y="4230"/>
                    </a:lnTo>
                    <a:cubicBezTo>
                      <a:pt x="2602" y="4263"/>
                      <a:pt x="2369" y="4464"/>
                      <a:pt x="2302" y="4764"/>
                    </a:cubicBezTo>
                    <a:lnTo>
                      <a:pt x="2302" y="5498"/>
                    </a:lnTo>
                    <a:cubicBezTo>
                      <a:pt x="2334" y="5919"/>
                      <a:pt x="2335" y="6340"/>
                      <a:pt x="2335" y="6700"/>
                    </a:cubicBezTo>
                    <a:lnTo>
                      <a:pt x="2335" y="6700"/>
                    </a:lnTo>
                    <a:lnTo>
                      <a:pt x="634" y="6732"/>
                    </a:lnTo>
                    <a:lnTo>
                      <a:pt x="0" y="6732"/>
                    </a:lnTo>
                    <a:cubicBezTo>
                      <a:pt x="67" y="6765"/>
                      <a:pt x="101" y="6799"/>
                      <a:pt x="167" y="6832"/>
                    </a:cubicBezTo>
                    <a:lnTo>
                      <a:pt x="2469" y="6832"/>
                    </a:lnTo>
                    <a:lnTo>
                      <a:pt x="2469" y="6765"/>
                    </a:lnTo>
                    <a:lnTo>
                      <a:pt x="2469" y="5531"/>
                    </a:lnTo>
                    <a:lnTo>
                      <a:pt x="2469" y="4831"/>
                    </a:lnTo>
                    <a:cubicBezTo>
                      <a:pt x="2502" y="4597"/>
                      <a:pt x="2702" y="4430"/>
                      <a:pt x="2936" y="4397"/>
                    </a:cubicBezTo>
                    <a:lnTo>
                      <a:pt x="3736" y="4397"/>
                    </a:lnTo>
                    <a:cubicBezTo>
                      <a:pt x="4003" y="4464"/>
                      <a:pt x="4170" y="4664"/>
                      <a:pt x="4170" y="4931"/>
                    </a:cubicBezTo>
                    <a:lnTo>
                      <a:pt x="4170" y="6799"/>
                    </a:lnTo>
                    <a:lnTo>
                      <a:pt x="4170" y="6865"/>
                    </a:lnTo>
                    <a:lnTo>
                      <a:pt x="6605" y="6865"/>
                    </a:lnTo>
                    <a:lnTo>
                      <a:pt x="6605" y="6799"/>
                    </a:lnTo>
                    <a:cubicBezTo>
                      <a:pt x="6572" y="5898"/>
                      <a:pt x="6572" y="4997"/>
                      <a:pt x="6572" y="4030"/>
                    </a:cubicBezTo>
                    <a:lnTo>
                      <a:pt x="6572" y="3329"/>
                    </a:lnTo>
                    <a:cubicBezTo>
                      <a:pt x="6572" y="3196"/>
                      <a:pt x="6538" y="3096"/>
                      <a:pt x="6472" y="2963"/>
                    </a:cubicBezTo>
                    <a:cubicBezTo>
                      <a:pt x="6405" y="2862"/>
                      <a:pt x="6305" y="2796"/>
                      <a:pt x="6238" y="2696"/>
                    </a:cubicBezTo>
                    <a:lnTo>
                      <a:pt x="5271" y="1762"/>
                    </a:lnTo>
                    <a:lnTo>
                      <a:pt x="4337" y="861"/>
                    </a:lnTo>
                    <a:lnTo>
                      <a:pt x="3870" y="394"/>
                    </a:lnTo>
                    <a:cubicBezTo>
                      <a:pt x="3736" y="227"/>
                      <a:pt x="3570" y="94"/>
                      <a:pt x="3336" y="27"/>
                    </a:cubicBezTo>
                    <a:cubicBezTo>
                      <a:pt x="3283" y="9"/>
                      <a:pt x="3227" y="1"/>
                      <a:pt x="3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3673625" y="4190100"/>
                <a:ext cx="383625" cy="5875"/>
              </a:xfrm>
              <a:custGeom>
                <a:rect b="b" l="l" r="r" t="t"/>
                <a:pathLst>
                  <a:path extrusionOk="0" h="235" w="15345">
                    <a:moveTo>
                      <a:pt x="7673" y="1"/>
                    </a:moveTo>
                    <a:cubicBezTo>
                      <a:pt x="5538" y="1"/>
                      <a:pt x="3637" y="34"/>
                      <a:pt x="2236" y="34"/>
                    </a:cubicBezTo>
                    <a:lnTo>
                      <a:pt x="601" y="68"/>
                    </a:lnTo>
                    <a:cubicBezTo>
                      <a:pt x="401" y="68"/>
                      <a:pt x="201" y="101"/>
                      <a:pt x="1" y="134"/>
                    </a:cubicBezTo>
                    <a:cubicBezTo>
                      <a:pt x="201" y="168"/>
                      <a:pt x="401" y="168"/>
                      <a:pt x="601" y="168"/>
                    </a:cubicBezTo>
                    <a:lnTo>
                      <a:pt x="2236" y="201"/>
                    </a:lnTo>
                    <a:cubicBezTo>
                      <a:pt x="3637" y="234"/>
                      <a:pt x="5538" y="234"/>
                      <a:pt x="7673" y="234"/>
                    </a:cubicBezTo>
                    <a:cubicBezTo>
                      <a:pt x="9774" y="234"/>
                      <a:pt x="11709" y="234"/>
                      <a:pt x="13077" y="201"/>
                    </a:cubicBezTo>
                    <a:lnTo>
                      <a:pt x="14711" y="168"/>
                    </a:lnTo>
                    <a:cubicBezTo>
                      <a:pt x="14911" y="168"/>
                      <a:pt x="15145" y="168"/>
                      <a:pt x="15345" y="134"/>
                    </a:cubicBezTo>
                    <a:cubicBezTo>
                      <a:pt x="15145" y="101"/>
                      <a:pt x="14911" y="68"/>
                      <a:pt x="14711" y="68"/>
                    </a:cubicBezTo>
                    <a:lnTo>
                      <a:pt x="13077" y="34"/>
                    </a:lnTo>
                    <a:cubicBezTo>
                      <a:pt x="11709" y="1"/>
                      <a:pt x="9774" y="1"/>
                      <a:pt x="76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3673625" y="4284350"/>
                <a:ext cx="985725" cy="5850"/>
              </a:xfrm>
              <a:custGeom>
                <a:rect b="b" l="l" r="r" t="t"/>
                <a:pathLst>
                  <a:path extrusionOk="0" h="234" w="39429">
                    <a:moveTo>
                      <a:pt x="19715" y="0"/>
                    </a:moveTo>
                    <a:cubicBezTo>
                      <a:pt x="8807" y="0"/>
                      <a:pt x="1" y="67"/>
                      <a:pt x="1" y="134"/>
                    </a:cubicBezTo>
                    <a:cubicBezTo>
                      <a:pt x="1" y="200"/>
                      <a:pt x="8807" y="234"/>
                      <a:pt x="19715" y="234"/>
                    </a:cubicBezTo>
                    <a:cubicBezTo>
                      <a:pt x="30589" y="234"/>
                      <a:pt x="39429" y="200"/>
                      <a:pt x="39429" y="134"/>
                    </a:cubicBezTo>
                    <a:cubicBezTo>
                      <a:pt x="39429" y="67"/>
                      <a:pt x="30589" y="0"/>
                      <a:pt x="197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3673625" y="4373575"/>
                <a:ext cx="677175" cy="5850"/>
              </a:xfrm>
              <a:custGeom>
                <a:rect b="b" l="l" r="r" t="t"/>
                <a:pathLst>
                  <a:path extrusionOk="0" h="234" w="27087">
                    <a:moveTo>
                      <a:pt x="13544" y="0"/>
                    </a:moveTo>
                    <a:cubicBezTo>
                      <a:pt x="6072" y="0"/>
                      <a:pt x="1" y="67"/>
                      <a:pt x="1" y="134"/>
                    </a:cubicBezTo>
                    <a:cubicBezTo>
                      <a:pt x="1" y="167"/>
                      <a:pt x="6072" y="234"/>
                      <a:pt x="13544" y="234"/>
                    </a:cubicBezTo>
                    <a:cubicBezTo>
                      <a:pt x="21016" y="234"/>
                      <a:pt x="27087" y="167"/>
                      <a:pt x="27087" y="134"/>
                    </a:cubicBezTo>
                    <a:cubicBezTo>
                      <a:pt x="27087" y="34"/>
                      <a:pt x="21049" y="0"/>
                      <a:pt x="135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4618475" y="4459475"/>
                <a:ext cx="60050" cy="89250"/>
              </a:xfrm>
              <a:custGeom>
                <a:rect b="b" l="l" r="r" t="t"/>
                <a:pathLst>
                  <a:path extrusionOk="0" h="3570" w="2402">
                    <a:moveTo>
                      <a:pt x="2302" y="100"/>
                    </a:moveTo>
                    <a:lnTo>
                      <a:pt x="2302" y="3303"/>
                    </a:lnTo>
                    <a:lnTo>
                      <a:pt x="1201" y="2235"/>
                    </a:lnTo>
                    <a:lnTo>
                      <a:pt x="1168" y="2202"/>
                    </a:lnTo>
                    <a:lnTo>
                      <a:pt x="134" y="3236"/>
                    </a:lnTo>
                    <a:lnTo>
                      <a:pt x="134" y="100"/>
                    </a:lnTo>
                    <a:close/>
                    <a:moveTo>
                      <a:pt x="0" y="0"/>
                    </a:moveTo>
                    <a:lnTo>
                      <a:pt x="0" y="3503"/>
                    </a:lnTo>
                    <a:lnTo>
                      <a:pt x="1168" y="2335"/>
                    </a:lnTo>
                    <a:lnTo>
                      <a:pt x="2402" y="3569"/>
                    </a:lnTo>
                    <a:lnTo>
                      <a:pt x="24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3803450" y="4478650"/>
                <a:ext cx="75825" cy="58400"/>
              </a:xfrm>
              <a:custGeom>
                <a:rect b="b" l="l" r="r" t="t"/>
                <a:pathLst>
                  <a:path extrusionOk="0" h="2336" w="3033">
                    <a:moveTo>
                      <a:pt x="1379" y="0"/>
                    </a:moveTo>
                    <a:lnTo>
                      <a:pt x="1379" y="0"/>
                    </a:lnTo>
                    <a:cubicBezTo>
                      <a:pt x="157" y="88"/>
                      <a:pt x="1" y="1672"/>
                      <a:pt x="933" y="2120"/>
                    </a:cubicBezTo>
                    <a:lnTo>
                      <a:pt x="933" y="2120"/>
                    </a:lnTo>
                    <a:cubicBezTo>
                      <a:pt x="334" y="1741"/>
                      <a:pt x="120" y="788"/>
                      <a:pt x="845" y="267"/>
                    </a:cubicBezTo>
                    <a:cubicBezTo>
                      <a:pt x="1047" y="120"/>
                      <a:pt x="1255" y="50"/>
                      <a:pt x="1454" y="39"/>
                    </a:cubicBezTo>
                    <a:lnTo>
                      <a:pt x="1454" y="39"/>
                    </a:lnTo>
                    <a:cubicBezTo>
                      <a:pt x="2352" y="119"/>
                      <a:pt x="2821" y="1196"/>
                      <a:pt x="2180" y="1902"/>
                    </a:cubicBezTo>
                    <a:lnTo>
                      <a:pt x="2246" y="2202"/>
                    </a:lnTo>
                    <a:lnTo>
                      <a:pt x="1946" y="2069"/>
                    </a:lnTo>
                    <a:cubicBezTo>
                      <a:pt x="1779" y="2169"/>
                      <a:pt x="1579" y="2235"/>
                      <a:pt x="1412" y="2235"/>
                    </a:cubicBezTo>
                    <a:cubicBezTo>
                      <a:pt x="1229" y="2227"/>
                      <a:pt x="1069" y="2186"/>
                      <a:pt x="933" y="2120"/>
                    </a:cubicBezTo>
                    <a:lnTo>
                      <a:pt x="933" y="2120"/>
                    </a:lnTo>
                    <a:cubicBezTo>
                      <a:pt x="1093" y="2222"/>
                      <a:pt x="1281" y="2282"/>
                      <a:pt x="1486" y="2282"/>
                    </a:cubicBezTo>
                    <a:cubicBezTo>
                      <a:pt x="1643" y="2282"/>
                      <a:pt x="1808" y="2247"/>
                      <a:pt x="1979" y="2169"/>
                    </a:cubicBezTo>
                    <a:lnTo>
                      <a:pt x="2380" y="2335"/>
                    </a:lnTo>
                    <a:lnTo>
                      <a:pt x="2380" y="2335"/>
                    </a:lnTo>
                    <a:lnTo>
                      <a:pt x="2313" y="1902"/>
                    </a:lnTo>
                    <a:cubicBezTo>
                      <a:pt x="3032" y="1129"/>
                      <a:pt x="2368" y="37"/>
                      <a:pt x="1511" y="37"/>
                    </a:cubicBezTo>
                    <a:cubicBezTo>
                      <a:pt x="1492" y="37"/>
                      <a:pt x="1473" y="38"/>
                      <a:pt x="1454" y="39"/>
                    </a:cubicBezTo>
                    <a:lnTo>
                      <a:pt x="1454" y="39"/>
                    </a:lnTo>
                    <a:cubicBezTo>
                      <a:pt x="1418" y="35"/>
                      <a:pt x="1382" y="34"/>
                      <a:pt x="1346" y="34"/>
                    </a:cubicBezTo>
                    <a:lnTo>
                      <a:pt x="137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3897125" y="4481975"/>
                <a:ext cx="55900" cy="50900"/>
              </a:xfrm>
              <a:custGeom>
                <a:rect b="b" l="l" r="r" t="t"/>
                <a:pathLst>
                  <a:path extrusionOk="0" h="2036" w="2236">
                    <a:moveTo>
                      <a:pt x="2102" y="34"/>
                    </a:moveTo>
                    <a:lnTo>
                      <a:pt x="1401" y="1836"/>
                    </a:lnTo>
                    <a:lnTo>
                      <a:pt x="1001" y="801"/>
                    </a:lnTo>
                    <a:lnTo>
                      <a:pt x="200" y="68"/>
                    </a:lnTo>
                    <a:lnTo>
                      <a:pt x="2102" y="34"/>
                    </a:lnTo>
                    <a:close/>
                    <a:moveTo>
                      <a:pt x="0" y="1"/>
                    </a:moveTo>
                    <a:lnTo>
                      <a:pt x="934" y="835"/>
                    </a:lnTo>
                    <a:lnTo>
                      <a:pt x="1401" y="2036"/>
                    </a:lnTo>
                    <a:lnTo>
                      <a:pt x="22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4"/>
              <p:cNvSpPr/>
              <p:nvPr/>
            </p:nvSpPr>
            <p:spPr>
              <a:xfrm>
                <a:off x="3921300" y="4481150"/>
                <a:ext cx="31725" cy="21700"/>
              </a:xfrm>
              <a:custGeom>
                <a:rect b="b" l="l" r="r" t="t"/>
                <a:pathLst>
                  <a:path extrusionOk="0" h="868" w="1269">
                    <a:moveTo>
                      <a:pt x="1235" y="0"/>
                    </a:moveTo>
                    <a:lnTo>
                      <a:pt x="1" y="801"/>
                    </a:lnTo>
                    <a:lnTo>
                      <a:pt x="34" y="868"/>
                    </a:lnTo>
                    <a:lnTo>
                      <a:pt x="1268" y="67"/>
                    </a:lnTo>
                    <a:lnTo>
                      <a:pt x="12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3704475" y="4473550"/>
                <a:ext cx="70925" cy="61000"/>
              </a:xfrm>
              <a:custGeom>
                <a:rect b="b" l="l" r="r" t="t"/>
                <a:pathLst>
                  <a:path extrusionOk="0" h="2440" w="2837">
                    <a:moveTo>
                      <a:pt x="725" y="0"/>
                    </a:moveTo>
                    <a:cubicBezTo>
                      <a:pt x="411" y="0"/>
                      <a:pt x="100" y="192"/>
                      <a:pt x="34" y="571"/>
                    </a:cubicBezTo>
                    <a:cubicBezTo>
                      <a:pt x="1" y="838"/>
                      <a:pt x="68" y="1072"/>
                      <a:pt x="234" y="1272"/>
                    </a:cubicBezTo>
                    <a:cubicBezTo>
                      <a:pt x="368" y="1472"/>
                      <a:pt x="535" y="1639"/>
                      <a:pt x="701" y="1772"/>
                    </a:cubicBezTo>
                    <a:cubicBezTo>
                      <a:pt x="968" y="2006"/>
                      <a:pt x="1202" y="2206"/>
                      <a:pt x="1435" y="2439"/>
                    </a:cubicBezTo>
                    <a:cubicBezTo>
                      <a:pt x="1702" y="2206"/>
                      <a:pt x="1902" y="2006"/>
                      <a:pt x="2169" y="1772"/>
                    </a:cubicBezTo>
                    <a:cubicBezTo>
                      <a:pt x="2336" y="1605"/>
                      <a:pt x="2503" y="1439"/>
                      <a:pt x="2636" y="1238"/>
                    </a:cubicBezTo>
                    <a:cubicBezTo>
                      <a:pt x="2769" y="1038"/>
                      <a:pt x="2836" y="805"/>
                      <a:pt x="2803" y="571"/>
                    </a:cubicBezTo>
                    <a:cubicBezTo>
                      <a:pt x="2721" y="196"/>
                      <a:pt x="2416" y="12"/>
                      <a:pt x="2114" y="12"/>
                    </a:cubicBezTo>
                    <a:cubicBezTo>
                      <a:pt x="1799" y="12"/>
                      <a:pt x="1486" y="213"/>
                      <a:pt x="1435" y="605"/>
                    </a:cubicBezTo>
                    <a:cubicBezTo>
                      <a:pt x="1368" y="200"/>
                      <a:pt x="1045" y="0"/>
                      <a:pt x="72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3072375" y="4065850"/>
                <a:ext cx="1672050" cy="562100"/>
              </a:xfrm>
              <a:custGeom>
                <a:rect b="b" l="l" r="r" t="t"/>
                <a:pathLst>
                  <a:path extrusionOk="0" h="22484" w="66882">
                    <a:moveTo>
                      <a:pt x="0" y="1"/>
                    </a:moveTo>
                    <a:lnTo>
                      <a:pt x="0" y="101"/>
                    </a:lnTo>
                    <a:lnTo>
                      <a:pt x="0" y="22450"/>
                    </a:lnTo>
                    <a:lnTo>
                      <a:pt x="0" y="22483"/>
                    </a:lnTo>
                    <a:lnTo>
                      <a:pt x="100" y="22483"/>
                    </a:lnTo>
                    <a:lnTo>
                      <a:pt x="47901" y="22450"/>
                    </a:lnTo>
                    <a:lnTo>
                      <a:pt x="61811" y="22417"/>
                    </a:lnTo>
                    <a:lnTo>
                      <a:pt x="61744" y="22417"/>
                    </a:lnTo>
                    <a:lnTo>
                      <a:pt x="47801" y="22383"/>
                    </a:lnTo>
                    <a:lnTo>
                      <a:pt x="200" y="22317"/>
                    </a:lnTo>
                    <a:lnTo>
                      <a:pt x="200" y="22317"/>
                    </a:lnTo>
                    <a:lnTo>
                      <a:pt x="200" y="201"/>
                    </a:lnTo>
                    <a:lnTo>
                      <a:pt x="200" y="201"/>
                    </a:lnTo>
                    <a:lnTo>
                      <a:pt x="66714" y="167"/>
                    </a:lnTo>
                    <a:lnTo>
                      <a:pt x="66714" y="167"/>
                    </a:lnTo>
                    <a:cubicBezTo>
                      <a:pt x="66715" y="7141"/>
                      <a:pt x="66748" y="12689"/>
                      <a:pt x="66748" y="16512"/>
                    </a:cubicBezTo>
                    <a:cubicBezTo>
                      <a:pt x="66748" y="18414"/>
                      <a:pt x="66748" y="19882"/>
                      <a:pt x="66748" y="20916"/>
                    </a:cubicBezTo>
                    <a:lnTo>
                      <a:pt x="66748" y="22050"/>
                    </a:lnTo>
                    <a:lnTo>
                      <a:pt x="66748" y="22450"/>
                    </a:lnTo>
                    <a:cubicBezTo>
                      <a:pt x="66748" y="22450"/>
                      <a:pt x="66814" y="22317"/>
                      <a:pt x="66814" y="22050"/>
                    </a:cubicBezTo>
                    <a:lnTo>
                      <a:pt x="66814" y="20916"/>
                    </a:lnTo>
                    <a:lnTo>
                      <a:pt x="66814" y="16546"/>
                    </a:lnTo>
                    <a:cubicBezTo>
                      <a:pt x="66848" y="12710"/>
                      <a:pt x="66881" y="7106"/>
                      <a:pt x="66881" y="101"/>
                    </a:cubicBezTo>
                    <a:lnTo>
                      <a:pt x="66881" y="34"/>
                    </a:lnTo>
                    <a:lnTo>
                      <a:pt x="66781" y="34"/>
                    </a:lnTo>
                    <a:lnTo>
                      <a:pt x="10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3141575" y="4161750"/>
                <a:ext cx="463700" cy="371950"/>
              </a:xfrm>
              <a:custGeom>
                <a:rect b="b" l="l" r="r" t="t"/>
                <a:pathLst>
                  <a:path extrusionOk="0" h="14878" w="18548">
                    <a:moveTo>
                      <a:pt x="101" y="1"/>
                    </a:moveTo>
                    <a:lnTo>
                      <a:pt x="1" y="14778"/>
                    </a:lnTo>
                    <a:lnTo>
                      <a:pt x="18481" y="14878"/>
                    </a:lnTo>
                    <a:lnTo>
                      <a:pt x="18547" y="101"/>
                    </a:lnTo>
                    <a:lnTo>
                      <a:pt x="1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3137400" y="4158425"/>
                <a:ext cx="467875" cy="376125"/>
              </a:xfrm>
              <a:custGeom>
                <a:rect b="b" l="l" r="r" t="t"/>
                <a:pathLst>
                  <a:path extrusionOk="0" h="15045" w="18715">
                    <a:moveTo>
                      <a:pt x="101" y="0"/>
                    </a:moveTo>
                    <a:lnTo>
                      <a:pt x="101" y="100"/>
                    </a:lnTo>
                    <a:cubicBezTo>
                      <a:pt x="68" y="4503"/>
                      <a:pt x="34" y="9540"/>
                      <a:pt x="1" y="14844"/>
                    </a:cubicBezTo>
                    <a:lnTo>
                      <a:pt x="101" y="14978"/>
                    </a:lnTo>
                    <a:lnTo>
                      <a:pt x="5138" y="14978"/>
                    </a:lnTo>
                    <a:lnTo>
                      <a:pt x="9941" y="15011"/>
                    </a:lnTo>
                    <a:lnTo>
                      <a:pt x="18581" y="15044"/>
                    </a:lnTo>
                    <a:lnTo>
                      <a:pt x="18681" y="15044"/>
                    </a:lnTo>
                    <a:lnTo>
                      <a:pt x="18681" y="14944"/>
                    </a:lnTo>
                    <a:lnTo>
                      <a:pt x="18681" y="4203"/>
                    </a:lnTo>
                    <a:lnTo>
                      <a:pt x="18681" y="1234"/>
                    </a:lnTo>
                    <a:cubicBezTo>
                      <a:pt x="18648" y="1935"/>
                      <a:pt x="18648" y="2969"/>
                      <a:pt x="18648" y="4237"/>
                    </a:cubicBezTo>
                    <a:cubicBezTo>
                      <a:pt x="18615" y="6819"/>
                      <a:pt x="18581" y="10452"/>
                      <a:pt x="18516" y="14843"/>
                    </a:cubicBezTo>
                    <a:lnTo>
                      <a:pt x="18516" y="14843"/>
                    </a:lnTo>
                    <a:lnTo>
                      <a:pt x="9975" y="14778"/>
                    </a:lnTo>
                    <a:lnTo>
                      <a:pt x="5171" y="14744"/>
                    </a:lnTo>
                    <a:lnTo>
                      <a:pt x="268" y="14744"/>
                    </a:lnTo>
                    <a:cubicBezTo>
                      <a:pt x="268" y="9497"/>
                      <a:pt x="301" y="4543"/>
                      <a:pt x="334" y="201"/>
                    </a:cubicBezTo>
                    <a:lnTo>
                      <a:pt x="334" y="201"/>
                    </a:lnTo>
                    <a:lnTo>
                      <a:pt x="13577" y="234"/>
                    </a:lnTo>
                    <a:lnTo>
                      <a:pt x="18714" y="234"/>
                    </a:lnTo>
                    <a:lnTo>
                      <a:pt x="18581" y="167"/>
                    </a:lnTo>
                    <a:lnTo>
                      <a:pt x="17347" y="167"/>
                    </a:lnTo>
                    <a:lnTo>
                      <a:pt x="13577" y="100"/>
                    </a:lnTo>
                    <a:lnTo>
                      <a:pt x="2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3157425" y="4185100"/>
                <a:ext cx="431175" cy="325250"/>
              </a:xfrm>
              <a:custGeom>
                <a:rect b="b" l="l" r="r" t="t"/>
                <a:pathLst>
                  <a:path extrusionOk="0" h="13010" w="17247">
                    <a:moveTo>
                      <a:pt x="67" y="1"/>
                    </a:moveTo>
                    <a:lnTo>
                      <a:pt x="1" y="12910"/>
                    </a:lnTo>
                    <a:lnTo>
                      <a:pt x="17179" y="13010"/>
                    </a:lnTo>
                    <a:lnTo>
                      <a:pt x="17246" y="101"/>
                    </a:lnTo>
                    <a:lnTo>
                      <a:pt x="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3157425" y="4307700"/>
                <a:ext cx="429500" cy="202650"/>
              </a:xfrm>
              <a:custGeom>
                <a:rect b="b" l="l" r="r" t="t"/>
                <a:pathLst>
                  <a:path extrusionOk="0" h="8106" w="17180">
                    <a:moveTo>
                      <a:pt x="6038" y="0"/>
                    </a:moveTo>
                    <a:lnTo>
                      <a:pt x="1" y="8006"/>
                    </a:lnTo>
                    <a:lnTo>
                      <a:pt x="17179" y="8106"/>
                    </a:lnTo>
                    <a:lnTo>
                      <a:pt x="12276" y="2369"/>
                    </a:lnTo>
                    <a:lnTo>
                      <a:pt x="9741" y="5037"/>
                    </a:lnTo>
                    <a:lnTo>
                      <a:pt x="603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3361750" y="4250150"/>
                <a:ext cx="79225" cy="67825"/>
              </a:xfrm>
              <a:custGeom>
                <a:rect b="b" l="l" r="r" t="t"/>
                <a:pathLst>
                  <a:path extrusionOk="0" h="2713" w="3169">
                    <a:moveTo>
                      <a:pt x="1835" y="1"/>
                    </a:moveTo>
                    <a:cubicBezTo>
                      <a:pt x="634" y="1"/>
                      <a:pt x="0" y="1435"/>
                      <a:pt x="867" y="2302"/>
                    </a:cubicBezTo>
                    <a:cubicBezTo>
                      <a:pt x="1140" y="2586"/>
                      <a:pt x="1481" y="2713"/>
                      <a:pt x="1815" y="2713"/>
                    </a:cubicBezTo>
                    <a:cubicBezTo>
                      <a:pt x="2504" y="2713"/>
                      <a:pt x="3169" y="2176"/>
                      <a:pt x="3169" y="1368"/>
                    </a:cubicBezTo>
                    <a:cubicBezTo>
                      <a:pt x="3169" y="601"/>
                      <a:pt x="2569" y="1"/>
                      <a:pt x="183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3436800" y="1766700"/>
                <a:ext cx="485375" cy="5025"/>
              </a:xfrm>
              <a:custGeom>
                <a:rect b="b" l="l" r="r" t="t"/>
                <a:pathLst>
                  <a:path extrusionOk="0" h="201" w="19415">
                    <a:moveTo>
                      <a:pt x="9707" y="1"/>
                    </a:moveTo>
                    <a:cubicBezTo>
                      <a:pt x="7005" y="1"/>
                      <a:pt x="4603" y="34"/>
                      <a:pt x="2836" y="34"/>
                    </a:cubicBezTo>
                    <a:lnTo>
                      <a:pt x="767" y="67"/>
                    </a:lnTo>
                    <a:lnTo>
                      <a:pt x="200" y="67"/>
                    </a:lnTo>
                    <a:cubicBezTo>
                      <a:pt x="134" y="67"/>
                      <a:pt x="67" y="67"/>
                      <a:pt x="0" y="101"/>
                    </a:cubicBezTo>
                    <a:lnTo>
                      <a:pt x="200" y="101"/>
                    </a:lnTo>
                    <a:lnTo>
                      <a:pt x="767" y="134"/>
                    </a:lnTo>
                    <a:lnTo>
                      <a:pt x="2836" y="168"/>
                    </a:lnTo>
                    <a:cubicBezTo>
                      <a:pt x="4603" y="201"/>
                      <a:pt x="7005" y="201"/>
                      <a:pt x="9707" y="201"/>
                    </a:cubicBezTo>
                    <a:cubicBezTo>
                      <a:pt x="12409" y="201"/>
                      <a:pt x="14811" y="168"/>
                      <a:pt x="16579" y="168"/>
                    </a:cubicBezTo>
                    <a:lnTo>
                      <a:pt x="18647" y="134"/>
                    </a:lnTo>
                    <a:lnTo>
                      <a:pt x="19214" y="101"/>
                    </a:lnTo>
                    <a:lnTo>
                      <a:pt x="19414" y="101"/>
                    </a:lnTo>
                    <a:cubicBezTo>
                      <a:pt x="19347" y="67"/>
                      <a:pt x="19281" y="67"/>
                      <a:pt x="19214" y="67"/>
                    </a:cubicBezTo>
                    <a:lnTo>
                      <a:pt x="18647" y="67"/>
                    </a:lnTo>
                    <a:lnTo>
                      <a:pt x="16579" y="34"/>
                    </a:lnTo>
                    <a:cubicBezTo>
                      <a:pt x="14811" y="1"/>
                      <a:pt x="12409" y="1"/>
                      <a:pt x="97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4515900" y="3677250"/>
                <a:ext cx="88425" cy="132600"/>
              </a:xfrm>
              <a:custGeom>
                <a:rect b="b" l="l" r="r" t="t"/>
                <a:pathLst>
                  <a:path extrusionOk="0" h="5304" w="3537">
                    <a:moveTo>
                      <a:pt x="3369" y="167"/>
                    </a:moveTo>
                    <a:lnTo>
                      <a:pt x="3369" y="4937"/>
                    </a:lnTo>
                    <a:lnTo>
                      <a:pt x="1768" y="3303"/>
                    </a:lnTo>
                    <a:lnTo>
                      <a:pt x="1735" y="3269"/>
                    </a:lnTo>
                    <a:lnTo>
                      <a:pt x="134" y="4837"/>
                    </a:lnTo>
                    <a:lnTo>
                      <a:pt x="134" y="167"/>
                    </a:lnTo>
                    <a:close/>
                    <a:moveTo>
                      <a:pt x="0" y="0"/>
                    </a:moveTo>
                    <a:lnTo>
                      <a:pt x="0" y="5204"/>
                    </a:lnTo>
                    <a:lnTo>
                      <a:pt x="1735" y="3469"/>
                    </a:lnTo>
                    <a:lnTo>
                      <a:pt x="3536" y="5304"/>
                    </a:lnTo>
                    <a:lnTo>
                      <a:pt x="3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3326700" y="3681400"/>
                <a:ext cx="147625" cy="115125"/>
              </a:xfrm>
              <a:custGeom>
                <a:rect b="b" l="l" r="r" t="t"/>
                <a:pathLst>
                  <a:path extrusionOk="0" h="4605" w="5905">
                    <a:moveTo>
                      <a:pt x="2945" y="1"/>
                    </a:moveTo>
                    <a:cubicBezTo>
                      <a:pt x="2931" y="1"/>
                      <a:pt x="2917" y="1"/>
                      <a:pt x="2903" y="1"/>
                    </a:cubicBezTo>
                    <a:cubicBezTo>
                      <a:pt x="31" y="1"/>
                      <a:pt x="1" y="4216"/>
                      <a:pt x="2751" y="4398"/>
                    </a:cubicBezTo>
                    <a:lnTo>
                      <a:pt x="2750" y="4398"/>
                    </a:lnTo>
                    <a:cubicBezTo>
                      <a:pt x="1088" y="4114"/>
                      <a:pt x="177" y="1741"/>
                      <a:pt x="1902" y="501"/>
                    </a:cubicBezTo>
                    <a:cubicBezTo>
                      <a:pt x="2315" y="206"/>
                      <a:pt x="2744" y="79"/>
                      <a:pt x="3152" y="79"/>
                    </a:cubicBezTo>
                    <a:cubicBezTo>
                      <a:pt x="3437" y="79"/>
                      <a:pt x="3712" y="141"/>
                      <a:pt x="3965" y="251"/>
                    </a:cubicBezTo>
                    <a:lnTo>
                      <a:pt x="3965" y="251"/>
                    </a:lnTo>
                    <a:cubicBezTo>
                      <a:pt x="3668" y="93"/>
                      <a:pt x="3324" y="1"/>
                      <a:pt x="2945" y="1"/>
                    </a:cubicBezTo>
                    <a:close/>
                    <a:moveTo>
                      <a:pt x="3965" y="251"/>
                    </a:moveTo>
                    <a:cubicBezTo>
                      <a:pt x="5134" y="876"/>
                      <a:pt x="5568" y="2535"/>
                      <a:pt x="4538" y="3670"/>
                    </a:cubicBezTo>
                    <a:lnTo>
                      <a:pt x="4504" y="3704"/>
                    </a:lnTo>
                    <a:lnTo>
                      <a:pt x="4638" y="4304"/>
                    </a:lnTo>
                    <a:lnTo>
                      <a:pt x="4037" y="4037"/>
                    </a:lnTo>
                    <a:lnTo>
                      <a:pt x="4004" y="4071"/>
                    </a:lnTo>
                    <a:cubicBezTo>
                      <a:pt x="3670" y="4237"/>
                      <a:pt x="3303" y="4371"/>
                      <a:pt x="2936" y="4404"/>
                    </a:cubicBezTo>
                    <a:cubicBezTo>
                      <a:pt x="2873" y="4404"/>
                      <a:pt x="2811" y="4402"/>
                      <a:pt x="2751" y="4398"/>
                    </a:cubicBezTo>
                    <a:lnTo>
                      <a:pt x="2750" y="4398"/>
                    </a:lnTo>
                    <a:cubicBezTo>
                      <a:pt x="2858" y="4416"/>
                      <a:pt x="2969" y="4426"/>
                      <a:pt x="3083" y="4426"/>
                    </a:cubicBezTo>
                    <a:cubicBezTo>
                      <a:pt x="3385" y="4426"/>
                      <a:pt x="3707" y="4358"/>
                      <a:pt x="4037" y="4204"/>
                    </a:cubicBezTo>
                    <a:lnTo>
                      <a:pt x="4871" y="4604"/>
                    </a:lnTo>
                    <a:lnTo>
                      <a:pt x="4871" y="4604"/>
                    </a:lnTo>
                    <a:lnTo>
                      <a:pt x="4704" y="3737"/>
                    </a:lnTo>
                    <a:cubicBezTo>
                      <a:pt x="5905" y="2470"/>
                      <a:pt x="5194" y="789"/>
                      <a:pt x="3965" y="2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3515175" y="3684750"/>
                <a:ext cx="110950" cy="102600"/>
              </a:xfrm>
              <a:custGeom>
                <a:rect b="b" l="l" r="r" t="t"/>
                <a:pathLst>
                  <a:path extrusionOk="0" h="4104" w="4438">
                    <a:moveTo>
                      <a:pt x="4204" y="167"/>
                    </a:moveTo>
                    <a:lnTo>
                      <a:pt x="2836" y="3670"/>
                    </a:lnTo>
                    <a:lnTo>
                      <a:pt x="2002" y="1635"/>
                    </a:lnTo>
                    <a:lnTo>
                      <a:pt x="434" y="201"/>
                    </a:lnTo>
                    <a:lnTo>
                      <a:pt x="4204" y="167"/>
                    </a:lnTo>
                    <a:close/>
                    <a:moveTo>
                      <a:pt x="4437" y="0"/>
                    </a:moveTo>
                    <a:lnTo>
                      <a:pt x="1" y="34"/>
                    </a:lnTo>
                    <a:lnTo>
                      <a:pt x="1835" y="1702"/>
                    </a:lnTo>
                    <a:lnTo>
                      <a:pt x="2803" y="4103"/>
                    </a:lnTo>
                    <a:lnTo>
                      <a:pt x="44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3563550" y="3684750"/>
                <a:ext cx="62575" cy="42550"/>
              </a:xfrm>
              <a:custGeom>
                <a:rect b="b" l="l" r="r" t="t"/>
                <a:pathLst>
                  <a:path extrusionOk="0" h="1702" w="2503">
                    <a:moveTo>
                      <a:pt x="2436" y="0"/>
                    </a:moveTo>
                    <a:lnTo>
                      <a:pt x="0" y="1568"/>
                    </a:lnTo>
                    <a:lnTo>
                      <a:pt x="101" y="1702"/>
                    </a:lnTo>
                    <a:lnTo>
                      <a:pt x="2502" y="134"/>
                    </a:lnTo>
                    <a:lnTo>
                      <a:pt x="24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3137400" y="3671075"/>
                <a:ext cx="138475" cy="119600"/>
              </a:xfrm>
              <a:custGeom>
                <a:rect b="b" l="l" r="r" t="t"/>
                <a:pathLst>
                  <a:path extrusionOk="0" h="4784" w="5539">
                    <a:moveTo>
                      <a:pt x="4132" y="0"/>
                    </a:moveTo>
                    <a:cubicBezTo>
                      <a:pt x="3503" y="0"/>
                      <a:pt x="2872" y="410"/>
                      <a:pt x="2770" y="1215"/>
                    </a:cubicBezTo>
                    <a:cubicBezTo>
                      <a:pt x="2651" y="435"/>
                      <a:pt x="2024" y="43"/>
                      <a:pt x="1401" y="43"/>
                    </a:cubicBezTo>
                    <a:cubicBezTo>
                      <a:pt x="798" y="43"/>
                      <a:pt x="199" y="410"/>
                      <a:pt x="68" y="1148"/>
                    </a:cubicBezTo>
                    <a:cubicBezTo>
                      <a:pt x="1" y="1615"/>
                      <a:pt x="134" y="2115"/>
                      <a:pt x="401" y="2482"/>
                    </a:cubicBezTo>
                    <a:cubicBezTo>
                      <a:pt x="668" y="2882"/>
                      <a:pt x="1002" y="3216"/>
                      <a:pt x="1369" y="3516"/>
                    </a:cubicBezTo>
                    <a:cubicBezTo>
                      <a:pt x="1869" y="3916"/>
                      <a:pt x="2336" y="4350"/>
                      <a:pt x="2836" y="4784"/>
                    </a:cubicBezTo>
                    <a:cubicBezTo>
                      <a:pt x="3303" y="4350"/>
                      <a:pt x="3737" y="3916"/>
                      <a:pt x="4204" y="3483"/>
                    </a:cubicBezTo>
                    <a:cubicBezTo>
                      <a:pt x="4571" y="3183"/>
                      <a:pt x="4904" y="2849"/>
                      <a:pt x="5171" y="2449"/>
                    </a:cubicBezTo>
                    <a:cubicBezTo>
                      <a:pt x="5438" y="2048"/>
                      <a:pt x="5538" y="1581"/>
                      <a:pt x="5472" y="1114"/>
                    </a:cubicBezTo>
                    <a:cubicBezTo>
                      <a:pt x="5325" y="368"/>
                      <a:pt x="4729" y="0"/>
                      <a:pt x="413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3189125" y="1694150"/>
                <a:ext cx="150125" cy="150125"/>
              </a:xfrm>
              <a:custGeom>
                <a:rect b="b" l="l" r="r" t="t"/>
                <a:pathLst>
                  <a:path extrusionOk="0" h="6005" w="6005">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3167425" y="3375350"/>
                <a:ext cx="1408550" cy="5875"/>
              </a:xfrm>
              <a:custGeom>
                <a:rect b="b" l="l" r="r" t="t"/>
                <a:pathLst>
                  <a:path extrusionOk="0" h="235" w="56342">
                    <a:moveTo>
                      <a:pt x="28154" y="1"/>
                    </a:moveTo>
                    <a:cubicBezTo>
                      <a:pt x="12610" y="1"/>
                      <a:pt x="1" y="68"/>
                      <a:pt x="1" y="134"/>
                    </a:cubicBezTo>
                    <a:cubicBezTo>
                      <a:pt x="1" y="168"/>
                      <a:pt x="12610" y="234"/>
                      <a:pt x="28154" y="234"/>
                    </a:cubicBezTo>
                    <a:cubicBezTo>
                      <a:pt x="43732" y="234"/>
                      <a:pt x="56341" y="168"/>
                      <a:pt x="56341" y="134"/>
                    </a:cubicBezTo>
                    <a:cubicBezTo>
                      <a:pt x="56341" y="68"/>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3167425" y="3258600"/>
                <a:ext cx="1408550" cy="5025"/>
              </a:xfrm>
              <a:custGeom>
                <a:rect b="b" l="l" r="r" t="t"/>
                <a:pathLst>
                  <a:path extrusionOk="0" h="201" w="56342">
                    <a:moveTo>
                      <a:pt x="28154" y="1"/>
                    </a:moveTo>
                    <a:cubicBezTo>
                      <a:pt x="12610" y="1"/>
                      <a:pt x="1" y="34"/>
                      <a:pt x="1" y="101"/>
                    </a:cubicBezTo>
                    <a:cubicBezTo>
                      <a:pt x="1" y="168"/>
                      <a:pt x="12610" y="201"/>
                      <a:pt x="28154" y="201"/>
                    </a:cubicBezTo>
                    <a:cubicBezTo>
                      <a:pt x="43732" y="201"/>
                      <a:pt x="56341" y="168"/>
                      <a:pt x="56341" y="101"/>
                    </a:cubicBezTo>
                    <a:cubicBezTo>
                      <a:pt x="56341" y="34"/>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3167425" y="3494600"/>
                <a:ext cx="766425" cy="5875"/>
              </a:xfrm>
              <a:custGeom>
                <a:rect b="b" l="l" r="r" t="t"/>
                <a:pathLst>
                  <a:path extrusionOk="0" h="235" w="30657">
                    <a:moveTo>
                      <a:pt x="15312" y="1"/>
                    </a:moveTo>
                    <a:cubicBezTo>
                      <a:pt x="6839" y="1"/>
                      <a:pt x="1" y="68"/>
                      <a:pt x="1" y="101"/>
                    </a:cubicBezTo>
                    <a:cubicBezTo>
                      <a:pt x="1" y="168"/>
                      <a:pt x="6839" y="234"/>
                      <a:pt x="15312" y="234"/>
                    </a:cubicBezTo>
                    <a:cubicBezTo>
                      <a:pt x="23784" y="234"/>
                      <a:pt x="30656" y="168"/>
                      <a:pt x="30656" y="101"/>
                    </a:cubicBezTo>
                    <a:cubicBezTo>
                      <a:pt x="30656" y="68"/>
                      <a:pt x="23784" y="1"/>
                      <a:pt x="153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3769750" y="4745500"/>
                <a:ext cx="69850" cy="59950"/>
              </a:xfrm>
              <a:custGeom>
                <a:rect b="b" l="l" r="r" t="t"/>
                <a:pathLst>
                  <a:path extrusionOk="0" h="2398" w="2794">
                    <a:moveTo>
                      <a:pt x="1553" y="0"/>
                    </a:moveTo>
                    <a:cubicBezTo>
                      <a:pt x="512" y="0"/>
                      <a:pt x="1" y="1278"/>
                      <a:pt x="726" y="2036"/>
                    </a:cubicBezTo>
                    <a:cubicBezTo>
                      <a:pt x="965" y="2286"/>
                      <a:pt x="1265" y="2398"/>
                      <a:pt x="1561" y="2398"/>
                    </a:cubicBezTo>
                    <a:cubicBezTo>
                      <a:pt x="2173" y="2398"/>
                      <a:pt x="2771" y="1921"/>
                      <a:pt x="2794" y="1202"/>
                    </a:cubicBezTo>
                    <a:cubicBezTo>
                      <a:pt x="2794" y="534"/>
                      <a:pt x="2260" y="1"/>
                      <a:pt x="1593" y="1"/>
                    </a:cubicBezTo>
                    <a:cubicBezTo>
                      <a:pt x="1579" y="0"/>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3862100" y="4745500"/>
                <a:ext cx="70075" cy="59975"/>
              </a:xfrm>
              <a:custGeom>
                <a:rect b="b" l="l" r="r" t="t"/>
                <a:pathLst>
                  <a:path extrusionOk="0" h="2399" w="2803">
                    <a:moveTo>
                      <a:pt x="1601" y="1"/>
                    </a:moveTo>
                    <a:cubicBezTo>
                      <a:pt x="534" y="1"/>
                      <a:pt x="0" y="1268"/>
                      <a:pt x="734" y="2036"/>
                    </a:cubicBezTo>
                    <a:cubicBezTo>
                      <a:pt x="975" y="2287"/>
                      <a:pt x="1277" y="2399"/>
                      <a:pt x="1574" y="2399"/>
                    </a:cubicBezTo>
                    <a:cubicBezTo>
                      <a:pt x="2185" y="2399"/>
                      <a:pt x="2780" y="1930"/>
                      <a:pt x="2802" y="1235"/>
                    </a:cubicBezTo>
                    <a:cubicBezTo>
                      <a:pt x="2802" y="568"/>
                      <a:pt x="2269" y="1"/>
                      <a:pt x="1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3954900" y="4746325"/>
                <a:ext cx="69825" cy="59350"/>
              </a:xfrm>
              <a:custGeom>
                <a:rect b="b" l="l" r="r" t="t"/>
                <a:pathLst>
                  <a:path extrusionOk="0" h="2374" w="2793">
                    <a:moveTo>
                      <a:pt x="1553" y="0"/>
                    </a:moveTo>
                    <a:cubicBezTo>
                      <a:pt x="544" y="0"/>
                      <a:pt x="1" y="1278"/>
                      <a:pt x="758" y="2003"/>
                    </a:cubicBezTo>
                    <a:cubicBezTo>
                      <a:pt x="1003" y="2258"/>
                      <a:pt x="1307" y="2373"/>
                      <a:pt x="1604" y="2373"/>
                    </a:cubicBezTo>
                    <a:cubicBezTo>
                      <a:pt x="2200" y="2373"/>
                      <a:pt x="2771" y="1914"/>
                      <a:pt x="2793" y="1202"/>
                    </a:cubicBezTo>
                    <a:cubicBezTo>
                      <a:pt x="2793" y="535"/>
                      <a:pt x="2259" y="1"/>
                      <a:pt x="1592" y="1"/>
                    </a:cubicBezTo>
                    <a:cubicBezTo>
                      <a:pt x="1579" y="1"/>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3084050" y="1917650"/>
                <a:ext cx="1667050" cy="1019925"/>
              </a:xfrm>
              <a:custGeom>
                <a:rect b="b" l="l" r="r" t="t"/>
                <a:pathLst>
                  <a:path extrusionOk="0" h="40797" w="66682">
                    <a:moveTo>
                      <a:pt x="0" y="0"/>
                    </a:moveTo>
                    <a:lnTo>
                      <a:pt x="0" y="40796"/>
                    </a:lnTo>
                    <a:lnTo>
                      <a:pt x="66681" y="40796"/>
                    </a:lnTo>
                    <a:lnTo>
                      <a:pt x="666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3238325" y="2298750"/>
                <a:ext cx="1368500" cy="638825"/>
              </a:xfrm>
              <a:custGeom>
                <a:rect b="b" l="l" r="r" t="t"/>
                <a:pathLst>
                  <a:path extrusionOk="0" h="25553" w="54740">
                    <a:moveTo>
                      <a:pt x="19114" y="1"/>
                    </a:moveTo>
                    <a:lnTo>
                      <a:pt x="0" y="25552"/>
                    </a:lnTo>
                    <a:lnTo>
                      <a:pt x="54739" y="25552"/>
                    </a:lnTo>
                    <a:lnTo>
                      <a:pt x="38961" y="7439"/>
                    </a:lnTo>
                    <a:lnTo>
                      <a:pt x="30956" y="15979"/>
                    </a:lnTo>
                    <a:lnTo>
                      <a:pt x="191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3885450" y="2111950"/>
                <a:ext cx="251875" cy="215975"/>
              </a:xfrm>
              <a:custGeom>
                <a:rect b="b" l="l" r="r" t="t"/>
                <a:pathLst>
                  <a:path extrusionOk="0" h="8639" w="10075">
                    <a:moveTo>
                      <a:pt x="5771" y="1"/>
                    </a:moveTo>
                    <a:cubicBezTo>
                      <a:pt x="1935" y="1"/>
                      <a:pt x="0" y="4671"/>
                      <a:pt x="2736" y="7373"/>
                    </a:cubicBezTo>
                    <a:cubicBezTo>
                      <a:pt x="3609" y="8246"/>
                      <a:pt x="4686" y="8639"/>
                      <a:pt x="5742" y="8639"/>
                    </a:cubicBezTo>
                    <a:cubicBezTo>
                      <a:pt x="7952" y="8639"/>
                      <a:pt x="10074" y="6922"/>
                      <a:pt x="10074" y="4304"/>
                    </a:cubicBezTo>
                    <a:cubicBezTo>
                      <a:pt x="10074" y="1935"/>
                      <a:pt x="8139" y="1"/>
                      <a:pt x="577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3077375" y="1575725"/>
                <a:ext cx="1672875" cy="2311700"/>
              </a:xfrm>
              <a:custGeom>
                <a:rect b="b" l="l" r="r" t="t"/>
                <a:pathLst>
                  <a:path extrusionOk="0" h="92468" w="66915">
                    <a:moveTo>
                      <a:pt x="0" y="1"/>
                    </a:moveTo>
                    <a:lnTo>
                      <a:pt x="0" y="101"/>
                    </a:lnTo>
                    <a:cubicBezTo>
                      <a:pt x="34" y="34626"/>
                      <a:pt x="34" y="66549"/>
                      <a:pt x="34" y="92367"/>
                    </a:cubicBezTo>
                    <a:lnTo>
                      <a:pt x="34" y="92467"/>
                    </a:lnTo>
                    <a:lnTo>
                      <a:pt x="134" y="92467"/>
                    </a:lnTo>
                    <a:lnTo>
                      <a:pt x="66815" y="92367"/>
                    </a:lnTo>
                    <a:lnTo>
                      <a:pt x="200" y="92267"/>
                    </a:lnTo>
                    <a:lnTo>
                      <a:pt x="200" y="92267"/>
                    </a:lnTo>
                    <a:lnTo>
                      <a:pt x="200" y="234"/>
                    </a:lnTo>
                    <a:lnTo>
                      <a:pt x="66681" y="234"/>
                    </a:lnTo>
                    <a:cubicBezTo>
                      <a:pt x="66748" y="54717"/>
                      <a:pt x="66781" y="91499"/>
                      <a:pt x="66781" y="92367"/>
                    </a:cubicBezTo>
                    <a:lnTo>
                      <a:pt x="66781" y="92367"/>
                    </a:lnTo>
                    <a:cubicBezTo>
                      <a:pt x="66782" y="92364"/>
                      <a:pt x="66815" y="92198"/>
                      <a:pt x="66815" y="91933"/>
                    </a:cubicBezTo>
                    <a:lnTo>
                      <a:pt x="66815" y="90633"/>
                    </a:lnTo>
                    <a:lnTo>
                      <a:pt x="66815" y="85629"/>
                    </a:lnTo>
                    <a:cubicBezTo>
                      <a:pt x="66848" y="81259"/>
                      <a:pt x="66848" y="74855"/>
                      <a:pt x="66848" y="66715"/>
                    </a:cubicBezTo>
                    <a:cubicBezTo>
                      <a:pt x="66881" y="50470"/>
                      <a:pt x="66881" y="27387"/>
                      <a:pt x="66915" y="101"/>
                    </a:cubicBezTo>
                    <a:lnTo>
                      <a:pt x="6691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3288350" y="3605000"/>
                <a:ext cx="920550" cy="1385700"/>
              </a:xfrm>
              <a:custGeom>
                <a:rect b="b" l="l" r="r" t="t"/>
                <a:pathLst>
                  <a:path extrusionOk="0" h="55428" w="36822">
                    <a:moveTo>
                      <a:pt x="20493" y="0"/>
                    </a:moveTo>
                    <a:cubicBezTo>
                      <a:pt x="20169" y="0"/>
                      <a:pt x="19838" y="60"/>
                      <a:pt x="19515" y="188"/>
                    </a:cubicBezTo>
                    <a:lnTo>
                      <a:pt x="10908" y="4224"/>
                    </a:lnTo>
                    <a:cubicBezTo>
                      <a:pt x="10518" y="4115"/>
                      <a:pt x="10119" y="4057"/>
                      <a:pt x="9724" y="4057"/>
                    </a:cubicBezTo>
                    <a:cubicBezTo>
                      <a:pt x="9276" y="4057"/>
                      <a:pt x="8832" y="4132"/>
                      <a:pt x="8407" y="4291"/>
                    </a:cubicBezTo>
                    <a:cubicBezTo>
                      <a:pt x="7139" y="4725"/>
                      <a:pt x="6439" y="6059"/>
                      <a:pt x="6739" y="7327"/>
                    </a:cubicBezTo>
                    <a:lnTo>
                      <a:pt x="10241" y="21270"/>
                    </a:lnTo>
                    <a:lnTo>
                      <a:pt x="1" y="55428"/>
                    </a:lnTo>
                    <a:lnTo>
                      <a:pt x="22116" y="55428"/>
                    </a:lnTo>
                    <a:lnTo>
                      <a:pt x="26987" y="22638"/>
                    </a:lnTo>
                    <a:lnTo>
                      <a:pt x="28454" y="17701"/>
                    </a:lnTo>
                    <a:cubicBezTo>
                      <a:pt x="28721" y="16600"/>
                      <a:pt x="29055" y="15332"/>
                      <a:pt x="29522" y="13898"/>
                    </a:cubicBezTo>
                    <a:cubicBezTo>
                      <a:pt x="29955" y="12597"/>
                      <a:pt x="30989" y="11229"/>
                      <a:pt x="31957" y="10262"/>
                    </a:cubicBezTo>
                    <a:cubicBezTo>
                      <a:pt x="33458" y="8728"/>
                      <a:pt x="34192" y="8694"/>
                      <a:pt x="35192" y="7894"/>
                    </a:cubicBezTo>
                    <a:cubicBezTo>
                      <a:pt x="35292" y="7827"/>
                      <a:pt x="35393" y="7760"/>
                      <a:pt x="35493" y="7694"/>
                    </a:cubicBezTo>
                    <a:cubicBezTo>
                      <a:pt x="35659" y="7594"/>
                      <a:pt x="35826" y="7460"/>
                      <a:pt x="35960" y="7293"/>
                    </a:cubicBezTo>
                    <a:cubicBezTo>
                      <a:pt x="36822" y="6399"/>
                      <a:pt x="36064" y="5017"/>
                      <a:pt x="34448" y="5017"/>
                    </a:cubicBezTo>
                    <a:cubicBezTo>
                      <a:pt x="34375" y="5017"/>
                      <a:pt x="34301" y="5019"/>
                      <a:pt x="34225" y="5025"/>
                    </a:cubicBezTo>
                    <a:cubicBezTo>
                      <a:pt x="32891" y="5125"/>
                      <a:pt x="30723" y="5492"/>
                      <a:pt x="27187" y="9161"/>
                    </a:cubicBezTo>
                    <a:cubicBezTo>
                      <a:pt x="27153" y="9228"/>
                      <a:pt x="27087" y="9261"/>
                      <a:pt x="27053" y="9328"/>
                    </a:cubicBezTo>
                    <a:cubicBezTo>
                      <a:pt x="26788" y="9675"/>
                      <a:pt x="26525" y="9828"/>
                      <a:pt x="26267" y="9828"/>
                    </a:cubicBezTo>
                    <a:cubicBezTo>
                      <a:pt x="24739" y="9828"/>
                      <a:pt x="23407" y="4459"/>
                      <a:pt x="23150" y="2290"/>
                    </a:cubicBezTo>
                    <a:cubicBezTo>
                      <a:pt x="22938" y="933"/>
                      <a:pt x="21769" y="0"/>
                      <a:pt x="204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3417600" y="3266950"/>
                <a:ext cx="970725" cy="800575"/>
              </a:xfrm>
              <a:custGeom>
                <a:rect b="b" l="l" r="r" t="t"/>
                <a:pathLst>
                  <a:path extrusionOk="0" h="32023" w="38829">
                    <a:moveTo>
                      <a:pt x="21483" y="0"/>
                    </a:moveTo>
                    <a:lnTo>
                      <a:pt x="15279" y="7039"/>
                    </a:lnTo>
                    <a:cubicBezTo>
                      <a:pt x="15279" y="7039"/>
                      <a:pt x="18081" y="8140"/>
                      <a:pt x="15645" y="12843"/>
                    </a:cubicBezTo>
                    <a:cubicBezTo>
                      <a:pt x="13210" y="17546"/>
                      <a:pt x="1" y="23217"/>
                      <a:pt x="1" y="23217"/>
                    </a:cubicBezTo>
                    <a:lnTo>
                      <a:pt x="6572" y="30822"/>
                    </a:lnTo>
                    <a:cubicBezTo>
                      <a:pt x="7256" y="31617"/>
                      <a:pt x="8215" y="32022"/>
                      <a:pt x="9185" y="32022"/>
                    </a:cubicBezTo>
                    <a:cubicBezTo>
                      <a:pt x="9966" y="32022"/>
                      <a:pt x="10754" y="31759"/>
                      <a:pt x="11409" y="31223"/>
                    </a:cubicBezTo>
                    <a:lnTo>
                      <a:pt x="28588" y="17246"/>
                    </a:lnTo>
                    <a:lnTo>
                      <a:pt x="31990" y="18213"/>
                    </a:lnTo>
                    <a:lnTo>
                      <a:pt x="38829" y="4804"/>
                    </a:lnTo>
                    <a:lnTo>
                      <a:pt x="2148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2057450" y="1521000"/>
                <a:ext cx="2109050" cy="1742625"/>
              </a:xfrm>
              <a:custGeom>
                <a:rect b="b" l="l" r="r" t="t"/>
                <a:pathLst>
                  <a:path extrusionOk="0" h="69705" w="84362">
                    <a:moveTo>
                      <a:pt x="36406" y="0"/>
                    </a:moveTo>
                    <a:cubicBezTo>
                      <a:pt x="33281" y="0"/>
                      <a:pt x="26085" y="2163"/>
                      <a:pt x="14278" y="27808"/>
                    </a:cubicBezTo>
                    <a:cubicBezTo>
                      <a:pt x="1" y="58892"/>
                      <a:pt x="5580" y="66136"/>
                      <a:pt x="8421" y="66136"/>
                    </a:cubicBezTo>
                    <a:cubicBezTo>
                      <a:pt x="8428" y="66136"/>
                      <a:pt x="8434" y="66136"/>
                      <a:pt x="8441" y="66136"/>
                    </a:cubicBezTo>
                    <a:cubicBezTo>
                      <a:pt x="10981" y="66077"/>
                      <a:pt x="26436" y="61834"/>
                      <a:pt x="38327" y="61834"/>
                    </a:cubicBezTo>
                    <a:cubicBezTo>
                      <a:pt x="39867" y="61834"/>
                      <a:pt x="41347" y="61906"/>
                      <a:pt x="42732" y="62066"/>
                    </a:cubicBezTo>
                    <a:cubicBezTo>
                      <a:pt x="54807" y="63434"/>
                      <a:pt x="70352" y="69705"/>
                      <a:pt x="70352" y="69705"/>
                    </a:cubicBezTo>
                    <a:lnTo>
                      <a:pt x="84362" y="47289"/>
                    </a:lnTo>
                    <a:cubicBezTo>
                      <a:pt x="84362" y="47289"/>
                      <a:pt x="74355" y="45054"/>
                      <a:pt x="60278" y="31511"/>
                    </a:cubicBezTo>
                    <a:cubicBezTo>
                      <a:pt x="46207" y="18005"/>
                      <a:pt x="39600" y="88"/>
                      <a:pt x="37876" y="88"/>
                    </a:cubicBezTo>
                    <a:cubicBezTo>
                      <a:pt x="37871" y="88"/>
                      <a:pt x="37867" y="88"/>
                      <a:pt x="37862" y="88"/>
                    </a:cubicBezTo>
                    <a:cubicBezTo>
                      <a:pt x="37845" y="89"/>
                      <a:pt x="37828" y="89"/>
                      <a:pt x="37810" y="89"/>
                    </a:cubicBezTo>
                    <a:cubicBezTo>
                      <a:pt x="37506" y="89"/>
                      <a:pt x="37040" y="0"/>
                      <a:pt x="364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4598450" y="3145200"/>
                <a:ext cx="199350" cy="216850"/>
              </a:xfrm>
              <a:custGeom>
                <a:rect b="b" l="l" r="r" t="t"/>
                <a:pathLst>
                  <a:path extrusionOk="0" h="8674" w="7974">
                    <a:moveTo>
                      <a:pt x="3603" y="0"/>
                    </a:moveTo>
                    <a:lnTo>
                      <a:pt x="1" y="6838"/>
                    </a:lnTo>
                    <a:lnTo>
                      <a:pt x="5838" y="8673"/>
                    </a:lnTo>
                    <a:lnTo>
                      <a:pt x="7973" y="2702"/>
                    </a:lnTo>
                    <a:lnTo>
                      <a:pt x="360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4598450" y="3145200"/>
                <a:ext cx="103425" cy="180150"/>
              </a:xfrm>
              <a:custGeom>
                <a:rect b="b" l="l" r="r" t="t"/>
                <a:pathLst>
                  <a:path extrusionOk="0" h="7206" w="4137">
                    <a:moveTo>
                      <a:pt x="3603" y="0"/>
                    </a:moveTo>
                    <a:lnTo>
                      <a:pt x="1" y="6838"/>
                    </a:lnTo>
                    <a:lnTo>
                      <a:pt x="1202" y="7205"/>
                    </a:lnTo>
                    <a:lnTo>
                      <a:pt x="4137" y="334"/>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4269875" y="3041375"/>
                <a:ext cx="321100" cy="143600"/>
              </a:xfrm>
              <a:custGeom>
                <a:rect b="b" l="l" r="r" t="t"/>
                <a:pathLst>
                  <a:path extrusionOk="0" h="5744" w="12844">
                    <a:moveTo>
                      <a:pt x="152" y="0"/>
                    </a:moveTo>
                    <a:cubicBezTo>
                      <a:pt x="123" y="0"/>
                      <a:pt x="106" y="6"/>
                      <a:pt x="101" y="17"/>
                    </a:cubicBezTo>
                    <a:cubicBezTo>
                      <a:pt x="1" y="217"/>
                      <a:pt x="2770" y="1651"/>
                      <a:pt x="6272" y="3219"/>
                    </a:cubicBezTo>
                    <a:cubicBezTo>
                      <a:pt x="9474" y="4666"/>
                      <a:pt x="12221" y="5744"/>
                      <a:pt x="12678" y="5744"/>
                    </a:cubicBezTo>
                    <a:cubicBezTo>
                      <a:pt x="12716" y="5744"/>
                      <a:pt x="12738" y="5736"/>
                      <a:pt x="12743" y="5721"/>
                    </a:cubicBezTo>
                    <a:cubicBezTo>
                      <a:pt x="12843" y="5554"/>
                      <a:pt x="10075" y="4120"/>
                      <a:pt x="6572" y="2552"/>
                    </a:cubicBezTo>
                    <a:cubicBezTo>
                      <a:pt x="3305" y="1058"/>
                      <a:pt x="560" y="0"/>
                      <a:pt x="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4345775" y="2941950"/>
                <a:ext cx="290225" cy="141300"/>
              </a:xfrm>
              <a:custGeom>
                <a:rect b="b" l="l" r="r" t="t"/>
                <a:pathLst>
                  <a:path extrusionOk="0" h="5652" w="11609">
                    <a:moveTo>
                      <a:pt x="170" y="1"/>
                    </a:moveTo>
                    <a:cubicBezTo>
                      <a:pt x="132" y="1"/>
                      <a:pt x="108" y="9"/>
                      <a:pt x="101" y="24"/>
                    </a:cubicBezTo>
                    <a:cubicBezTo>
                      <a:pt x="0" y="191"/>
                      <a:pt x="2502" y="1592"/>
                      <a:pt x="5638" y="3160"/>
                    </a:cubicBezTo>
                    <a:cubicBezTo>
                      <a:pt x="8532" y="4576"/>
                      <a:pt x="10999" y="5651"/>
                      <a:pt x="11441" y="5651"/>
                    </a:cubicBezTo>
                    <a:cubicBezTo>
                      <a:pt x="11478" y="5651"/>
                      <a:pt x="11501" y="5644"/>
                      <a:pt x="11509" y="5628"/>
                    </a:cubicBezTo>
                    <a:cubicBezTo>
                      <a:pt x="11609" y="5428"/>
                      <a:pt x="9107" y="4027"/>
                      <a:pt x="5971" y="2493"/>
                    </a:cubicBezTo>
                    <a:cubicBezTo>
                      <a:pt x="3053" y="1049"/>
                      <a:pt x="615" y="1"/>
                      <a:pt x="17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4241525" y="3162300"/>
                <a:ext cx="291075" cy="129650"/>
              </a:xfrm>
              <a:custGeom>
                <a:rect b="b" l="l" r="r" t="t"/>
                <a:pathLst>
                  <a:path extrusionOk="0" h="5186" w="11643">
                    <a:moveTo>
                      <a:pt x="146" y="0"/>
                    </a:moveTo>
                    <a:cubicBezTo>
                      <a:pt x="121" y="0"/>
                      <a:pt x="105" y="6"/>
                      <a:pt x="101" y="17"/>
                    </a:cubicBezTo>
                    <a:cubicBezTo>
                      <a:pt x="1" y="184"/>
                      <a:pt x="2436" y="1651"/>
                      <a:pt x="5638" y="3119"/>
                    </a:cubicBezTo>
                    <a:cubicBezTo>
                      <a:pt x="6405" y="3486"/>
                      <a:pt x="7173" y="3853"/>
                      <a:pt x="7873" y="4120"/>
                    </a:cubicBezTo>
                    <a:cubicBezTo>
                      <a:pt x="8607" y="4353"/>
                      <a:pt x="9241" y="4587"/>
                      <a:pt x="9808" y="4753"/>
                    </a:cubicBezTo>
                    <a:cubicBezTo>
                      <a:pt x="10673" y="5042"/>
                      <a:pt x="11291" y="5186"/>
                      <a:pt x="11532" y="5186"/>
                    </a:cubicBezTo>
                    <a:cubicBezTo>
                      <a:pt x="11598" y="5186"/>
                      <a:pt x="11635" y="5175"/>
                      <a:pt x="11642" y="5154"/>
                    </a:cubicBezTo>
                    <a:cubicBezTo>
                      <a:pt x="11642" y="5054"/>
                      <a:pt x="11009" y="4720"/>
                      <a:pt x="9975" y="4253"/>
                    </a:cubicBezTo>
                    <a:cubicBezTo>
                      <a:pt x="9441" y="4020"/>
                      <a:pt x="8840" y="3753"/>
                      <a:pt x="8140" y="3486"/>
                    </a:cubicBezTo>
                    <a:cubicBezTo>
                      <a:pt x="7439" y="3186"/>
                      <a:pt x="6706" y="2785"/>
                      <a:pt x="5938" y="2452"/>
                    </a:cubicBezTo>
                    <a:cubicBezTo>
                      <a:pt x="2978" y="1081"/>
                      <a:pt x="512" y="0"/>
                      <a:pt x="14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2376025" y="2105950"/>
                <a:ext cx="455350" cy="532250"/>
              </a:xfrm>
              <a:custGeom>
                <a:rect b="b" l="l" r="r" t="t"/>
                <a:pathLst>
                  <a:path extrusionOk="0" h="21290" w="18214">
                    <a:moveTo>
                      <a:pt x="13622" y="0"/>
                    </a:moveTo>
                    <a:cubicBezTo>
                      <a:pt x="10797" y="0"/>
                      <a:pt x="7255" y="1465"/>
                      <a:pt x="4771" y="7579"/>
                    </a:cubicBezTo>
                    <a:cubicBezTo>
                      <a:pt x="1" y="19354"/>
                      <a:pt x="9174" y="21289"/>
                      <a:pt x="9174" y="21289"/>
                    </a:cubicBezTo>
                    <a:cubicBezTo>
                      <a:pt x="13110" y="15051"/>
                      <a:pt x="16146" y="8313"/>
                      <a:pt x="18214" y="1241"/>
                    </a:cubicBezTo>
                    <a:cubicBezTo>
                      <a:pt x="18214" y="1241"/>
                      <a:pt x="16222" y="0"/>
                      <a:pt x="1362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2439425" y="1786725"/>
                <a:ext cx="624625" cy="1282600"/>
              </a:xfrm>
              <a:custGeom>
                <a:rect b="b" l="l" r="r" t="t"/>
                <a:pathLst>
                  <a:path extrusionOk="0" h="51304" w="24985">
                    <a:moveTo>
                      <a:pt x="24951" y="0"/>
                    </a:moveTo>
                    <a:lnTo>
                      <a:pt x="24951" y="0"/>
                    </a:lnTo>
                    <a:cubicBezTo>
                      <a:pt x="24651" y="701"/>
                      <a:pt x="24451" y="1435"/>
                      <a:pt x="24317" y="2202"/>
                    </a:cubicBezTo>
                    <a:lnTo>
                      <a:pt x="22883" y="8206"/>
                    </a:lnTo>
                    <a:lnTo>
                      <a:pt x="21582" y="12276"/>
                    </a:lnTo>
                    <a:lnTo>
                      <a:pt x="20882" y="14544"/>
                    </a:lnTo>
                    <a:cubicBezTo>
                      <a:pt x="20748" y="14911"/>
                      <a:pt x="20648" y="15311"/>
                      <a:pt x="20515" y="15712"/>
                    </a:cubicBezTo>
                    <a:cubicBezTo>
                      <a:pt x="20381" y="16112"/>
                      <a:pt x="20214" y="16479"/>
                      <a:pt x="20048" y="16912"/>
                    </a:cubicBezTo>
                    <a:lnTo>
                      <a:pt x="18046" y="21916"/>
                    </a:lnTo>
                    <a:lnTo>
                      <a:pt x="17546" y="23217"/>
                    </a:lnTo>
                    <a:cubicBezTo>
                      <a:pt x="17379" y="23684"/>
                      <a:pt x="17112" y="24118"/>
                      <a:pt x="16912" y="24518"/>
                    </a:cubicBezTo>
                    <a:cubicBezTo>
                      <a:pt x="16512" y="25385"/>
                      <a:pt x="16045" y="26286"/>
                      <a:pt x="15645" y="27186"/>
                    </a:cubicBezTo>
                    <a:lnTo>
                      <a:pt x="14344" y="29822"/>
                    </a:lnTo>
                    <a:cubicBezTo>
                      <a:pt x="14110" y="30289"/>
                      <a:pt x="13943" y="30689"/>
                      <a:pt x="13710" y="31123"/>
                    </a:cubicBezTo>
                    <a:lnTo>
                      <a:pt x="13009" y="32323"/>
                    </a:lnTo>
                    <a:lnTo>
                      <a:pt x="10241" y="36993"/>
                    </a:lnTo>
                    <a:cubicBezTo>
                      <a:pt x="10041" y="37394"/>
                      <a:pt x="9840" y="37761"/>
                      <a:pt x="9607" y="38094"/>
                    </a:cubicBezTo>
                    <a:cubicBezTo>
                      <a:pt x="9373" y="38461"/>
                      <a:pt x="9140" y="38795"/>
                      <a:pt x="8906" y="39128"/>
                    </a:cubicBezTo>
                    <a:lnTo>
                      <a:pt x="7572" y="41096"/>
                    </a:lnTo>
                    <a:lnTo>
                      <a:pt x="5170" y="44599"/>
                    </a:lnTo>
                    <a:cubicBezTo>
                      <a:pt x="3569" y="46634"/>
                      <a:pt x="2268" y="48268"/>
                      <a:pt x="1334" y="49469"/>
                    </a:cubicBezTo>
                    <a:cubicBezTo>
                      <a:pt x="834" y="50036"/>
                      <a:pt x="400" y="50637"/>
                      <a:pt x="0" y="51304"/>
                    </a:cubicBezTo>
                    <a:cubicBezTo>
                      <a:pt x="567" y="50803"/>
                      <a:pt x="1067" y="50236"/>
                      <a:pt x="1534" y="49636"/>
                    </a:cubicBezTo>
                    <a:cubicBezTo>
                      <a:pt x="2502" y="48535"/>
                      <a:pt x="3903" y="46934"/>
                      <a:pt x="5571" y="44933"/>
                    </a:cubicBezTo>
                    <a:lnTo>
                      <a:pt x="8072" y="41430"/>
                    </a:lnTo>
                    <a:lnTo>
                      <a:pt x="9440" y="39495"/>
                    </a:lnTo>
                    <a:lnTo>
                      <a:pt x="10174" y="38461"/>
                    </a:lnTo>
                    <a:cubicBezTo>
                      <a:pt x="10441" y="38128"/>
                      <a:pt x="10608" y="37727"/>
                      <a:pt x="10841" y="37360"/>
                    </a:cubicBezTo>
                    <a:lnTo>
                      <a:pt x="13610" y="32690"/>
                    </a:lnTo>
                    <a:cubicBezTo>
                      <a:pt x="13843" y="32290"/>
                      <a:pt x="14110" y="31856"/>
                      <a:pt x="14344" y="31456"/>
                    </a:cubicBezTo>
                    <a:cubicBezTo>
                      <a:pt x="14577" y="31056"/>
                      <a:pt x="14777" y="30589"/>
                      <a:pt x="15011" y="30155"/>
                    </a:cubicBezTo>
                    <a:lnTo>
                      <a:pt x="16278" y="27487"/>
                    </a:lnTo>
                    <a:lnTo>
                      <a:pt x="17579" y="24818"/>
                    </a:lnTo>
                    <a:cubicBezTo>
                      <a:pt x="17779" y="24384"/>
                      <a:pt x="18013" y="23951"/>
                      <a:pt x="18213" y="23517"/>
                    </a:cubicBezTo>
                    <a:cubicBezTo>
                      <a:pt x="18380" y="23084"/>
                      <a:pt x="18547" y="22617"/>
                      <a:pt x="18713" y="22183"/>
                    </a:cubicBezTo>
                    <a:lnTo>
                      <a:pt x="20681" y="17113"/>
                    </a:lnTo>
                    <a:cubicBezTo>
                      <a:pt x="20848" y="16712"/>
                      <a:pt x="21015" y="16345"/>
                      <a:pt x="21148" y="15912"/>
                    </a:cubicBezTo>
                    <a:lnTo>
                      <a:pt x="21482" y="14711"/>
                    </a:lnTo>
                    <a:cubicBezTo>
                      <a:pt x="21716" y="13944"/>
                      <a:pt x="21949" y="13176"/>
                      <a:pt x="22183" y="12443"/>
                    </a:cubicBezTo>
                    <a:lnTo>
                      <a:pt x="23383" y="8306"/>
                    </a:lnTo>
                    <a:cubicBezTo>
                      <a:pt x="23950" y="5738"/>
                      <a:pt x="24351" y="3670"/>
                      <a:pt x="24618" y="2235"/>
                    </a:cubicBezTo>
                    <a:cubicBezTo>
                      <a:pt x="24884" y="801"/>
                      <a:pt x="24985" y="0"/>
                      <a:pt x="24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3470150" y="3525500"/>
                <a:ext cx="491200" cy="445025"/>
              </a:xfrm>
              <a:custGeom>
                <a:rect b="b" l="l" r="r" t="t"/>
                <a:pathLst>
                  <a:path extrusionOk="0" h="17801" w="19648">
                    <a:moveTo>
                      <a:pt x="15103" y="0"/>
                    </a:moveTo>
                    <a:cubicBezTo>
                      <a:pt x="14904" y="0"/>
                      <a:pt x="14697" y="11"/>
                      <a:pt x="14477" y="32"/>
                    </a:cubicBezTo>
                    <a:cubicBezTo>
                      <a:pt x="14144" y="32"/>
                      <a:pt x="15011" y="3568"/>
                      <a:pt x="6605" y="8405"/>
                    </a:cubicBezTo>
                    <a:cubicBezTo>
                      <a:pt x="1602" y="11274"/>
                      <a:pt x="0" y="11941"/>
                      <a:pt x="0" y="11941"/>
                    </a:cubicBezTo>
                    <a:cubicBezTo>
                      <a:pt x="801" y="13375"/>
                      <a:pt x="1602" y="14876"/>
                      <a:pt x="2769" y="16011"/>
                    </a:cubicBezTo>
                    <a:cubicBezTo>
                      <a:pt x="3833" y="17044"/>
                      <a:pt x="5257" y="17801"/>
                      <a:pt x="6763" y="17801"/>
                    </a:cubicBezTo>
                    <a:cubicBezTo>
                      <a:pt x="6910" y="17801"/>
                      <a:pt x="7058" y="17793"/>
                      <a:pt x="7206" y="17779"/>
                    </a:cubicBezTo>
                    <a:cubicBezTo>
                      <a:pt x="8873" y="17612"/>
                      <a:pt x="10408" y="16244"/>
                      <a:pt x="10408" y="14610"/>
                    </a:cubicBezTo>
                    <a:cubicBezTo>
                      <a:pt x="10695" y="14825"/>
                      <a:pt x="11033" y="14920"/>
                      <a:pt x="11377" y="14920"/>
                    </a:cubicBezTo>
                    <a:cubicBezTo>
                      <a:pt x="11996" y="14920"/>
                      <a:pt x="12636" y="14614"/>
                      <a:pt x="13043" y="14143"/>
                    </a:cubicBezTo>
                    <a:cubicBezTo>
                      <a:pt x="13710" y="13409"/>
                      <a:pt x="13910" y="12375"/>
                      <a:pt x="13977" y="11407"/>
                    </a:cubicBezTo>
                    <a:cubicBezTo>
                      <a:pt x="14303" y="11601"/>
                      <a:pt x="14670" y="11689"/>
                      <a:pt x="15042" y="11689"/>
                    </a:cubicBezTo>
                    <a:cubicBezTo>
                      <a:pt x="15887" y="11689"/>
                      <a:pt x="16760" y="11235"/>
                      <a:pt x="17246" y="10540"/>
                    </a:cubicBezTo>
                    <a:cubicBezTo>
                      <a:pt x="17913" y="9439"/>
                      <a:pt x="18080" y="8138"/>
                      <a:pt x="17680" y="6971"/>
                    </a:cubicBezTo>
                    <a:cubicBezTo>
                      <a:pt x="17279" y="5770"/>
                      <a:pt x="16679" y="4669"/>
                      <a:pt x="15945" y="3668"/>
                    </a:cubicBezTo>
                    <a:lnTo>
                      <a:pt x="15945" y="3668"/>
                    </a:lnTo>
                    <a:cubicBezTo>
                      <a:pt x="16272" y="3695"/>
                      <a:pt x="16605" y="3721"/>
                      <a:pt x="16932" y="3721"/>
                    </a:cubicBezTo>
                    <a:cubicBezTo>
                      <a:pt x="17439" y="3721"/>
                      <a:pt x="17934" y="3658"/>
                      <a:pt x="18380" y="3435"/>
                    </a:cubicBezTo>
                    <a:cubicBezTo>
                      <a:pt x="19114" y="3068"/>
                      <a:pt x="19648" y="2067"/>
                      <a:pt x="19181" y="1367"/>
                    </a:cubicBezTo>
                    <a:cubicBezTo>
                      <a:pt x="18881" y="1000"/>
                      <a:pt x="18480" y="733"/>
                      <a:pt x="17980" y="600"/>
                    </a:cubicBezTo>
                    <a:cubicBezTo>
                      <a:pt x="16921" y="265"/>
                      <a:pt x="16117" y="0"/>
                      <a:pt x="151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p:nvPr/>
            </p:nvSpPr>
            <p:spPr>
              <a:xfrm>
                <a:off x="3729500" y="3946575"/>
                <a:ext cx="213500" cy="106825"/>
              </a:xfrm>
              <a:custGeom>
                <a:rect b="b" l="l" r="r" t="t"/>
                <a:pathLst>
                  <a:path extrusionOk="0" h="4273" w="8540">
                    <a:moveTo>
                      <a:pt x="6965" y="1"/>
                    </a:moveTo>
                    <a:cubicBezTo>
                      <a:pt x="4569" y="1"/>
                      <a:pt x="2280" y="1097"/>
                      <a:pt x="768" y="3004"/>
                    </a:cubicBezTo>
                    <a:cubicBezTo>
                      <a:pt x="568" y="3304"/>
                      <a:pt x="367" y="3604"/>
                      <a:pt x="167" y="3904"/>
                    </a:cubicBezTo>
                    <a:cubicBezTo>
                      <a:pt x="101" y="4038"/>
                      <a:pt x="34" y="4138"/>
                      <a:pt x="1" y="4271"/>
                    </a:cubicBezTo>
                    <a:cubicBezTo>
                      <a:pt x="3" y="4272"/>
                      <a:pt x="5" y="4273"/>
                      <a:pt x="7" y="4273"/>
                    </a:cubicBezTo>
                    <a:cubicBezTo>
                      <a:pt x="82" y="4273"/>
                      <a:pt x="320" y="3782"/>
                      <a:pt x="901" y="3104"/>
                    </a:cubicBezTo>
                    <a:cubicBezTo>
                      <a:pt x="2436" y="1269"/>
                      <a:pt x="4704" y="202"/>
                      <a:pt x="7072" y="135"/>
                    </a:cubicBezTo>
                    <a:cubicBezTo>
                      <a:pt x="7178" y="131"/>
                      <a:pt x="7278" y="130"/>
                      <a:pt x="7373" y="130"/>
                    </a:cubicBezTo>
                    <a:cubicBezTo>
                      <a:pt x="8025" y="130"/>
                      <a:pt x="8428" y="207"/>
                      <a:pt x="8520" y="207"/>
                    </a:cubicBezTo>
                    <a:cubicBezTo>
                      <a:pt x="8533" y="207"/>
                      <a:pt x="8540" y="205"/>
                      <a:pt x="8540" y="202"/>
                    </a:cubicBezTo>
                    <a:cubicBezTo>
                      <a:pt x="8440" y="135"/>
                      <a:pt x="8306" y="102"/>
                      <a:pt x="8173" y="102"/>
                    </a:cubicBezTo>
                    <a:cubicBezTo>
                      <a:pt x="7806" y="35"/>
                      <a:pt x="7439" y="2"/>
                      <a:pt x="7072" y="2"/>
                    </a:cubicBezTo>
                    <a:cubicBezTo>
                      <a:pt x="7036" y="1"/>
                      <a:pt x="7001" y="1"/>
                      <a:pt x="696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3483500" y="3582175"/>
                <a:ext cx="405300" cy="334825"/>
              </a:xfrm>
              <a:custGeom>
                <a:rect b="b" l="l" r="r" t="t"/>
                <a:pathLst>
                  <a:path extrusionOk="0" h="13393" w="16212">
                    <a:moveTo>
                      <a:pt x="9740" y="0"/>
                    </a:moveTo>
                    <a:cubicBezTo>
                      <a:pt x="9007" y="0"/>
                      <a:pt x="8073" y="134"/>
                      <a:pt x="7639" y="768"/>
                    </a:cubicBezTo>
                    <a:cubicBezTo>
                      <a:pt x="7172" y="1401"/>
                      <a:pt x="6972" y="2202"/>
                      <a:pt x="7072" y="2969"/>
                    </a:cubicBezTo>
                    <a:cubicBezTo>
                      <a:pt x="7072" y="2969"/>
                      <a:pt x="6276" y="2564"/>
                      <a:pt x="5312" y="2564"/>
                    </a:cubicBezTo>
                    <a:cubicBezTo>
                      <a:pt x="4814" y="2564"/>
                      <a:pt x="4270" y="2673"/>
                      <a:pt x="3770" y="3003"/>
                    </a:cubicBezTo>
                    <a:cubicBezTo>
                      <a:pt x="2869" y="3636"/>
                      <a:pt x="2202" y="4570"/>
                      <a:pt x="1935" y="5671"/>
                    </a:cubicBezTo>
                    <a:lnTo>
                      <a:pt x="0" y="7406"/>
                    </a:lnTo>
                    <a:cubicBezTo>
                      <a:pt x="1368" y="8707"/>
                      <a:pt x="2268" y="10174"/>
                      <a:pt x="3703" y="11475"/>
                    </a:cubicBezTo>
                    <a:cubicBezTo>
                      <a:pt x="4337" y="12076"/>
                      <a:pt x="5371" y="13177"/>
                      <a:pt x="6205" y="13343"/>
                    </a:cubicBezTo>
                    <a:cubicBezTo>
                      <a:pt x="6398" y="13374"/>
                      <a:pt x="6579" y="13393"/>
                      <a:pt x="6747" y="13393"/>
                    </a:cubicBezTo>
                    <a:cubicBezTo>
                      <a:pt x="7303" y="13393"/>
                      <a:pt x="7716" y="13191"/>
                      <a:pt x="7973" y="12576"/>
                    </a:cubicBezTo>
                    <a:cubicBezTo>
                      <a:pt x="8239" y="11909"/>
                      <a:pt x="7739" y="11008"/>
                      <a:pt x="7405" y="10475"/>
                    </a:cubicBezTo>
                    <a:cubicBezTo>
                      <a:pt x="6505" y="9074"/>
                      <a:pt x="5638" y="7939"/>
                      <a:pt x="4970" y="6839"/>
                    </a:cubicBezTo>
                    <a:cubicBezTo>
                      <a:pt x="4750" y="6507"/>
                      <a:pt x="4850" y="6337"/>
                      <a:pt x="4992" y="6337"/>
                    </a:cubicBezTo>
                    <a:cubicBezTo>
                      <a:pt x="5064" y="6337"/>
                      <a:pt x="5148" y="6381"/>
                      <a:pt x="5204" y="6472"/>
                    </a:cubicBezTo>
                    <a:cubicBezTo>
                      <a:pt x="5838" y="7139"/>
                      <a:pt x="6838" y="7706"/>
                      <a:pt x="7405" y="8473"/>
                    </a:cubicBezTo>
                    <a:cubicBezTo>
                      <a:pt x="8099" y="9341"/>
                      <a:pt x="8292" y="10459"/>
                      <a:pt x="9700" y="10459"/>
                    </a:cubicBezTo>
                    <a:cubicBezTo>
                      <a:pt x="9916" y="10459"/>
                      <a:pt x="10161" y="10432"/>
                      <a:pt x="10441" y="10375"/>
                    </a:cubicBezTo>
                    <a:cubicBezTo>
                      <a:pt x="10708" y="10341"/>
                      <a:pt x="10975" y="10208"/>
                      <a:pt x="11208" y="10041"/>
                    </a:cubicBezTo>
                    <a:cubicBezTo>
                      <a:pt x="12009" y="9441"/>
                      <a:pt x="12042" y="8373"/>
                      <a:pt x="11709" y="7539"/>
                    </a:cubicBezTo>
                    <a:cubicBezTo>
                      <a:pt x="11439" y="6970"/>
                      <a:pt x="11089" y="6428"/>
                      <a:pt x="10682" y="5961"/>
                    </a:cubicBezTo>
                    <a:lnTo>
                      <a:pt x="10682" y="5961"/>
                    </a:lnTo>
                    <a:cubicBezTo>
                      <a:pt x="11543" y="6914"/>
                      <a:pt x="12482" y="7878"/>
                      <a:pt x="13810" y="7973"/>
                    </a:cubicBezTo>
                    <a:cubicBezTo>
                      <a:pt x="13890" y="7982"/>
                      <a:pt x="13969" y="7987"/>
                      <a:pt x="14048" y="7987"/>
                    </a:cubicBezTo>
                    <a:cubicBezTo>
                      <a:pt x="14793" y="7987"/>
                      <a:pt x="15480" y="7569"/>
                      <a:pt x="15811" y="6905"/>
                    </a:cubicBezTo>
                    <a:cubicBezTo>
                      <a:pt x="16212" y="5938"/>
                      <a:pt x="15611" y="5037"/>
                      <a:pt x="15011" y="4304"/>
                    </a:cubicBezTo>
                    <a:cubicBezTo>
                      <a:pt x="13943" y="2969"/>
                      <a:pt x="12743" y="1735"/>
                      <a:pt x="11475" y="634"/>
                    </a:cubicBezTo>
                    <a:cubicBezTo>
                      <a:pt x="10975" y="234"/>
                      <a:pt x="10374" y="34"/>
                      <a:pt x="974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3710325" y="3472600"/>
                <a:ext cx="273275" cy="143800"/>
              </a:xfrm>
              <a:custGeom>
                <a:rect b="b" l="l" r="r" t="t"/>
                <a:pathLst>
                  <a:path extrusionOk="0" h="5752" w="10931">
                    <a:moveTo>
                      <a:pt x="2862" y="1"/>
                    </a:moveTo>
                    <a:cubicBezTo>
                      <a:pt x="2309" y="1"/>
                      <a:pt x="1857" y="47"/>
                      <a:pt x="1568" y="147"/>
                    </a:cubicBezTo>
                    <a:cubicBezTo>
                      <a:pt x="1168" y="280"/>
                      <a:pt x="768" y="881"/>
                      <a:pt x="434" y="1481"/>
                    </a:cubicBezTo>
                    <a:cubicBezTo>
                      <a:pt x="0" y="2315"/>
                      <a:pt x="100" y="3283"/>
                      <a:pt x="701" y="3983"/>
                    </a:cubicBezTo>
                    <a:lnTo>
                      <a:pt x="3236" y="5751"/>
                    </a:lnTo>
                    <a:lnTo>
                      <a:pt x="4237" y="4250"/>
                    </a:lnTo>
                    <a:cubicBezTo>
                      <a:pt x="4237" y="4250"/>
                      <a:pt x="5371" y="4383"/>
                      <a:pt x="6105" y="4483"/>
                    </a:cubicBezTo>
                    <a:cubicBezTo>
                      <a:pt x="7028" y="4617"/>
                      <a:pt x="7773" y="4682"/>
                      <a:pt x="8375" y="4682"/>
                    </a:cubicBezTo>
                    <a:cubicBezTo>
                      <a:pt x="10469" y="4682"/>
                      <a:pt x="10823" y="3904"/>
                      <a:pt x="10875" y="2582"/>
                    </a:cubicBezTo>
                    <a:cubicBezTo>
                      <a:pt x="10930" y="1164"/>
                      <a:pt x="5631" y="1"/>
                      <a:pt x="286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3656950" y="3654725"/>
                <a:ext cx="105100" cy="95100"/>
              </a:xfrm>
              <a:custGeom>
                <a:rect b="b" l="l" r="r" t="t"/>
                <a:pathLst>
                  <a:path extrusionOk="0" h="3804" w="4204">
                    <a:moveTo>
                      <a:pt x="0" y="1"/>
                    </a:moveTo>
                    <a:lnTo>
                      <a:pt x="0" y="1"/>
                    </a:lnTo>
                    <a:cubicBezTo>
                      <a:pt x="1735" y="834"/>
                      <a:pt x="3203" y="2169"/>
                      <a:pt x="4203" y="3803"/>
                    </a:cubicBezTo>
                    <a:cubicBezTo>
                      <a:pt x="4137" y="3536"/>
                      <a:pt x="4003" y="3270"/>
                      <a:pt x="3837" y="3036"/>
                    </a:cubicBezTo>
                    <a:cubicBezTo>
                      <a:pt x="3103" y="1835"/>
                      <a:pt x="2069" y="868"/>
                      <a:pt x="801" y="267"/>
                    </a:cubicBezTo>
                    <a:cubicBezTo>
                      <a:pt x="568" y="134"/>
                      <a:pt x="301" y="34"/>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3731175" y="3582450"/>
                <a:ext cx="64225" cy="37325"/>
              </a:xfrm>
              <a:custGeom>
                <a:rect b="b" l="l" r="r" t="t"/>
                <a:pathLst>
                  <a:path extrusionOk="0" h="1493" w="2569">
                    <a:moveTo>
                      <a:pt x="94" y="1"/>
                    </a:moveTo>
                    <a:cubicBezTo>
                      <a:pt x="35" y="1"/>
                      <a:pt x="0" y="9"/>
                      <a:pt x="0" y="23"/>
                    </a:cubicBezTo>
                    <a:cubicBezTo>
                      <a:pt x="0" y="56"/>
                      <a:pt x="167" y="89"/>
                      <a:pt x="401" y="190"/>
                    </a:cubicBezTo>
                    <a:cubicBezTo>
                      <a:pt x="701" y="356"/>
                      <a:pt x="1001" y="523"/>
                      <a:pt x="1301" y="690"/>
                    </a:cubicBezTo>
                    <a:cubicBezTo>
                      <a:pt x="1942" y="1107"/>
                      <a:pt x="2460" y="1492"/>
                      <a:pt x="2529" y="1492"/>
                    </a:cubicBezTo>
                    <a:cubicBezTo>
                      <a:pt x="2532" y="1492"/>
                      <a:pt x="2534" y="1492"/>
                      <a:pt x="2535" y="1490"/>
                    </a:cubicBezTo>
                    <a:cubicBezTo>
                      <a:pt x="2569" y="1457"/>
                      <a:pt x="2102" y="957"/>
                      <a:pt x="1401" y="523"/>
                    </a:cubicBezTo>
                    <a:cubicBezTo>
                      <a:pt x="1101" y="323"/>
                      <a:pt x="801" y="156"/>
                      <a:pt x="467" y="56"/>
                    </a:cubicBezTo>
                    <a:cubicBezTo>
                      <a:pt x="311" y="17"/>
                      <a:pt x="178" y="1"/>
                      <a:pt x="9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3758700" y="3554650"/>
                <a:ext cx="67550" cy="26175"/>
              </a:xfrm>
              <a:custGeom>
                <a:rect b="b" l="l" r="r" t="t"/>
                <a:pathLst>
                  <a:path extrusionOk="0" h="1047" w="2702">
                    <a:moveTo>
                      <a:pt x="33" y="1"/>
                    </a:moveTo>
                    <a:cubicBezTo>
                      <a:pt x="0" y="34"/>
                      <a:pt x="100" y="167"/>
                      <a:pt x="300" y="368"/>
                    </a:cubicBezTo>
                    <a:cubicBezTo>
                      <a:pt x="567" y="568"/>
                      <a:pt x="901" y="768"/>
                      <a:pt x="1234" y="868"/>
                    </a:cubicBezTo>
                    <a:cubicBezTo>
                      <a:pt x="1596" y="997"/>
                      <a:pt x="1978" y="1046"/>
                      <a:pt x="2365" y="1046"/>
                    </a:cubicBezTo>
                    <a:cubicBezTo>
                      <a:pt x="2477" y="1046"/>
                      <a:pt x="2590" y="1042"/>
                      <a:pt x="2702" y="1035"/>
                    </a:cubicBezTo>
                    <a:cubicBezTo>
                      <a:pt x="2235" y="868"/>
                      <a:pt x="1768" y="734"/>
                      <a:pt x="1301" y="634"/>
                    </a:cubicBezTo>
                    <a:cubicBezTo>
                      <a:pt x="834" y="468"/>
                      <a:pt x="434" y="267"/>
                      <a:pt x="3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3489325" y="3707175"/>
                <a:ext cx="151800" cy="95175"/>
              </a:xfrm>
              <a:custGeom>
                <a:rect b="b" l="l" r="r" t="t"/>
                <a:pathLst>
                  <a:path extrusionOk="0" h="3807" w="6072">
                    <a:moveTo>
                      <a:pt x="1550" y="1"/>
                    </a:moveTo>
                    <a:cubicBezTo>
                      <a:pt x="1378" y="1"/>
                      <a:pt x="1206" y="13"/>
                      <a:pt x="1035" y="37"/>
                    </a:cubicBezTo>
                    <a:cubicBezTo>
                      <a:pt x="735" y="104"/>
                      <a:pt x="468" y="204"/>
                      <a:pt x="234" y="371"/>
                    </a:cubicBezTo>
                    <a:cubicBezTo>
                      <a:pt x="67" y="471"/>
                      <a:pt x="1" y="538"/>
                      <a:pt x="1" y="538"/>
                    </a:cubicBezTo>
                    <a:cubicBezTo>
                      <a:pt x="334" y="404"/>
                      <a:pt x="701" y="271"/>
                      <a:pt x="1068" y="204"/>
                    </a:cubicBezTo>
                    <a:cubicBezTo>
                      <a:pt x="1199" y="189"/>
                      <a:pt x="1332" y="182"/>
                      <a:pt x="1465" y="182"/>
                    </a:cubicBezTo>
                    <a:cubicBezTo>
                      <a:pt x="2212" y="182"/>
                      <a:pt x="2975" y="418"/>
                      <a:pt x="3570" y="871"/>
                    </a:cubicBezTo>
                    <a:cubicBezTo>
                      <a:pt x="4270" y="1438"/>
                      <a:pt x="4871" y="2139"/>
                      <a:pt x="5371" y="2906"/>
                    </a:cubicBezTo>
                    <a:cubicBezTo>
                      <a:pt x="5571" y="3240"/>
                      <a:pt x="5805" y="3540"/>
                      <a:pt x="6072" y="3807"/>
                    </a:cubicBezTo>
                    <a:cubicBezTo>
                      <a:pt x="5905" y="3473"/>
                      <a:pt x="5705" y="3140"/>
                      <a:pt x="5505" y="2806"/>
                    </a:cubicBezTo>
                    <a:cubicBezTo>
                      <a:pt x="5038" y="2005"/>
                      <a:pt x="4437" y="1272"/>
                      <a:pt x="3703" y="705"/>
                    </a:cubicBezTo>
                    <a:cubicBezTo>
                      <a:pt x="3077" y="241"/>
                      <a:pt x="2317" y="1"/>
                      <a:pt x="155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3630275" y="4224300"/>
                <a:ext cx="156800" cy="17525"/>
              </a:xfrm>
              <a:custGeom>
                <a:rect b="b" l="l" r="r" t="t"/>
                <a:pathLst>
                  <a:path extrusionOk="0" h="701" w="6272">
                    <a:moveTo>
                      <a:pt x="6271" y="0"/>
                    </a:moveTo>
                    <a:cubicBezTo>
                      <a:pt x="5204" y="0"/>
                      <a:pt x="4170" y="101"/>
                      <a:pt x="3136" y="234"/>
                    </a:cubicBezTo>
                    <a:cubicBezTo>
                      <a:pt x="2068" y="334"/>
                      <a:pt x="1034" y="467"/>
                      <a:pt x="0" y="701"/>
                    </a:cubicBezTo>
                    <a:cubicBezTo>
                      <a:pt x="1034" y="668"/>
                      <a:pt x="2102" y="601"/>
                      <a:pt x="3136" y="467"/>
                    </a:cubicBezTo>
                    <a:cubicBezTo>
                      <a:pt x="4203" y="367"/>
                      <a:pt x="5237" y="234"/>
                      <a:pt x="627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44"/>
            <p:cNvSpPr/>
            <p:nvPr/>
          </p:nvSpPr>
          <p:spPr>
            <a:xfrm>
              <a:off x="7952875" y="2325750"/>
              <a:ext cx="94200" cy="94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4899250" y="775750"/>
              <a:ext cx="155700" cy="155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5477900" y="3066200"/>
              <a:ext cx="52200" cy="5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5054950" y="2053575"/>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a:off x="7840675" y="827500"/>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7922125" y="884725"/>
              <a:ext cx="155700" cy="15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44"/>
          <p:cNvSpPr txBox="1"/>
          <p:nvPr/>
        </p:nvSpPr>
        <p:spPr>
          <a:xfrm>
            <a:off x="-1598150" y="618550"/>
            <a:ext cx="73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5"/>
          <p:cNvSpPr txBox="1"/>
          <p:nvPr>
            <p:ph type="title"/>
          </p:nvPr>
        </p:nvSpPr>
        <p:spPr>
          <a:xfrm>
            <a:off x="2001000" y="1525550"/>
            <a:ext cx="5439000" cy="13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 </a:t>
            </a:r>
            <a:r>
              <a:rPr lang="en"/>
              <a:t>Copywriting ?</a:t>
            </a:r>
            <a:endParaRPr/>
          </a:p>
        </p:txBody>
      </p:sp>
      <p:sp>
        <p:nvSpPr>
          <p:cNvPr id="805" name="Google Shape;805;p45"/>
          <p:cNvSpPr txBox="1"/>
          <p:nvPr>
            <p:ph idx="2" type="title"/>
          </p:nvPr>
        </p:nvSpPr>
        <p:spPr>
          <a:xfrm>
            <a:off x="1133303" y="2062850"/>
            <a:ext cx="1149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2</a:t>
            </a:r>
            <a:endParaRPr/>
          </a:p>
        </p:txBody>
      </p:sp>
      <p:grpSp>
        <p:nvGrpSpPr>
          <p:cNvPr id="806" name="Google Shape;806;p45"/>
          <p:cNvGrpSpPr/>
          <p:nvPr/>
        </p:nvGrpSpPr>
        <p:grpSpPr>
          <a:xfrm flipH="1">
            <a:off x="5664526" y="3810849"/>
            <a:ext cx="1019450" cy="1379152"/>
            <a:chOff x="3231057" y="5846468"/>
            <a:chExt cx="1701919" cy="2302424"/>
          </a:xfrm>
        </p:grpSpPr>
        <p:sp>
          <p:nvSpPr>
            <p:cNvPr id="807" name="Google Shape;807;p45"/>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45"/>
          <p:cNvGrpSpPr/>
          <p:nvPr/>
        </p:nvGrpSpPr>
        <p:grpSpPr>
          <a:xfrm>
            <a:off x="6683963" y="4278168"/>
            <a:ext cx="668104" cy="895218"/>
            <a:chOff x="122038" y="7256930"/>
            <a:chExt cx="668104" cy="895218"/>
          </a:xfrm>
        </p:grpSpPr>
        <p:sp>
          <p:nvSpPr>
            <p:cNvPr id="820" name="Google Shape;820;p45"/>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6"/>
          <p:cNvSpPr txBox="1"/>
          <p:nvPr>
            <p:ph type="title"/>
          </p:nvPr>
        </p:nvSpPr>
        <p:spPr>
          <a:xfrm>
            <a:off x="723900" y="736050"/>
            <a:ext cx="47151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Tujuan </a:t>
            </a:r>
            <a:r>
              <a:rPr lang="en"/>
              <a:t>Copywriting</a:t>
            </a:r>
            <a:endParaRPr/>
          </a:p>
        </p:txBody>
      </p:sp>
      <p:sp>
        <p:nvSpPr>
          <p:cNvPr id="831" name="Google Shape;831;p46"/>
          <p:cNvSpPr txBox="1"/>
          <p:nvPr>
            <p:ph idx="1" type="subTitle"/>
          </p:nvPr>
        </p:nvSpPr>
        <p:spPr>
          <a:xfrm>
            <a:off x="723900" y="1748250"/>
            <a:ext cx="4308600" cy="26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72B4D"/>
                </a:solidFill>
                <a:highlight>
                  <a:srgbClr val="F4F5F7"/>
                </a:highlight>
              </a:rPr>
              <a:t>Tujuan menggunakan copywriting adalah menjual atau mempromosikan merek usaha Anda.</a:t>
            </a:r>
            <a:endParaRPr sz="1700">
              <a:solidFill>
                <a:srgbClr val="172B4D"/>
              </a:solidFill>
              <a:highlight>
                <a:srgbClr val="F4F5F7"/>
              </a:highlight>
            </a:endParaRPr>
          </a:p>
          <a:p>
            <a:pPr indent="0" lvl="0" marL="0" rtl="0" algn="l">
              <a:spcBef>
                <a:spcPts val="0"/>
              </a:spcBef>
              <a:spcAft>
                <a:spcPts val="0"/>
              </a:spcAft>
              <a:buNone/>
            </a:pPr>
            <a:r>
              <a:t/>
            </a:r>
            <a:endParaRPr sz="1700">
              <a:solidFill>
                <a:srgbClr val="172B4D"/>
              </a:solidFill>
              <a:highlight>
                <a:srgbClr val="F4F5F7"/>
              </a:highlight>
            </a:endParaRPr>
          </a:p>
          <a:p>
            <a:pPr indent="0" lvl="0" marL="0" rtl="0" algn="l">
              <a:spcBef>
                <a:spcPts val="0"/>
              </a:spcBef>
              <a:spcAft>
                <a:spcPts val="0"/>
              </a:spcAft>
              <a:buNone/>
            </a:pPr>
            <a:r>
              <a:rPr lang="en" sz="1700">
                <a:solidFill>
                  <a:srgbClr val="172B4D"/>
                </a:solidFill>
                <a:highlight>
                  <a:srgbClr val="F4F5F7"/>
                </a:highlight>
              </a:rPr>
              <a:t>Tidak seperti content marketing yang dimana tidak bertujuan untuk menjual tetapi untuk membantu audiens memahami merek Anda dan membangkitkan minat.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p:txBody>
      </p:sp>
      <p:grpSp>
        <p:nvGrpSpPr>
          <p:cNvPr id="832" name="Google Shape;832;p46"/>
          <p:cNvGrpSpPr/>
          <p:nvPr/>
        </p:nvGrpSpPr>
        <p:grpSpPr>
          <a:xfrm>
            <a:off x="5314241" y="1281284"/>
            <a:ext cx="3367272" cy="3097376"/>
            <a:chOff x="4495621" y="738354"/>
            <a:chExt cx="4343747" cy="3995583"/>
          </a:xfrm>
        </p:grpSpPr>
        <p:sp>
          <p:nvSpPr>
            <p:cNvPr id="833" name="Google Shape;833;p46"/>
            <p:cNvSpPr/>
            <p:nvPr/>
          </p:nvSpPr>
          <p:spPr>
            <a:xfrm>
              <a:off x="7641175" y="2499425"/>
              <a:ext cx="251700" cy="251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46"/>
            <p:cNvGrpSpPr/>
            <p:nvPr/>
          </p:nvGrpSpPr>
          <p:grpSpPr>
            <a:xfrm>
              <a:off x="4495621" y="738354"/>
              <a:ext cx="4343747" cy="3995583"/>
              <a:chOff x="1477050" y="841050"/>
              <a:chExt cx="4671700" cy="4297250"/>
            </a:xfrm>
          </p:grpSpPr>
          <p:sp>
            <p:nvSpPr>
              <p:cNvPr id="835" name="Google Shape;835;p46"/>
              <p:cNvSpPr/>
              <p:nvPr/>
            </p:nvSpPr>
            <p:spPr>
              <a:xfrm>
                <a:off x="2254275" y="841050"/>
                <a:ext cx="713875" cy="714700"/>
              </a:xfrm>
              <a:custGeom>
                <a:rect b="b" l="l" r="r" t="t"/>
                <a:pathLst>
                  <a:path extrusionOk="0" h="28588" w="28555">
                    <a:moveTo>
                      <a:pt x="14278" y="0"/>
                    </a:moveTo>
                    <a:cubicBezTo>
                      <a:pt x="6372" y="0"/>
                      <a:pt x="1" y="6405"/>
                      <a:pt x="1" y="14277"/>
                    </a:cubicBezTo>
                    <a:cubicBezTo>
                      <a:pt x="1" y="22183"/>
                      <a:pt x="6372" y="28587"/>
                      <a:pt x="14278" y="28587"/>
                    </a:cubicBezTo>
                    <a:cubicBezTo>
                      <a:pt x="22150" y="28587"/>
                      <a:pt x="28554" y="22183"/>
                      <a:pt x="28554" y="14277"/>
                    </a:cubicBezTo>
                    <a:cubicBezTo>
                      <a:pt x="28554" y="6405"/>
                      <a:pt x="22150" y="0"/>
                      <a:pt x="142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6"/>
              <p:cNvSpPr/>
              <p:nvPr/>
            </p:nvSpPr>
            <p:spPr>
              <a:xfrm>
                <a:off x="2449425" y="1118750"/>
                <a:ext cx="73400" cy="238525"/>
              </a:xfrm>
              <a:custGeom>
                <a:rect b="b" l="l" r="r" t="t"/>
                <a:pathLst>
                  <a:path extrusionOk="0" h="9541" w="2936">
                    <a:moveTo>
                      <a:pt x="0" y="0"/>
                    </a:moveTo>
                    <a:lnTo>
                      <a:pt x="0" y="9540"/>
                    </a:lnTo>
                    <a:lnTo>
                      <a:pt x="2936" y="9540"/>
                    </a:lnTo>
                    <a:lnTo>
                      <a:pt x="2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a:off x="2441925" y="999075"/>
                <a:ext cx="103425" cy="88825"/>
              </a:xfrm>
              <a:custGeom>
                <a:rect b="b" l="l" r="r" t="t"/>
                <a:pathLst>
                  <a:path extrusionOk="0" h="3553" w="4137">
                    <a:moveTo>
                      <a:pt x="1784" y="1"/>
                    </a:moveTo>
                    <a:cubicBezTo>
                      <a:pt x="870" y="1"/>
                      <a:pt x="0" y="702"/>
                      <a:pt x="0" y="1785"/>
                    </a:cubicBezTo>
                    <a:cubicBezTo>
                      <a:pt x="0" y="2752"/>
                      <a:pt x="767" y="3520"/>
                      <a:pt x="1768" y="3553"/>
                    </a:cubicBezTo>
                    <a:cubicBezTo>
                      <a:pt x="3336" y="3553"/>
                      <a:pt x="4136" y="1652"/>
                      <a:pt x="3036" y="517"/>
                    </a:cubicBezTo>
                    <a:cubicBezTo>
                      <a:pt x="2669" y="161"/>
                      <a:pt x="2221"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a:off x="2570350" y="1111250"/>
                <a:ext cx="229350" cy="246025"/>
              </a:xfrm>
              <a:custGeom>
                <a:rect b="b" l="l" r="r" t="t"/>
                <a:pathLst>
                  <a:path extrusionOk="0" h="9841" w="9174">
                    <a:moveTo>
                      <a:pt x="5704" y="0"/>
                    </a:moveTo>
                    <a:cubicBezTo>
                      <a:pt x="4537" y="0"/>
                      <a:pt x="3436" y="600"/>
                      <a:pt x="2835" y="1601"/>
                    </a:cubicBezTo>
                    <a:lnTo>
                      <a:pt x="2835" y="300"/>
                    </a:lnTo>
                    <a:lnTo>
                      <a:pt x="0" y="300"/>
                    </a:lnTo>
                    <a:lnTo>
                      <a:pt x="0" y="9840"/>
                    </a:lnTo>
                    <a:lnTo>
                      <a:pt x="2835" y="9840"/>
                    </a:lnTo>
                    <a:lnTo>
                      <a:pt x="2835" y="4837"/>
                    </a:lnTo>
                    <a:cubicBezTo>
                      <a:pt x="2835" y="3503"/>
                      <a:pt x="3436" y="2702"/>
                      <a:pt x="4637" y="2702"/>
                    </a:cubicBezTo>
                    <a:cubicBezTo>
                      <a:pt x="5704" y="2702"/>
                      <a:pt x="6238" y="3469"/>
                      <a:pt x="6238" y="4837"/>
                    </a:cubicBezTo>
                    <a:lnTo>
                      <a:pt x="6238" y="9840"/>
                    </a:lnTo>
                    <a:lnTo>
                      <a:pt x="9173" y="9840"/>
                    </a:lnTo>
                    <a:lnTo>
                      <a:pt x="9173" y="3803"/>
                    </a:lnTo>
                    <a:cubicBezTo>
                      <a:pt x="9173" y="1234"/>
                      <a:pt x="7739" y="0"/>
                      <a:pt x="5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6"/>
              <p:cNvSpPr/>
              <p:nvPr/>
            </p:nvSpPr>
            <p:spPr>
              <a:xfrm>
                <a:off x="1681375" y="3123500"/>
                <a:ext cx="384475" cy="404500"/>
              </a:xfrm>
              <a:custGeom>
                <a:rect b="b" l="l" r="r" t="t"/>
                <a:pathLst>
                  <a:path extrusionOk="0" h="16180" w="15379">
                    <a:moveTo>
                      <a:pt x="7663" y="1"/>
                    </a:moveTo>
                    <a:cubicBezTo>
                      <a:pt x="7644" y="1"/>
                      <a:pt x="7625" y="1"/>
                      <a:pt x="7606" y="1"/>
                    </a:cubicBezTo>
                    <a:cubicBezTo>
                      <a:pt x="5371" y="1"/>
                      <a:pt x="3570" y="1969"/>
                      <a:pt x="3603" y="4371"/>
                    </a:cubicBezTo>
                    <a:cubicBezTo>
                      <a:pt x="3570" y="6105"/>
                      <a:pt x="4637" y="7673"/>
                      <a:pt x="6238" y="8374"/>
                    </a:cubicBezTo>
                    <a:cubicBezTo>
                      <a:pt x="0" y="9374"/>
                      <a:pt x="367" y="16179"/>
                      <a:pt x="367" y="16179"/>
                    </a:cubicBezTo>
                    <a:lnTo>
                      <a:pt x="15111" y="16046"/>
                    </a:lnTo>
                    <a:cubicBezTo>
                      <a:pt x="15111" y="16046"/>
                      <a:pt x="15378" y="9174"/>
                      <a:pt x="9174" y="8340"/>
                    </a:cubicBezTo>
                    <a:cubicBezTo>
                      <a:pt x="10741" y="7606"/>
                      <a:pt x="11742" y="6005"/>
                      <a:pt x="11709" y="4304"/>
                    </a:cubicBezTo>
                    <a:cubicBezTo>
                      <a:pt x="11709" y="1923"/>
                      <a:pt x="9872" y="1"/>
                      <a:pt x="76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6"/>
              <p:cNvSpPr/>
              <p:nvPr/>
            </p:nvSpPr>
            <p:spPr>
              <a:xfrm>
                <a:off x="5220575" y="4402425"/>
                <a:ext cx="231850" cy="199675"/>
              </a:xfrm>
              <a:custGeom>
                <a:rect b="b" l="l" r="r" t="t"/>
                <a:pathLst>
                  <a:path extrusionOk="0" h="7987" w="9274">
                    <a:moveTo>
                      <a:pt x="6913" y="0"/>
                    </a:moveTo>
                    <a:cubicBezTo>
                      <a:pt x="5859" y="0"/>
                      <a:pt x="4807" y="668"/>
                      <a:pt x="4637" y="1982"/>
                    </a:cubicBezTo>
                    <a:cubicBezTo>
                      <a:pt x="4450" y="673"/>
                      <a:pt x="3405" y="5"/>
                      <a:pt x="2359" y="5"/>
                    </a:cubicBezTo>
                    <a:cubicBezTo>
                      <a:pt x="1352" y="5"/>
                      <a:pt x="346" y="623"/>
                      <a:pt x="100" y="1882"/>
                    </a:cubicBezTo>
                    <a:cubicBezTo>
                      <a:pt x="0" y="2682"/>
                      <a:pt x="200" y="3483"/>
                      <a:pt x="667" y="4117"/>
                    </a:cubicBezTo>
                    <a:cubicBezTo>
                      <a:pt x="1134" y="4751"/>
                      <a:pt x="1668" y="5318"/>
                      <a:pt x="2268" y="5818"/>
                    </a:cubicBezTo>
                    <a:cubicBezTo>
                      <a:pt x="3102" y="6585"/>
                      <a:pt x="3870" y="7252"/>
                      <a:pt x="4703" y="7986"/>
                    </a:cubicBezTo>
                    <a:cubicBezTo>
                      <a:pt x="5537" y="7252"/>
                      <a:pt x="6205" y="6552"/>
                      <a:pt x="7038" y="5818"/>
                    </a:cubicBezTo>
                    <a:cubicBezTo>
                      <a:pt x="7639" y="5318"/>
                      <a:pt x="8173" y="4717"/>
                      <a:pt x="8640" y="4083"/>
                    </a:cubicBezTo>
                    <a:cubicBezTo>
                      <a:pt x="9107" y="3450"/>
                      <a:pt x="9273" y="2649"/>
                      <a:pt x="9173" y="1849"/>
                    </a:cubicBezTo>
                    <a:cubicBezTo>
                      <a:pt x="8929" y="610"/>
                      <a:pt x="7920" y="0"/>
                      <a:pt x="69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6"/>
              <p:cNvSpPr/>
              <p:nvPr/>
            </p:nvSpPr>
            <p:spPr>
              <a:xfrm>
                <a:off x="5690075" y="2026875"/>
                <a:ext cx="381125" cy="472875"/>
              </a:xfrm>
              <a:custGeom>
                <a:rect b="b" l="l" r="r" t="t"/>
                <a:pathLst>
                  <a:path extrusionOk="0" h="18915" w="15245">
                    <a:moveTo>
                      <a:pt x="3807" y="0"/>
                    </a:moveTo>
                    <a:cubicBezTo>
                      <a:pt x="3600" y="0"/>
                      <a:pt x="3469" y="35"/>
                      <a:pt x="3469" y="35"/>
                    </a:cubicBezTo>
                    <a:lnTo>
                      <a:pt x="4103" y="3170"/>
                    </a:lnTo>
                    <a:lnTo>
                      <a:pt x="1601" y="8674"/>
                    </a:lnTo>
                    <a:lnTo>
                      <a:pt x="0" y="8974"/>
                    </a:lnTo>
                    <a:lnTo>
                      <a:pt x="1968" y="18915"/>
                    </a:lnTo>
                    <a:lnTo>
                      <a:pt x="4704" y="18381"/>
                    </a:lnTo>
                    <a:cubicBezTo>
                      <a:pt x="4704" y="18381"/>
                      <a:pt x="11542" y="18114"/>
                      <a:pt x="12809" y="17847"/>
                    </a:cubicBezTo>
                    <a:cubicBezTo>
                      <a:pt x="13010" y="17814"/>
                      <a:pt x="13210" y="17747"/>
                      <a:pt x="13376" y="17681"/>
                    </a:cubicBezTo>
                    <a:cubicBezTo>
                      <a:pt x="14611" y="17013"/>
                      <a:pt x="15244" y="15579"/>
                      <a:pt x="14911" y="14178"/>
                    </a:cubicBezTo>
                    <a:cubicBezTo>
                      <a:pt x="14310" y="11409"/>
                      <a:pt x="13143" y="6272"/>
                      <a:pt x="12743" y="6006"/>
                    </a:cubicBezTo>
                    <a:cubicBezTo>
                      <a:pt x="12667" y="5950"/>
                      <a:pt x="12485" y="5927"/>
                      <a:pt x="12230" y="5927"/>
                    </a:cubicBezTo>
                    <a:cubicBezTo>
                      <a:pt x="10792" y="5927"/>
                      <a:pt x="7039" y="6673"/>
                      <a:pt x="7039" y="6673"/>
                    </a:cubicBezTo>
                    <a:cubicBezTo>
                      <a:pt x="7039" y="6673"/>
                      <a:pt x="7027" y="6803"/>
                      <a:pt x="6990" y="6803"/>
                    </a:cubicBezTo>
                    <a:cubicBezTo>
                      <a:pt x="6919" y="6803"/>
                      <a:pt x="6755" y="6329"/>
                      <a:pt x="6405" y="3570"/>
                    </a:cubicBezTo>
                    <a:cubicBezTo>
                      <a:pt x="5995" y="373"/>
                      <a:pt x="4488"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5572475" y="2239550"/>
                <a:ext cx="145975" cy="278550"/>
              </a:xfrm>
              <a:custGeom>
                <a:rect b="b" l="l" r="r" t="t"/>
                <a:pathLst>
                  <a:path extrusionOk="0" h="11142" w="5839">
                    <a:moveTo>
                      <a:pt x="3737" y="0"/>
                    </a:moveTo>
                    <a:lnTo>
                      <a:pt x="1" y="501"/>
                    </a:lnTo>
                    <a:lnTo>
                      <a:pt x="3136" y="11142"/>
                    </a:lnTo>
                    <a:lnTo>
                      <a:pt x="5838" y="10608"/>
                    </a:lnTo>
                    <a:lnTo>
                      <a:pt x="37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p:nvPr/>
            </p:nvSpPr>
            <p:spPr>
              <a:xfrm>
                <a:off x="1477050" y="5127450"/>
                <a:ext cx="4617500" cy="5850"/>
              </a:xfrm>
              <a:custGeom>
                <a:rect b="b" l="l" r="r" t="t"/>
                <a:pathLst>
                  <a:path extrusionOk="0" h="234" w="184700">
                    <a:moveTo>
                      <a:pt x="92367" y="0"/>
                    </a:moveTo>
                    <a:cubicBezTo>
                      <a:pt x="41330" y="0"/>
                      <a:pt x="1" y="67"/>
                      <a:pt x="1" y="134"/>
                    </a:cubicBezTo>
                    <a:cubicBezTo>
                      <a:pt x="1" y="167"/>
                      <a:pt x="41364" y="234"/>
                      <a:pt x="92367" y="234"/>
                    </a:cubicBezTo>
                    <a:cubicBezTo>
                      <a:pt x="143337" y="234"/>
                      <a:pt x="184699" y="167"/>
                      <a:pt x="184699" y="134"/>
                    </a:cubicBezTo>
                    <a:cubicBezTo>
                      <a:pt x="184699" y="67"/>
                      <a:pt x="143370" y="0"/>
                      <a:pt x="92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6"/>
              <p:cNvSpPr/>
              <p:nvPr/>
            </p:nvSpPr>
            <p:spPr>
              <a:xfrm>
                <a:off x="4622650" y="1342675"/>
                <a:ext cx="966525" cy="847250"/>
              </a:xfrm>
              <a:custGeom>
                <a:rect b="b" l="l" r="r" t="t"/>
                <a:pathLst>
                  <a:path extrusionOk="0" h="33890" w="38661">
                    <a:moveTo>
                      <a:pt x="19342" y="1"/>
                    </a:moveTo>
                    <a:cubicBezTo>
                      <a:pt x="16854" y="1"/>
                      <a:pt x="14328" y="553"/>
                      <a:pt x="11942" y="1718"/>
                    </a:cubicBezTo>
                    <a:cubicBezTo>
                      <a:pt x="3503" y="5820"/>
                      <a:pt x="0" y="15928"/>
                      <a:pt x="4103" y="24367"/>
                    </a:cubicBezTo>
                    <a:cubicBezTo>
                      <a:pt x="7040" y="30385"/>
                      <a:pt x="13072" y="33890"/>
                      <a:pt x="19347" y="33890"/>
                    </a:cubicBezTo>
                    <a:cubicBezTo>
                      <a:pt x="21837" y="33890"/>
                      <a:pt x="24365" y="33338"/>
                      <a:pt x="26752" y="32173"/>
                    </a:cubicBezTo>
                    <a:cubicBezTo>
                      <a:pt x="35158" y="28103"/>
                      <a:pt x="38661" y="17962"/>
                      <a:pt x="34591" y="9556"/>
                    </a:cubicBezTo>
                    <a:cubicBezTo>
                      <a:pt x="31653" y="3513"/>
                      <a:pt x="25619" y="1"/>
                      <a:pt x="193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6"/>
              <p:cNvSpPr/>
              <p:nvPr/>
            </p:nvSpPr>
            <p:spPr>
              <a:xfrm>
                <a:off x="4864475" y="1513825"/>
                <a:ext cx="429500" cy="526225"/>
              </a:xfrm>
              <a:custGeom>
                <a:rect b="b" l="l" r="r" t="t"/>
                <a:pathLst>
                  <a:path extrusionOk="0" h="21049" w="17180">
                    <a:moveTo>
                      <a:pt x="9211" y="1"/>
                    </a:moveTo>
                    <a:cubicBezTo>
                      <a:pt x="8084" y="1"/>
                      <a:pt x="6893" y="263"/>
                      <a:pt x="5705" y="842"/>
                    </a:cubicBezTo>
                    <a:cubicBezTo>
                      <a:pt x="768" y="3244"/>
                      <a:pt x="1" y="8014"/>
                      <a:pt x="1435" y="10950"/>
                    </a:cubicBezTo>
                    <a:cubicBezTo>
                      <a:pt x="2260" y="12664"/>
                      <a:pt x="3599" y="13895"/>
                      <a:pt x="5222" y="13895"/>
                    </a:cubicBezTo>
                    <a:cubicBezTo>
                      <a:pt x="5304" y="13895"/>
                      <a:pt x="5387" y="13892"/>
                      <a:pt x="5471" y="13885"/>
                    </a:cubicBezTo>
                    <a:cubicBezTo>
                      <a:pt x="5738" y="13885"/>
                      <a:pt x="5938" y="13618"/>
                      <a:pt x="5871" y="13385"/>
                    </a:cubicBezTo>
                    <a:cubicBezTo>
                      <a:pt x="5838" y="13185"/>
                      <a:pt x="5738" y="12651"/>
                      <a:pt x="5671" y="12451"/>
                    </a:cubicBezTo>
                    <a:cubicBezTo>
                      <a:pt x="5638" y="12151"/>
                      <a:pt x="5538" y="12084"/>
                      <a:pt x="5271" y="11950"/>
                    </a:cubicBezTo>
                    <a:cubicBezTo>
                      <a:pt x="4504" y="11583"/>
                      <a:pt x="3937" y="10983"/>
                      <a:pt x="3603" y="10216"/>
                    </a:cubicBezTo>
                    <a:cubicBezTo>
                      <a:pt x="2336" y="7614"/>
                      <a:pt x="3136" y="4312"/>
                      <a:pt x="6305" y="2777"/>
                    </a:cubicBezTo>
                    <a:cubicBezTo>
                      <a:pt x="7184" y="2343"/>
                      <a:pt x="8023" y="2141"/>
                      <a:pt x="8794" y="2141"/>
                    </a:cubicBezTo>
                    <a:cubicBezTo>
                      <a:pt x="10450" y="2141"/>
                      <a:pt x="11792" y="3074"/>
                      <a:pt x="12543" y="4645"/>
                    </a:cubicBezTo>
                    <a:cubicBezTo>
                      <a:pt x="14011" y="7647"/>
                      <a:pt x="13911" y="10816"/>
                      <a:pt x="11942" y="11784"/>
                    </a:cubicBezTo>
                    <a:cubicBezTo>
                      <a:pt x="11665" y="11931"/>
                      <a:pt x="11371" y="12000"/>
                      <a:pt x="11084" y="12000"/>
                    </a:cubicBezTo>
                    <a:cubicBezTo>
                      <a:pt x="10270" y="12000"/>
                      <a:pt x="9513" y="11446"/>
                      <a:pt x="9341" y="10583"/>
                    </a:cubicBezTo>
                    <a:cubicBezTo>
                      <a:pt x="9007" y="9082"/>
                      <a:pt x="8907" y="7380"/>
                      <a:pt x="8440" y="6446"/>
                    </a:cubicBezTo>
                    <a:cubicBezTo>
                      <a:pt x="8141" y="5823"/>
                      <a:pt x="7618" y="5386"/>
                      <a:pt x="6983" y="5386"/>
                    </a:cubicBezTo>
                    <a:cubicBezTo>
                      <a:pt x="6769" y="5386"/>
                      <a:pt x="6541" y="5436"/>
                      <a:pt x="6305" y="5546"/>
                    </a:cubicBezTo>
                    <a:cubicBezTo>
                      <a:pt x="5171" y="6113"/>
                      <a:pt x="4837" y="7681"/>
                      <a:pt x="5605" y="9215"/>
                    </a:cubicBezTo>
                    <a:cubicBezTo>
                      <a:pt x="5871" y="9782"/>
                      <a:pt x="6238" y="10283"/>
                      <a:pt x="6739" y="10716"/>
                    </a:cubicBezTo>
                    <a:cubicBezTo>
                      <a:pt x="6739" y="10716"/>
                      <a:pt x="7940" y="16087"/>
                      <a:pt x="8140" y="17021"/>
                    </a:cubicBezTo>
                    <a:cubicBezTo>
                      <a:pt x="8540" y="18889"/>
                      <a:pt x="9908" y="20757"/>
                      <a:pt x="10041" y="20990"/>
                    </a:cubicBezTo>
                    <a:cubicBezTo>
                      <a:pt x="10067" y="21030"/>
                      <a:pt x="10109" y="21048"/>
                      <a:pt x="10152" y="21048"/>
                    </a:cubicBezTo>
                    <a:cubicBezTo>
                      <a:pt x="10219" y="21048"/>
                      <a:pt x="10288" y="21004"/>
                      <a:pt x="10308" y="20924"/>
                    </a:cubicBezTo>
                    <a:cubicBezTo>
                      <a:pt x="10341" y="20723"/>
                      <a:pt x="10875" y="18455"/>
                      <a:pt x="10541" y="16620"/>
                    </a:cubicBezTo>
                    <a:cubicBezTo>
                      <a:pt x="10441" y="16087"/>
                      <a:pt x="9874" y="13385"/>
                      <a:pt x="9874" y="13385"/>
                    </a:cubicBezTo>
                    <a:lnTo>
                      <a:pt x="9874" y="13385"/>
                    </a:lnTo>
                    <a:cubicBezTo>
                      <a:pt x="10246" y="13668"/>
                      <a:pt x="10797" y="13820"/>
                      <a:pt x="11402" y="13820"/>
                    </a:cubicBezTo>
                    <a:cubicBezTo>
                      <a:pt x="11936" y="13820"/>
                      <a:pt x="12512" y="13702"/>
                      <a:pt x="13043" y="13451"/>
                    </a:cubicBezTo>
                    <a:cubicBezTo>
                      <a:pt x="16379" y="11817"/>
                      <a:pt x="17180" y="7681"/>
                      <a:pt x="15178" y="3611"/>
                    </a:cubicBezTo>
                    <a:cubicBezTo>
                      <a:pt x="14126" y="1438"/>
                      <a:pt x="11847" y="1"/>
                      <a:pt x="9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6"/>
              <p:cNvSpPr/>
              <p:nvPr/>
            </p:nvSpPr>
            <p:spPr>
              <a:xfrm>
                <a:off x="5488250" y="2776925"/>
                <a:ext cx="660500" cy="584450"/>
              </a:xfrm>
              <a:custGeom>
                <a:rect b="b" l="l" r="r" t="t"/>
                <a:pathLst>
                  <a:path extrusionOk="0" h="23378" w="26420">
                    <a:moveTo>
                      <a:pt x="13184" y="0"/>
                    </a:moveTo>
                    <a:cubicBezTo>
                      <a:pt x="8489" y="0"/>
                      <a:pt x="4077" y="2871"/>
                      <a:pt x="2302" y="7526"/>
                    </a:cubicBezTo>
                    <a:cubicBezTo>
                      <a:pt x="1" y="13530"/>
                      <a:pt x="3003" y="20302"/>
                      <a:pt x="9041" y="22604"/>
                    </a:cubicBezTo>
                    <a:cubicBezTo>
                      <a:pt x="10418" y="23129"/>
                      <a:pt x="11831" y="23378"/>
                      <a:pt x="13221" y="23378"/>
                    </a:cubicBezTo>
                    <a:cubicBezTo>
                      <a:pt x="17921" y="23378"/>
                      <a:pt x="22341" y="20526"/>
                      <a:pt x="24118" y="15865"/>
                    </a:cubicBezTo>
                    <a:cubicBezTo>
                      <a:pt x="26420" y="9828"/>
                      <a:pt x="23418" y="3056"/>
                      <a:pt x="17380" y="788"/>
                    </a:cubicBezTo>
                    <a:cubicBezTo>
                      <a:pt x="15998" y="253"/>
                      <a:pt x="14579" y="0"/>
                      <a:pt x="13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6"/>
              <p:cNvSpPr/>
              <p:nvPr/>
            </p:nvSpPr>
            <p:spPr>
              <a:xfrm>
                <a:off x="5611675" y="2890850"/>
                <a:ext cx="386125" cy="366950"/>
              </a:xfrm>
              <a:custGeom>
                <a:rect b="b" l="l" r="r" t="t"/>
                <a:pathLst>
                  <a:path extrusionOk="0" h="14678" w="15445">
                    <a:moveTo>
                      <a:pt x="14378" y="9107"/>
                    </a:moveTo>
                    <a:cubicBezTo>
                      <a:pt x="15445" y="5938"/>
                      <a:pt x="13844" y="2469"/>
                      <a:pt x="10708" y="1235"/>
                    </a:cubicBezTo>
                    <a:cubicBezTo>
                      <a:pt x="7573" y="0"/>
                      <a:pt x="4037" y="1468"/>
                      <a:pt x="2669" y="4537"/>
                    </a:cubicBezTo>
                    <a:cubicBezTo>
                      <a:pt x="2636" y="4604"/>
                      <a:pt x="2602" y="4704"/>
                      <a:pt x="2569" y="4770"/>
                    </a:cubicBezTo>
                    <a:cubicBezTo>
                      <a:pt x="2169" y="5838"/>
                      <a:pt x="2069" y="7005"/>
                      <a:pt x="2269" y="8106"/>
                    </a:cubicBezTo>
                    <a:lnTo>
                      <a:pt x="1" y="10841"/>
                    </a:lnTo>
                    <a:lnTo>
                      <a:pt x="3670" y="11042"/>
                    </a:lnTo>
                    <a:cubicBezTo>
                      <a:pt x="6739" y="14677"/>
                      <a:pt x="12576" y="13710"/>
                      <a:pt x="14311" y="9274"/>
                    </a:cubicBezTo>
                    <a:cubicBezTo>
                      <a:pt x="14344" y="9207"/>
                      <a:pt x="14378" y="9174"/>
                      <a:pt x="14378" y="9107"/>
                    </a:cubicBezTo>
                    <a:close/>
                    <a:moveTo>
                      <a:pt x="6572" y="11909"/>
                    </a:moveTo>
                    <a:cubicBezTo>
                      <a:pt x="5605" y="11542"/>
                      <a:pt x="4771" y="10908"/>
                      <a:pt x="4170" y="10074"/>
                    </a:cubicBezTo>
                    <a:lnTo>
                      <a:pt x="2035" y="9941"/>
                    </a:lnTo>
                    <a:lnTo>
                      <a:pt x="3336" y="8373"/>
                    </a:lnTo>
                    <a:cubicBezTo>
                      <a:pt x="3069" y="7306"/>
                      <a:pt x="3103" y="6171"/>
                      <a:pt x="3503" y="5137"/>
                    </a:cubicBezTo>
                    <a:cubicBezTo>
                      <a:pt x="3570" y="4971"/>
                      <a:pt x="3637" y="4804"/>
                      <a:pt x="3703" y="4670"/>
                    </a:cubicBezTo>
                    <a:cubicBezTo>
                      <a:pt x="4937" y="2235"/>
                      <a:pt x="7840" y="1134"/>
                      <a:pt x="10375" y="2135"/>
                    </a:cubicBezTo>
                    <a:cubicBezTo>
                      <a:pt x="12910" y="3136"/>
                      <a:pt x="14278" y="5905"/>
                      <a:pt x="13510" y="8506"/>
                    </a:cubicBezTo>
                    <a:cubicBezTo>
                      <a:pt x="13477" y="8640"/>
                      <a:pt x="13444" y="8773"/>
                      <a:pt x="13377" y="8907"/>
                    </a:cubicBezTo>
                    <a:cubicBezTo>
                      <a:pt x="12343" y="11609"/>
                      <a:pt x="9274" y="12976"/>
                      <a:pt x="6572" y="119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6"/>
              <p:cNvSpPr/>
              <p:nvPr/>
            </p:nvSpPr>
            <p:spPr>
              <a:xfrm>
                <a:off x="5760125" y="2980075"/>
                <a:ext cx="125100" cy="175150"/>
              </a:xfrm>
              <a:custGeom>
                <a:rect b="b" l="l" r="r" t="t"/>
                <a:pathLst>
                  <a:path extrusionOk="0" h="7006" w="5004">
                    <a:moveTo>
                      <a:pt x="4770" y="5671"/>
                    </a:moveTo>
                    <a:cubicBezTo>
                      <a:pt x="4637" y="5538"/>
                      <a:pt x="4070" y="4904"/>
                      <a:pt x="3936" y="4837"/>
                    </a:cubicBezTo>
                    <a:cubicBezTo>
                      <a:pt x="3836" y="4737"/>
                      <a:pt x="3736" y="4671"/>
                      <a:pt x="3603" y="4771"/>
                    </a:cubicBezTo>
                    <a:cubicBezTo>
                      <a:pt x="3436" y="4871"/>
                      <a:pt x="3036" y="5104"/>
                      <a:pt x="2936" y="5171"/>
                    </a:cubicBezTo>
                    <a:cubicBezTo>
                      <a:pt x="2802" y="5204"/>
                      <a:pt x="2702" y="5204"/>
                      <a:pt x="2602" y="5071"/>
                    </a:cubicBezTo>
                    <a:cubicBezTo>
                      <a:pt x="2235" y="4737"/>
                      <a:pt x="1935" y="4337"/>
                      <a:pt x="1701" y="3903"/>
                    </a:cubicBezTo>
                    <a:cubicBezTo>
                      <a:pt x="1501" y="3503"/>
                      <a:pt x="1368" y="3069"/>
                      <a:pt x="1301" y="2636"/>
                    </a:cubicBezTo>
                    <a:cubicBezTo>
                      <a:pt x="1268" y="2436"/>
                      <a:pt x="1368" y="2402"/>
                      <a:pt x="1468" y="2369"/>
                    </a:cubicBezTo>
                    <a:cubicBezTo>
                      <a:pt x="1568" y="2302"/>
                      <a:pt x="1668" y="2235"/>
                      <a:pt x="1768" y="2202"/>
                    </a:cubicBezTo>
                    <a:lnTo>
                      <a:pt x="1868" y="2135"/>
                    </a:lnTo>
                    <a:cubicBezTo>
                      <a:pt x="1902" y="2102"/>
                      <a:pt x="1968" y="2035"/>
                      <a:pt x="2002" y="2002"/>
                    </a:cubicBezTo>
                    <a:cubicBezTo>
                      <a:pt x="2102" y="1935"/>
                      <a:pt x="2135" y="1835"/>
                      <a:pt x="2102" y="1735"/>
                    </a:cubicBezTo>
                    <a:cubicBezTo>
                      <a:pt x="2102" y="1668"/>
                      <a:pt x="2068" y="834"/>
                      <a:pt x="2068" y="534"/>
                    </a:cubicBezTo>
                    <a:cubicBezTo>
                      <a:pt x="2035" y="201"/>
                      <a:pt x="1902" y="201"/>
                      <a:pt x="1835" y="167"/>
                    </a:cubicBezTo>
                    <a:cubicBezTo>
                      <a:pt x="1735" y="134"/>
                      <a:pt x="1668" y="67"/>
                      <a:pt x="1568" y="34"/>
                    </a:cubicBezTo>
                    <a:cubicBezTo>
                      <a:pt x="1401" y="1"/>
                      <a:pt x="1234" y="1"/>
                      <a:pt x="1101" y="67"/>
                    </a:cubicBezTo>
                    <a:cubicBezTo>
                      <a:pt x="667" y="267"/>
                      <a:pt x="300" y="634"/>
                      <a:pt x="134" y="1068"/>
                    </a:cubicBezTo>
                    <a:cubicBezTo>
                      <a:pt x="67" y="1235"/>
                      <a:pt x="34" y="1402"/>
                      <a:pt x="34" y="1602"/>
                    </a:cubicBezTo>
                    <a:cubicBezTo>
                      <a:pt x="0" y="2002"/>
                      <a:pt x="67" y="2402"/>
                      <a:pt x="167" y="2769"/>
                    </a:cubicBezTo>
                    <a:cubicBezTo>
                      <a:pt x="200" y="2903"/>
                      <a:pt x="567" y="4737"/>
                      <a:pt x="1801" y="5871"/>
                    </a:cubicBezTo>
                    <a:cubicBezTo>
                      <a:pt x="3036" y="7006"/>
                      <a:pt x="3136" y="6805"/>
                      <a:pt x="3403" y="6905"/>
                    </a:cubicBezTo>
                    <a:cubicBezTo>
                      <a:pt x="3836" y="6972"/>
                      <a:pt x="4303" y="6872"/>
                      <a:pt x="4637" y="6572"/>
                    </a:cubicBezTo>
                    <a:cubicBezTo>
                      <a:pt x="4837" y="6405"/>
                      <a:pt x="4937" y="6172"/>
                      <a:pt x="5004" y="5938"/>
                    </a:cubicBezTo>
                    <a:cubicBezTo>
                      <a:pt x="4937" y="5871"/>
                      <a:pt x="4870" y="5771"/>
                      <a:pt x="4770" y="56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6"/>
              <p:cNvSpPr/>
              <p:nvPr/>
            </p:nvSpPr>
            <p:spPr>
              <a:xfrm>
                <a:off x="1693050" y="1546550"/>
                <a:ext cx="446175" cy="445350"/>
              </a:xfrm>
              <a:custGeom>
                <a:rect b="b" l="l" r="r" t="t"/>
                <a:pathLst>
                  <a:path extrusionOk="0" h="17814" w="17847">
                    <a:moveTo>
                      <a:pt x="8907" y="0"/>
                    </a:moveTo>
                    <a:cubicBezTo>
                      <a:pt x="4003" y="0"/>
                      <a:pt x="0" y="3970"/>
                      <a:pt x="0" y="8907"/>
                    </a:cubicBezTo>
                    <a:cubicBezTo>
                      <a:pt x="0" y="13810"/>
                      <a:pt x="4003" y="17813"/>
                      <a:pt x="8907" y="17813"/>
                    </a:cubicBezTo>
                    <a:cubicBezTo>
                      <a:pt x="13844" y="17813"/>
                      <a:pt x="17846" y="13810"/>
                      <a:pt x="17846" y="8907"/>
                    </a:cubicBezTo>
                    <a:cubicBezTo>
                      <a:pt x="17846" y="3970"/>
                      <a:pt x="13844" y="0"/>
                      <a:pt x="89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6"/>
              <p:cNvSpPr/>
              <p:nvPr/>
            </p:nvSpPr>
            <p:spPr>
              <a:xfrm>
                <a:off x="1797300" y="1672200"/>
                <a:ext cx="237675" cy="193125"/>
              </a:xfrm>
              <a:custGeom>
                <a:rect b="b" l="l" r="r" t="t"/>
                <a:pathLst>
                  <a:path extrusionOk="0" h="7725" w="9507">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6"/>
              <p:cNvSpPr/>
              <p:nvPr/>
            </p:nvSpPr>
            <p:spPr>
              <a:xfrm>
                <a:off x="1804800" y="3730075"/>
                <a:ext cx="845625" cy="767500"/>
              </a:xfrm>
              <a:custGeom>
                <a:rect b="b" l="l" r="r" t="t"/>
                <a:pathLst>
                  <a:path extrusionOk="0" h="30700" w="33825">
                    <a:moveTo>
                      <a:pt x="16943" y="0"/>
                    </a:moveTo>
                    <a:cubicBezTo>
                      <a:pt x="15767" y="0"/>
                      <a:pt x="14571" y="137"/>
                      <a:pt x="13376" y="422"/>
                    </a:cubicBezTo>
                    <a:cubicBezTo>
                      <a:pt x="5104" y="2390"/>
                      <a:pt x="0" y="10663"/>
                      <a:pt x="1968" y="18902"/>
                    </a:cubicBezTo>
                    <a:cubicBezTo>
                      <a:pt x="3651" y="25947"/>
                      <a:pt x="9942" y="30699"/>
                      <a:pt x="16881" y="30699"/>
                    </a:cubicBezTo>
                    <a:cubicBezTo>
                      <a:pt x="18058" y="30699"/>
                      <a:pt x="19253" y="30562"/>
                      <a:pt x="20448" y="30277"/>
                    </a:cubicBezTo>
                    <a:cubicBezTo>
                      <a:pt x="28721" y="28342"/>
                      <a:pt x="33824" y="20036"/>
                      <a:pt x="31856" y="11797"/>
                    </a:cubicBezTo>
                    <a:cubicBezTo>
                      <a:pt x="30174" y="4753"/>
                      <a:pt x="23882" y="0"/>
                      <a:pt x="169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6"/>
              <p:cNvSpPr/>
              <p:nvPr/>
            </p:nvSpPr>
            <p:spPr>
              <a:xfrm>
                <a:off x="1999925" y="3887600"/>
                <a:ext cx="455350" cy="453225"/>
              </a:xfrm>
              <a:custGeom>
                <a:rect b="b" l="l" r="r" t="t"/>
                <a:pathLst>
                  <a:path extrusionOk="0" h="18129" w="18214">
                    <a:moveTo>
                      <a:pt x="11859" y="1492"/>
                    </a:moveTo>
                    <a:cubicBezTo>
                      <a:pt x="12047" y="1492"/>
                      <a:pt x="12232" y="1503"/>
                      <a:pt x="12410" y="1527"/>
                    </a:cubicBezTo>
                    <a:cubicBezTo>
                      <a:pt x="12810" y="1560"/>
                      <a:pt x="13177" y="1693"/>
                      <a:pt x="13510" y="1927"/>
                    </a:cubicBezTo>
                    <a:cubicBezTo>
                      <a:pt x="13844" y="2127"/>
                      <a:pt x="14111" y="2394"/>
                      <a:pt x="14344" y="2694"/>
                    </a:cubicBezTo>
                    <a:cubicBezTo>
                      <a:pt x="14645" y="3161"/>
                      <a:pt x="14845" y="3628"/>
                      <a:pt x="14978" y="4162"/>
                    </a:cubicBezTo>
                    <a:cubicBezTo>
                      <a:pt x="15245" y="5029"/>
                      <a:pt x="15312" y="5263"/>
                      <a:pt x="15812" y="7464"/>
                    </a:cubicBezTo>
                    <a:cubicBezTo>
                      <a:pt x="16346" y="9632"/>
                      <a:pt x="16379" y="9899"/>
                      <a:pt x="16546" y="10800"/>
                    </a:cubicBezTo>
                    <a:cubicBezTo>
                      <a:pt x="16679" y="11300"/>
                      <a:pt x="16713" y="11834"/>
                      <a:pt x="16646" y="12368"/>
                    </a:cubicBezTo>
                    <a:cubicBezTo>
                      <a:pt x="16579" y="12768"/>
                      <a:pt x="16446" y="13135"/>
                      <a:pt x="16246" y="13468"/>
                    </a:cubicBezTo>
                    <a:cubicBezTo>
                      <a:pt x="16046" y="13802"/>
                      <a:pt x="15779" y="14069"/>
                      <a:pt x="15445" y="14302"/>
                    </a:cubicBezTo>
                    <a:cubicBezTo>
                      <a:pt x="15012" y="14603"/>
                      <a:pt x="14511" y="14803"/>
                      <a:pt x="14011" y="14936"/>
                    </a:cubicBezTo>
                    <a:cubicBezTo>
                      <a:pt x="13177" y="15203"/>
                      <a:pt x="12910" y="15270"/>
                      <a:pt x="10708" y="15770"/>
                    </a:cubicBezTo>
                    <a:cubicBezTo>
                      <a:pt x="8507" y="16304"/>
                      <a:pt x="8273" y="16337"/>
                      <a:pt x="7373" y="16504"/>
                    </a:cubicBezTo>
                    <a:cubicBezTo>
                      <a:pt x="7017" y="16593"/>
                      <a:pt x="6661" y="16637"/>
                      <a:pt x="6305" y="16637"/>
                    </a:cubicBezTo>
                    <a:cubicBezTo>
                      <a:pt x="6127" y="16637"/>
                      <a:pt x="5949" y="16626"/>
                      <a:pt x="5772" y="16604"/>
                    </a:cubicBezTo>
                    <a:cubicBezTo>
                      <a:pt x="5405" y="16537"/>
                      <a:pt x="5038" y="16404"/>
                      <a:pt x="4704" y="16204"/>
                    </a:cubicBezTo>
                    <a:cubicBezTo>
                      <a:pt x="4371" y="16004"/>
                      <a:pt x="4104" y="15703"/>
                      <a:pt x="3904" y="15403"/>
                    </a:cubicBezTo>
                    <a:cubicBezTo>
                      <a:pt x="3603" y="14936"/>
                      <a:pt x="3370" y="14469"/>
                      <a:pt x="3236" y="13935"/>
                    </a:cubicBezTo>
                    <a:cubicBezTo>
                      <a:pt x="3003" y="13068"/>
                      <a:pt x="2936" y="12835"/>
                      <a:pt x="2403" y="10633"/>
                    </a:cubicBezTo>
                    <a:cubicBezTo>
                      <a:pt x="1902" y="8465"/>
                      <a:pt x="1835" y="8198"/>
                      <a:pt x="1669" y="7297"/>
                    </a:cubicBezTo>
                    <a:cubicBezTo>
                      <a:pt x="1535" y="6797"/>
                      <a:pt x="1535" y="6263"/>
                      <a:pt x="1602" y="5730"/>
                    </a:cubicBezTo>
                    <a:cubicBezTo>
                      <a:pt x="1702" y="4929"/>
                      <a:pt x="2136" y="4229"/>
                      <a:pt x="2769" y="3795"/>
                    </a:cubicBezTo>
                    <a:cubicBezTo>
                      <a:pt x="3203" y="3495"/>
                      <a:pt x="3703" y="3295"/>
                      <a:pt x="4237" y="3161"/>
                    </a:cubicBezTo>
                    <a:cubicBezTo>
                      <a:pt x="5071" y="2894"/>
                      <a:pt x="5338" y="2828"/>
                      <a:pt x="7506" y="2327"/>
                    </a:cubicBezTo>
                    <a:lnTo>
                      <a:pt x="7506" y="2361"/>
                    </a:lnTo>
                    <a:cubicBezTo>
                      <a:pt x="9674" y="1827"/>
                      <a:pt x="9941" y="1760"/>
                      <a:pt x="10842" y="1593"/>
                    </a:cubicBezTo>
                    <a:cubicBezTo>
                      <a:pt x="11165" y="1529"/>
                      <a:pt x="11516" y="1492"/>
                      <a:pt x="11859" y="1492"/>
                    </a:cubicBezTo>
                    <a:close/>
                    <a:moveTo>
                      <a:pt x="11848" y="1"/>
                    </a:moveTo>
                    <a:cubicBezTo>
                      <a:pt x="11423" y="1"/>
                      <a:pt x="10999" y="45"/>
                      <a:pt x="10575" y="126"/>
                    </a:cubicBezTo>
                    <a:cubicBezTo>
                      <a:pt x="9674" y="292"/>
                      <a:pt x="9408" y="359"/>
                      <a:pt x="7173" y="893"/>
                    </a:cubicBezTo>
                    <a:lnTo>
                      <a:pt x="7173" y="826"/>
                    </a:lnTo>
                    <a:cubicBezTo>
                      <a:pt x="4938" y="1360"/>
                      <a:pt x="4671" y="1427"/>
                      <a:pt x="3804" y="1693"/>
                    </a:cubicBezTo>
                    <a:cubicBezTo>
                      <a:pt x="3136" y="1860"/>
                      <a:pt x="2503" y="2127"/>
                      <a:pt x="1902" y="2527"/>
                    </a:cubicBezTo>
                    <a:cubicBezTo>
                      <a:pt x="901" y="3228"/>
                      <a:pt x="234" y="4295"/>
                      <a:pt x="101" y="5496"/>
                    </a:cubicBezTo>
                    <a:cubicBezTo>
                      <a:pt x="1" y="6197"/>
                      <a:pt x="34" y="6897"/>
                      <a:pt x="168" y="7564"/>
                    </a:cubicBezTo>
                    <a:cubicBezTo>
                      <a:pt x="334" y="8465"/>
                      <a:pt x="401" y="8732"/>
                      <a:pt x="935" y="10967"/>
                    </a:cubicBezTo>
                    <a:cubicBezTo>
                      <a:pt x="1469" y="13168"/>
                      <a:pt x="1535" y="13468"/>
                      <a:pt x="1769" y="14336"/>
                    </a:cubicBezTo>
                    <a:cubicBezTo>
                      <a:pt x="1936" y="15003"/>
                      <a:pt x="2202" y="15637"/>
                      <a:pt x="2603" y="16204"/>
                    </a:cubicBezTo>
                    <a:cubicBezTo>
                      <a:pt x="2936" y="16737"/>
                      <a:pt x="3370" y="17171"/>
                      <a:pt x="3904" y="17471"/>
                    </a:cubicBezTo>
                    <a:cubicBezTo>
                      <a:pt x="4404" y="17805"/>
                      <a:pt x="4971" y="18005"/>
                      <a:pt x="5571" y="18072"/>
                    </a:cubicBezTo>
                    <a:cubicBezTo>
                      <a:pt x="5834" y="18109"/>
                      <a:pt x="6097" y="18128"/>
                      <a:pt x="6360" y="18128"/>
                    </a:cubicBezTo>
                    <a:cubicBezTo>
                      <a:pt x="6797" y="18128"/>
                      <a:pt x="7235" y="18076"/>
                      <a:pt x="7673" y="17972"/>
                    </a:cubicBezTo>
                    <a:cubicBezTo>
                      <a:pt x="8540" y="17805"/>
                      <a:pt x="8840" y="17738"/>
                      <a:pt x="11042" y="17238"/>
                    </a:cubicBezTo>
                    <a:cubicBezTo>
                      <a:pt x="13277" y="16704"/>
                      <a:pt x="13544" y="16604"/>
                      <a:pt x="14411" y="16404"/>
                    </a:cubicBezTo>
                    <a:cubicBezTo>
                      <a:pt x="15078" y="16204"/>
                      <a:pt x="15712" y="15937"/>
                      <a:pt x="16312" y="15570"/>
                    </a:cubicBezTo>
                    <a:cubicBezTo>
                      <a:pt x="16813" y="15203"/>
                      <a:pt x="17213" y="14769"/>
                      <a:pt x="17547" y="14269"/>
                    </a:cubicBezTo>
                    <a:cubicBezTo>
                      <a:pt x="17847" y="13769"/>
                      <a:pt x="18047" y="13202"/>
                      <a:pt x="18147" y="12601"/>
                    </a:cubicBezTo>
                    <a:cubicBezTo>
                      <a:pt x="18214" y="11901"/>
                      <a:pt x="18180" y="11200"/>
                      <a:pt x="18047" y="10500"/>
                    </a:cubicBezTo>
                    <a:cubicBezTo>
                      <a:pt x="17880" y="9632"/>
                      <a:pt x="17814" y="9366"/>
                      <a:pt x="17280" y="7131"/>
                    </a:cubicBezTo>
                    <a:cubicBezTo>
                      <a:pt x="16746" y="4896"/>
                      <a:pt x="16679" y="4629"/>
                      <a:pt x="16446" y="3762"/>
                    </a:cubicBezTo>
                    <a:cubicBezTo>
                      <a:pt x="16279" y="3094"/>
                      <a:pt x="16012" y="2461"/>
                      <a:pt x="15612" y="1860"/>
                    </a:cubicBezTo>
                    <a:cubicBezTo>
                      <a:pt x="15278" y="1360"/>
                      <a:pt x="14845" y="960"/>
                      <a:pt x="14344" y="659"/>
                    </a:cubicBezTo>
                    <a:cubicBezTo>
                      <a:pt x="13811" y="326"/>
                      <a:pt x="13244" y="126"/>
                      <a:pt x="12677" y="59"/>
                    </a:cubicBezTo>
                    <a:cubicBezTo>
                      <a:pt x="12400" y="19"/>
                      <a:pt x="12124" y="1"/>
                      <a:pt x="118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6"/>
              <p:cNvSpPr/>
              <p:nvPr/>
            </p:nvSpPr>
            <p:spPr>
              <a:xfrm>
                <a:off x="2089175" y="4006050"/>
                <a:ext cx="260350" cy="216125"/>
              </a:xfrm>
              <a:custGeom>
                <a:rect b="b" l="l" r="r" t="t"/>
                <a:pathLst>
                  <a:path extrusionOk="0" h="8645" w="10414">
                    <a:moveTo>
                      <a:pt x="5537" y="1505"/>
                    </a:moveTo>
                    <a:cubicBezTo>
                      <a:pt x="6748" y="1505"/>
                      <a:pt x="7948" y="2265"/>
                      <a:pt x="8273" y="3660"/>
                    </a:cubicBezTo>
                    <a:cubicBezTo>
                      <a:pt x="8640" y="5161"/>
                      <a:pt x="7706" y="6696"/>
                      <a:pt x="6204" y="7063"/>
                    </a:cubicBezTo>
                    <a:cubicBezTo>
                      <a:pt x="5979" y="7115"/>
                      <a:pt x="5758" y="7140"/>
                      <a:pt x="5544" y="7140"/>
                    </a:cubicBezTo>
                    <a:cubicBezTo>
                      <a:pt x="3445" y="7140"/>
                      <a:pt x="1989" y="4763"/>
                      <a:pt x="3169" y="2826"/>
                    </a:cubicBezTo>
                    <a:cubicBezTo>
                      <a:pt x="3725" y="1928"/>
                      <a:pt x="4634" y="1505"/>
                      <a:pt x="5537" y="1505"/>
                    </a:cubicBezTo>
                    <a:close/>
                    <a:moveTo>
                      <a:pt x="5553" y="0"/>
                    </a:moveTo>
                    <a:cubicBezTo>
                      <a:pt x="5217" y="0"/>
                      <a:pt x="4876" y="41"/>
                      <a:pt x="4537" y="124"/>
                    </a:cubicBezTo>
                    <a:cubicBezTo>
                      <a:pt x="801" y="992"/>
                      <a:pt x="0" y="5962"/>
                      <a:pt x="3269" y="7997"/>
                    </a:cubicBezTo>
                    <a:cubicBezTo>
                      <a:pt x="4000" y="8444"/>
                      <a:pt x="4771" y="8645"/>
                      <a:pt x="5518" y="8645"/>
                    </a:cubicBezTo>
                    <a:cubicBezTo>
                      <a:pt x="8111" y="8645"/>
                      <a:pt x="10414" y="6227"/>
                      <a:pt x="9740" y="3327"/>
                    </a:cubicBezTo>
                    <a:cubicBezTo>
                      <a:pt x="9257" y="1336"/>
                      <a:pt x="7489" y="0"/>
                      <a:pt x="5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6"/>
              <p:cNvSpPr/>
              <p:nvPr/>
            </p:nvSpPr>
            <p:spPr>
              <a:xfrm>
                <a:off x="2278475" y="3953375"/>
                <a:ext cx="60600" cy="50475"/>
              </a:xfrm>
              <a:custGeom>
                <a:rect b="b" l="l" r="r" t="t"/>
                <a:pathLst>
                  <a:path extrusionOk="0" h="2019" w="2424">
                    <a:moveTo>
                      <a:pt x="1304" y="0"/>
                    </a:moveTo>
                    <a:cubicBezTo>
                      <a:pt x="1226" y="0"/>
                      <a:pt x="1147" y="10"/>
                      <a:pt x="1068" y="30"/>
                    </a:cubicBezTo>
                    <a:cubicBezTo>
                      <a:pt x="167" y="230"/>
                      <a:pt x="0" y="1397"/>
                      <a:pt x="767" y="1864"/>
                    </a:cubicBezTo>
                    <a:cubicBezTo>
                      <a:pt x="942" y="1970"/>
                      <a:pt x="1124" y="2018"/>
                      <a:pt x="1301" y="2018"/>
                    </a:cubicBezTo>
                    <a:cubicBezTo>
                      <a:pt x="1900" y="2018"/>
                      <a:pt x="2423" y="1467"/>
                      <a:pt x="2268" y="797"/>
                    </a:cubicBezTo>
                    <a:cubicBezTo>
                      <a:pt x="2155" y="314"/>
                      <a:pt x="1751" y="0"/>
                      <a:pt x="1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6"/>
              <p:cNvSpPr/>
              <p:nvPr/>
            </p:nvSpPr>
            <p:spPr>
              <a:xfrm>
                <a:off x="5042950" y="3791500"/>
                <a:ext cx="358600" cy="357775"/>
              </a:xfrm>
              <a:custGeom>
                <a:rect b="b" l="l" r="r" t="t"/>
                <a:pathLst>
                  <a:path extrusionOk="0" h="14311" w="14344">
                    <a:moveTo>
                      <a:pt x="7172" y="0"/>
                    </a:moveTo>
                    <a:cubicBezTo>
                      <a:pt x="3236" y="0"/>
                      <a:pt x="0" y="3202"/>
                      <a:pt x="33" y="7172"/>
                    </a:cubicBezTo>
                    <a:cubicBezTo>
                      <a:pt x="0" y="11108"/>
                      <a:pt x="3236" y="14310"/>
                      <a:pt x="7172" y="14310"/>
                    </a:cubicBezTo>
                    <a:cubicBezTo>
                      <a:pt x="11141" y="14310"/>
                      <a:pt x="14344" y="11108"/>
                      <a:pt x="14344" y="7172"/>
                    </a:cubicBezTo>
                    <a:cubicBezTo>
                      <a:pt x="14344" y="3202"/>
                      <a:pt x="11141" y="0"/>
                      <a:pt x="71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6"/>
              <p:cNvSpPr/>
              <p:nvPr/>
            </p:nvSpPr>
            <p:spPr>
              <a:xfrm>
                <a:off x="5172200" y="3862375"/>
                <a:ext cx="100925" cy="216000"/>
              </a:xfrm>
              <a:custGeom>
                <a:rect b="b" l="l" r="r" t="t"/>
                <a:pathLst>
                  <a:path extrusionOk="0" h="8640" w="4037">
                    <a:moveTo>
                      <a:pt x="2802" y="0"/>
                    </a:moveTo>
                    <a:cubicBezTo>
                      <a:pt x="1501" y="0"/>
                      <a:pt x="934" y="601"/>
                      <a:pt x="934" y="1668"/>
                    </a:cubicBezTo>
                    <a:lnTo>
                      <a:pt x="934" y="2836"/>
                    </a:lnTo>
                    <a:lnTo>
                      <a:pt x="0" y="2836"/>
                    </a:lnTo>
                    <a:lnTo>
                      <a:pt x="0" y="4304"/>
                    </a:lnTo>
                    <a:lnTo>
                      <a:pt x="901" y="4304"/>
                    </a:lnTo>
                    <a:lnTo>
                      <a:pt x="901" y="8640"/>
                    </a:lnTo>
                    <a:lnTo>
                      <a:pt x="2669" y="8640"/>
                    </a:lnTo>
                    <a:lnTo>
                      <a:pt x="2669" y="4304"/>
                    </a:lnTo>
                    <a:lnTo>
                      <a:pt x="3870" y="4304"/>
                    </a:lnTo>
                    <a:lnTo>
                      <a:pt x="4003" y="2836"/>
                    </a:lnTo>
                    <a:lnTo>
                      <a:pt x="2669" y="2836"/>
                    </a:lnTo>
                    <a:lnTo>
                      <a:pt x="2669" y="2002"/>
                    </a:lnTo>
                    <a:cubicBezTo>
                      <a:pt x="2669" y="1668"/>
                      <a:pt x="2736" y="1535"/>
                      <a:pt x="3069" y="1535"/>
                    </a:cubicBezTo>
                    <a:lnTo>
                      <a:pt x="4037" y="1535"/>
                    </a:lnTo>
                    <a:lnTo>
                      <a:pt x="4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6"/>
              <p:cNvSpPr/>
              <p:nvPr/>
            </p:nvSpPr>
            <p:spPr>
              <a:xfrm>
                <a:off x="2862225" y="908600"/>
                <a:ext cx="2064000" cy="4229700"/>
              </a:xfrm>
              <a:custGeom>
                <a:rect b="b" l="l" r="r" t="t"/>
                <a:pathLst>
                  <a:path extrusionOk="0" h="169188" w="82560">
                    <a:moveTo>
                      <a:pt x="12542" y="0"/>
                    </a:moveTo>
                    <a:cubicBezTo>
                      <a:pt x="5637" y="0"/>
                      <a:pt x="0" y="5604"/>
                      <a:pt x="33" y="12509"/>
                    </a:cubicBezTo>
                    <a:lnTo>
                      <a:pt x="0" y="156646"/>
                    </a:lnTo>
                    <a:cubicBezTo>
                      <a:pt x="0" y="163551"/>
                      <a:pt x="5604" y="169155"/>
                      <a:pt x="12509" y="169155"/>
                    </a:cubicBezTo>
                    <a:lnTo>
                      <a:pt x="69983" y="169188"/>
                    </a:lnTo>
                    <a:cubicBezTo>
                      <a:pt x="76922" y="169188"/>
                      <a:pt x="82526" y="163584"/>
                      <a:pt x="82526" y="156646"/>
                    </a:cubicBezTo>
                    <a:lnTo>
                      <a:pt x="82559" y="12543"/>
                    </a:lnTo>
                    <a:cubicBezTo>
                      <a:pt x="82559" y="5638"/>
                      <a:pt x="76955" y="34"/>
                      <a:pt x="70050" y="34"/>
                    </a:cubicBezTo>
                    <a:lnTo>
                      <a:pt x="12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6"/>
              <p:cNvSpPr/>
              <p:nvPr/>
            </p:nvSpPr>
            <p:spPr>
              <a:xfrm>
                <a:off x="2957275" y="1035350"/>
                <a:ext cx="1873025" cy="3955350"/>
              </a:xfrm>
              <a:custGeom>
                <a:rect b="b" l="l" r="r" t="t"/>
                <a:pathLst>
                  <a:path extrusionOk="0" h="158214" w="74921">
                    <a:moveTo>
                      <a:pt x="8746" y="0"/>
                    </a:moveTo>
                    <a:cubicBezTo>
                      <a:pt x="3904" y="0"/>
                      <a:pt x="1" y="3924"/>
                      <a:pt x="34" y="8740"/>
                    </a:cubicBezTo>
                    <a:lnTo>
                      <a:pt x="1" y="149441"/>
                    </a:lnTo>
                    <a:cubicBezTo>
                      <a:pt x="1" y="154278"/>
                      <a:pt x="3904" y="158180"/>
                      <a:pt x="8740" y="158180"/>
                    </a:cubicBezTo>
                    <a:lnTo>
                      <a:pt x="66115" y="158214"/>
                    </a:lnTo>
                    <a:cubicBezTo>
                      <a:pt x="70951" y="158214"/>
                      <a:pt x="74888" y="154311"/>
                      <a:pt x="74888" y="149474"/>
                    </a:cubicBezTo>
                    <a:lnTo>
                      <a:pt x="74921" y="8773"/>
                    </a:lnTo>
                    <a:cubicBezTo>
                      <a:pt x="74921" y="3937"/>
                      <a:pt x="71018" y="34"/>
                      <a:pt x="66181" y="34"/>
                    </a:cubicBezTo>
                    <a:lnTo>
                      <a:pt x="55040" y="34"/>
                    </a:lnTo>
                    <a:cubicBezTo>
                      <a:pt x="53506" y="67"/>
                      <a:pt x="52305" y="1301"/>
                      <a:pt x="52338" y="2836"/>
                    </a:cubicBezTo>
                    <a:lnTo>
                      <a:pt x="52338" y="4871"/>
                    </a:lnTo>
                    <a:cubicBezTo>
                      <a:pt x="52372" y="6372"/>
                      <a:pt x="51137" y="7639"/>
                      <a:pt x="49603" y="7673"/>
                    </a:cubicBezTo>
                    <a:lnTo>
                      <a:pt x="27887" y="7673"/>
                    </a:lnTo>
                    <a:cubicBezTo>
                      <a:pt x="26353" y="7639"/>
                      <a:pt x="25152" y="6372"/>
                      <a:pt x="25185" y="4837"/>
                    </a:cubicBezTo>
                    <a:lnTo>
                      <a:pt x="25185" y="2836"/>
                    </a:lnTo>
                    <a:cubicBezTo>
                      <a:pt x="25219" y="1301"/>
                      <a:pt x="24018" y="34"/>
                      <a:pt x="22484" y="0"/>
                    </a:cubicBezTo>
                    <a:lnTo>
                      <a:pt x="8807" y="0"/>
                    </a:lnTo>
                    <a:cubicBezTo>
                      <a:pt x="8787" y="0"/>
                      <a:pt x="8766" y="0"/>
                      <a:pt x="8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6"/>
              <p:cNvSpPr/>
              <p:nvPr/>
            </p:nvSpPr>
            <p:spPr>
              <a:xfrm>
                <a:off x="4470875" y="1320550"/>
                <a:ext cx="161800" cy="3375"/>
              </a:xfrm>
              <a:custGeom>
                <a:rect b="b" l="l" r="r" t="t"/>
                <a:pathLst>
                  <a:path extrusionOk="0" h="135" w="6472">
                    <a:moveTo>
                      <a:pt x="3236" y="1"/>
                    </a:moveTo>
                    <a:cubicBezTo>
                      <a:pt x="1434" y="1"/>
                      <a:pt x="0" y="67"/>
                      <a:pt x="0" y="101"/>
                    </a:cubicBezTo>
                    <a:cubicBezTo>
                      <a:pt x="0" y="134"/>
                      <a:pt x="1468" y="134"/>
                      <a:pt x="3236" y="134"/>
                    </a:cubicBezTo>
                    <a:cubicBezTo>
                      <a:pt x="5037" y="134"/>
                      <a:pt x="6471" y="67"/>
                      <a:pt x="6471" y="34"/>
                    </a:cubicBezTo>
                    <a:cubicBezTo>
                      <a:pt x="6471" y="1"/>
                      <a:pt x="5037" y="1"/>
                      <a:pt x="3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6"/>
              <p:cNvSpPr/>
              <p:nvPr/>
            </p:nvSpPr>
            <p:spPr>
              <a:xfrm>
                <a:off x="4470875" y="1361900"/>
                <a:ext cx="161800" cy="3700"/>
              </a:xfrm>
              <a:custGeom>
                <a:rect b="b" l="l" r="r" t="t"/>
                <a:pathLst>
                  <a:path extrusionOk="0" h="148" w="6472">
                    <a:moveTo>
                      <a:pt x="4697" y="1"/>
                    </a:moveTo>
                    <a:cubicBezTo>
                      <a:pt x="4259" y="1"/>
                      <a:pt x="3763" y="5"/>
                      <a:pt x="3236" y="15"/>
                    </a:cubicBezTo>
                    <a:cubicBezTo>
                      <a:pt x="1468" y="15"/>
                      <a:pt x="0" y="48"/>
                      <a:pt x="0" y="81"/>
                    </a:cubicBezTo>
                    <a:cubicBezTo>
                      <a:pt x="0" y="148"/>
                      <a:pt x="1468" y="148"/>
                      <a:pt x="3236" y="148"/>
                    </a:cubicBezTo>
                    <a:cubicBezTo>
                      <a:pt x="5037" y="115"/>
                      <a:pt x="6471" y="81"/>
                      <a:pt x="6471" y="48"/>
                    </a:cubicBezTo>
                    <a:cubicBezTo>
                      <a:pt x="6471" y="24"/>
                      <a:pt x="5754" y="1"/>
                      <a:pt x="4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6"/>
              <p:cNvSpPr/>
              <p:nvPr/>
            </p:nvSpPr>
            <p:spPr>
              <a:xfrm>
                <a:off x="4471700" y="1403125"/>
                <a:ext cx="161800" cy="3700"/>
              </a:xfrm>
              <a:custGeom>
                <a:rect b="b" l="l" r="r" t="t"/>
                <a:pathLst>
                  <a:path extrusionOk="0" h="148" w="6472">
                    <a:moveTo>
                      <a:pt x="3236" y="0"/>
                    </a:moveTo>
                    <a:cubicBezTo>
                      <a:pt x="1435" y="33"/>
                      <a:pt x="0" y="67"/>
                      <a:pt x="0" y="100"/>
                    </a:cubicBezTo>
                    <a:cubicBezTo>
                      <a:pt x="0" y="124"/>
                      <a:pt x="718" y="147"/>
                      <a:pt x="1775" y="147"/>
                    </a:cubicBezTo>
                    <a:cubicBezTo>
                      <a:pt x="2212" y="147"/>
                      <a:pt x="2708" y="143"/>
                      <a:pt x="3236" y="133"/>
                    </a:cubicBezTo>
                    <a:cubicBezTo>
                      <a:pt x="5004" y="133"/>
                      <a:pt x="6472" y="100"/>
                      <a:pt x="6472" y="33"/>
                    </a:cubicBezTo>
                    <a:cubicBezTo>
                      <a:pt x="6472" y="0"/>
                      <a:pt x="5004" y="0"/>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6"/>
              <p:cNvSpPr/>
              <p:nvPr/>
            </p:nvSpPr>
            <p:spPr>
              <a:xfrm>
                <a:off x="3108225" y="1276525"/>
                <a:ext cx="165150" cy="171650"/>
              </a:xfrm>
              <a:custGeom>
                <a:rect b="b" l="l" r="r" t="t"/>
                <a:pathLst>
                  <a:path extrusionOk="0" h="6866" w="6606">
                    <a:moveTo>
                      <a:pt x="134" y="2862"/>
                    </a:moveTo>
                    <a:lnTo>
                      <a:pt x="134" y="2862"/>
                    </a:lnTo>
                    <a:cubicBezTo>
                      <a:pt x="34" y="2996"/>
                      <a:pt x="0" y="3129"/>
                      <a:pt x="0" y="3296"/>
                    </a:cubicBezTo>
                    <a:lnTo>
                      <a:pt x="0" y="3730"/>
                    </a:lnTo>
                    <a:lnTo>
                      <a:pt x="0" y="4530"/>
                    </a:lnTo>
                    <a:cubicBezTo>
                      <a:pt x="34" y="4997"/>
                      <a:pt x="34" y="5464"/>
                      <a:pt x="34" y="5765"/>
                    </a:cubicBezTo>
                    <a:lnTo>
                      <a:pt x="34" y="5731"/>
                    </a:lnTo>
                    <a:lnTo>
                      <a:pt x="34" y="4497"/>
                    </a:lnTo>
                    <a:lnTo>
                      <a:pt x="34" y="3696"/>
                    </a:lnTo>
                    <a:cubicBezTo>
                      <a:pt x="0" y="3430"/>
                      <a:pt x="34" y="3129"/>
                      <a:pt x="134" y="2862"/>
                    </a:cubicBezTo>
                    <a:close/>
                    <a:moveTo>
                      <a:pt x="3169" y="1"/>
                    </a:moveTo>
                    <a:cubicBezTo>
                      <a:pt x="3013" y="1"/>
                      <a:pt x="2849" y="63"/>
                      <a:pt x="2702" y="161"/>
                    </a:cubicBezTo>
                    <a:cubicBezTo>
                      <a:pt x="2536" y="294"/>
                      <a:pt x="2436" y="427"/>
                      <a:pt x="2302" y="561"/>
                    </a:cubicBezTo>
                    <a:lnTo>
                      <a:pt x="1502" y="1395"/>
                    </a:lnTo>
                    <a:cubicBezTo>
                      <a:pt x="1001" y="1895"/>
                      <a:pt x="534" y="2362"/>
                      <a:pt x="134" y="2862"/>
                    </a:cubicBezTo>
                    <a:cubicBezTo>
                      <a:pt x="501" y="2429"/>
                      <a:pt x="1035" y="1962"/>
                      <a:pt x="1535" y="1461"/>
                    </a:cubicBezTo>
                    <a:lnTo>
                      <a:pt x="2302" y="661"/>
                    </a:lnTo>
                    <a:cubicBezTo>
                      <a:pt x="2469" y="494"/>
                      <a:pt x="2602" y="361"/>
                      <a:pt x="2736" y="227"/>
                    </a:cubicBezTo>
                    <a:cubicBezTo>
                      <a:pt x="2836" y="152"/>
                      <a:pt x="2973" y="115"/>
                      <a:pt x="3106" y="115"/>
                    </a:cubicBezTo>
                    <a:cubicBezTo>
                      <a:pt x="3151" y="115"/>
                      <a:pt x="3194" y="119"/>
                      <a:pt x="3236" y="127"/>
                    </a:cubicBezTo>
                    <a:cubicBezTo>
                      <a:pt x="3403" y="161"/>
                      <a:pt x="3536" y="327"/>
                      <a:pt x="3703" y="494"/>
                    </a:cubicBezTo>
                    <a:lnTo>
                      <a:pt x="4137" y="928"/>
                    </a:lnTo>
                    <a:lnTo>
                      <a:pt x="5071" y="1828"/>
                    </a:lnTo>
                    <a:lnTo>
                      <a:pt x="6038" y="2796"/>
                    </a:lnTo>
                    <a:cubicBezTo>
                      <a:pt x="6205" y="2896"/>
                      <a:pt x="6305" y="3096"/>
                      <a:pt x="6338" y="3296"/>
                    </a:cubicBezTo>
                    <a:lnTo>
                      <a:pt x="6338" y="3997"/>
                    </a:lnTo>
                    <a:cubicBezTo>
                      <a:pt x="6371" y="4907"/>
                      <a:pt x="6372" y="5817"/>
                      <a:pt x="6372" y="6665"/>
                    </a:cubicBezTo>
                    <a:lnTo>
                      <a:pt x="4333" y="6665"/>
                    </a:lnTo>
                    <a:cubicBezTo>
                      <a:pt x="4304" y="6056"/>
                      <a:pt x="4304" y="5477"/>
                      <a:pt x="4304" y="4897"/>
                    </a:cubicBezTo>
                    <a:cubicBezTo>
                      <a:pt x="4304" y="4564"/>
                      <a:pt x="4070" y="4263"/>
                      <a:pt x="3736" y="4230"/>
                    </a:cubicBezTo>
                    <a:lnTo>
                      <a:pt x="2903" y="4230"/>
                    </a:lnTo>
                    <a:cubicBezTo>
                      <a:pt x="2602" y="4263"/>
                      <a:pt x="2369" y="4464"/>
                      <a:pt x="2302" y="4764"/>
                    </a:cubicBezTo>
                    <a:lnTo>
                      <a:pt x="2302" y="5498"/>
                    </a:lnTo>
                    <a:cubicBezTo>
                      <a:pt x="2334" y="5919"/>
                      <a:pt x="2335" y="6340"/>
                      <a:pt x="2335" y="6700"/>
                    </a:cubicBezTo>
                    <a:lnTo>
                      <a:pt x="2335" y="6700"/>
                    </a:lnTo>
                    <a:lnTo>
                      <a:pt x="634" y="6732"/>
                    </a:lnTo>
                    <a:lnTo>
                      <a:pt x="0" y="6732"/>
                    </a:lnTo>
                    <a:cubicBezTo>
                      <a:pt x="67" y="6765"/>
                      <a:pt x="101" y="6799"/>
                      <a:pt x="167" y="6832"/>
                    </a:cubicBezTo>
                    <a:lnTo>
                      <a:pt x="2469" y="6832"/>
                    </a:lnTo>
                    <a:lnTo>
                      <a:pt x="2469" y="6765"/>
                    </a:lnTo>
                    <a:lnTo>
                      <a:pt x="2469" y="5531"/>
                    </a:lnTo>
                    <a:lnTo>
                      <a:pt x="2469" y="4831"/>
                    </a:lnTo>
                    <a:cubicBezTo>
                      <a:pt x="2502" y="4597"/>
                      <a:pt x="2702" y="4430"/>
                      <a:pt x="2936" y="4397"/>
                    </a:cubicBezTo>
                    <a:lnTo>
                      <a:pt x="3736" y="4397"/>
                    </a:lnTo>
                    <a:cubicBezTo>
                      <a:pt x="4003" y="4464"/>
                      <a:pt x="4170" y="4664"/>
                      <a:pt x="4170" y="4931"/>
                    </a:cubicBezTo>
                    <a:lnTo>
                      <a:pt x="4170" y="6799"/>
                    </a:lnTo>
                    <a:lnTo>
                      <a:pt x="4170" y="6865"/>
                    </a:lnTo>
                    <a:lnTo>
                      <a:pt x="6605" y="6865"/>
                    </a:lnTo>
                    <a:lnTo>
                      <a:pt x="6605" y="6799"/>
                    </a:lnTo>
                    <a:cubicBezTo>
                      <a:pt x="6572" y="5898"/>
                      <a:pt x="6572" y="4997"/>
                      <a:pt x="6572" y="4030"/>
                    </a:cubicBezTo>
                    <a:lnTo>
                      <a:pt x="6572" y="3329"/>
                    </a:lnTo>
                    <a:cubicBezTo>
                      <a:pt x="6572" y="3196"/>
                      <a:pt x="6538" y="3096"/>
                      <a:pt x="6472" y="2963"/>
                    </a:cubicBezTo>
                    <a:cubicBezTo>
                      <a:pt x="6405" y="2862"/>
                      <a:pt x="6305" y="2796"/>
                      <a:pt x="6238" y="2696"/>
                    </a:cubicBezTo>
                    <a:lnTo>
                      <a:pt x="5271" y="1762"/>
                    </a:lnTo>
                    <a:lnTo>
                      <a:pt x="4337" y="861"/>
                    </a:lnTo>
                    <a:lnTo>
                      <a:pt x="3870" y="394"/>
                    </a:lnTo>
                    <a:cubicBezTo>
                      <a:pt x="3736" y="227"/>
                      <a:pt x="3570" y="94"/>
                      <a:pt x="3336" y="27"/>
                    </a:cubicBezTo>
                    <a:cubicBezTo>
                      <a:pt x="3283" y="9"/>
                      <a:pt x="3227" y="1"/>
                      <a:pt x="3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6"/>
              <p:cNvSpPr/>
              <p:nvPr/>
            </p:nvSpPr>
            <p:spPr>
              <a:xfrm>
                <a:off x="3673625" y="4190100"/>
                <a:ext cx="383625" cy="5875"/>
              </a:xfrm>
              <a:custGeom>
                <a:rect b="b" l="l" r="r" t="t"/>
                <a:pathLst>
                  <a:path extrusionOk="0" h="235" w="15345">
                    <a:moveTo>
                      <a:pt x="7673" y="1"/>
                    </a:moveTo>
                    <a:cubicBezTo>
                      <a:pt x="5538" y="1"/>
                      <a:pt x="3637" y="34"/>
                      <a:pt x="2236" y="34"/>
                    </a:cubicBezTo>
                    <a:lnTo>
                      <a:pt x="601" y="68"/>
                    </a:lnTo>
                    <a:cubicBezTo>
                      <a:pt x="401" y="68"/>
                      <a:pt x="201" y="101"/>
                      <a:pt x="1" y="134"/>
                    </a:cubicBezTo>
                    <a:cubicBezTo>
                      <a:pt x="201" y="168"/>
                      <a:pt x="401" y="168"/>
                      <a:pt x="601" y="168"/>
                    </a:cubicBezTo>
                    <a:lnTo>
                      <a:pt x="2236" y="201"/>
                    </a:lnTo>
                    <a:cubicBezTo>
                      <a:pt x="3637" y="234"/>
                      <a:pt x="5538" y="234"/>
                      <a:pt x="7673" y="234"/>
                    </a:cubicBezTo>
                    <a:cubicBezTo>
                      <a:pt x="9774" y="234"/>
                      <a:pt x="11709" y="234"/>
                      <a:pt x="13077" y="201"/>
                    </a:cubicBezTo>
                    <a:lnTo>
                      <a:pt x="14711" y="168"/>
                    </a:lnTo>
                    <a:cubicBezTo>
                      <a:pt x="14911" y="168"/>
                      <a:pt x="15145" y="168"/>
                      <a:pt x="15345" y="134"/>
                    </a:cubicBezTo>
                    <a:cubicBezTo>
                      <a:pt x="15145" y="101"/>
                      <a:pt x="14911" y="68"/>
                      <a:pt x="14711" y="68"/>
                    </a:cubicBezTo>
                    <a:lnTo>
                      <a:pt x="13077" y="34"/>
                    </a:lnTo>
                    <a:cubicBezTo>
                      <a:pt x="11709" y="1"/>
                      <a:pt x="9774" y="1"/>
                      <a:pt x="76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6"/>
              <p:cNvSpPr/>
              <p:nvPr/>
            </p:nvSpPr>
            <p:spPr>
              <a:xfrm>
                <a:off x="3673625" y="4284350"/>
                <a:ext cx="985725" cy="5850"/>
              </a:xfrm>
              <a:custGeom>
                <a:rect b="b" l="l" r="r" t="t"/>
                <a:pathLst>
                  <a:path extrusionOk="0" h="234" w="39429">
                    <a:moveTo>
                      <a:pt x="19715" y="0"/>
                    </a:moveTo>
                    <a:cubicBezTo>
                      <a:pt x="8807" y="0"/>
                      <a:pt x="1" y="67"/>
                      <a:pt x="1" y="134"/>
                    </a:cubicBezTo>
                    <a:cubicBezTo>
                      <a:pt x="1" y="200"/>
                      <a:pt x="8807" y="234"/>
                      <a:pt x="19715" y="234"/>
                    </a:cubicBezTo>
                    <a:cubicBezTo>
                      <a:pt x="30589" y="234"/>
                      <a:pt x="39429" y="200"/>
                      <a:pt x="39429" y="134"/>
                    </a:cubicBezTo>
                    <a:cubicBezTo>
                      <a:pt x="39429" y="67"/>
                      <a:pt x="30589" y="0"/>
                      <a:pt x="197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6"/>
              <p:cNvSpPr/>
              <p:nvPr/>
            </p:nvSpPr>
            <p:spPr>
              <a:xfrm>
                <a:off x="3673625" y="4373575"/>
                <a:ext cx="677175" cy="5850"/>
              </a:xfrm>
              <a:custGeom>
                <a:rect b="b" l="l" r="r" t="t"/>
                <a:pathLst>
                  <a:path extrusionOk="0" h="234" w="27087">
                    <a:moveTo>
                      <a:pt x="13544" y="0"/>
                    </a:moveTo>
                    <a:cubicBezTo>
                      <a:pt x="6072" y="0"/>
                      <a:pt x="1" y="67"/>
                      <a:pt x="1" y="134"/>
                    </a:cubicBezTo>
                    <a:cubicBezTo>
                      <a:pt x="1" y="167"/>
                      <a:pt x="6072" y="234"/>
                      <a:pt x="13544" y="234"/>
                    </a:cubicBezTo>
                    <a:cubicBezTo>
                      <a:pt x="21016" y="234"/>
                      <a:pt x="27087" y="167"/>
                      <a:pt x="27087" y="134"/>
                    </a:cubicBezTo>
                    <a:cubicBezTo>
                      <a:pt x="27087" y="34"/>
                      <a:pt x="21049" y="0"/>
                      <a:pt x="135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6"/>
              <p:cNvSpPr/>
              <p:nvPr/>
            </p:nvSpPr>
            <p:spPr>
              <a:xfrm>
                <a:off x="4618475" y="4459475"/>
                <a:ext cx="60050" cy="89250"/>
              </a:xfrm>
              <a:custGeom>
                <a:rect b="b" l="l" r="r" t="t"/>
                <a:pathLst>
                  <a:path extrusionOk="0" h="3570" w="2402">
                    <a:moveTo>
                      <a:pt x="2302" y="100"/>
                    </a:moveTo>
                    <a:lnTo>
                      <a:pt x="2302" y="3303"/>
                    </a:lnTo>
                    <a:lnTo>
                      <a:pt x="1201" y="2235"/>
                    </a:lnTo>
                    <a:lnTo>
                      <a:pt x="1168" y="2202"/>
                    </a:lnTo>
                    <a:lnTo>
                      <a:pt x="134" y="3236"/>
                    </a:lnTo>
                    <a:lnTo>
                      <a:pt x="134" y="100"/>
                    </a:lnTo>
                    <a:close/>
                    <a:moveTo>
                      <a:pt x="0" y="0"/>
                    </a:moveTo>
                    <a:lnTo>
                      <a:pt x="0" y="3503"/>
                    </a:lnTo>
                    <a:lnTo>
                      <a:pt x="1168" y="2335"/>
                    </a:lnTo>
                    <a:lnTo>
                      <a:pt x="2402" y="3569"/>
                    </a:lnTo>
                    <a:lnTo>
                      <a:pt x="24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6"/>
              <p:cNvSpPr/>
              <p:nvPr/>
            </p:nvSpPr>
            <p:spPr>
              <a:xfrm>
                <a:off x="3803450" y="4478650"/>
                <a:ext cx="75825" cy="58400"/>
              </a:xfrm>
              <a:custGeom>
                <a:rect b="b" l="l" r="r" t="t"/>
                <a:pathLst>
                  <a:path extrusionOk="0" h="2336" w="3033">
                    <a:moveTo>
                      <a:pt x="1379" y="0"/>
                    </a:moveTo>
                    <a:lnTo>
                      <a:pt x="1379" y="0"/>
                    </a:lnTo>
                    <a:cubicBezTo>
                      <a:pt x="157" y="88"/>
                      <a:pt x="1" y="1672"/>
                      <a:pt x="933" y="2120"/>
                    </a:cubicBezTo>
                    <a:lnTo>
                      <a:pt x="933" y="2120"/>
                    </a:lnTo>
                    <a:cubicBezTo>
                      <a:pt x="334" y="1741"/>
                      <a:pt x="120" y="788"/>
                      <a:pt x="845" y="267"/>
                    </a:cubicBezTo>
                    <a:cubicBezTo>
                      <a:pt x="1047" y="120"/>
                      <a:pt x="1255" y="50"/>
                      <a:pt x="1454" y="39"/>
                    </a:cubicBezTo>
                    <a:lnTo>
                      <a:pt x="1454" y="39"/>
                    </a:lnTo>
                    <a:cubicBezTo>
                      <a:pt x="2352" y="119"/>
                      <a:pt x="2821" y="1196"/>
                      <a:pt x="2180" y="1902"/>
                    </a:cubicBezTo>
                    <a:lnTo>
                      <a:pt x="2246" y="2202"/>
                    </a:lnTo>
                    <a:lnTo>
                      <a:pt x="1946" y="2069"/>
                    </a:lnTo>
                    <a:cubicBezTo>
                      <a:pt x="1779" y="2169"/>
                      <a:pt x="1579" y="2235"/>
                      <a:pt x="1412" y="2235"/>
                    </a:cubicBezTo>
                    <a:cubicBezTo>
                      <a:pt x="1229" y="2227"/>
                      <a:pt x="1069" y="2186"/>
                      <a:pt x="933" y="2120"/>
                    </a:cubicBezTo>
                    <a:lnTo>
                      <a:pt x="933" y="2120"/>
                    </a:lnTo>
                    <a:cubicBezTo>
                      <a:pt x="1093" y="2222"/>
                      <a:pt x="1281" y="2282"/>
                      <a:pt x="1486" y="2282"/>
                    </a:cubicBezTo>
                    <a:cubicBezTo>
                      <a:pt x="1643" y="2282"/>
                      <a:pt x="1808" y="2247"/>
                      <a:pt x="1979" y="2169"/>
                    </a:cubicBezTo>
                    <a:lnTo>
                      <a:pt x="2380" y="2335"/>
                    </a:lnTo>
                    <a:lnTo>
                      <a:pt x="2380" y="2335"/>
                    </a:lnTo>
                    <a:lnTo>
                      <a:pt x="2313" y="1902"/>
                    </a:lnTo>
                    <a:cubicBezTo>
                      <a:pt x="3032" y="1129"/>
                      <a:pt x="2368" y="37"/>
                      <a:pt x="1511" y="37"/>
                    </a:cubicBezTo>
                    <a:cubicBezTo>
                      <a:pt x="1492" y="37"/>
                      <a:pt x="1473" y="38"/>
                      <a:pt x="1454" y="39"/>
                    </a:cubicBezTo>
                    <a:lnTo>
                      <a:pt x="1454" y="39"/>
                    </a:lnTo>
                    <a:cubicBezTo>
                      <a:pt x="1418" y="35"/>
                      <a:pt x="1382" y="34"/>
                      <a:pt x="1346" y="34"/>
                    </a:cubicBezTo>
                    <a:lnTo>
                      <a:pt x="137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6"/>
              <p:cNvSpPr/>
              <p:nvPr/>
            </p:nvSpPr>
            <p:spPr>
              <a:xfrm>
                <a:off x="3897125" y="4481975"/>
                <a:ext cx="55900" cy="50900"/>
              </a:xfrm>
              <a:custGeom>
                <a:rect b="b" l="l" r="r" t="t"/>
                <a:pathLst>
                  <a:path extrusionOk="0" h="2036" w="2236">
                    <a:moveTo>
                      <a:pt x="2102" y="34"/>
                    </a:moveTo>
                    <a:lnTo>
                      <a:pt x="1401" y="1836"/>
                    </a:lnTo>
                    <a:lnTo>
                      <a:pt x="1001" y="801"/>
                    </a:lnTo>
                    <a:lnTo>
                      <a:pt x="200" y="68"/>
                    </a:lnTo>
                    <a:lnTo>
                      <a:pt x="2102" y="34"/>
                    </a:lnTo>
                    <a:close/>
                    <a:moveTo>
                      <a:pt x="0" y="1"/>
                    </a:moveTo>
                    <a:lnTo>
                      <a:pt x="934" y="835"/>
                    </a:lnTo>
                    <a:lnTo>
                      <a:pt x="1401" y="2036"/>
                    </a:lnTo>
                    <a:lnTo>
                      <a:pt x="22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6"/>
              <p:cNvSpPr/>
              <p:nvPr/>
            </p:nvSpPr>
            <p:spPr>
              <a:xfrm>
                <a:off x="3921300" y="4481150"/>
                <a:ext cx="31725" cy="21700"/>
              </a:xfrm>
              <a:custGeom>
                <a:rect b="b" l="l" r="r" t="t"/>
                <a:pathLst>
                  <a:path extrusionOk="0" h="868" w="1269">
                    <a:moveTo>
                      <a:pt x="1235" y="0"/>
                    </a:moveTo>
                    <a:lnTo>
                      <a:pt x="1" y="801"/>
                    </a:lnTo>
                    <a:lnTo>
                      <a:pt x="34" y="868"/>
                    </a:lnTo>
                    <a:lnTo>
                      <a:pt x="1268" y="67"/>
                    </a:lnTo>
                    <a:lnTo>
                      <a:pt x="12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6"/>
              <p:cNvSpPr/>
              <p:nvPr/>
            </p:nvSpPr>
            <p:spPr>
              <a:xfrm>
                <a:off x="3704475" y="4473550"/>
                <a:ext cx="70925" cy="61000"/>
              </a:xfrm>
              <a:custGeom>
                <a:rect b="b" l="l" r="r" t="t"/>
                <a:pathLst>
                  <a:path extrusionOk="0" h="2440" w="2837">
                    <a:moveTo>
                      <a:pt x="725" y="0"/>
                    </a:moveTo>
                    <a:cubicBezTo>
                      <a:pt x="411" y="0"/>
                      <a:pt x="100" y="192"/>
                      <a:pt x="34" y="571"/>
                    </a:cubicBezTo>
                    <a:cubicBezTo>
                      <a:pt x="1" y="838"/>
                      <a:pt x="68" y="1072"/>
                      <a:pt x="234" y="1272"/>
                    </a:cubicBezTo>
                    <a:cubicBezTo>
                      <a:pt x="368" y="1472"/>
                      <a:pt x="535" y="1639"/>
                      <a:pt x="701" y="1772"/>
                    </a:cubicBezTo>
                    <a:cubicBezTo>
                      <a:pt x="968" y="2006"/>
                      <a:pt x="1202" y="2206"/>
                      <a:pt x="1435" y="2439"/>
                    </a:cubicBezTo>
                    <a:cubicBezTo>
                      <a:pt x="1702" y="2206"/>
                      <a:pt x="1902" y="2006"/>
                      <a:pt x="2169" y="1772"/>
                    </a:cubicBezTo>
                    <a:cubicBezTo>
                      <a:pt x="2336" y="1605"/>
                      <a:pt x="2503" y="1439"/>
                      <a:pt x="2636" y="1238"/>
                    </a:cubicBezTo>
                    <a:cubicBezTo>
                      <a:pt x="2769" y="1038"/>
                      <a:pt x="2836" y="805"/>
                      <a:pt x="2803" y="571"/>
                    </a:cubicBezTo>
                    <a:cubicBezTo>
                      <a:pt x="2721" y="196"/>
                      <a:pt x="2416" y="12"/>
                      <a:pt x="2114" y="12"/>
                    </a:cubicBezTo>
                    <a:cubicBezTo>
                      <a:pt x="1799" y="12"/>
                      <a:pt x="1486" y="213"/>
                      <a:pt x="1435" y="605"/>
                    </a:cubicBezTo>
                    <a:cubicBezTo>
                      <a:pt x="1368" y="200"/>
                      <a:pt x="1045" y="0"/>
                      <a:pt x="72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6"/>
              <p:cNvSpPr/>
              <p:nvPr/>
            </p:nvSpPr>
            <p:spPr>
              <a:xfrm>
                <a:off x="3072375" y="4065850"/>
                <a:ext cx="1672050" cy="562100"/>
              </a:xfrm>
              <a:custGeom>
                <a:rect b="b" l="l" r="r" t="t"/>
                <a:pathLst>
                  <a:path extrusionOk="0" h="22484" w="66882">
                    <a:moveTo>
                      <a:pt x="0" y="1"/>
                    </a:moveTo>
                    <a:lnTo>
                      <a:pt x="0" y="101"/>
                    </a:lnTo>
                    <a:lnTo>
                      <a:pt x="0" y="22450"/>
                    </a:lnTo>
                    <a:lnTo>
                      <a:pt x="0" y="22483"/>
                    </a:lnTo>
                    <a:lnTo>
                      <a:pt x="100" y="22483"/>
                    </a:lnTo>
                    <a:lnTo>
                      <a:pt x="47901" y="22450"/>
                    </a:lnTo>
                    <a:lnTo>
                      <a:pt x="61811" y="22417"/>
                    </a:lnTo>
                    <a:lnTo>
                      <a:pt x="61744" y="22417"/>
                    </a:lnTo>
                    <a:lnTo>
                      <a:pt x="47801" y="22383"/>
                    </a:lnTo>
                    <a:lnTo>
                      <a:pt x="200" y="22317"/>
                    </a:lnTo>
                    <a:lnTo>
                      <a:pt x="200" y="22317"/>
                    </a:lnTo>
                    <a:lnTo>
                      <a:pt x="200" y="201"/>
                    </a:lnTo>
                    <a:lnTo>
                      <a:pt x="200" y="201"/>
                    </a:lnTo>
                    <a:lnTo>
                      <a:pt x="66714" y="167"/>
                    </a:lnTo>
                    <a:lnTo>
                      <a:pt x="66714" y="167"/>
                    </a:lnTo>
                    <a:cubicBezTo>
                      <a:pt x="66715" y="7141"/>
                      <a:pt x="66748" y="12689"/>
                      <a:pt x="66748" y="16512"/>
                    </a:cubicBezTo>
                    <a:cubicBezTo>
                      <a:pt x="66748" y="18414"/>
                      <a:pt x="66748" y="19882"/>
                      <a:pt x="66748" y="20916"/>
                    </a:cubicBezTo>
                    <a:lnTo>
                      <a:pt x="66748" y="22050"/>
                    </a:lnTo>
                    <a:lnTo>
                      <a:pt x="66748" y="22450"/>
                    </a:lnTo>
                    <a:cubicBezTo>
                      <a:pt x="66748" y="22450"/>
                      <a:pt x="66814" y="22317"/>
                      <a:pt x="66814" y="22050"/>
                    </a:cubicBezTo>
                    <a:lnTo>
                      <a:pt x="66814" y="20916"/>
                    </a:lnTo>
                    <a:lnTo>
                      <a:pt x="66814" y="16546"/>
                    </a:lnTo>
                    <a:cubicBezTo>
                      <a:pt x="66848" y="12710"/>
                      <a:pt x="66881" y="7106"/>
                      <a:pt x="66881" y="101"/>
                    </a:cubicBezTo>
                    <a:lnTo>
                      <a:pt x="66881" y="34"/>
                    </a:lnTo>
                    <a:lnTo>
                      <a:pt x="66781" y="34"/>
                    </a:lnTo>
                    <a:lnTo>
                      <a:pt x="10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6"/>
              <p:cNvSpPr/>
              <p:nvPr/>
            </p:nvSpPr>
            <p:spPr>
              <a:xfrm>
                <a:off x="3141575" y="4161750"/>
                <a:ext cx="463700" cy="371950"/>
              </a:xfrm>
              <a:custGeom>
                <a:rect b="b" l="l" r="r" t="t"/>
                <a:pathLst>
                  <a:path extrusionOk="0" h="14878" w="18548">
                    <a:moveTo>
                      <a:pt x="101" y="1"/>
                    </a:moveTo>
                    <a:lnTo>
                      <a:pt x="1" y="14778"/>
                    </a:lnTo>
                    <a:lnTo>
                      <a:pt x="18481" y="14878"/>
                    </a:lnTo>
                    <a:lnTo>
                      <a:pt x="18547" y="101"/>
                    </a:lnTo>
                    <a:lnTo>
                      <a:pt x="1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6"/>
              <p:cNvSpPr/>
              <p:nvPr/>
            </p:nvSpPr>
            <p:spPr>
              <a:xfrm>
                <a:off x="3137400" y="4158425"/>
                <a:ext cx="467875" cy="376125"/>
              </a:xfrm>
              <a:custGeom>
                <a:rect b="b" l="l" r="r" t="t"/>
                <a:pathLst>
                  <a:path extrusionOk="0" h="15045" w="18715">
                    <a:moveTo>
                      <a:pt x="101" y="0"/>
                    </a:moveTo>
                    <a:lnTo>
                      <a:pt x="101" y="100"/>
                    </a:lnTo>
                    <a:cubicBezTo>
                      <a:pt x="68" y="4503"/>
                      <a:pt x="34" y="9540"/>
                      <a:pt x="1" y="14844"/>
                    </a:cubicBezTo>
                    <a:lnTo>
                      <a:pt x="101" y="14978"/>
                    </a:lnTo>
                    <a:lnTo>
                      <a:pt x="5138" y="14978"/>
                    </a:lnTo>
                    <a:lnTo>
                      <a:pt x="9941" y="15011"/>
                    </a:lnTo>
                    <a:lnTo>
                      <a:pt x="18581" y="15044"/>
                    </a:lnTo>
                    <a:lnTo>
                      <a:pt x="18681" y="15044"/>
                    </a:lnTo>
                    <a:lnTo>
                      <a:pt x="18681" y="14944"/>
                    </a:lnTo>
                    <a:lnTo>
                      <a:pt x="18681" y="4203"/>
                    </a:lnTo>
                    <a:lnTo>
                      <a:pt x="18681" y="1234"/>
                    </a:lnTo>
                    <a:cubicBezTo>
                      <a:pt x="18648" y="1935"/>
                      <a:pt x="18648" y="2969"/>
                      <a:pt x="18648" y="4237"/>
                    </a:cubicBezTo>
                    <a:cubicBezTo>
                      <a:pt x="18615" y="6819"/>
                      <a:pt x="18581" y="10452"/>
                      <a:pt x="18516" y="14843"/>
                    </a:cubicBezTo>
                    <a:lnTo>
                      <a:pt x="18516" y="14843"/>
                    </a:lnTo>
                    <a:lnTo>
                      <a:pt x="9975" y="14778"/>
                    </a:lnTo>
                    <a:lnTo>
                      <a:pt x="5171" y="14744"/>
                    </a:lnTo>
                    <a:lnTo>
                      <a:pt x="268" y="14744"/>
                    </a:lnTo>
                    <a:cubicBezTo>
                      <a:pt x="268" y="9497"/>
                      <a:pt x="301" y="4543"/>
                      <a:pt x="334" y="201"/>
                    </a:cubicBezTo>
                    <a:lnTo>
                      <a:pt x="334" y="201"/>
                    </a:lnTo>
                    <a:lnTo>
                      <a:pt x="13577" y="234"/>
                    </a:lnTo>
                    <a:lnTo>
                      <a:pt x="18714" y="234"/>
                    </a:lnTo>
                    <a:lnTo>
                      <a:pt x="18581" y="167"/>
                    </a:lnTo>
                    <a:lnTo>
                      <a:pt x="17347" y="167"/>
                    </a:lnTo>
                    <a:lnTo>
                      <a:pt x="13577" y="100"/>
                    </a:lnTo>
                    <a:lnTo>
                      <a:pt x="2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6"/>
              <p:cNvSpPr/>
              <p:nvPr/>
            </p:nvSpPr>
            <p:spPr>
              <a:xfrm>
                <a:off x="3157425" y="4185100"/>
                <a:ext cx="431175" cy="325250"/>
              </a:xfrm>
              <a:custGeom>
                <a:rect b="b" l="l" r="r" t="t"/>
                <a:pathLst>
                  <a:path extrusionOk="0" h="13010" w="17247">
                    <a:moveTo>
                      <a:pt x="67" y="1"/>
                    </a:moveTo>
                    <a:lnTo>
                      <a:pt x="1" y="12910"/>
                    </a:lnTo>
                    <a:lnTo>
                      <a:pt x="17179" y="13010"/>
                    </a:lnTo>
                    <a:lnTo>
                      <a:pt x="17246" y="101"/>
                    </a:lnTo>
                    <a:lnTo>
                      <a:pt x="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6"/>
              <p:cNvSpPr/>
              <p:nvPr/>
            </p:nvSpPr>
            <p:spPr>
              <a:xfrm>
                <a:off x="3157425" y="4307700"/>
                <a:ext cx="429500" cy="202650"/>
              </a:xfrm>
              <a:custGeom>
                <a:rect b="b" l="l" r="r" t="t"/>
                <a:pathLst>
                  <a:path extrusionOk="0" h="8106" w="17180">
                    <a:moveTo>
                      <a:pt x="6038" y="0"/>
                    </a:moveTo>
                    <a:lnTo>
                      <a:pt x="1" y="8006"/>
                    </a:lnTo>
                    <a:lnTo>
                      <a:pt x="17179" y="8106"/>
                    </a:lnTo>
                    <a:lnTo>
                      <a:pt x="12276" y="2369"/>
                    </a:lnTo>
                    <a:lnTo>
                      <a:pt x="9741" y="5037"/>
                    </a:lnTo>
                    <a:lnTo>
                      <a:pt x="603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6"/>
              <p:cNvSpPr/>
              <p:nvPr/>
            </p:nvSpPr>
            <p:spPr>
              <a:xfrm>
                <a:off x="3361750" y="4250150"/>
                <a:ext cx="79225" cy="67825"/>
              </a:xfrm>
              <a:custGeom>
                <a:rect b="b" l="l" r="r" t="t"/>
                <a:pathLst>
                  <a:path extrusionOk="0" h="2713" w="3169">
                    <a:moveTo>
                      <a:pt x="1835" y="1"/>
                    </a:moveTo>
                    <a:cubicBezTo>
                      <a:pt x="634" y="1"/>
                      <a:pt x="0" y="1435"/>
                      <a:pt x="867" y="2302"/>
                    </a:cubicBezTo>
                    <a:cubicBezTo>
                      <a:pt x="1140" y="2586"/>
                      <a:pt x="1481" y="2713"/>
                      <a:pt x="1815" y="2713"/>
                    </a:cubicBezTo>
                    <a:cubicBezTo>
                      <a:pt x="2504" y="2713"/>
                      <a:pt x="3169" y="2176"/>
                      <a:pt x="3169" y="1368"/>
                    </a:cubicBezTo>
                    <a:cubicBezTo>
                      <a:pt x="3169" y="601"/>
                      <a:pt x="2569" y="1"/>
                      <a:pt x="183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6"/>
              <p:cNvSpPr/>
              <p:nvPr/>
            </p:nvSpPr>
            <p:spPr>
              <a:xfrm>
                <a:off x="3436800" y="1766700"/>
                <a:ext cx="485375" cy="5025"/>
              </a:xfrm>
              <a:custGeom>
                <a:rect b="b" l="l" r="r" t="t"/>
                <a:pathLst>
                  <a:path extrusionOk="0" h="201" w="19415">
                    <a:moveTo>
                      <a:pt x="9707" y="1"/>
                    </a:moveTo>
                    <a:cubicBezTo>
                      <a:pt x="7005" y="1"/>
                      <a:pt x="4603" y="34"/>
                      <a:pt x="2836" y="34"/>
                    </a:cubicBezTo>
                    <a:lnTo>
                      <a:pt x="767" y="67"/>
                    </a:lnTo>
                    <a:lnTo>
                      <a:pt x="200" y="67"/>
                    </a:lnTo>
                    <a:cubicBezTo>
                      <a:pt x="134" y="67"/>
                      <a:pt x="67" y="67"/>
                      <a:pt x="0" y="101"/>
                    </a:cubicBezTo>
                    <a:lnTo>
                      <a:pt x="200" y="101"/>
                    </a:lnTo>
                    <a:lnTo>
                      <a:pt x="767" y="134"/>
                    </a:lnTo>
                    <a:lnTo>
                      <a:pt x="2836" y="168"/>
                    </a:lnTo>
                    <a:cubicBezTo>
                      <a:pt x="4603" y="201"/>
                      <a:pt x="7005" y="201"/>
                      <a:pt x="9707" y="201"/>
                    </a:cubicBezTo>
                    <a:cubicBezTo>
                      <a:pt x="12409" y="201"/>
                      <a:pt x="14811" y="168"/>
                      <a:pt x="16579" y="168"/>
                    </a:cubicBezTo>
                    <a:lnTo>
                      <a:pt x="18647" y="134"/>
                    </a:lnTo>
                    <a:lnTo>
                      <a:pt x="19214" y="101"/>
                    </a:lnTo>
                    <a:lnTo>
                      <a:pt x="19414" y="101"/>
                    </a:lnTo>
                    <a:cubicBezTo>
                      <a:pt x="19347" y="67"/>
                      <a:pt x="19281" y="67"/>
                      <a:pt x="19214" y="67"/>
                    </a:cubicBezTo>
                    <a:lnTo>
                      <a:pt x="18647" y="67"/>
                    </a:lnTo>
                    <a:lnTo>
                      <a:pt x="16579" y="34"/>
                    </a:lnTo>
                    <a:cubicBezTo>
                      <a:pt x="14811" y="1"/>
                      <a:pt x="12409" y="1"/>
                      <a:pt x="97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6"/>
              <p:cNvSpPr/>
              <p:nvPr/>
            </p:nvSpPr>
            <p:spPr>
              <a:xfrm>
                <a:off x="4515900" y="3677250"/>
                <a:ext cx="88425" cy="132600"/>
              </a:xfrm>
              <a:custGeom>
                <a:rect b="b" l="l" r="r" t="t"/>
                <a:pathLst>
                  <a:path extrusionOk="0" h="5304" w="3537">
                    <a:moveTo>
                      <a:pt x="3369" y="167"/>
                    </a:moveTo>
                    <a:lnTo>
                      <a:pt x="3369" y="4937"/>
                    </a:lnTo>
                    <a:lnTo>
                      <a:pt x="1768" y="3303"/>
                    </a:lnTo>
                    <a:lnTo>
                      <a:pt x="1735" y="3269"/>
                    </a:lnTo>
                    <a:lnTo>
                      <a:pt x="134" y="4837"/>
                    </a:lnTo>
                    <a:lnTo>
                      <a:pt x="134" y="167"/>
                    </a:lnTo>
                    <a:close/>
                    <a:moveTo>
                      <a:pt x="0" y="0"/>
                    </a:moveTo>
                    <a:lnTo>
                      <a:pt x="0" y="5204"/>
                    </a:lnTo>
                    <a:lnTo>
                      <a:pt x="1735" y="3469"/>
                    </a:lnTo>
                    <a:lnTo>
                      <a:pt x="3536" y="5304"/>
                    </a:lnTo>
                    <a:lnTo>
                      <a:pt x="3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6"/>
              <p:cNvSpPr/>
              <p:nvPr/>
            </p:nvSpPr>
            <p:spPr>
              <a:xfrm>
                <a:off x="3326700" y="3681400"/>
                <a:ext cx="147625" cy="115125"/>
              </a:xfrm>
              <a:custGeom>
                <a:rect b="b" l="l" r="r" t="t"/>
                <a:pathLst>
                  <a:path extrusionOk="0" h="4605" w="5905">
                    <a:moveTo>
                      <a:pt x="2945" y="1"/>
                    </a:moveTo>
                    <a:cubicBezTo>
                      <a:pt x="2931" y="1"/>
                      <a:pt x="2917" y="1"/>
                      <a:pt x="2903" y="1"/>
                    </a:cubicBezTo>
                    <a:cubicBezTo>
                      <a:pt x="31" y="1"/>
                      <a:pt x="1" y="4216"/>
                      <a:pt x="2751" y="4398"/>
                    </a:cubicBezTo>
                    <a:lnTo>
                      <a:pt x="2750" y="4398"/>
                    </a:lnTo>
                    <a:cubicBezTo>
                      <a:pt x="1088" y="4114"/>
                      <a:pt x="177" y="1741"/>
                      <a:pt x="1902" y="501"/>
                    </a:cubicBezTo>
                    <a:cubicBezTo>
                      <a:pt x="2315" y="206"/>
                      <a:pt x="2744" y="79"/>
                      <a:pt x="3152" y="79"/>
                    </a:cubicBezTo>
                    <a:cubicBezTo>
                      <a:pt x="3437" y="79"/>
                      <a:pt x="3712" y="141"/>
                      <a:pt x="3965" y="251"/>
                    </a:cubicBezTo>
                    <a:lnTo>
                      <a:pt x="3965" y="251"/>
                    </a:lnTo>
                    <a:cubicBezTo>
                      <a:pt x="3668" y="93"/>
                      <a:pt x="3324" y="1"/>
                      <a:pt x="2945" y="1"/>
                    </a:cubicBezTo>
                    <a:close/>
                    <a:moveTo>
                      <a:pt x="3965" y="251"/>
                    </a:moveTo>
                    <a:cubicBezTo>
                      <a:pt x="5134" y="876"/>
                      <a:pt x="5568" y="2535"/>
                      <a:pt x="4538" y="3670"/>
                    </a:cubicBezTo>
                    <a:lnTo>
                      <a:pt x="4504" y="3704"/>
                    </a:lnTo>
                    <a:lnTo>
                      <a:pt x="4638" y="4304"/>
                    </a:lnTo>
                    <a:lnTo>
                      <a:pt x="4037" y="4037"/>
                    </a:lnTo>
                    <a:lnTo>
                      <a:pt x="4004" y="4071"/>
                    </a:lnTo>
                    <a:cubicBezTo>
                      <a:pt x="3670" y="4237"/>
                      <a:pt x="3303" y="4371"/>
                      <a:pt x="2936" y="4404"/>
                    </a:cubicBezTo>
                    <a:cubicBezTo>
                      <a:pt x="2873" y="4404"/>
                      <a:pt x="2811" y="4402"/>
                      <a:pt x="2751" y="4398"/>
                    </a:cubicBezTo>
                    <a:lnTo>
                      <a:pt x="2750" y="4398"/>
                    </a:lnTo>
                    <a:cubicBezTo>
                      <a:pt x="2858" y="4416"/>
                      <a:pt x="2969" y="4426"/>
                      <a:pt x="3083" y="4426"/>
                    </a:cubicBezTo>
                    <a:cubicBezTo>
                      <a:pt x="3385" y="4426"/>
                      <a:pt x="3707" y="4358"/>
                      <a:pt x="4037" y="4204"/>
                    </a:cubicBezTo>
                    <a:lnTo>
                      <a:pt x="4871" y="4604"/>
                    </a:lnTo>
                    <a:lnTo>
                      <a:pt x="4871" y="4604"/>
                    </a:lnTo>
                    <a:lnTo>
                      <a:pt x="4704" y="3737"/>
                    </a:lnTo>
                    <a:cubicBezTo>
                      <a:pt x="5905" y="2470"/>
                      <a:pt x="5194" y="789"/>
                      <a:pt x="3965" y="2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6"/>
              <p:cNvSpPr/>
              <p:nvPr/>
            </p:nvSpPr>
            <p:spPr>
              <a:xfrm>
                <a:off x="3515175" y="3684750"/>
                <a:ext cx="110950" cy="102600"/>
              </a:xfrm>
              <a:custGeom>
                <a:rect b="b" l="l" r="r" t="t"/>
                <a:pathLst>
                  <a:path extrusionOk="0" h="4104" w="4438">
                    <a:moveTo>
                      <a:pt x="4204" y="167"/>
                    </a:moveTo>
                    <a:lnTo>
                      <a:pt x="2836" y="3670"/>
                    </a:lnTo>
                    <a:lnTo>
                      <a:pt x="2002" y="1635"/>
                    </a:lnTo>
                    <a:lnTo>
                      <a:pt x="434" y="201"/>
                    </a:lnTo>
                    <a:lnTo>
                      <a:pt x="4204" y="167"/>
                    </a:lnTo>
                    <a:close/>
                    <a:moveTo>
                      <a:pt x="4437" y="0"/>
                    </a:moveTo>
                    <a:lnTo>
                      <a:pt x="1" y="34"/>
                    </a:lnTo>
                    <a:lnTo>
                      <a:pt x="1835" y="1702"/>
                    </a:lnTo>
                    <a:lnTo>
                      <a:pt x="2803" y="4103"/>
                    </a:lnTo>
                    <a:lnTo>
                      <a:pt x="44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6"/>
              <p:cNvSpPr/>
              <p:nvPr/>
            </p:nvSpPr>
            <p:spPr>
              <a:xfrm>
                <a:off x="3563550" y="3684750"/>
                <a:ext cx="62575" cy="42550"/>
              </a:xfrm>
              <a:custGeom>
                <a:rect b="b" l="l" r="r" t="t"/>
                <a:pathLst>
                  <a:path extrusionOk="0" h="1702" w="2503">
                    <a:moveTo>
                      <a:pt x="2436" y="0"/>
                    </a:moveTo>
                    <a:lnTo>
                      <a:pt x="0" y="1568"/>
                    </a:lnTo>
                    <a:lnTo>
                      <a:pt x="101" y="1702"/>
                    </a:lnTo>
                    <a:lnTo>
                      <a:pt x="2502" y="134"/>
                    </a:lnTo>
                    <a:lnTo>
                      <a:pt x="24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6"/>
              <p:cNvSpPr/>
              <p:nvPr/>
            </p:nvSpPr>
            <p:spPr>
              <a:xfrm>
                <a:off x="3137400" y="3671075"/>
                <a:ext cx="138475" cy="119600"/>
              </a:xfrm>
              <a:custGeom>
                <a:rect b="b" l="l" r="r" t="t"/>
                <a:pathLst>
                  <a:path extrusionOk="0" h="4784" w="5539">
                    <a:moveTo>
                      <a:pt x="4132" y="0"/>
                    </a:moveTo>
                    <a:cubicBezTo>
                      <a:pt x="3503" y="0"/>
                      <a:pt x="2872" y="410"/>
                      <a:pt x="2770" y="1215"/>
                    </a:cubicBezTo>
                    <a:cubicBezTo>
                      <a:pt x="2651" y="435"/>
                      <a:pt x="2024" y="43"/>
                      <a:pt x="1401" y="43"/>
                    </a:cubicBezTo>
                    <a:cubicBezTo>
                      <a:pt x="798" y="43"/>
                      <a:pt x="199" y="410"/>
                      <a:pt x="68" y="1148"/>
                    </a:cubicBezTo>
                    <a:cubicBezTo>
                      <a:pt x="1" y="1615"/>
                      <a:pt x="134" y="2115"/>
                      <a:pt x="401" y="2482"/>
                    </a:cubicBezTo>
                    <a:cubicBezTo>
                      <a:pt x="668" y="2882"/>
                      <a:pt x="1002" y="3216"/>
                      <a:pt x="1369" y="3516"/>
                    </a:cubicBezTo>
                    <a:cubicBezTo>
                      <a:pt x="1869" y="3916"/>
                      <a:pt x="2336" y="4350"/>
                      <a:pt x="2836" y="4784"/>
                    </a:cubicBezTo>
                    <a:cubicBezTo>
                      <a:pt x="3303" y="4350"/>
                      <a:pt x="3737" y="3916"/>
                      <a:pt x="4204" y="3483"/>
                    </a:cubicBezTo>
                    <a:cubicBezTo>
                      <a:pt x="4571" y="3183"/>
                      <a:pt x="4904" y="2849"/>
                      <a:pt x="5171" y="2449"/>
                    </a:cubicBezTo>
                    <a:cubicBezTo>
                      <a:pt x="5438" y="2048"/>
                      <a:pt x="5538" y="1581"/>
                      <a:pt x="5472" y="1114"/>
                    </a:cubicBezTo>
                    <a:cubicBezTo>
                      <a:pt x="5325" y="368"/>
                      <a:pt x="4729" y="0"/>
                      <a:pt x="413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6"/>
              <p:cNvSpPr/>
              <p:nvPr/>
            </p:nvSpPr>
            <p:spPr>
              <a:xfrm>
                <a:off x="3189125" y="1694150"/>
                <a:ext cx="150125" cy="150125"/>
              </a:xfrm>
              <a:custGeom>
                <a:rect b="b" l="l" r="r" t="t"/>
                <a:pathLst>
                  <a:path extrusionOk="0" h="6005" w="6005">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6"/>
              <p:cNvSpPr/>
              <p:nvPr/>
            </p:nvSpPr>
            <p:spPr>
              <a:xfrm>
                <a:off x="3167425" y="3375350"/>
                <a:ext cx="1408550" cy="5875"/>
              </a:xfrm>
              <a:custGeom>
                <a:rect b="b" l="l" r="r" t="t"/>
                <a:pathLst>
                  <a:path extrusionOk="0" h="235" w="56342">
                    <a:moveTo>
                      <a:pt x="28154" y="1"/>
                    </a:moveTo>
                    <a:cubicBezTo>
                      <a:pt x="12610" y="1"/>
                      <a:pt x="1" y="68"/>
                      <a:pt x="1" y="134"/>
                    </a:cubicBezTo>
                    <a:cubicBezTo>
                      <a:pt x="1" y="168"/>
                      <a:pt x="12610" y="234"/>
                      <a:pt x="28154" y="234"/>
                    </a:cubicBezTo>
                    <a:cubicBezTo>
                      <a:pt x="43732" y="234"/>
                      <a:pt x="56341" y="168"/>
                      <a:pt x="56341" y="134"/>
                    </a:cubicBezTo>
                    <a:cubicBezTo>
                      <a:pt x="56341" y="68"/>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6"/>
              <p:cNvSpPr/>
              <p:nvPr/>
            </p:nvSpPr>
            <p:spPr>
              <a:xfrm>
                <a:off x="3167425" y="3258600"/>
                <a:ext cx="1408550" cy="5025"/>
              </a:xfrm>
              <a:custGeom>
                <a:rect b="b" l="l" r="r" t="t"/>
                <a:pathLst>
                  <a:path extrusionOk="0" h="201" w="56342">
                    <a:moveTo>
                      <a:pt x="28154" y="1"/>
                    </a:moveTo>
                    <a:cubicBezTo>
                      <a:pt x="12610" y="1"/>
                      <a:pt x="1" y="34"/>
                      <a:pt x="1" y="101"/>
                    </a:cubicBezTo>
                    <a:cubicBezTo>
                      <a:pt x="1" y="168"/>
                      <a:pt x="12610" y="201"/>
                      <a:pt x="28154" y="201"/>
                    </a:cubicBezTo>
                    <a:cubicBezTo>
                      <a:pt x="43732" y="201"/>
                      <a:pt x="56341" y="168"/>
                      <a:pt x="56341" y="101"/>
                    </a:cubicBezTo>
                    <a:cubicBezTo>
                      <a:pt x="56341" y="34"/>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6"/>
              <p:cNvSpPr/>
              <p:nvPr/>
            </p:nvSpPr>
            <p:spPr>
              <a:xfrm>
                <a:off x="3167425" y="3494600"/>
                <a:ext cx="766425" cy="5875"/>
              </a:xfrm>
              <a:custGeom>
                <a:rect b="b" l="l" r="r" t="t"/>
                <a:pathLst>
                  <a:path extrusionOk="0" h="235" w="30657">
                    <a:moveTo>
                      <a:pt x="15312" y="1"/>
                    </a:moveTo>
                    <a:cubicBezTo>
                      <a:pt x="6839" y="1"/>
                      <a:pt x="1" y="68"/>
                      <a:pt x="1" y="101"/>
                    </a:cubicBezTo>
                    <a:cubicBezTo>
                      <a:pt x="1" y="168"/>
                      <a:pt x="6839" y="234"/>
                      <a:pt x="15312" y="234"/>
                    </a:cubicBezTo>
                    <a:cubicBezTo>
                      <a:pt x="23784" y="234"/>
                      <a:pt x="30656" y="168"/>
                      <a:pt x="30656" y="101"/>
                    </a:cubicBezTo>
                    <a:cubicBezTo>
                      <a:pt x="30656" y="68"/>
                      <a:pt x="23784" y="1"/>
                      <a:pt x="153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3769750" y="4745500"/>
                <a:ext cx="69850" cy="59950"/>
              </a:xfrm>
              <a:custGeom>
                <a:rect b="b" l="l" r="r" t="t"/>
                <a:pathLst>
                  <a:path extrusionOk="0" h="2398" w="2794">
                    <a:moveTo>
                      <a:pt x="1553" y="0"/>
                    </a:moveTo>
                    <a:cubicBezTo>
                      <a:pt x="512" y="0"/>
                      <a:pt x="1" y="1278"/>
                      <a:pt x="726" y="2036"/>
                    </a:cubicBezTo>
                    <a:cubicBezTo>
                      <a:pt x="965" y="2286"/>
                      <a:pt x="1265" y="2398"/>
                      <a:pt x="1561" y="2398"/>
                    </a:cubicBezTo>
                    <a:cubicBezTo>
                      <a:pt x="2173" y="2398"/>
                      <a:pt x="2771" y="1921"/>
                      <a:pt x="2794" y="1202"/>
                    </a:cubicBezTo>
                    <a:cubicBezTo>
                      <a:pt x="2794" y="534"/>
                      <a:pt x="2260" y="1"/>
                      <a:pt x="1593" y="1"/>
                    </a:cubicBezTo>
                    <a:cubicBezTo>
                      <a:pt x="1579" y="0"/>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3862100" y="4745500"/>
                <a:ext cx="70075" cy="59975"/>
              </a:xfrm>
              <a:custGeom>
                <a:rect b="b" l="l" r="r" t="t"/>
                <a:pathLst>
                  <a:path extrusionOk="0" h="2399" w="2803">
                    <a:moveTo>
                      <a:pt x="1601" y="1"/>
                    </a:moveTo>
                    <a:cubicBezTo>
                      <a:pt x="534" y="1"/>
                      <a:pt x="0" y="1268"/>
                      <a:pt x="734" y="2036"/>
                    </a:cubicBezTo>
                    <a:cubicBezTo>
                      <a:pt x="975" y="2287"/>
                      <a:pt x="1277" y="2399"/>
                      <a:pt x="1574" y="2399"/>
                    </a:cubicBezTo>
                    <a:cubicBezTo>
                      <a:pt x="2185" y="2399"/>
                      <a:pt x="2780" y="1930"/>
                      <a:pt x="2802" y="1235"/>
                    </a:cubicBezTo>
                    <a:cubicBezTo>
                      <a:pt x="2802" y="568"/>
                      <a:pt x="2269" y="1"/>
                      <a:pt x="1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6"/>
              <p:cNvSpPr/>
              <p:nvPr/>
            </p:nvSpPr>
            <p:spPr>
              <a:xfrm>
                <a:off x="3954900" y="4746325"/>
                <a:ext cx="69825" cy="59350"/>
              </a:xfrm>
              <a:custGeom>
                <a:rect b="b" l="l" r="r" t="t"/>
                <a:pathLst>
                  <a:path extrusionOk="0" h="2374" w="2793">
                    <a:moveTo>
                      <a:pt x="1553" y="0"/>
                    </a:moveTo>
                    <a:cubicBezTo>
                      <a:pt x="544" y="0"/>
                      <a:pt x="1" y="1278"/>
                      <a:pt x="758" y="2003"/>
                    </a:cubicBezTo>
                    <a:cubicBezTo>
                      <a:pt x="1003" y="2258"/>
                      <a:pt x="1307" y="2373"/>
                      <a:pt x="1604" y="2373"/>
                    </a:cubicBezTo>
                    <a:cubicBezTo>
                      <a:pt x="2200" y="2373"/>
                      <a:pt x="2771" y="1914"/>
                      <a:pt x="2793" y="1202"/>
                    </a:cubicBezTo>
                    <a:cubicBezTo>
                      <a:pt x="2793" y="535"/>
                      <a:pt x="2259" y="1"/>
                      <a:pt x="1592" y="1"/>
                    </a:cubicBezTo>
                    <a:cubicBezTo>
                      <a:pt x="1579" y="1"/>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
              <p:cNvSpPr/>
              <p:nvPr/>
            </p:nvSpPr>
            <p:spPr>
              <a:xfrm>
                <a:off x="3084050" y="1917650"/>
                <a:ext cx="1667050" cy="1019925"/>
              </a:xfrm>
              <a:custGeom>
                <a:rect b="b" l="l" r="r" t="t"/>
                <a:pathLst>
                  <a:path extrusionOk="0" h="40797" w="66682">
                    <a:moveTo>
                      <a:pt x="0" y="0"/>
                    </a:moveTo>
                    <a:lnTo>
                      <a:pt x="0" y="40796"/>
                    </a:lnTo>
                    <a:lnTo>
                      <a:pt x="66681" y="40796"/>
                    </a:lnTo>
                    <a:lnTo>
                      <a:pt x="666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6"/>
              <p:cNvSpPr/>
              <p:nvPr/>
            </p:nvSpPr>
            <p:spPr>
              <a:xfrm>
                <a:off x="3238325" y="2298750"/>
                <a:ext cx="1368500" cy="638825"/>
              </a:xfrm>
              <a:custGeom>
                <a:rect b="b" l="l" r="r" t="t"/>
                <a:pathLst>
                  <a:path extrusionOk="0" h="25553" w="54740">
                    <a:moveTo>
                      <a:pt x="19114" y="1"/>
                    </a:moveTo>
                    <a:lnTo>
                      <a:pt x="0" y="25552"/>
                    </a:lnTo>
                    <a:lnTo>
                      <a:pt x="54739" y="25552"/>
                    </a:lnTo>
                    <a:lnTo>
                      <a:pt x="38961" y="7439"/>
                    </a:lnTo>
                    <a:lnTo>
                      <a:pt x="30956" y="15979"/>
                    </a:lnTo>
                    <a:lnTo>
                      <a:pt x="191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6"/>
              <p:cNvSpPr/>
              <p:nvPr/>
            </p:nvSpPr>
            <p:spPr>
              <a:xfrm>
                <a:off x="3885450" y="2111950"/>
                <a:ext cx="251875" cy="215975"/>
              </a:xfrm>
              <a:custGeom>
                <a:rect b="b" l="l" r="r" t="t"/>
                <a:pathLst>
                  <a:path extrusionOk="0" h="8639" w="10075">
                    <a:moveTo>
                      <a:pt x="5771" y="1"/>
                    </a:moveTo>
                    <a:cubicBezTo>
                      <a:pt x="1935" y="1"/>
                      <a:pt x="0" y="4671"/>
                      <a:pt x="2736" y="7373"/>
                    </a:cubicBezTo>
                    <a:cubicBezTo>
                      <a:pt x="3609" y="8246"/>
                      <a:pt x="4686" y="8639"/>
                      <a:pt x="5742" y="8639"/>
                    </a:cubicBezTo>
                    <a:cubicBezTo>
                      <a:pt x="7952" y="8639"/>
                      <a:pt x="10074" y="6922"/>
                      <a:pt x="10074" y="4304"/>
                    </a:cubicBezTo>
                    <a:cubicBezTo>
                      <a:pt x="10074" y="1935"/>
                      <a:pt x="8139" y="1"/>
                      <a:pt x="577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6"/>
              <p:cNvSpPr/>
              <p:nvPr/>
            </p:nvSpPr>
            <p:spPr>
              <a:xfrm>
                <a:off x="3077375" y="1575725"/>
                <a:ext cx="1672875" cy="2311700"/>
              </a:xfrm>
              <a:custGeom>
                <a:rect b="b" l="l" r="r" t="t"/>
                <a:pathLst>
                  <a:path extrusionOk="0" h="92468" w="66915">
                    <a:moveTo>
                      <a:pt x="0" y="1"/>
                    </a:moveTo>
                    <a:lnTo>
                      <a:pt x="0" y="101"/>
                    </a:lnTo>
                    <a:cubicBezTo>
                      <a:pt x="34" y="34626"/>
                      <a:pt x="34" y="66549"/>
                      <a:pt x="34" y="92367"/>
                    </a:cubicBezTo>
                    <a:lnTo>
                      <a:pt x="34" y="92467"/>
                    </a:lnTo>
                    <a:lnTo>
                      <a:pt x="134" y="92467"/>
                    </a:lnTo>
                    <a:lnTo>
                      <a:pt x="66815" y="92367"/>
                    </a:lnTo>
                    <a:lnTo>
                      <a:pt x="200" y="92267"/>
                    </a:lnTo>
                    <a:lnTo>
                      <a:pt x="200" y="92267"/>
                    </a:lnTo>
                    <a:lnTo>
                      <a:pt x="200" y="234"/>
                    </a:lnTo>
                    <a:lnTo>
                      <a:pt x="66681" y="234"/>
                    </a:lnTo>
                    <a:cubicBezTo>
                      <a:pt x="66748" y="54717"/>
                      <a:pt x="66781" y="91499"/>
                      <a:pt x="66781" y="92367"/>
                    </a:cubicBezTo>
                    <a:lnTo>
                      <a:pt x="66781" y="92367"/>
                    </a:lnTo>
                    <a:cubicBezTo>
                      <a:pt x="66782" y="92364"/>
                      <a:pt x="66815" y="92198"/>
                      <a:pt x="66815" y="91933"/>
                    </a:cubicBezTo>
                    <a:lnTo>
                      <a:pt x="66815" y="90633"/>
                    </a:lnTo>
                    <a:lnTo>
                      <a:pt x="66815" y="85629"/>
                    </a:lnTo>
                    <a:cubicBezTo>
                      <a:pt x="66848" y="81259"/>
                      <a:pt x="66848" y="74855"/>
                      <a:pt x="66848" y="66715"/>
                    </a:cubicBezTo>
                    <a:cubicBezTo>
                      <a:pt x="66881" y="50470"/>
                      <a:pt x="66881" y="27387"/>
                      <a:pt x="66915" y="101"/>
                    </a:cubicBezTo>
                    <a:lnTo>
                      <a:pt x="6691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6"/>
              <p:cNvSpPr/>
              <p:nvPr/>
            </p:nvSpPr>
            <p:spPr>
              <a:xfrm>
                <a:off x="3288350" y="3605000"/>
                <a:ext cx="920550" cy="1385700"/>
              </a:xfrm>
              <a:custGeom>
                <a:rect b="b" l="l" r="r" t="t"/>
                <a:pathLst>
                  <a:path extrusionOk="0" h="55428" w="36822">
                    <a:moveTo>
                      <a:pt x="20493" y="0"/>
                    </a:moveTo>
                    <a:cubicBezTo>
                      <a:pt x="20169" y="0"/>
                      <a:pt x="19838" y="60"/>
                      <a:pt x="19515" y="188"/>
                    </a:cubicBezTo>
                    <a:lnTo>
                      <a:pt x="10908" y="4224"/>
                    </a:lnTo>
                    <a:cubicBezTo>
                      <a:pt x="10518" y="4115"/>
                      <a:pt x="10119" y="4057"/>
                      <a:pt x="9724" y="4057"/>
                    </a:cubicBezTo>
                    <a:cubicBezTo>
                      <a:pt x="9276" y="4057"/>
                      <a:pt x="8832" y="4132"/>
                      <a:pt x="8407" y="4291"/>
                    </a:cubicBezTo>
                    <a:cubicBezTo>
                      <a:pt x="7139" y="4725"/>
                      <a:pt x="6439" y="6059"/>
                      <a:pt x="6739" y="7327"/>
                    </a:cubicBezTo>
                    <a:lnTo>
                      <a:pt x="10241" y="21270"/>
                    </a:lnTo>
                    <a:lnTo>
                      <a:pt x="1" y="55428"/>
                    </a:lnTo>
                    <a:lnTo>
                      <a:pt x="22116" y="55428"/>
                    </a:lnTo>
                    <a:lnTo>
                      <a:pt x="26987" y="22638"/>
                    </a:lnTo>
                    <a:lnTo>
                      <a:pt x="28454" y="17701"/>
                    </a:lnTo>
                    <a:cubicBezTo>
                      <a:pt x="28721" y="16600"/>
                      <a:pt x="29055" y="15332"/>
                      <a:pt x="29522" y="13898"/>
                    </a:cubicBezTo>
                    <a:cubicBezTo>
                      <a:pt x="29955" y="12597"/>
                      <a:pt x="30989" y="11229"/>
                      <a:pt x="31957" y="10262"/>
                    </a:cubicBezTo>
                    <a:cubicBezTo>
                      <a:pt x="33458" y="8728"/>
                      <a:pt x="34192" y="8694"/>
                      <a:pt x="35192" y="7894"/>
                    </a:cubicBezTo>
                    <a:cubicBezTo>
                      <a:pt x="35292" y="7827"/>
                      <a:pt x="35393" y="7760"/>
                      <a:pt x="35493" y="7694"/>
                    </a:cubicBezTo>
                    <a:cubicBezTo>
                      <a:pt x="35659" y="7594"/>
                      <a:pt x="35826" y="7460"/>
                      <a:pt x="35960" y="7293"/>
                    </a:cubicBezTo>
                    <a:cubicBezTo>
                      <a:pt x="36822" y="6399"/>
                      <a:pt x="36064" y="5017"/>
                      <a:pt x="34448" y="5017"/>
                    </a:cubicBezTo>
                    <a:cubicBezTo>
                      <a:pt x="34375" y="5017"/>
                      <a:pt x="34301" y="5019"/>
                      <a:pt x="34225" y="5025"/>
                    </a:cubicBezTo>
                    <a:cubicBezTo>
                      <a:pt x="32891" y="5125"/>
                      <a:pt x="30723" y="5492"/>
                      <a:pt x="27187" y="9161"/>
                    </a:cubicBezTo>
                    <a:cubicBezTo>
                      <a:pt x="27153" y="9228"/>
                      <a:pt x="27087" y="9261"/>
                      <a:pt x="27053" y="9328"/>
                    </a:cubicBezTo>
                    <a:cubicBezTo>
                      <a:pt x="26788" y="9675"/>
                      <a:pt x="26525" y="9828"/>
                      <a:pt x="26267" y="9828"/>
                    </a:cubicBezTo>
                    <a:cubicBezTo>
                      <a:pt x="24739" y="9828"/>
                      <a:pt x="23407" y="4459"/>
                      <a:pt x="23150" y="2290"/>
                    </a:cubicBezTo>
                    <a:cubicBezTo>
                      <a:pt x="22938" y="933"/>
                      <a:pt x="21769" y="0"/>
                      <a:pt x="204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p:nvPr/>
            </p:nvSpPr>
            <p:spPr>
              <a:xfrm>
                <a:off x="3417600" y="3266950"/>
                <a:ext cx="970725" cy="800575"/>
              </a:xfrm>
              <a:custGeom>
                <a:rect b="b" l="l" r="r" t="t"/>
                <a:pathLst>
                  <a:path extrusionOk="0" h="32023" w="38829">
                    <a:moveTo>
                      <a:pt x="21483" y="0"/>
                    </a:moveTo>
                    <a:lnTo>
                      <a:pt x="15279" y="7039"/>
                    </a:lnTo>
                    <a:cubicBezTo>
                      <a:pt x="15279" y="7039"/>
                      <a:pt x="18081" y="8140"/>
                      <a:pt x="15645" y="12843"/>
                    </a:cubicBezTo>
                    <a:cubicBezTo>
                      <a:pt x="13210" y="17546"/>
                      <a:pt x="1" y="23217"/>
                      <a:pt x="1" y="23217"/>
                    </a:cubicBezTo>
                    <a:lnTo>
                      <a:pt x="6572" y="30822"/>
                    </a:lnTo>
                    <a:cubicBezTo>
                      <a:pt x="7256" y="31617"/>
                      <a:pt x="8215" y="32022"/>
                      <a:pt x="9185" y="32022"/>
                    </a:cubicBezTo>
                    <a:cubicBezTo>
                      <a:pt x="9966" y="32022"/>
                      <a:pt x="10754" y="31759"/>
                      <a:pt x="11409" y="31223"/>
                    </a:cubicBezTo>
                    <a:lnTo>
                      <a:pt x="28588" y="17246"/>
                    </a:lnTo>
                    <a:lnTo>
                      <a:pt x="31990" y="18213"/>
                    </a:lnTo>
                    <a:lnTo>
                      <a:pt x="38829" y="4804"/>
                    </a:lnTo>
                    <a:lnTo>
                      <a:pt x="2148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6"/>
              <p:cNvSpPr/>
              <p:nvPr/>
            </p:nvSpPr>
            <p:spPr>
              <a:xfrm>
                <a:off x="2057450" y="1521000"/>
                <a:ext cx="2109050" cy="1742625"/>
              </a:xfrm>
              <a:custGeom>
                <a:rect b="b" l="l" r="r" t="t"/>
                <a:pathLst>
                  <a:path extrusionOk="0" h="69705" w="84362">
                    <a:moveTo>
                      <a:pt x="36406" y="0"/>
                    </a:moveTo>
                    <a:cubicBezTo>
                      <a:pt x="33281" y="0"/>
                      <a:pt x="26085" y="2163"/>
                      <a:pt x="14278" y="27808"/>
                    </a:cubicBezTo>
                    <a:cubicBezTo>
                      <a:pt x="1" y="58892"/>
                      <a:pt x="5580" y="66136"/>
                      <a:pt x="8421" y="66136"/>
                    </a:cubicBezTo>
                    <a:cubicBezTo>
                      <a:pt x="8428" y="66136"/>
                      <a:pt x="8434" y="66136"/>
                      <a:pt x="8441" y="66136"/>
                    </a:cubicBezTo>
                    <a:cubicBezTo>
                      <a:pt x="10981" y="66077"/>
                      <a:pt x="26436" y="61834"/>
                      <a:pt x="38327" y="61834"/>
                    </a:cubicBezTo>
                    <a:cubicBezTo>
                      <a:pt x="39867" y="61834"/>
                      <a:pt x="41347" y="61906"/>
                      <a:pt x="42732" y="62066"/>
                    </a:cubicBezTo>
                    <a:cubicBezTo>
                      <a:pt x="54807" y="63434"/>
                      <a:pt x="70352" y="69705"/>
                      <a:pt x="70352" y="69705"/>
                    </a:cubicBezTo>
                    <a:lnTo>
                      <a:pt x="84362" y="47289"/>
                    </a:lnTo>
                    <a:cubicBezTo>
                      <a:pt x="84362" y="47289"/>
                      <a:pt x="74355" y="45054"/>
                      <a:pt x="60278" y="31511"/>
                    </a:cubicBezTo>
                    <a:cubicBezTo>
                      <a:pt x="46207" y="18005"/>
                      <a:pt x="39600" y="88"/>
                      <a:pt x="37876" y="88"/>
                    </a:cubicBezTo>
                    <a:cubicBezTo>
                      <a:pt x="37871" y="88"/>
                      <a:pt x="37867" y="88"/>
                      <a:pt x="37862" y="88"/>
                    </a:cubicBezTo>
                    <a:cubicBezTo>
                      <a:pt x="37845" y="89"/>
                      <a:pt x="37828" y="89"/>
                      <a:pt x="37810" y="89"/>
                    </a:cubicBezTo>
                    <a:cubicBezTo>
                      <a:pt x="37506" y="89"/>
                      <a:pt x="37040" y="0"/>
                      <a:pt x="364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6"/>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6"/>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6"/>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6"/>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6"/>
              <p:cNvSpPr/>
              <p:nvPr/>
            </p:nvSpPr>
            <p:spPr>
              <a:xfrm>
                <a:off x="4598450" y="3145200"/>
                <a:ext cx="199350" cy="216850"/>
              </a:xfrm>
              <a:custGeom>
                <a:rect b="b" l="l" r="r" t="t"/>
                <a:pathLst>
                  <a:path extrusionOk="0" h="8674" w="7974">
                    <a:moveTo>
                      <a:pt x="3603" y="0"/>
                    </a:moveTo>
                    <a:lnTo>
                      <a:pt x="1" y="6838"/>
                    </a:lnTo>
                    <a:lnTo>
                      <a:pt x="5838" y="8673"/>
                    </a:lnTo>
                    <a:lnTo>
                      <a:pt x="7973" y="2702"/>
                    </a:lnTo>
                    <a:lnTo>
                      <a:pt x="360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6"/>
              <p:cNvSpPr/>
              <p:nvPr/>
            </p:nvSpPr>
            <p:spPr>
              <a:xfrm>
                <a:off x="4598450" y="3145200"/>
                <a:ext cx="103425" cy="180150"/>
              </a:xfrm>
              <a:custGeom>
                <a:rect b="b" l="l" r="r" t="t"/>
                <a:pathLst>
                  <a:path extrusionOk="0" h="7206" w="4137">
                    <a:moveTo>
                      <a:pt x="3603" y="0"/>
                    </a:moveTo>
                    <a:lnTo>
                      <a:pt x="1" y="6838"/>
                    </a:lnTo>
                    <a:lnTo>
                      <a:pt x="1202" y="7205"/>
                    </a:lnTo>
                    <a:lnTo>
                      <a:pt x="4137" y="334"/>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6"/>
              <p:cNvSpPr/>
              <p:nvPr/>
            </p:nvSpPr>
            <p:spPr>
              <a:xfrm>
                <a:off x="4269875" y="3041375"/>
                <a:ext cx="321100" cy="143600"/>
              </a:xfrm>
              <a:custGeom>
                <a:rect b="b" l="l" r="r" t="t"/>
                <a:pathLst>
                  <a:path extrusionOk="0" h="5744" w="12844">
                    <a:moveTo>
                      <a:pt x="152" y="0"/>
                    </a:moveTo>
                    <a:cubicBezTo>
                      <a:pt x="123" y="0"/>
                      <a:pt x="106" y="6"/>
                      <a:pt x="101" y="17"/>
                    </a:cubicBezTo>
                    <a:cubicBezTo>
                      <a:pt x="1" y="217"/>
                      <a:pt x="2770" y="1651"/>
                      <a:pt x="6272" y="3219"/>
                    </a:cubicBezTo>
                    <a:cubicBezTo>
                      <a:pt x="9474" y="4666"/>
                      <a:pt x="12221" y="5744"/>
                      <a:pt x="12678" y="5744"/>
                    </a:cubicBezTo>
                    <a:cubicBezTo>
                      <a:pt x="12716" y="5744"/>
                      <a:pt x="12738" y="5736"/>
                      <a:pt x="12743" y="5721"/>
                    </a:cubicBezTo>
                    <a:cubicBezTo>
                      <a:pt x="12843" y="5554"/>
                      <a:pt x="10075" y="4120"/>
                      <a:pt x="6572" y="2552"/>
                    </a:cubicBezTo>
                    <a:cubicBezTo>
                      <a:pt x="3305" y="1058"/>
                      <a:pt x="560" y="0"/>
                      <a:pt x="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6"/>
              <p:cNvSpPr/>
              <p:nvPr/>
            </p:nvSpPr>
            <p:spPr>
              <a:xfrm>
                <a:off x="4345775" y="2941950"/>
                <a:ext cx="290225" cy="141300"/>
              </a:xfrm>
              <a:custGeom>
                <a:rect b="b" l="l" r="r" t="t"/>
                <a:pathLst>
                  <a:path extrusionOk="0" h="5652" w="11609">
                    <a:moveTo>
                      <a:pt x="170" y="1"/>
                    </a:moveTo>
                    <a:cubicBezTo>
                      <a:pt x="132" y="1"/>
                      <a:pt x="108" y="9"/>
                      <a:pt x="101" y="24"/>
                    </a:cubicBezTo>
                    <a:cubicBezTo>
                      <a:pt x="0" y="191"/>
                      <a:pt x="2502" y="1592"/>
                      <a:pt x="5638" y="3160"/>
                    </a:cubicBezTo>
                    <a:cubicBezTo>
                      <a:pt x="8532" y="4576"/>
                      <a:pt x="10999" y="5651"/>
                      <a:pt x="11441" y="5651"/>
                    </a:cubicBezTo>
                    <a:cubicBezTo>
                      <a:pt x="11478" y="5651"/>
                      <a:pt x="11501" y="5644"/>
                      <a:pt x="11509" y="5628"/>
                    </a:cubicBezTo>
                    <a:cubicBezTo>
                      <a:pt x="11609" y="5428"/>
                      <a:pt x="9107" y="4027"/>
                      <a:pt x="5971" y="2493"/>
                    </a:cubicBezTo>
                    <a:cubicBezTo>
                      <a:pt x="3053" y="1049"/>
                      <a:pt x="615" y="1"/>
                      <a:pt x="17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6"/>
              <p:cNvSpPr/>
              <p:nvPr/>
            </p:nvSpPr>
            <p:spPr>
              <a:xfrm>
                <a:off x="4241525" y="3162300"/>
                <a:ext cx="291075" cy="129650"/>
              </a:xfrm>
              <a:custGeom>
                <a:rect b="b" l="l" r="r" t="t"/>
                <a:pathLst>
                  <a:path extrusionOk="0" h="5186" w="11643">
                    <a:moveTo>
                      <a:pt x="146" y="0"/>
                    </a:moveTo>
                    <a:cubicBezTo>
                      <a:pt x="121" y="0"/>
                      <a:pt x="105" y="6"/>
                      <a:pt x="101" y="17"/>
                    </a:cubicBezTo>
                    <a:cubicBezTo>
                      <a:pt x="1" y="184"/>
                      <a:pt x="2436" y="1651"/>
                      <a:pt x="5638" y="3119"/>
                    </a:cubicBezTo>
                    <a:cubicBezTo>
                      <a:pt x="6405" y="3486"/>
                      <a:pt x="7173" y="3853"/>
                      <a:pt x="7873" y="4120"/>
                    </a:cubicBezTo>
                    <a:cubicBezTo>
                      <a:pt x="8607" y="4353"/>
                      <a:pt x="9241" y="4587"/>
                      <a:pt x="9808" y="4753"/>
                    </a:cubicBezTo>
                    <a:cubicBezTo>
                      <a:pt x="10673" y="5042"/>
                      <a:pt x="11291" y="5186"/>
                      <a:pt x="11532" y="5186"/>
                    </a:cubicBezTo>
                    <a:cubicBezTo>
                      <a:pt x="11598" y="5186"/>
                      <a:pt x="11635" y="5175"/>
                      <a:pt x="11642" y="5154"/>
                    </a:cubicBezTo>
                    <a:cubicBezTo>
                      <a:pt x="11642" y="5054"/>
                      <a:pt x="11009" y="4720"/>
                      <a:pt x="9975" y="4253"/>
                    </a:cubicBezTo>
                    <a:cubicBezTo>
                      <a:pt x="9441" y="4020"/>
                      <a:pt x="8840" y="3753"/>
                      <a:pt x="8140" y="3486"/>
                    </a:cubicBezTo>
                    <a:cubicBezTo>
                      <a:pt x="7439" y="3186"/>
                      <a:pt x="6706" y="2785"/>
                      <a:pt x="5938" y="2452"/>
                    </a:cubicBezTo>
                    <a:cubicBezTo>
                      <a:pt x="2978" y="1081"/>
                      <a:pt x="512" y="0"/>
                      <a:pt x="14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6"/>
              <p:cNvSpPr/>
              <p:nvPr/>
            </p:nvSpPr>
            <p:spPr>
              <a:xfrm>
                <a:off x="2376025" y="2105950"/>
                <a:ext cx="455350" cy="532250"/>
              </a:xfrm>
              <a:custGeom>
                <a:rect b="b" l="l" r="r" t="t"/>
                <a:pathLst>
                  <a:path extrusionOk="0" h="21290" w="18214">
                    <a:moveTo>
                      <a:pt x="13622" y="0"/>
                    </a:moveTo>
                    <a:cubicBezTo>
                      <a:pt x="10797" y="0"/>
                      <a:pt x="7255" y="1465"/>
                      <a:pt x="4771" y="7579"/>
                    </a:cubicBezTo>
                    <a:cubicBezTo>
                      <a:pt x="1" y="19354"/>
                      <a:pt x="9174" y="21289"/>
                      <a:pt x="9174" y="21289"/>
                    </a:cubicBezTo>
                    <a:cubicBezTo>
                      <a:pt x="13110" y="15051"/>
                      <a:pt x="16146" y="8313"/>
                      <a:pt x="18214" y="1241"/>
                    </a:cubicBezTo>
                    <a:cubicBezTo>
                      <a:pt x="18214" y="1241"/>
                      <a:pt x="16222" y="0"/>
                      <a:pt x="1362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6"/>
              <p:cNvSpPr/>
              <p:nvPr/>
            </p:nvSpPr>
            <p:spPr>
              <a:xfrm>
                <a:off x="2439425" y="1786725"/>
                <a:ext cx="624625" cy="1282600"/>
              </a:xfrm>
              <a:custGeom>
                <a:rect b="b" l="l" r="r" t="t"/>
                <a:pathLst>
                  <a:path extrusionOk="0" h="51304" w="24985">
                    <a:moveTo>
                      <a:pt x="24951" y="0"/>
                    </a:moveTo>
                    <a:lnTo>
                      <a:pt x="24951" y="0"/>
                    </a:lnTo>
                    <a:cubicBezTo>
                      <a:pt x="24651" y="701"/>
                      <a:pt x="24451" y="1435"/>
                      <a:pt x="24317" y="2202"/>
                    </a:cubicBezTo>
                    <a:lnTo>
                      <a:pt x="22883" y="8206"/>
                    </a:lnTo>
                    <a:lnTo>
                      <a:pt x="21582" y="12276"/>
                    </a:lnTo>
                    <a:lnTo>
                      <a:pt x="20882" y="14544"/>
                    </a:lnTo>
                    <a:cubicBezTo>
                      <a:pt x="20748" y="14911"/>
                      <a:pt x="20648" y="15311"/>
                      <a:pt x="20515" y="15712"/>
                    </a:cubicBezTo>
                    <a:cubicBezTo>
                      <a:pt x="20381" y="16112"/>
                      <a:pt x="20214" y="16479"/>
                      <a:pt x="20048" y="16912"/>
                    </a:cubicBezTo>
                    <a:lnTo>
                      <a:pt x="18046" y="21916"/>
                    </a:lnTo>
                    <a:lnTo>
                      <a:pt x="17546" y="23217"/>
                    </a:lnTo>
                    <a:cubicBezTo>
                      <a:pt x="17379" y="23684"/>
                      <a:pt x="17112" y="24118"/>
                      <a:pt x="16912" y="24518"/>
                    </a:cubicBezTo>
                    <a:cubicBezTo>
                      <a:pt x="16512" y="25385"/>
                      <a:pt x="16045" y="26286"/>
                      <a:pt x="15645" y="27186"/>
                    </a:cubicBezTo>
                    <a:lnTo>
                      <a:pt x="14344" y="29822"/>
                    </a:lnTo>
                    <a:cubicBezTo>
                      <a:pt x="14110" y="30289"/>
                      <a:pt x="13943" y="30689"/>
                      <a:pt x="13710" y="31123"/>
                    </a:cubicBezTo>
                    <a:lnTo>
                      <a:pt x="13009" y="32323"/>
                    </a:lnTo>
                    <a:lnTo>
                      <a:pt x="10241" y="36993"/>
                    </a:lnTo>
                    <a:cubicBezTo>
                      <a:pt x="10041" y="37394"/>
                      <a:pt x="9840" y="37761"/>
                      <a:pt x="9607" y="38094"/>
                    </a:cubicBezTo>
                    <a:cubicBezTo>
                      <a:pt x="9373" y="38461"/>
                      <a:pt x="9140" y="38795"/>
                      <a:pt x="8906" y="39128"/>
                    </a:cubicBezTo>
                    <a:lnTo>
                      <a:pt x="7572" y="41096"/>
                    </a:lnTo>
                    <a:lnTo>
                      <a:pt x="5170" y="44599"/>
                    </a:lnTo>
                    <a:cubicBezTo>
                      <a:pt x="3569" y="46634"/>
                      <a:pt x="2268" y="48268"/>
                      <a:pt x="1334" y="49469"/>
                    </a:cubicBezTo>
                    <a:cubicBezTo>
                      <a:pt x="834" y="50036"/>
                      <a:pt x="400" y="50637"/>
                      <a:pt x="0" y="51304"/>
                    </a:cubicBezTo>
                    <a:cubicBezTo>
                      <a:pt x="567" y="50803"/>
                      <a:pt x="1067" y="50236"/>
                      <a:pt x="1534" y="49636"/>
                    </a:cubicBezTo>
                    <a:cubicBezTo>
                      <a:pt x="2502" y="48535"/>
                      <a:pt x="3903" y="46934"/>
                      <a:pt x="5571" y="44933"/>
                    </a:cubicBezTo>
                    <a:lnTo>
                      <a:pt x="8072" y="41430"/>
                    </a:lnTo>
                    <a:lnTo>
                      <a:pt x="9440" y="39495"/>
                    </a:lnTo>
                    <a:lnTo>
                      <a:pt x="10174" y="38461"/>
                    </a:lnTo>
                    <a:cubicBezTo>
                      <a:pt x="10441" y="38128"/>
                      <a:pt x="10608" y="37727"/>
                      <a:pt x="10841" y="37360"/>
                    </a:cubicBezTo>
                    <a:lnTo>
                      <a:pt x="13610" y="32690"/>
                    </a:lnTo>
                    <a:cubicBezTo>
                      <a:pt x="13843" y="32290"/>
                      <a:pt x="14110" y="31856"/>
                      <a:pt x="14344" y="31456"/>
                    </a:cubicBezTo>
                    <a:cubicBezTo>
                      <a:pt x="14577" y="31056"/>
                      <a:pt x="14777" y="30589"/>
                      <a:pt x="15011" y="30155"/>
                    </a:cubicBezTo>
                    <a:lnTo>
                      <a:pt x="16278" y="27487"/>
                    </a:lnTo>
                    <a:lnTo>
                      <a:pt x="17579" y="24818"/>
                    </a:lnTo>
                    <a:cubicBezTo>
                      <a:pt x="17779" y="24384"/>
                      <a:pt x="18013" y="23951"/>
                      <a:pt x="18213" y="23517"/>
                    </a:cubicBezTo>
                    <a:cubicBezTo>
                      <a:pt x="18380" y="23084"/>
                      <a:pt x="18547" y="22617"/>
                      <a:pt x="18713" y="22183"/>
                    </a:cubicBezTo>
                    <a:lnTo>
                      <a:pt x="20681" y="17113"/>
                    </a:lnTo>
                    <a:cubicBezTo>
                      <a:pt x="20848" y="16712"/>
                      <a:pt x="21015" y="16345"/>
                      <a:pt x="21148" y="15912"/>
                    </a:cubicBezTo>
                    <a:lnTo>
                      <a:pt x="21482" y="14711"/>
                    </a:lnTo>
                    <a:cubicBezTo>
                      <a:pt x="21716" y="13944"/>
                      <a:pt x="21949" y="13176"/>
                      <a:pt x="22183" y="12443"/>
                    </a:cubicBezTo>
                    <a:lnTo>
                      <a:pt x="23383" y="8306"/>
                    </a:lnTo>
                    <a:cubicBezTo>
                      <a:pt x="23950" y="5738"/>
                      <a:pt x="24351" y="3670"/>
                      <a:pt x="24618" y="2235"/>
                    </a:cubicBezTo>
                    <a:cubicBezTo>
                      <a:pt x="24884" y="801"/>
                      <a:pt x="24985" y="0"/>
                      <a:pt x="24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6"/>
              <p:cNvSpPr/>
              <p:nvPr/>
            </p:nvSpPr>
            <p:spPr>
              <a:xfrm>
                <a:off x="3470150" y="3525500"/>
                <a:ext cx="491200" cy="445025"/>
              </a:xfrm>
              <a:custGeom>
                <a:rect b="b" l="l" r="r" t="t"/>
                <a:pathLst>
                  <a:path extrusionOk="0" h="17801" w="19648">
                    <a:moveTo>
                      <a:pt x="15103" y="0"/>
                    </a:moveTo>
                    <a:cubicBezTo>
                      <a:pt x="14904" y="0"/>
                      <a:pt x="14697" y="11"/>
                      <a:pt x="14477" y="32"/>
                    </a:cubicBezTo>
                    <a:cubicBezTo>
                      <a:pt x="14144" y="32"/>
                      <a:pt x="15011" y="3568"/>
                      <a:pt x="6605" y="8405"/>
                    </a:cubicBezTo>
                    <a:cubicBezTo>
                      <a:pt x="1602" y="11274"/>
                      <a:pt x="0" y="11941"/>
                      <a:pt x="0" y="11941"/>
                    </a:cubicBezTo>
                    <a:cubicBezTo>
                      <a:pt x="801" y="13375"/>
                      <a:pt x="1602" y="14876"/>
                      <a:pt x="2769" y="16011"/>
                    </a:cubicBezTo>
                    <a:cubicBezTo>
                      <a:pt x="3833" y="17044"/>
                      <a:pt x="5257" y="17801"/>
                      <a:pt x="6763" y="17801"/>
                    </a:cubicBezTo>
                    <a:cubicBezTo>
                      <a:pt x="6910" y="17801"/>
                      <a:pt x="7058" y="17793"/>
                      <a:pt x="7206" y="17779"/>
                    </a:cubicBezTo>
                    <a:cubicBezTo>
                      <a:pt x="8873" y="17612"/>
                      <a:pt x="10408" y="16244"/>
                      <a:pt x="10408" y="14610"/>
                    </a:cubicBezTo>
                    <a:cubicBezTo>
                      <a:pt x="10695" y="14825"/>
                      <a:pt x="11033" y="14920"/>
                      <a:pt x="11377" y="14920"/>
                    </a:cubicBezTo>
                    <a:cubicBezTo>
                      <a:pt x="11996" y="14920"/>
                      <a:pt x="12636" y="14614"/>
                      <a:pt x="13043" y="14143"/>
                    </a:cubicBezTo>
                    <a:cubicBezTo>
                      <a:pt x="13710" y="13409"/>
                      <a:pt x="13910" y="12375"/>
                      <a:pt x="13977" y="11407"/>
                    </a:cubicBezTo>
                    <a:cubicBezTo>
                      <a:pt x="14303" y="11601"/>
                      <a:pt x="14670" y="11689"/>
                      <a:pt x="15042" y="11689"/>
                    </a:cubicBezTo>
                    <a:cubicBezTo>
                      <a:pt x="15887" y="11689"/>
                      <a:pt x="16760" y="11235"/>
                      <a:pt x="17246" y="10540"/>
                    </a:cubicBezTo>
                    <a:cubicBezTo>
                      <a:pt x="17913" y="9439"/>
                      <a:pt x="18080" y="8138"/>
                      <a:pt x="17680" y="6971"/>
                    </a:cubicBezTo>
                    <a:cubicBezTo>
                      <a:pt x="17279" y="5770"/>
                      <a:pt x="16679" y="4669"/>
                      <a:pt x="15945" y="3668"/>
                    </a:cubicBezTo>
                    <a:lnTo>
                      <a:pt x="15945" y="3668"/>
                    </a:lnTo>
                    <a:cubicBezTo>
                      <a:pt x="16272" y="3695"/>
                      <a:pt x="16605" y="3721"/>
                      <a:pt x="16932" y="3721"/>
                    </a:cubicBezTo>
                    <a:cubicBezTo>
                      <a:pt x="17439" y="3721"/>
                      <a:pt x="17934" y="3658"/>
                      <a:pt x="18380" y="3435"/>
                    </a:cubicBezTo>
                    <a:cubicBezTo>
                      <a:pt x="19114" y="3068"/>
                      <a:pt x="19648" y="2067"/>
                      <a:pt x="19181" y="1367"/>
                    </a:cubicBezTo>
                    <a:cubicBezTo>
                      <a:pt x="18881" y="1000"/>
                      <a:pt x="18480" y="733"/>
                      <a:pt x="17980" y="600"/>
                    </a:cubicBezTo>
                    <a:cubicBezTo>
                      <a:pt x="16921" y="265"/>
                      <a:pt x="16117" y="0"/>
                      <a:pt x="151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6"/>
              <p:cNvSpPr/>
              <p:nvPr/>
            </p:nvSpPr>
            <p:spPr>
              <a:xfrm>
                <a:off x="3729500" y="3946575"/>
                <a:ext cx="213500" cy="106825"/>
              </a:xfrm>
              <a:custGeom>
                <a:rect b="b" l="l" r="r" t="t"/>
                <a:pathLst>
                  <a:path extrusionOk="0" h="4273" w="8540">
                    <a:moveTo>
                      <a:pt x="6965" y="1"/>
                    </a:moveTo>
                    <a:cubicBezTo>
                      <a:pt x="4569" y="1"/>
                      <a:pt x="2280" y="1097"/>
                      <a:pt x="768" y="3004"/>
                    </a:cubicBezTo>
                    <a:cubicBezTo>
                      <a:pt x="568" y="3304"/>
                      <a:pt x="367" y="3604"/>
                      <a:pt x="167" y="3904"/>
                    </a:cubicBezTo>
                    <a:cubicBezTo>
                      <a:pt x="101" y="4038"/>
                      <a:pt x="34" y="4138"/>
                      <a:pt x="1" y="4271"/>
                    </a:cubicBezTo>
                    <a:cubicBezTo>
                      <a:pt x="3" y="4272"/>
                      <a:pt x="5" y="4273"/>
                      <a:pt x="7" y="4273"/>
                    </a:cubicBezTo>
                    <a:cubicBezTo>
                      <a:pt x="82" y="4273"/>
                      <a:pt x="320" y="3782"/>
                      <a:pt x="901" y="3104"/>
                    </a:cubicBezTo>
                    <a:cubicBezTo>
                      <a:pt x="2436" y="1269"/>
                      <a:pt x="4704" y="202"/>
                      <a:pt x="7072" y="135"/>
                    </a:cubicBezTo>
                    <a:cubicBezTo>
                      <a:pt x="7178" y="131"/>
                      <a:pt x="7278" y="130"/>
                      <a:pt x="7373" y="130"/>
                    </a:cubicBezTo>
                    <a:cubicBezTo>
                      <a:pt x="8025" y="130"/>
                      <a:pt x="8428" y="207"/>
                      <a:pt x="8520" y="207"/>
                    </a:cubicBezTo>
                    <a:cubicBezTo>
                      <a:pt x="8533" y="207"/>
                      <a:pt x="8540" y="205"/>
                      <a:pt x="8540" y="202"/>
                    </a:cubicBezTo>
                    <a:cubicBezTo>
                      <a:pt x="8440" y="135"/>
                      <a:pt x="8306" y="102"/>
                      <a:pt x="8173" y="102"/>
                    </a:cubicBezTo>
                    <a:cubicBezTo>
                      <a:pt x="7806" y="35"/>
                      <a:pt x="7439" y="2"/>
                      <a:pt x="7072" y="2"/>
                    </a:cubicBezTo>
                    <a:cubicBezTo>
                      <a:pt x="7036" y="1"/>
                      <a:pt x="7001" y="1"/>
                      <a:pt x="696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6"/>
              <p:cNvSpPr/>
              <p:nvPr/>
            </p:nvSpPr>
            <p:spPr>
              <a:xfrm>
                <a:off x="3483500" y="3582175"/>
                <a:ext cx="405300" cy="334825"/>
              </a:xfrm>
              <a:custGeom>
                <a:rect b="b" l="l" r="r" t="t"/>
                <a:pathLst>
                  <a:path extrusionOk="0" h="13393" w="16212">
                    <a:moveTo>
                      <a:pt x="9740" y="0"/>
                    </a:moveTo>
                    <a:cubicBezTo>
                      <a:pt x="9007" y="0"/>
                      <a:pt x="8073" y="134"/>
                      <a:pt x="7639" y="768"/>
                    </a:cubicBezTo>
                    <a:cubicBezTo>
                      <a:pt x="7172" y="1401"/>
                      <a:pt x="6972" y="2202"/>
                      <a:pt x="7072" y="2969"/>
                    </a:cubicBezTo>
                    <a:cubicBezTo>
                      <a:pt x="7072" y="2969"/>
                      <a:pt x="6276" y="2564"/>
                      <a:pt x="5312" y="2564"/>
                    </a:cubicBezTo>
                    <a:cubicBezTo>
                      <a:pt x="4814" y="2564"/>
                      <a:pt x="4270" y="2673"/>
                      <a:pt x="3770" y="3003"/>
                    </a:cubicBezTo>
                    <a:cubicBezTo>
                      <a:pt x="2869" y="3636"/>
                      <a:pt x="2202" y="4570"/>
                      <a:pt x="1935" y="5671"/>
                    </a:cubicBezTo>
                    <a:lnTo>
                      <a:pt x="0" y="7406"/>
                    </a:lnTo>
                    <a:cubicBezTo>
                      <a:pt x="1368" y="8707"/>
                      <a:pt x="2268" y="10174"/>
                      <a:pt x="3703" y="11475"/>
                    </a:cubicBezTo>
                    <a:cubicBezTo>
                      <a:pt x="4337" y="12076"/>
                      <a:pt x="5371" y="13177"/>
                      <a:pt x="6205" y="13343"/>
                    </a:cubicBezTo>
                    <a:cubicBezTo>
                      <a:pt x="6398" y="13374"/>
                      <a:pt x="6579" y="13393"/>
                      <a:pt x="6747" y="13393"/>
                    </a:cubicBezTo>
                    <a:cubicBezTo>
                      <a:pt x="7303" y="13393"/>
                      <a:pt x="7716" y="13191"/>
                      <a:pt x="7973" y="12576"/>
                    </a:cubicBezTo>
                    <a:cubicBezTo>
                      <a:pt x="8239" y="11909"/>
                      <a:pt x="7739" y="11008"/>
                      <a:pt x="7405" y="10475"/>
                    </a:cubicBezTo>
                    <a:cubicBezTo>
                      <a:pt x="6505" y="9074"/>
                      <a:pt x="5638" y="7939"/>
                      <a:pt x="4970" y="6839"/>
                    </a:cubicBezTo>
                    <a:cubicBezTo>
                      <a:pt x="4750" y="6507"/>
                      <a:pt x="4850" y="6337"/>
                      <a:pt x="4992" y="6337"/>
                    </a:cubicBezTo>
                    <a:cubicBezTo>
                      <a:pt x="5064" y="6337"/>
                      <a:pt x="5148" y="6381"/>
                      <a:pt x="5204" y="6472"/>
                    </a:cubicBezTo>
                    <a:cubicBezTo>
                      <a:pt x="5838" y="7139"/>
                      <a:pt x="6838" y="7706"/>
                      <a:pt x="7405" y="8473"/>
                    </a:cubicBezTo>
                    <a:cubicBezTo>
                      <a:pt x="8099" y="9341"/>
                      <a:pt x="8292" y="10459"/>
                      <a:pt x="9700" y="10459"/>
                    </a:cubicBezTo>
                    <a:cubicBezTo>
                      <a:pt x="9916" y="10459"/>
                      <a:pt x="10161" y="10432"/>
                      <a:pt x="10441" y="10375"/>
                    </a:cubicBezTo>
                    <a:cubicBezTo>
                      <a:pt x="10708" y="10341"/>
                      <a:pt x="10975" y="10208"/>
                      <a:pt x="11208" y="10041"/>
                    </a:cubicBezTo>
                    <a:cubicBezTo>
                      <a:pt x="12009" y="9441"/>
                      <a:pt x="12042" y="8373"/>
                      <a:pt x="11709" y="7539"/>
                    </a:cubicBezTo>
                    <a:cubicBezTo>
                      <a:pt x="11439" y="6970"/>
                      <a:pt x="11089" y="6428"/>
                      <a:pt x="10682" y="5961"/>
                    </a:cubicBezTo>
                    <a:lnTo>
                      <a:pt x="10682" y="5961"/>
                    </a:lnTo>
                    <a:cubicBezTo>
                      <a:pt x="11543" y="6914"/>
                      <a:pt x="12482" y="7878"/>
                      <a:pt x="13810" y="7973"/>
                    </a:cubicBezTo>
                    <a:cubicBezTo>
                      <a:pt x="13890" y="7982"/>
                      <a:pt x="13969" y="7987"/>
                      <a:pt x="14048" y="7987"/>
                    </a:cubicBezTo>
                    <a:cubicBezTo>
                      <a:pt x="14793" y="7987"/>
                      <a:pt x="15480" y="7569"/>
                      <a:pt x="15811" y="6905"/>
                    </a:cubicBezTo>
                    <a:cubicBezTo>
                      <a:pt x="16212" y="5938"/>
                      <a:pt x="15611" y="5037"/>
                      <a:pt x="15011" y="4304"/>
                    </a:cubicBezTo>
                    <a:cubicBezTo>
                      <a:pt x="13943" y="2969"/>
                      <a:pt x="12743" y="1735"/>
                      <a:pt x="11475" y="634"/>
                    </a:cubicBezTo>
                    <a:cubicBezTo>
                      <a:pt x="10975" y="234"/>
                      <a:pt x="10374" y="34"/>
                      <a:pt x="974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6"/>
              <p:cNvSpPr/>
              <p:nvPr/>
            </p:nvSpPr>
            <p:spPr>
              <a:xfrm>
                <a:off x="3710325" y="3472600"/>
                <a:ext cx="273275" cy="143800"/>
              </a:xfrm>
              <a:custGeom>
                <a:rect b="b" l="l" r="r" t="t"/>
                <a:pathLst>
                  <a:path extrusionOk="0" h="5752" w="10931">
                    <a:moveTo>
                      <a:pt x="2862" y="1"/>
                    </a:moveTo>
                    <a:cubicBezTo>
                      <a:pt x="2309" y="1"/>
                      <a:pt x="1857" y="47"/>
                      <a:pt x="1568" y="147"/>
                    </a:cubicBezTo>
                    <a:cubicBezTo>
                      <a:pt x="1168" y="280"/>
                      <a:pt x="768" y="881"/>
                      <a:pt x="434" y="1481"/>
                    </a:cubicBezTo>
                    <a:cubicBezTo>
                      <a:pt x="0" y="2315"/>
                      <a:pt x="100" y="3283"/>
                      <a:pt x="701" y="3983"/>
                    </a:cubicBezTo>
                    <a:lnTo>
                      <a:pt x="3236" y="5751"/>
                    </a:lnTo>
                    <a:lnTo>
                      <a:pt x="4237" y="4250"/>
                    </a:lnTo>
                    <a:cubicBezTo>
                      <a:pt x="4237" y="4250"/>
                      <a:pt x="5371" y="4383"/>
                      <a:pt x="6105" y="4483"/>
                    </a:cubicBezTo>
                    <a:cubicBezTo>
                      <a:pt x="7028" y="4617"/>
                      <a:pt x="7773" y="4682"/>
                      <a:pt x="8375" y="4682"/>
                    </a:cubicBezTo>
                    <a:cubicBezTo>
                      <a:pt x="10469" y="4682"/>
                      <a:pt x="10823" y="3904"/>
                      <a:pt x="10875" y="2582"/>
                    </a:cubicBezTo>
                    <a:cubicBezTo>
                      <a:pt x="10930" y="1164"/>
                      <a:pt x="5631" y="1"/>
                      <a:pt x="286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6"/>
              <p:cNvSpPr/>
              <p:nvPr/>
            </p:nvSpPr>
            <p:spPr>
              <a:xfrm>
                <a:off x="3656950" y="3654725"/>
                <a:ext cx="105100" cy="95100"/>
              </a:xfrm>
              <a:custGeom>
                <a:rect b="b" l="l" r="r" t="t"/>
                <a:pathLst>
                  <a:path extrusionOk="0" h="3804" w="4204">
                    <a:moveTo>
                      <a:pt x="0" y="1"/>
                    </a:moveTo>
                    <a:lnTo>
                      <a:pt x="0" y="1"/>
                    </a:lnTo>
                    <a:cubicBezTo>
                      <a:pt x="1735" y="834"/>
                      <a:pt x="3203" y="2169"/>
                      <a:pt x="4203" y="3803"/>
                    </a:cubicBezTo>
                    <a:cubicBezTo>
                      <a:pt x="4137" y="3536"/>
                      <a:pt x="4003" y="3270"/>
                      <a:pt x="3837" y="3036"/>
                    </a:cubicBezTo>
                    <a:cubicBezTo>
                      <a:pt x="3103" y="1835"/>
                      <a:pt x="2069" y="868"/>
                      <a:pt x="801" y="267"/>
                    </a:cubicBezTo>
                    <a:cubicBezTo>
                      <a:pt x="568" y="134"/>
                      <a:pt x="301" y="34"/>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6"/>
              <p:cNvSpPr/>
              <p:nvPr/>
            </p:nvSpPr>
            <p:spPr>
              <a:xfrm>
                <a:off x="3731175" y="3582450"/>
                <a:ext cx="64225" cy="37325"/>
              </a:xfrm>
              <a:custGeom>
                <a:rect b="b" l="l" r="r" t="t"/>
                <a:pathLst>
                  <a:path extrusionOk="0" h="1493" w="2569">
                    <a:moveTo>
                      <a:pt x="94" y="1"/>
                    </a:moveTo>
                    <a:cubicBezTo>
                      <a:pt x="35" y="1"/>
                      <a:pt x="0" y="9"/>
                      <a:pt x="0" y="23"/>
                    </a:cubicBezTo>
                    <a:cubicBezTo>
                      <a:pt x="0" y="56"/>
                      <a:pt x="167" y="89"/>
                      <a:pt x="401" y="190"/>
                    </a:cubicBezTo>
                    <a:cubicBezTo>
                      <a:pt x="701" y="356"/>
                      <a:pt x="1001" y="523"/>
                      <a:pt x="1301" y="690"/>
                    </a:cubicBezTo>
                    <a:cubicBezTo>
                      <a:pt x="1942" y="1107"/>
                      <a:pt x="2460" y="1492"/>
                      <a:pt x="2529" y="1492"/>
                    </a:cubicBezTo>
                    <a:cubicBezTo>
                      <a:pt x="2532" y="1492"/>
                      <a:pt x="2534" y="1492"/>
                      <a:pt x="2535" y="1490"/>
                    </a:cubicBezTo>
                    <a:cubicBezTo>
                      <a:pt x="2569" y="1457"/>
                      <a:pt x="2102" y="957"/>
                      <a:pt x="1401" y="523"/>
                    </a:cubicBezTo>
                    <a:cubicBezTo>
                      <a:pt x="1101" y="323"/>
                      <a:pt x="801" y="156"/>
                      <a:pt x="467" y="56"/>
                    </a:cubicBezTo>
                    <a:cubicBezTo>
                      <a:pt x="311" y="17"/>
                      <a:pt x="178" y="1"/>
                      <a:pt x="9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6"/>
              <p:cNvSpPr/>
              <p:nvPr/>
            </p:nvSpPr>
            <p:spPr>
              <a:xfrm>
                <a:off x="3758700" y="3554650"/>
                <a:ext cx="67550" cy="26175"/>
              </a:xfrm>
              <a:custGeom>
                <a:rect b="b" l="l" r="r" t="t"/>
                <a:pathLst>
                  <a:path extrusionOk="0" h="1047" w="2702">
                    <a:moveTo>
                      <a:pt x="33" y="1"/>
                    </a:moveTo>
                    <a:cubicBezTo>
                      <a:pt x="0" y="34"/>
                      <a:pt x="100" y="167"/>
                      <a:pt x="300" y="368"/>
                    </a:cubicBezTo>
                    <a:cubicBezTo>
                      <a:pt x="567" y="568"/>
                      <a:pt x="901" y="768"/>
                      <a:pt x="1234" y="868"/>
                    </a:cubicBezTo>
                    <a:cubicBezTo>
                      <a:pt x="1596" y="997"/>
                      <a:pt x="1978" y="1046"/>
                      <a:pt x="2365" y="1046"/>
                    </a:cubicBezTo>
                    <a:cubicBezTo>
                      <a:pt x="2477" y="1046"/>
                      <a:pt x="2590" y="1042"/>
                      <a:pt x="2702" y="1035"/>
                    </a:cubicBezTo>
                    <a:cubicBezTo>
                      <a:pt x="2235" y="868"/>
                      <a:pt x="1768" y="734"/>
                      <a:pt x="1301" y="634"/>
                    </a:cubicBezTo>
                    <a:cubicBezTo>
                      <a:pt x="834" y="468"/>
                      <a:pt x="434" y="267"/>
                      <a:pt x="3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6"/>
              <p:cNvSpPr/>
              <p:nvPr/>
            </p:nvSpPr>
            <p:spPr>
              <a:xfrm>
                <a:off x="3489325" y="3707175"/>
                <a:ext cx="151800" cy="95175"/>
              </a:xfrm>
              <a:custGeom>
                <a:rect b="b" l="l" r="r" t="t"/>
                <a:pathLst>
                  <a:path extrusionOk="0" h="3807" w="6072">
                    <a:moveTo>
                      <a:pt x="1550" y="1"/>
                    </a:moveTo>
                    <a:cubicBezTo>
                      <a:pt x="1378" y="1"/>
                      <a:pt x="1206" y="13"/>
                      <a:pt x="1035" y="37"/>
                    </a:cubicBezTo>
                    <a:cubicBezTo>
                      <a:pt x="735" y="104"/>
                      <a:pt x="468" y="204"/>
                      <a:pt x="234" y="371"/>
                    </a:cubicBezTo>
                    <a:cubicBezTo>
                      <a:pt x="67" y="471"/>
                      <a:pt x="1" y="538"/>
                      <a:pt x="1" y="538"/>
                    </a:cubicBezTo>
                    <a:cubicBezTo>
                      <a:pt x="334" y="404"/>
                      <a:pt x="701" y="271"/>
                      <a:pt x="1068" y="204"/>
                    </a:cubicBezTo>
                    <a:cubicBezTo>
                      <a:pt x="1199" y="189"/>
                      <a:pt x="1332" y="182"/>
                      <a:pt x="1465" y="182"/>
                    </a:cubicBezTo>
                    <a:cubicBezTo>
                      <a:pt x="2212" y="182"/>
                      <a:pt x="2975" y="418"/>
                      <a:pt x="3570" y="871"/>
                    </a:cubicBezTo>
                    <a:cubicBezTo>
                      <a:pt x="4270" y="1438"/>
                      <a:pt x="4871" y="2139"/>
                      <a:pt x="5371" y="2906"/>
                    </a:cubicBezTo>
                    <a:cubicBezTo>
                      <a:pt x="5571" y="3240"/>
                      <a:pt x="5805" y="3540"/>
                      <a:pt x="6072" y="3807"/>
                    </a:cubicBezTo>
                    <a:cubicBezTo>
                      <a:pt x="5905" y="3473"/>
                      <a:pt x="5705" y="3140"/>
                      <a:pt x="5505" y="2806"/>
                    </a:cubicBezTo>
                    <a:cubicBezTo>
                      <a:pt x="5038" y="2005"/>
                      <a:pt x="4437" y="1272"/>
                      <a:pt x="3703" y="705"/>
                    </a:cubicBezTo>
                    <a:cubicBezTo>
                      <a:pt x="3077" y="241"/>
                      <a:pt x="2317" y="1"/>
                      <a:pt x="155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6"/>
              <p:cNvSpPr/>
              <p:nvPr/>
            </p:nvSpPr>
            <p:spPr>
              <a:xfrm>
                <a:off x="3630275" y="4224300"/>
                <a:ext cx="156800" cy="17525"/>
              </a:xfrm>
              <a:custGeom>
                <a:rect b="b" l="l" r="r" t="t"/>
                <a:pathLst>
                  <a:path extrusionOk="0" h="701" w="6272">
                    <a:moveTo>
                      <a:pt x="6271" y="0"/>
                    </a:moveTo>
                    <a:cubicBezTo>
                      <a:pt x="5204" y="0"/>
                      <a:pt x="4170" y="101"/>
                      <a:pt x="3136" y="234"/>
                    </a:cubicBezTo>
                    <a:cubicBezTo>
                      <a:pt x="2068" y="334"/>
                      <a:pt x="1034" y="467"/>
                      <a:pt x="0" y="701"/>
                    </a:cubicBezTo>
                    <a:cubicBezTo>
                      <a:pt x="1034" y="668"/>
                      <a:pt x="2102" y="601"/>
                      <a:pt x="3136" y="467"/>
                    </a:cubicBezTo>
                    <a:cubicBezTo>
                      <a:pt x="4203" y="367"/>
                      <a:pt x="5237" y="234"/>
                      <a:pt x="627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46"/>
            <p:cNvSpPr/>
            <p:nvPr/>
          </p:nvSpPr>
          <p:spPr>
            <a:xfrm>
              <a:off x="7952875" y="2325750"/>
              <a:ext cx="94200" cy="94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6"/>
            <p:cNvSpPr/>
            <p:nvPr/>
          </p:nvSpPr>
          <p:spPr>
            <a:xfrm>
              <a:off x="4899250" y="775750"/>
              <a:ext cx="155700" cy="155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6"/>
            <p:cNvSpPr/>
            <p:nvPr/>
          </p:nvSpPr>
          <p:spPr>
            <a:xfrm>
              <a:off x="5477900" y="3066200"/>
              <a:ext cx="52200" cy="5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6"/>
            <p:cNvSpPr/>
            <p:nvPr/>
          </p:nvSpPr>
          <p:spPr>
            <a:xfrm>
              <a:off x="5054950" y="2053575"/>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6"/>
            <p:cNvSpPr/>
            <p:nvPr/>
          </p:nvSpPr>
          <p:spPr>
            <a:xfrm>
              <a:off x="7840675" y="827500"/>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6"/>
            <p:cNvSpPr/>
            <p:nvPr/>
          </p:nvSpPr>
          <p:spPr>
            <a:xfrm>
              <a:off x="7922125" y="884725"/>
              <a:ext cx="155700" cy="15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7"/>
          <p:cNvSpPr txBox="1"/>
          <p:nvPr>
            <p:ph type="title"/>
          </p:nvPr>
        </p:nvSpPr>
        <p:spPr>
          <a:xfrm>
            <a:off x="2001000" y="1525550"/>
            <a:ext cx="5439000" cy="13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Mengapa</a:t>
            </a:r>
            <a:r>
              <a:rPr lang="en"/>
              <a:t> Copywriting?</a:t>
            </a:r>
            <a:endParaRPr/>
          </a:p>
        </p:txBody>
      </p:sp>
      <p:sp>
        <p:nvSpPr>
          <p:cNvPr id="928" name="Google Shape;928;p47"/>
          <p:cNvSpPr txBox="1"/>
          <p:nvPr>
            <p:ph idx="2" type="title"/>
          </p:nvPr>
        </p:nvSpPr>
        <p:spPr>
          <a:xfrm>
            <a:off x="1133303" y="2062850"/>
            <a:ext cx="1149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929" name="Google Shape;929;p47"/>
          <p:cNvGrpSpPr/>
          <p:nvPr/>
        </p:nvGrpSpPr>
        <p:grpSpPr>
          <a:xfrm flipH="1">
            <a:off x="5664526" y="3810849"/>
            <a:ext cx="1019450" cy="1379152"/>
            <a:chOff x="3231057" y="5846468"/>
            <a:chExt cx="1701919" cy="2302424"/>
          </a:xfrm>
        </p:grpSpPr>
        <p:sp>
          <p:nvSpPr>
            <p:cNvPr id="930" name="Google Shape;930;p47"/>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7"/>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7"/>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7"/>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7"/>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7"/>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7"/>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7"/>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47"/>
          <p:cNvGrpSpPr/>
          <p:nvPr/>
        </p:nvGrpSpPr>
        <p:grpSpPr>
          <a:xfrm>
            <a:off x="6683963" y="4278168"/>
            <a:ext cx="668104" cy="895218"/>
            <a:chOff x="122038" y="7256930"/>
            <a:chExt cx="668104" cy="895218"/>
          </a:xfrm>
        </p:grpSpPr>
        <p:sp>
          <p:nvSpPr>
            <p:cNvPr id="943" name="Google Shape;943;p47"/>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7"/>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7"/>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7"/>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7"/>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7"/>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