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57" r:id="rId3"/>
    <p:sldId id="258" r:id="rId4"/>
    <p:sldId id="282" r:id="rId5"/>
    <p:sldId id="259" r:id="rId6"/>
    <p:sldId id="283" r:id="rId7"/>
    <p:sldId id="260" r:id="rId8"/>
    <p:sldId id="261" r:id="rId9"/>
    <p:sldId id="262" r:id="rId10"/>
    <p:sldId id="274" r:id="rId11"/>
    <p:sldId id="275" r:id="rId12"/>
    <p:sldId id="276" r:id="rId13"/>
    <p:sldId id="263" r:id="rId14"/>
    <p:sldId id="266" r:id="rId15"/>
    <p:sldId id="281" r:id="rId16"/>
    <p:sldId id="267" r:id="rId17"/>
    <p:sldId id="268" r:id="rId18"/>
    <p:sldId id="287" r:id="rId19"/>
    <p:sldId id="288" r:id="rId20"/>
    <p:sldId id="289" r:id="rId21"/>
    <p:sldId id="280" r:id="rId22"/>
    <p:sldId id="277" r:id="rId23"/>
    <p:sldId id="278" r:id="rId24"/>
    <p:sldId id="286" r:id="rId25"/>
    <p:sldId id="270" r:id="rId26"/>
    <p:sldId id="271" r:id="rId27"/>
    <p:sldId id="285" r:id="rId28"/>
    <p:sldId id="284" r:id="rId29"/>
    <p:sldId id="269" r:id="rId30"/>
    <p:sldId id="279" r:id="rId31"/>
    <p:sldId id="272" r:id="rId3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5" autoAdjust="0"/>
    <p:restoredTop sz="94660"/>
  </p:normalViewPr>
  <p:slideViewPr>
    <p:cSldViewPr snapToGrid="0">
      <p:cViewPr>
        <p:scale>
          <a:sx n="70" d="100"/>
          <a:sy n="70" d="100"/>
        </p:scale>
        <p:origin x="-558" y="-198"/>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pPr/>
              <a:t>3/22/2017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5">
                    <a:lumMod val="60000"/>
                    <a:lumOff val="40000"/>
                  </a:schemeClr>
                </a:solidFill>
              </a:rPr>
              <a:t>ANGGOTA KELOMPOK</a:t>
            </a:r>
          </a:p>
        </p:txBody>
      </p:sp>
      <p:sp>
        <p:nvSpPr>
          <p:cNvPr id="3" name="Content Placeholder 2"/>
          <p:cNvSpPr>
            <a:spLocks noGrp="1"/>
          </p:cNvSpPr>
          <p:nvPr>
            <p:ph idx="1"/>
          </p:nvPr>
        </p:nvSpPr>
        <p:spPr/>
        <p:txBody>
          <a:bodyPr/>
          <a:lstStyle/>
          <a:p>
            <a:pPr marL="0" indent="0" algn="ctr">
              <a:buNone/>
            </a:pPr>
            <a:r>
              <a:rPr lang="en-US">
                <a:solidFill>
                  <a:schemeClr val="accent2">
                    <a:lumMod val="60000"/>
                    <a:lumOff val="40000"/>
                  </a:schemeClr>
                </a:solidFill>
              </a:rPr>
              <a:t>RENESYA TITIAN SAFIRA </a:t>
            </a:r>
          </a:p>
          <a:p>
            <a:pPr marL="0" indent="0" algn="ctr">
              <a:buNone/>
            </a:pPr>
            <a:r>
              <a:rPr lang="en-US">
                <a:solidFill>
                  <a:schemeClr val="accent2">
                    <a:lumMod val="60000"/>
                    <a:lumOff val="40000"/>
                  </a:schemeClr>
                </a:solidFill>
              </a:rPr>
              <a:t>MIA SATRIANI </a:t>
            </a:r>
          </a:p>
          <a:p>
            <a:pPr marL="0" indent="0" algn="ctr">
              <a:buNone/>
            </a:pPr>
            <a:r>
              <a:rPr lang="en-US">
                <a:solidFill>
                  <a:schemeClr val="accent2">
                    <a:lumMod val="60000"/>
                    <a:lumOff val="40000"/>
                  </a:schemeClr>
                </a:solidFill>
              </a:rPr>
              <a:t>MAULIDIA HASNANI</a:t>
            </a:r>
          </a:p>
          <a:p>
            <a:pPr marL="0" indent="0" algn="ctr">
              <a:buNone/>
            </a:pPr>
            <a:r>
              <a:rPr lang="en-US">
                <a:solidFill>
                  <a:schemeClr val="accent2">
                    <a:lumMod val="60000"/>
                    <a:lumOff val="40000"/>
                  </a:schemeClr>
                </a:solidFill>
              </a:rPr>
              <a:t>ELLA VIONASTI UBANG </a:t>
            </a:r>
          </a:p>
          <a:p>
            <a:pPr algn="ctr"/>
            <a:endParaRPr lang="en-US">
              <a:solidFill>
                <a:schemeClr val="accent2">
                  <a:lumMod val="60000"/>
                  <a:lumOff val="40000"/>
                </a:schemeClr>
              </a:solidFill>
            </a:endParaRPr>
          </a:p>
          <a:p>
            <a:pPr marL="0" indent="0" algn="ctr">
              <a:buNone/>
            </a:pPr>
            <a:r>
              <a:rPr lang="en-US">
                <a:solidFill>
                  <a:schemeClr val="accent2">
                    <a:lumMod val="60000"/>
                    <a:lumOff val="40000"/>
                  </a:schemeClr>
                </a:solidFill>
              </a:rPr>
              <a:t>PSIKOLOGI ABNORMAL</a:t>
            </a:r>
          </a:p>
          <a:p>
            <a:pPr marL="0" indent="0" algn="ctr">
              <a:buNone/>
            </a:pPr>
            <a:r>
              <a:rPr lang="en-US">
                <a:solidFill>
                  <a:schemeClr val="accent2">
                    <a:lumMod val="60000"/>
                    <a:lumOff val="40000"/>
                  </a:schemeClr>
                </a:solidFill>
              </a:rPr>
              <a:t>PSIKOLOGI B</a:t>
            </a:r>
          </a:p>
          <a:p>
            <a:pPr marL="0" indent="0" algn="ctr">
              <a:buNone/>
            </a:pPr>
            <a:r>
              <a:rPr lang="en-US">
                <a:solidFill>
                  <a:schemeClr val="accent2">
                    <a:lumMod val="60000"/>
                    <a:lumOff val="40000"/>
                  </a:schemeClr>
                </a:solidFill>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en-US" sz="1400" dirty="0" smtClean="0">
                <a:solidFill>
                  <a:srgbClr val="FF0000"/>
                </a:solidFill>
                <a:sym typeface="+mn-ea"/>
              </a:rPr>
              <a:t>F81.0</a:t>
            </a:r>
            <a:r>
              <a:rPr lang="en-US" sz="1400" dirty="0" smtClean="0">
                <a:sym typeface="+mn-ea"/>
              </a:rPr>
              <a:t> </a:t>
            </a:r>
            <a:r>
              <a:rPr lang="en-US" sz="1400" dirty="0" err="1" smtClean="0">
                <a:sym typeface="+mn-ea"/>
              </a:rPr>
              <a:t>Gangguan</a:t>
            </a:r>
            <a:r>
              <a:rPr lang="en-US" sz="1400" dirty="0" smtClean="0">
                <a:sym typeface="+mn-ea"/>
              </a:rPr>
              <a:t> </a:t>
            </a:r>
            <a:r>
              <a:rPr lang="en-US" sz="1400" dirty="0" err="1" smtClean="0">
                <a:sym typeface="+mn-ea"/>
              </a:rPr>
              <a:t>Membaca</a:t>
            </a:r>
            <a:r>
              <a:rPr lang="en-US" sz="1400" dirty="0" smtClean="0">
                <a:sym typeface="+mn-ea"/>
              </a:rPr>
              <a:t> </a:t>
            </a:r>
            <a:r>
              <a:rPr lang="en-US" sz="1400" dirty="0" err="1" smtClean="0">
                <a:sym typeface="+mn-ea"/>
              </a:rPr>
              <a:t>Khas</a:t>
            </a:r>
            <a:r>
              <a:rPr lang="en-US" sz="1400" dirty="0" smtClean="0">
                <a:sym typeface="+mn-ea"/>
              </a:rPr>
              <a:t> </a:t>
            </a:r>
            <a:endParaRPr lang="en-US" sz="1400" dirty="0" smtClean="0"/>
          </a:p>
          <a:p>
            <a:pPr>
              <a:buNone/>
            </a:pPr>
            <a:r>
              <a:rPr lang="en-US" sz="1400" i="1" dirty="0" err="1" smtClean="0"/>
              <a:t>Pedoman</a:t>
            </a:r>
            <a:r>
              <a:rPr lang="en-US" sz="1400" i="1" dirty="0" smtClean="0"/>
              <a:t> </a:t>
            </a:r>
            <a:r>
              <a:rPr lang="en-US" sz="1400" i="1" dirty="0" err="1" smtClean="0"/>
              <a:t>Diagnostik</a:t>
            </a:r>
            <a:r>
              <a:rPr lang="en-US" sz="1400" i="1" dirty="0" smtClean="0"/>
              <a:t> </a:t>
            </a:r>
            <a:endParaRPr lang="en-US" sz="1400" dirty="0" smtClean="0"/>
          </a:p>
          <a:p>
            <a:pPr lvl="0"/>
            <a:r>
              <a:rPr lang="en-US" sz="1400" dirty="0" err="1" smtClean="0"/>
              <a:t>Kemampuan</a:t>
            </a:r>
            <a:r>
              <a:rPr lang="en-US" sz="1400" dirty="0" smtClean="0"/>
              <a:t> </a:t>
            </a:r>
            <a:r>
              <a:rPr lang="en-US" sz="1400" dirty="0" err="1" smtClean="0"/>
              <a:t>membaca</a:t>
            </a:r>
            <a:r>
              <a:rPr lang="en-US" sz="1400" dirty="0" smtClean="0"/>
              <a:t> </a:t>
            </a:r>
            <a:r>
              <a:rPr lang="en-US" sz="1400" dirty="0" err="1" smtClean="0"/>
              <a:t>anak</a:t>
            </a:r>
            <a:r>
              <a:rPr lang="en-US" sz="1400" dirty="0" smtClean="0"/>
              <a:t> </a:t>
            </a:r>
            <a:r>
              <a:rPr lang="en-US" sz="1400" dirty="0" err="1" smtClean="0"/>
              <a:t>harus</a:t>
            </a:r>
            <a:r>
              <a:rPr lang="en-US" sz="1400" dirty="0" smtClean="0"/>
              <a:t> </a:t>
            </a:r>
            <a:r>
              <a:rPr lang="en-US" sz="1400" dirty="0" err="1" smtClean="0"/>
              <a:t>secara</a:t>
            </a:r>
            <a:r>
              <a:rPr lang="en-US" sz="1400" dirty="0" smtClean="0"/>
              <a:t> </a:t>
            </a:r>
            <a:r>
              <a:rPr lang="en-US" sz="1400" dirty="0" err="1" smtClean="0"/>
              <a:t>bermakna</a:t>
            </a:r>
            <a:r>
              <a:rPr lang="en-US" sz="1400" dirty="0" smtClean="0"/>
              <a:t> </a:t>
            </a:r>
            <a:r>
              <a:rPr lang="en-US" sz="1400" dirty="0" err="1" smtClean="0"/>
              <a:t>lebih</a:t>
            </a:r>
            <a:r>
              <a:rPr lang="en-US" sz="1400" dirty="0" smtClean="0"/>
              <a:t> </a:t>
            </a:r>
            <a:r>
              <a:rPr lang="en-US" sz="1400" dirty="0" err="1" smtClean="0"/>
              <a:t>rendah</a:t>
            </a:r>
            <a:r>
              <a:rPr lang="en-US" sz="1400" dirty="0" smtClean="0"/>
              <a:t> </a:t>
            </a:r>
            <a:r>
              <a:rPr lang="en-US" sz="1400" dirty="0" err="1" smtClean="0"/>
              <a:t>tingkatannya</a:t>
            </a:r>
            <a:r>
              <a:rPr lang="en-US" sz="1400" dirty="0" smtClean="0"/>
              <a:t> </a:t>
            </a:r>
            <a:r>
              <a:rPr lang="en-US" sz="1400" dirty="0" err="1" smtClean="0"/>
              <a:t>daripada</a:t>
            </a:r>
            <a:r>
              <a:rPr lang="en-US" sz="1400" dirty="0" smtClean="0"/>
              <a:t> </a:t>
            </a:r>
            <a:r>
              <a:rPr lang="en-US" sz="1400" dirty="0" err="1" smtClean="0"/>
              <a:t>kemampuan</a:t>
            </a:r>
            <a:r>
              <a:rPr lang="en-US" sz="1400" dirty="0" smtClean="0"/>
              <a:t> yang </a:t>
            </a:r>
            <a:r>
              <a:rPr lang="en-US" sz="1400" dirty="0" err="1" smtClean="0"/>
              <a:t>diharapkan</a:t>
            </a:r>
            <a:r>
              <a:rPr lang="en-US" sz="1400" dirty="0" smtClean="0"/>
              <a:t> </a:t>
            </a:r>
            <a:r>
              <a:rPr lang="en-US" sz="1400" dirty="0" err="1" smtClean="0"/>
              <a:t>berdasarkan</a:t>
            </a:r>
            <a:r>
              <a:rPr lang="en-US" sz="1400" dirty="0" smtClean="0"/>
              <a:t> </a:t>
            </a:r>
            <a:r>
              <a:rPr lang="en-US" sz="1400" dirty="0" err="1" smtClean="0"/>
              <a:t>pada</a:t>
            </a:r>
            <a:r>
              <a:rPr lang="en-US" sz="1400" dirty="0" smtClean="0"/>
              <a:t> </a:t>
            </a:r>
            <a:r>
              <a:rPr lang="en-US" sz="1400" dirty="0" err="1" smtClean="0"/>
              <a:t>usianya</a:t>
            </a:r>
            <a:r>
              <a:rPr lang="en-US" sz="1400" dirty="0" smtClean="0"/>
              <a:t>, </a:t>
            </a:r>
            <a:r>
              <a:rPr lang="en-US" sz="1400" dirty="0" err="1" smtClean="0"/>
              <a:t>intelegensia</a:t>
            </a:r>
            <a:r>
              <a:rPr lang="en-US" sz="1400" dirty="0" smtClean="0"/>
              <a:t> </a:t>
            </a:r>
            <a:r>
              <a:rPr lang="en-US" sz="1400" dirty="0" err="1" smtClean="0"/>
              <a:t>umum</a:t>
            </a:r>
            <a:r>
              <a:rPr lang="en-US" sz="1400" dirty="0" smtClean="0"/>
              <a:t>, </a:t>
            </a:r>
            <a:r>
              <a:rPr lang="en-US" sz="1400" dirty="0" err="1" smtClean="0"/>
              <a:t>dan</a:t>
            </a:r>
            <a:r>
              <a:rPr lang="en-US" sz="1400" dirty="0" smtClean="0"/>
              <a:t> </a:t>
            </a:r>
            <a:r>
              <a:rPr lang="en-US" sz="1400" dirty="0" err="1" smtClean="0"/>
              <a:t>tingkatan</a:t>
            </a:r>
            <a:r>
              <a:rPr lang="en-US" sz="1400" dirty="0" smtClean="0"/>
              <a:t> </a:t>
            </a:r>
            <a:r>
              <a:rPr lang="en-US" sz="1400" dirty="0" err="1" smtClean="0"/>
              <a:t>sekolahnya</a:t>
            </a:r>
            <a:r>
              <a:rPr lang="en-US" sz="1400" dirty="0" smtClean="0"/>
              <a:t>. </a:t>
            </a:r>
          </a:p>
          <a:p>
            <a:pPr lvl="0"/>
            <a:r>
              <a:rPr lang="en-US" sz="1400" dirty="0" err="1" smtClean="0"/>
              <a:t>Gangguan</a:t>
            </a:r>
            <a:r>
              <a:rPr lang="en-US" sz="1400" dirty="0" smtClean="0"/>
              <a:t> </a:t>
            </a:r>
            <a:r>
              <a:rPr lang="en-US" sz="1400" dirty="0" err="1" smtClean="0"/>
              <a:t>perkembangan</a:t>
            </a:r>
            <a:r>
              <a:rPr lang="en-US" sz="1400" dirty="0" smtClean="0"/>
              <a:t> </a:t>
            </a:r>
            <a:r>
              <a:rPr lang="en-US" sz="1400" dirty="0" err="1" smtClean="0"/>
              <a:t>khas</a:t>
            </a:r>
            <a:r>
              <a:rPr lang="en-US" sz="1400" dirty="0" smtClean="0"/>
              <a:t> </a:t>
            </a:r>
            <a:r>
              <a:rPr lang="en-US" sz="1400" dirty="0" err="1" smtClean="0"/>
              <a:t>membaca</a:t>
            </a:r>
            <a:r>
              <a:rPr lang="en-US" sz="1400" dirty="0" smtClean="0"/>
              <a:t> </a:t>
            </a:r>
            <a:r>
              <a:rPr lang="en-US" sz="1400" dirty="0" err="1" smtClean="0"/>
              <a:t>biasanya</a:t>
            </a:r>
            <a:r>
              <a:rPr lang="en-US" sz="1400" dirty="0" smtClean="0"/>
              <a:t> </a:t>
            </a:r>
            <a:r>
              <a:rPr lang="en-US" sz="1400" dirty="0" err="1" smtClean="0"/>
              <a:t>didahului</a:t>
            </a:r>
            <a:r>
              <a:rPr lang="en-US" sz="1400" dirty="0" smtClean="0"/>
              <a:t> </a:t>
            </a:r>
            <a:r>
              <a:rPr lang="en-US" sz="1400" dirty="0" err="1" smtClean="0"/>
              <a:t>oleh</a:t>
            </a:r>
            <a:r>
              <a:rPr lang="en-US" sz="1400" dirty="0" smtClean="0"/>
              <a:t> </a:t>
            </a:r>
            <a:r>
              <a:rPr lang="en-US" sz="1400" dirty="0" err="1" smtClean="0"/>
              <a:t>riwayat</a:t>
            </a:r>
            <a:r>
              <a:rPr lang="en-US" sz="1400" dirty="0" smtClean="0"/>
              <a:t> </a:t>
            </a:r>
            <a:r>
              <a:rPr lang="en-US" sz="1400" dirty="0" err="1" smtClean="0"/>
              <a:t>gangguan</a:t>
            </a:r>
            <a:r>
              <a:rPr lang="en-US" sz="1400" dirty="0" smtClean="0"/>
              <a:t> </a:t>
            </a:r>
            <a:r>
              <a:rPr lang="en-US" sz="1400" dirty="0" err="1" smtClean="0"/>
              <a:t>perkembangan</a:t>
            </a:r>
            <a:r>
              <a:rPr lang="en-US" sz="1400" dirty="0" smtClean="0"/>
              <a:t> </a:t>
            </a:r>
            <a:r>
              <a:rPr lang="en-US" sz="1400" dirty="0" err="1" smtClean="0"/>
              <a:t>berbicara</a:t>
            </a:r>
            <a:r>
              <a:rPr lang="en-US" sz="1400" dirty="0" smtClean="0"/>
              <a:t> </a:t>
            </a:r>
            <a:r>
              <a:rPr lang="en-US" sz="1400" dirty="0" err="1" smtClean="0"/>
              <a:t>atau</a:t>
            </a:r>
            <a:r>
              <a:rPr lang="en-US" sz="1400" dirty="0" smtClean="0"/>
              <a:t> </a:t>
            </a:r>
            <a:r>
              <a:rPr lang="en-US" sz="1400" dirty="0" err="1" smtClean="0"/>
              <a:t>berbahasa</a:t>
            </a:r>
            <a:r>
              <a:rPr lang="id-ID" sz="1400" dirty="0" smtClean="0"/>
              <a:t>.</a:t>
            </a:r>
            <a:endParaRPr lang="en-US" sz="1400" dirty="0" smtClean="0"/>
          </a:p>
          <a:p>
            <a:pPr lvl="0"/>
            <a:r>
              <a:rPr lang="en-US" sz="1400" dirty="0" err="1" smtClean="0"/>
              <a:t>Hakikat</a:t>
            </a:r>
            <a:r>
              <a:rPr lang="en-US" sz="1400" dirty="0" smtClean="0"/>
              <a:t> yang </a:t>
            </a:r>
            <a:r>
              <a:rPr lang="en-US" sz="1400" dirty="0" err="1" smtClean="0"/>
              <a:t>tepat</a:t>
            </a:r>
            <a:r>
              <a:rPr lang="en-US" sz="1400" dirty="0" smtClean="0"/>
              <a:t> </a:t>
            </a:r>
            <a:r>
              <a:rPr lang="en-US" sz="1400" dirty="0" err="1" smtClean="0"/>
              <a:t>dari</a:t>
            </a:r>
            <a:r>
              <a:rPr lang="en-US" sz="1400" dirty="0" smtClean="0"/>
              <a:t> </a:t>
            </a:r>
            <a:r>
              <a:rPr lang="en-US" sz="1400" dirty="0" err="1" smtClean="0"/>
              <a:t>masalah</a:t>
            </a:r>
            <a:r>
              <a:rPr lang="en-US" sz="1400" dirty="0" smtClean="0"/>
              <a:t> </a:t>
            </a:r>
            <a:r>
              <a:rPr lang="en-US" sz="1400" dirty="0" err="1" smtClean="0"/>
              <a:t>membaca</a:t>
            </a:r>
            <a:r>
              <a:rPr lang="en-US" sz="1400" dirty="0" smtClean="0"/>
              <a:t> </a:t>
            </a:r>
            <a:r>
              <a:rPr lang="en-US" sz="1400" dirty="0" err="1" smtClean="0"/>
              <a:t>tergantung</a:t>
            </a:r>
            <a:r>
              <a:rPr lang="en-US" sz="1400" dirty="0" smtClean="0"/>
              <a:t> </a:t>
            </a:r>
            <a:r>
              <a:rPr lang="en-US" sz="1400" dirty="0" err="1" smtClean="0"/>
              <a:t>pada</a:t>
            </a:r>
            <a:r>
              <a:rPr lang="en-US" sz="1400" dirty="0" smtClean="0"/>
              <a:t> </a:t>
            </a:r>
            <a:r>
              <a:rPr lang="en-US" sz="1400" dirty="0" err="1" smtClean="0"/>
              <a:t>taraf</a:t>
            </a:r>
            <a:r>
              <a:rPr lang="en-US" sz="1400" dirty="0" smtClean="0"/>
              <a:t> yang </a:t>
            </a:r>
            <a:r>
              <a:rPr lang="en-US" sz="1400" dirty="0" err="1" smtClean="0"/>
              <a:t>diharapkan</a:t>
            </a:r>
            <a:r>
              <a:rPr lang="en-US" sz="1400" dirty="0" smtClean="0"/>
              <a:t> </a:t>
            </a:r>
            <a:r>
              <a:rPr lang="en-US" sz="1400" dirty="0" err="1" smtClean="0"/>
              <a:t>dari</a:t>
            </a:r>
            <a:r>
              <a:rPr lang="en-US" sz="1400" dirty="0" smtClean="0"/>
              <a:t> </a:t>
            </a:r>
            <a:r>
              <a:rPr lang="en-US" sz="1400" dirty="0" err="1" smtClean="0"/>
              <a:t>kemampuan</a:t>
            </a:r>
            <a:r>
              <a:rPr lang="en-US" sz="1400" dirty="0" smtClean="0"/>
              <a:t> </a:t>
            </a:r>
            <a:r>
              <a:rPr lang="en-US" sz="1400" dirty="0" err="1" smtClean="0"/>
              <a:t>membaca</a:t>
            </a:r>
            <a:r>
              <a:rPr lang="en-US" sz="1400" dirty="0" smtClean="0"/>
              <a:t>, </a:t>
            </a:r>
            <a:r>
              <a:rPr lang="en-US" sz="1400" dirty="0" err="1" smtClean="0"/>
              <a:t>berbahasa</a:t>
            </a:r>
            <a:r>
              <a:rPr lang="en-US" sz="1400" dirty="0" smtClean="0"/>
              <a:t> </a:t>
            </a:r>
            <a:r>
              <a:rPr lang="en-US" sz="1400" dirty="0" err="1" smtClean="0"/>
              <a:t>dan</a:t>
            </a:r>
            <a:r>
              <a:rPr lang="en-US" sz="1400" dirty="0" smtClean="0"/>
              <a:t> </a:t>
            </a:r>
            <a:r>
              <a:rPr lang="en-US" sz="1400" dirty="0" err="1" smtClean="0"/>
              <a:t>tulisan</a:t>
            </a:r>
            <a:r>
              <a:rPr lang="en-US" sz="1400" dirty="0" smtClean="0"/>
              <a:t>. </a:t>
            </a:r>
          </a:p>
          <a:p>
            <a:pPr>
              <a:buNone/>
            </a:pPr>
            <a:r>
              <a:rPr lang="en-US" sz="1400" dirty="0" smtClean="0"/>
              <a:t> </a:t>
            </a:r>
          </a:p>
          <a:p>
            <a:pPr>
              <a:buNone/>
            </a:pPr>
            <a:r>
              <a:rPr lang="id-ID" sz="1400" dirty="0" smtClean="0"/>
              <a:t>	</a:t>
            </a:r>
            <a:r>
              <a:rPr lang="en-US" sz="1400" dirty="0" err="1" smtClean="0"/>
              <a:t>Namun</a:t>
            </a:r>
            <a:r>
              <a:rPr lang="en-US" sz="1400" dirty="0" smtClean="0"/>
              <a:t>, </a:t>
            </a:r>
            <a:r>
              <a:rPr lang="en-US" sz="1400" dirty="0" err="1" smtClean="0"/>
              <a:t>dalam</a:t>
            </a:r>
            <a:r>
              <a:rPr lang="en-US" sz="1400" dirty="0" smtClean="0"/>
              <a:t> </a:t>
            </a:r>
            <a:r>
              <a:rPr lang="en-US" sz="1400" i="1" dirty="0" err="1" smtClean="0"/>
              <a:t>tahap</a:t>
            </a:r>
            <a:r>
              <a:rPr lang="en-US" sz="1400" i="1" dirty="0" smtClean="0"/>
              <a:t> </a:t>
            </a:r>
            <a:r>
              <a:rPr lang="en-US" sz="1400" i="1" dirty="0" err="1" smtClean="0"/>
              <a:t>awal</a:t>
            </a:r>
            <a:r>
              <a:rPr lang="en-US" sz="1400" i="1" dirty="0" smtClean="0"/>
              <a:t> </a:t>
            </a:r>
            <a:r>
              <a:rPr lang="en-US" sz="1400" dirty="0" err="1" smtClean="0"/>
              <a:t>dari</a:t>
            </a:r>
            <a:r>
              <a:rPr lang="en-US" sz="1400" dirty="0" smtClean="0"/>
              <a:t> </a:t>
            </a:r>
            <a:r>
              <a:rPr lang="en-US" sz="1400" dirty="0" err="1" smtClean="0"/>
              <a:t>belajar</a:t>
            </a:r>
            <a:r>
              <a:rPr lang="en-US" sz="1400" dirty="0" smtClean="0"/>
              <a:t> </a:t>
            </a:r>
            <a:r>
              <a:rPr lang="en-US" sz="1400" dirty="0" err="1" smtClean="0"/>
              <a:t>membaca</a:t>
            </a:r>
            <a:r>
              <a:rPr lang="en-US" sz="1400" dirty="0" smtClean="0"/>
              <a:t> </a:t>
            </a:r>
            <a:r>
              <a:rPr lang="en-US" sz="1400" dirty="0" err="1" smtClean="0"/>
              <a:t>tulisan</a:t>
            </a:r>
            <a:r>
              <a:rPr lang="en-US" sz="1400" dirty="0" smtClean="0"/>
              <a:t> </a:t>
            </a:r>
            <a:r>
              <a:rPr lang="en-US" sz="1400" dirty="0" err="1" smtClean="0"/>
              <a:t>abjad</a:t>
            </a:r>
            <a:r>
              <a:rPr lang="en-US" sz="1400" dirty="0" smtClean="0"/>
              <a:t>, </a:t>
            </a:r>
            <a:r>
              <a:rPr lang="en-US" sz="1400" dirty="0" err="1" smtClean="0"/>
              <a:t>dapat</a:t>
            </a:r>
            <a:r>
              <a:rPr lang="en-US" sz="1400" dirty="0" smtClean="0"/>
              <a:t> </a:t>
            </a:r>
            <a:r>
              <a:rPr lang="en-US" sz="1400" dirty="0" err="1" smtClean="0"/>
              <a:t>terjadi</a:t>
            </a:r>
            <a:r>
              <a:rPr lang="en-US" sz="1400" dirty="0" smtClean="0"/>
              <a:t> </a:t>
            </a:r>
            <a:r>
              <a:rPr lang="en-US" sz="1400" dirty="0" err="1" smtClean="0"/>
              <a:t>kesulitan</a:t>
            </a:r>
            <a:r>
              <a:rPr lang="en-US" sz="1400" dirty="0" smtClean="0"/>
              <a:t> </a:t>
            </a:r>
            <a:r>
              <a:rPr lang="en-US" sz="1400" dirty="0" err="1" smtClean="0"/>
              <a:t>mengucapkan</a:t>
            </a:r>
            <a:r>
              <a:rPr lang="en-US" sz="1400" dirty="0" smtClean="0"/>
              <a:t> </a:t>
            </a:r>
            <a:r>
              <a:rPr lang="en-US" sz="1400" dirty="0" err="1" smtClean="0"/>
              <a:t>huruf</a:t>
            </a:r>
            <a:r>
              <a:rPr lang="en-US" sz="1400" dirty="0" smtClean="0"/>
              <a:t> </a:t>
            </a:r>
            <a:r>
              <a:rPr lang="en-US" sz="1400" dirty="0" err="1" smtClean="0"/>
              <a:t>abjad</a:t>
            </a:r>
            <a:r>
              <a:rPr lang="en-US" sz="1400" dirty="0" smtClean="0"/>
              <a:t>, </a:t>
            </a:r>
            <a:r>
              <a:rPr lang="en-US" sz="1400" dirty="0" err="1" smtClean="0"/>
              <a:t>menyebut</a:t>
            </a:r>
            <a:r>
              <a:rPr lang="en-US" sz="1400" dirty="0" smtClean="0"/>
              <a:t> </a:t>
            </a:r>
            <a:r>
              <a:rPr lang="en-US" sz="1400" dirty="0" err="1" smtClean="0"/>
              <a:t>nama</a:t>
            </a:r>
            <a:r>
              <a:rPr lang="en-US" sz="1400" dirty="0" smtClean="0"/>
              <a:t> yang </a:t>
            </a:r>
            <a:r>
              <a:rPr lang="en-US" sz="1400" dirty="0" err="1" smtClean="0"/>
              <a:t>benar</a:t>
            </a:r>
            <a:r>
              <a:rPr lang="en-US" sz="1400" dirty="0" smtClean="0"/>
              <a:t> </a:t>
            </a:r>
            <a:r>
              <a:rPr lang="en-US" sz="1400" dirty="0" err="1" smtClean="0"/>
              <a:t>dari</a:t>
            </a:r>
            <a:r>
              <a:rPr lang="en-US" sz="1400" dirty="0" smtClean="0"/>
              <a:t> </a:t>
            </a:r>
            <a:r>
              <a:rPr lang="en-US" sz="1400" dirty="0" err="1" smtClean="0"/>
              <a:t>tulisan</a:t>
            </a:r>
            <a:r>
              <a:rPr lang="en-US" sz="1400" dirty="0" smtClean="0"/>
              <a:t>, </a:t>
            </a:r>
            <a:r>
              <a:rPr lang="en-US" sz="1400" dirty="0" err="1" smtClean="0"/>
              <a:t>memberi</a:t>
            </a:r>
            <a:r>
              <a:rPr lang="en-US" sz="1400" dirty="0" smtClean="0"/>
              <a:t> </a:t>
            </a:r>
            <a:r>
              <a:rPr lang="en-US" sz="1400" dirty="0" err="1" smtClean="0"/>
              <a:t>irama</a:t>
            </a:r>
            <a:r>
              <a:rPr lang="en-US" sz="1400" dirty="0" smtClean="0"/>
              <a:t> </a:t>
            </a:r>
            <a:r>
              <a:rPr lang="en-US" sz="1400" dirty="0" err="1" smtClean="0"/>
              <a:t>sederhana</a:t>
            </a:r>
            <a:r>
              <a:rPr lang="en-US" sz="1400" dirty="0" smtClean="0"/>
              <a:t> </a:t>
            </a:r>
            <a:r>
              <a:rPr lang="en-US" sz="1400" dirty="0" err="1" smtClean="0"/>
              <a:t>dari</a:t>
            </a:r>
            <a:r>
              <a:rPr lang="en-US" sz="1400" dirty="0" smtClean="0"/>
              <a:t> </a:t>
            </a:r>
            <a:r>
              <a:rPr lang="en-US" sz="1400" dirty="0" err="1" smtClean="0"/>
              <a:t>kata</a:t>
            </a:r>
            <a:r>
              <a:rPr lang="en-US" sz="1400" dirty="0" smtClean="0"/>
              <a:t> yang </a:t>
            </a:r>
            <a:r>
              <a:rPr lang="en-US" sz="1400" dirty="0" err="1" smtClean="0"/>
              <a:t>diucapkan</a:t>
            </a:r>
            <a:r>
              <a:rPr lang="en-US" sz="1400" dirty="0" smtClean="0"/>
              <a:t>, </a:t>
            </a:r>
            <a:r>
              <a:rPr lang="en-US" sz="1400" dirty="0" err="1" smtClean="0"/>
              <a:t>dan</a:t>
            </a:r>
            <a:r>
              <a:rPr lang="en-US" sz="1400" dirty="0" smtClean="0"/>
              <a:t> </a:t>
            </a:r>
            <a:r>
              <a:rPr lang="en-US" sz="1400" dirty="0" err="1" smtClean="0"/>
              <a:t>dalam</a:t>
            </a:r>
            <a:r>
              <a:rPr lang="en-US" sz="1400" dirty="0" smtClean="0"/>
              <a:t> </a:t>
            </a:r>
            <a:r>
              <a:rPr lang="en-US" sz="1400" dirty="0" err="1" smtClean="0"/>
              <a:t>meng-analisis</a:t>
            </a:r>
            <a:r>
              <a:rPr lang="en-US" sz="1400" dirty="0" smtClean="0"/>
              <a:t> </a:t>
            </a:r>
            <a:r>
              <a:rPr lang="en-US" sz="1400" dirty="0" err="1" smtClean="0"/>
              <a:t>atau</a:t>
            </a:r>
            <a:r>
              <a:rPr lang="en-US" sz="1400" dirty="0" smtClean="0"/>
              <a:t> </a:t>
            </a:r>
            <a:r>
              <a:rPr lang="en-US" sz="1400" dirty="0" err="1" smtClean="0"/>
              <a:t>mengelompokan</a:t>
            </a:r>
            <a:r>
              <a:rPr lang="en-US" sz="1400" dirty="0" smtClean="0"/>
              <a:t> </a:t>
            </a:r>
            <a:r>
              <a:rPr lang="en-US" sz="1400" dirty="0" err="1" smtClean="0"/>
              <a:t>bunyi-bunyi</a:t>
            </a:r>
            <a:r>
              <a:rPr lang="en-US" sz="1400" dirty="0" smtClean="0"/>
              <a:t> (</a:t>
            </a:r>
            <a:r>
              <a:rPr lang="en-US" sz="1400" dirty="0" err="1" smtClean="0"/>
              <a:t>meskipun</a:t>
            </a:r>
            <a:r>
              <a:rPr lang="en-US" sz="1400" dirty="0" smtClean="0"/>
              <a:t> </a:t>
            </a:r>
            <a:r>
              <a:rPr lang="en-US" sz="1400" dirty="0" err="1" smtClean="0"/>
              <a:t>ketajaman</a:t>
            </a:r>
            <a:r>
              <a:rPr lang="en-US" sz="1400" dirty="0" smtClean="0"/>
              <a:t> </a:t>
            </a:r>
            <a:r>
              <a:rPr lang="en-US" sz="1400" dirty="0" err="1" smtClean="0"/>
              <a:t>pendengaran</a:t>
            </a:r>
            <a:r>
              <a:rPr lang="en-US" sz="1400" dirty="0" smtClean="0"/>
              <a:t> normal). </a:t>
            </a:r>
            <a:r>
              <a:rPr lang="en-US" sz="1400" i="1" dirty="0" err="1" smtClean="0"/>
              <a:t>Kemudian</a:t>
            </a:r>
            <a:r>
              <a:rPr lang="en-US" sz="1400" i="1" dirty="0" smtClean="0"/>
              <a:t> </a:t>
            </a:r>
            <a:r>
              <a:rPr lang="en-US" sz="1400" dirty="0" err="1" smtClean="0"/>
              <a:t>dapat</a:t>
            </a:r>
            <a:r>
              <a:rPr lang="en-US" sz="1400" dirty="0" smtClean="0"/>
              <a:t> </a:t>
            </a:r>
            <a:r>
              <a:rPr lang="en-US" sz="1400" dirty="0" err="1" smtClean="0"/>
              <a:t>terjadi</a:t>
            </a:r>
            <a:r>
              <a:rPr lang="en-US" sz="1400" dirty="0" smtClean="0"/>
              <a:t> </a:t>
            </a:r>
            <a:r>
              <a:rPr lang="en-US" sz="1400" dirty="0" err="1" smtClean="0"/>
              <a:t>kesalahan</a:t>
            </a:r>
            <a:r>
              <a:rPr lang="en-US" sz="1400" dirty="0" smtClean="0"/>
              <a:t> </a:t>
            </a:r>
            <a:r>
              <a:rPr lang="en-US" sz="1400" dirty="0" err="1" smtClean="0"/>
              <a:t>dalam</a:t>
            </a:r>
            <a:r>
              <a:rPr lang="en-US" sz="1400" dirty="0" smtClean="0"/>
              <a:t> </a:t>
            </a:r>
            <a:r>
              <a:rPr lang="en-US" sz="1400" dirty="0" err="1" smtClean="0"/>
              <a:t>kemampuan</a:t>
            </a:r>
            <a:r>
              <a:rPr lang="en-US" sz="1400" dirty="0" smtClean="0"/>
              <a:t> </a:t>
            </a:r>
            <a:r>
              <a:rPr lang="en-US" sz="1400" dirty="0" err="1" smtClean="0"/>
              <a:t>membaca</a:t>
            </a:r>
            <a:r>
              <a:rPr lang="en-US" sz="1400" dirty="0" smtClean="0"/>
              <a:t> </a:t>
            </a:r>
            <a:r>
              <a:rPr lang="en-US" sz="1400" dirty="0" err="1" smtClean="0"/>
              <a:t>lisan</a:t>
            </a:r>
            <a:r>
              <a:rPr lang="en-US" sz="1400" dirty="0" smtClean="0"/>
              <a:t>, </a:t>
            </a:r>
            <a:r>
              <a:rPr lang="en-US" sz="1400" dirty="0" err="1" smtClean="0"/>
              <a:t>seperti</a:t>
            </a:r>
            <a:r>
              <a:rPr lang="en-US" sz="1400" dirty="0" smtClean="0"/>
              <a:t> </a:t>
            </a:r>
            <a:r>
              <a:rPr lang="en-US" sz="1400" dirty="0" err="1" smtClean="0"/>
              <a:t>ditunjukkan</a:t>
            </a:r>
            <a:r>
              <a:rPr lang="en-US" sz="1400" dirty="0" smtClean="0"/>
              <a:t> </a:t>
            </a:r>
            <a:r>
              <a:rPr lang="en-US" sz="1400" dirty="0" err="1" smtClean="0"/>
              <a:t>berikut</a:t>
            </a:r>
            <a:r>
              <a:rPr lang="en-US" sz="1400" dirty="0" smtClean="0"/>
              <a:t> </a:t>
            </a:r>
            <a:r>
              <a:rPr lang="en-US" sz="1400" dirty="0" err="1" smtClean="0"/>
              <a:t>ini</a:t>
            </a:r>
            <a:r>
              <a:rPr lang="en-US" sz="1400" dirty="0" smtClean="0"/>
              <a:t>: </a:t>
            </a:r>
          </a:p>
          <a:p>
            <a:pPr marL="514350" lvl="0" indent="-514350">
              <a:buFont typeface="+mj-lt"/>
              <a:buAutoNum type="alphaLcParenR"/>
            </a:pPr>
            <a:r>
              <a:rPr lang="en-US" sz="1400" dirty="0" err="1" smtClean="0"/>
              <a:t>Ada</a:t>
            </a:r>
            <a:r>
              <a:rPr lang="en-US" sz="1400" dirty="0" smtClean="0"/>
              <a:t> </a:t>
            </a:r>
            <a:r>
              <a:rPr lang="en-US" sz="1400" dirty="0" err="1" smtClean="0"/>
              <a:t>kata-kata</a:t>
            </a:r>
            <a:r>
              <a:rPr lang="en-US" sz="1400" dirty="0" smtClean="0"/>
              <a:t> </a:t>
            </a:r>
            <a:r>
              <a:rPr lang="en-US" sz="1400" dirty="0" err="1" smtClean="0"/>
              <a:t>atau</a:t>
            </a:r>
            <a:r>
              <a:rPr lang="en-US" sz="1400" dirty="0" smtClean="0"/>
              <a:t> </a:t>
            </a:r>
            <a:r>
              <a:rPr lang="en-US" sz="1400" dirty="0" err="1" smtClean="0"/>
              <a:t>bagian-bagiannya</a:t>
            </a:r>
            <a:r>
              <a:rPr lang="en-US" sz="1400" dirty="0" smtClean="0"/>
              <a:t> yang </a:t>
            </a:r>
            <a:r>
              <a:rPr lang="en-US" sz="1400" dirty="0" err="1" smtClean="0"/>
              <a:t>mengalami</a:t>
            </a:r>
            <a:r>
              <a:rPr lang="en-US" sz="1400" dirty="0" smtClean="0"/>
              <a:t> </a:t>
            </a:r>
            <a:r>
              <a:rPr lang="en-US" sz="1400" dirty="0" err="1" smtClean="0"/>
              <a:t>penghilangan</a:t>
            </a:r>
            <a:r>
              <a:rPr lang="en-US" sz="1400" dirty="0" smtClean="0"/>
              <a:t>, </a:t>
            </a:r>
            <a:r>
              <a:rPr lang="en-US" sz="1400" dirty="0" err="1" smtClean="0"/>
              <a:t>penggantian</a:t>
            </a:r>
            <a:r>
              <a:rPr lang="en-US" sz="1400" dirty="0" smtClean="0"/>
              <a:t>, </a:t>
            </a:r>
            <a:r>
              <a:rPr lang="en-US" sz="1400" dirty="0" err="1" smtClean="0"/>
              <a:t>penyimpangan</a:t>
            </a:r>
            <a:r>
              <a:rPr lang="en-US" sz="1400" dirty="0" smtClean="0"/>
              <a:t> </a:t>
            </a:r>
            <a:r>
              <a:rPr lang="en-US" sz="1400" dirty="0" err="1" smtClean="0"/>
              <a:t>atau</a:t>
            </a:r>
            <a:r>
              <a:rPr lang="en-US" sz="1400" dirty="0" smtClean="0"/>
              <a:t> </a:t>
            </a:r>
            <a:r>
              <a:rPr lang="en-US" sz="1400" dirty="0" err="1" smtClean="0"/>
              <a:t>penambahan</a:t>
            </a:r>
            <a:r>
              <a:rPr lang="en-US" sz="1400" dirty="0" smtClean="0"/>
              <a:t>.; </a:t>
            </a:r>
          </a:p>
          <a:p>
            <a:pPr marL="514350" lvl="0" indent="-514350">
              <a:buFont typeface="+mj-lt"/>
              <a:buAutoNum type="alphaLcParenR"/>
            </a:pPr>
            <a:r>
              <a:rPr lang="en-US" sz="1400" dirty="0" smtClean="0"/>
              <a:t> </a:t>
            </a:r>
            <a:r>
              <a:rPr lang="en-US" sz="1400" dirty="0" err="1" smtClean="0"/>
              <a:t>Kecepatan</a:t>
            </a:r>
            <a:r>
              <a:rPr lang="en-US" sz="1400" dirty="0" smtClean="0"/>
              <a:t> </a:t>
            </a:r>
            <a:r>
              <a:rPr lang="en-US" sz="1400" dirty="0" err="1" smtClean="0"/>
              <a:t>membaca</a:t>
            </a:r>
            <a:r>
              <a:rPr lang="en-US" sz="1400" dirty="0" smtClean="0"/>
              <a:t> yang </a:t>
            </a:r>
            <a:r>
              <a:rPr lang="en-US" sz="1400" dirty="0" err="1" smtClean="0"/>
              <a:t>lambat</a:t>
            </a:r>
            <a:r>
              <a:rPr lang="en-US" sz="1400" dirty="0" smtClean="0"/>
              <a:t>;</a:t>
            </a:r>
          </a:p>
          <a:p>
            <a:pPr marL="514350" lvl="0" indent="-514350">
              <a:buFont typeface="+mj-lt"/>
              <a:buAutoNum type="alphaLcParenR"/>
            </a:pPr>
            <a:r>
              <a:rPr lang="en-US" sz="1400" dirty="0" err="1" smtClean="0"/>
              <a:t>Salah</a:t>
            </a:r>
            <a:r>
              <a:rPr lang="en-US" sz="1400" dirty="0" smtClean="0"/>
              <a:t> </a:t>
            </a:r>
            <a:r>
              <a:rPr lang="en-US" sz="1400" dirty="0" err="1" smtClean="0"/>
              <a:t>memulai</a:t>
            </a:r>
            <a:r>
              <a:rPr lang="en-US" sz="1400" dirty="0" smtClean="0"/>
              <a:t>, </a:t>
            </a:r>
            <a:r>
              <a:rPr lang="en-US" sz="1400" dirty="0" err="1" smtClean="0"/>
              <a:t>keraguan</a:t>
            </a:r>
            <a:r>
              <a:rPr lang="en-US" sz="1400" dirty="0" smtClean="0"/>
              <a:t> yang lama </a:t>
            </a:r>
            <a:r>
              <a:rPr lang="en-US" sz="1400" dirty="0" err="1" smtClean="0"/>
              <a:t>kehilangan</a:t>
            </a:r>
            <a:r>
              <a:rPr lang="en-US" sz="1400" dirty="0" smtClean="0"/>
              <a:t> </a:t>
            </a:r>
            <a:r>
              <a:rPr lang="en-US" sz="1400" dirty="0" err="1" smtClean="0"/>
              <a:t>bagian</a:t>
            </a:r>
            <a:r>
              <a:rPr lang="en-US" sz="1400" dirty="0" smtClean="0"/>
              <a:t> </a:t>
            </a:r>
            <a:r>
              <a:rPr lang="en-US" sz="1400" dirty="0" err="1" smtClean="0"/>
              <a:t>dari</a:t>
            </a:r>
            <a:r>
              <a:rPr lang="en-US" sz="1400" dirty="0" smtClean="0"/>
              <a:t> </a:t>
            </a:r>
            <a:r>
              <a:rPr lang="en-US" sz="1400" dirty="0" err="1" smtClean="0"/>
              <a:t>teks</a:t>
            </a:r>
            <a:r>
              <a:rPr lang="en-US" sz="1400" dirty="0" smtClean="0"/>
              <a:t> </a:t>
            </a:r>
            <a:r>
              <a:rPr lang="en-US" sz="1400" dirty="0" err="1" smtClean="0"/>
              <a:t>dan</a:t>
            </a:r>
            <a:r>
              <a:rPr lang="en-US" sz="1400" dirty="0" smtClean="0"/>
              <a:t> </a:t>
            </a:r>
            <a:r>
              <a:rPr lang="en-US" sz="1400" dirty="0" err="1" smtClean="0"/>
              <a:t>tidak</a:t>
            </a:r>
            <a:r>
              <a:rPr lang="en-US" sz="1400" dirty="0" smtClean="0"/>
              <a:t> </a:t>
            </a:r>
            <a:r>
              <a:rPr lang="en-US" sz="1400" dirty="0" err="1" smtClean="0"/>
              <a:t>tepat</a:t>
            </a:r>
            <a:r>
              <a:rPr lang="en-US" sz="1400" dirty="0" smtClean="0"/>
              <a:t> </a:t>
            </a:r>
            <a:r>
              <a:rPr lang="en-US" sz="1400" dirty="0" err="1" smtClean="0"/>
              <a:t>menyusun</a:t>
            </a:r>
            <a:r>
              <a:rPr lang="en-US" sz="1400" dirty="0" smtClean="0"/>
              <a:t> </a:t>
            </a:r>
            <a:r>
              <a:rPr lang="en-US" sz="1400" dirty="0" err="1" smtClean="0"/>
              <a:t>kalimat</a:t>
            </a:r>
            <a:r>
              <a:rPr lang="en-US" sz="1400" dirty="0" smtClean="0"/>
              <a:t>; </a:t>
            </a:r>
            <a:r>
              <a:rPr lang="en-US" sz="1400" dirty="0" err="1" smtClean="0"/>
              <a:t>dan</a:t>
            </a:r>
            <a:r>
              <a:rPr lang="en-US" sz="1400" dirty="0" smtClean="0"/>
              <a:t> </a:t>
            </a:r>
          </a:p>
          <a:p>
            <a:pPr marL="514350" lvl="0" indent="-514350">
              <a:buFont typeface="+mj-lt"/>
              <a:buAutoNum type="alphaLcParenR"/>
            </a:pPr>
            <a:r>
              <a:rPr lang="en-US" sz="1400" dirty="0" err="1" smtClean="0"/>
              <a:t>Susunan</a:t>
            </a:r>
            <a:r>
              <a:rPr lang="en-US" sz="1400" dirty="0" smtClean="0"/>
              <a:t> </a:t>
            </a:r>
            <a:r>
              <a:rPr lang="en-US" sz="1400" dirty="0" err="1" smtClean="0"/>
              <a:t>kata-kata</a:t>
            </a:r>
            <a:r>
              <a:rPr lang="en-US" sz="1400" dirty="0" smtClean="0"/>
              <a:t> yang </a:t>
            </a:r>
            <a:r>
              <a:rPr lang="en-US" sz="1400" dirty="0" err="1" smtClean="0"/>
              <a:t>terbalik</a:t>
            </a:r>
            <a:r>
              <a:rPr lang="en-US" sz="1400" dirty="0" smtClean="0"/>
              <a:t> </a:t>
            </a:r>
            <a:r>
              <a:rPr lang="en-US" sz="1400" dirty="0" err="1" smtClean="0"/>
              <a:t>dalam</a:t>
            </a:r>
            <a:r>
              <a:rPr lang="en-US" sz="1400" dirty="0" smtClean="0"/>
              <a:t> </a:t>
            </a:r>
            <a:r>
              <a:rPr lang="en-US" sz="1400" dirty="0" err="1" smtClean="0"/>
              <a:t>kalimat</a:t>
            </a:r>
            <a:r>
              <a:rPr lang="en-US" sz="1400" dirty="0" smtClean="0"/>
              <a:t>, </a:t>
            </a:r>
            <a:r>
              <a:rPr lang="en-US" sz="1400" dirty="0" err="1" smtClean="0"/>
              <a:t>atau</a:t>
            </a:r>
            <a:r>
              <a:rPr lang="en-US" sz="1400" dirty="0" smtClean="0"/>
              <a:t> </a:t>
            </a:r>
            <a:r>
              <a:rPr lang="en-US" sz="1400" dirty="0" err="1" smtClean="0"/>
              <a:t>huruf-huruf</a:t>
            </a:r>
            <a:r>
              <a:rPr lang="en-US" sz="1400" dirty="0" smtClean="0"/>
              <a:t> yang </a:t>
            </a:r>
            <a:r>
              <a:rPr lang="en-US" sz="1400" dirty="0" err="1" smtClean="0"/>
              <a:t>terbalik</a:t>
            </a:r>
            <a:r>
              <a:rPr lang="en-US" sz="1400" dirty="0" smtClean="0"/>
              <a:t> </a:t>
            </a:r>
            <a:r>
              <a:rPr lang="en-US" sz="1400" dirty="0" err="1" smtClean="0"/>
              <a:t>dalam</a:t>
            </a:r>
            <a:r>
              <a:rPr lang="en-US" sz="1400" dirty="0" smtClean="0"/>
              <a:t> </a:t>
            </a:r>
            <a:r>
              <a:rPr lang="en-US" sz="1400" dirty="0" err="1" smtClean="0"/>
              <a:t>kata-kata</a:t>
            </a:r>
            <a:r>
              <a:rPr lang="en-US" sz="1400" dirty="0" smtClean="0"/>
              <a:t>. </a:t>
            </a:r>
          </a:p>
          <a:p>
            <a:endParaRPr lang="en-US" sz="1400" dirty="0" smtClean="0"/>
          </a:p>
          <a:p>
            <a:pPr>
              <a:buNone/>
            </a:pPr>
            <a:r>
              <a:rPr lang="id-ID" sz="1400" dirty="0" smtClean="0"/>
              <a:t>	</a:t>
            </a:r>
            <a:r>
              <a:rPr lang="en-US" sz="1400" dirty="0" err="1" smtClean="0"/>
              <a:t>Dapat</a:t>
            </a:r>
            <a:r>
              <a:rPr lang="en-US" sz="1400" dirty="0" smtClean="0"/>
              <a:t> </a:t>
            </a:r>
            <a:r>
              <a:rPr lang="en-US" sz="1400" dirty="0" err="1" smtClean="0"/>
              <a:t>juga</a:t>
            </a:r>
            <a:r>
              <a:rPr lang="en-US" sz="1400" dirty="0" smtClean="0"/>
              <a:t> </a:t>
            </a:r>
            <a:r>
              <a:rPr lang="en-US" sz="1400" dirty="0" err="1" smtClean="0"/>
              <a:t>terjadi</a:t>
            </a:r>
            <a:r>
              <a:rPr lang="en-US" sz="1400" dirty="0" smtClean="0"/>
              <a:t> </a:t>
            </a:r>
            <a:r>
              <a:rPr lang="en-US" sz="1400" dirty="0" err="1" smtClean="0"/>
              <a:t>defisit</a:t>
            </a:r>
            <a:r>
              <a:rPr lang="en-US" sz="1400" dirty="0" smtClean="0"/>
              <a:t> </a:t>
            </a:r>
            <a:r>
              <a:rPr lang="en-US" sz="1400" dirty="0" err="1" smtClean="0"/>
              <a:t>dalam</a:t>
            </a:r>
            <a:r>
              <a:rPr lang="en-US" sz="1400" dirty="0" smtClean="0"/>
              <a:t> </a:t>
            </a:r>
            <a:r>
              <a:rPr lang="en-US" sz="1400" dirty="0" err="1" smtClean="0"/>
              <a:t>memahami</a:t>
            </a:r>
            <a:r>
              <a:rPr lang="en-US" sz="1400" dirty="0" smtClean="0"/>
              <a:t> </a:t>
            </a:r>
            <a:r>
              <a:rPr lang="en-US" sz="1400" dirty="0" err="1" smtClean="0"/>
              <a:t>bacaan</a:t>
            </a:r>
            <a:r>
              <a:rPr lang="en-US" sz="1400" dirty="0" smtClean="0"/>
              <a:t>, </a:t>
            </a:r>
            <a:r>
              <a:rPr lang="en-US" sz="1400" dirty="0" err="1" smtClean="0"/>
              <a:t>seperti</a:t>
            </a:r>
            <a:r>
              <a:rPr lang="en-US" sz="1400" dirty="0" smtClean="0"/>
              <a:t> </a:t>
            </a:r>
            <a:r>
              <a:rPr lang="en-US" sz="1400" dirty="0" err="1" smtClean="0"/>
              <a:t>diperlihatkan</a:t>
            </a:r>
            <a:r>
              <a:rPr lang="en-US" sz="1400" dirty="0" smtClean="0"/>
              <a:t> </a:t>
            </a:r>
            <a:r>
              <a:rPr lang="en-US" sz="1400" dirty="0" err="1" smtClean="0"/>
              <a:t>oleh</a:t>
            </a:r>
            <a:r>
              <a:rPr lang="en-US" sz="1400" dirty="0" smtClean="0"/>
              <a:t> </a:t>
            </a:r>
            <a:r>
              <a:rPr lang="en-US" sz="1400" dirty="0" err="1" smtClean="0"/>
              <a:t>contoh</a:t>
            </a:r>
            <a:r>
              <a:rPr lang="en-US" sz="1400" dirty="0" smtClean="0"/>
              <a:t>: </a:t>
            </a:r>
          </a:p>
          <a:p>
            <a:pPr marL="514350" lvl="0" indent="-514350">
              <a:buFont typeface="+mj-lt"/>
              <a:buAutoNum type="alphaLcParenR" startAt="5"/>
            </a:pPr>
            <a:r>
              <a:rPr lang="en-US" sz="1400" dirty="0" err="1" smtClean="0"/>
              <a:t>Ketidak-mampuan</a:t>
            </a:r>
            <a:r>
              <a:rPr lang="en-US" sz="1400" dirty="0" smtClean="0"/>
              <a:t> </a:t>
            </a:r>
            <a:r>
              <a:rPr lang="en-US" sz="1400" dirty="0" err="1" smtClean="0"/>
              <a:t>menyebutkan</a:t>
            </a:r>
            <a:r>
              <a:rPr lang="en-US" sz="1400" dirty="0" smtClean="0"/>
              <a:t> </a:t>
            </a:r>
            <a:r>
              <a:rPr lang="en-US" sz="1400" dirty="0" err="1" smtClean="0"/>
              <a:t>kembali</a:t>
            </a:r>
            <a:r>
              <a:rPr lang="en-US" sz="1400" dirty="0" smtClean="0"/>
              <a:t> </a:t>
            </a:r>
            <a:r>
              <a:rPr lang="en-US" sz="1400" dirty="0" err="1" smtClean="0"/>
              <a:t>isi</a:t>
            </a:r>
            <a:r>
              <a:rPr lang="en-US" sz="1400" dirty="0" smtClean="0"/>
              <a:t> </a:t>
            </a:r>
            <a:r>
              <a:rPr lang="en-US" sz="1400" dirty="0" err="1" smtClean="0"/>
              <a:t>bacaan</a:t>
            </a:r>
            <a:r>
              <a:rPr lang="en-US" sz="1400" dirty="0" smtClean="0"/>
              <a:t>; </a:t>
            </a:r>
            <a:endParaRPr lang="id-ID" sz="1400" dirty="0" smtClean="0"/>
          </a:p>
          <a:p>
            <a:pPr marL="514350" lvl="0" indent="-514350">
              <a:buFont typeface="+mj-lt"/>
              <a:buAutoNum type="alphaLcParenR" startAt="5"/>
            </a:pPr>
            <a:r>
              <a:rPr lang="en-US" sz="1400" dirty="0" err="1" smtClean="0"/>
              <a:t>Ketidak-mampuan</a:t>
            </a:r>
            <a:r>
              <a:rPr lang="en-US" sz="1400" dirty="0" smtClean="0"/>
              <a:t> </a:t>
            </a:r>
            <a:r>
              <a:rPr lang="en-US" sz="1400" dirty="0" err="1" smtClean="0"/>
              <a:t>untuk</a:t>
            </a:r>
            <a:r>
              <a:rPr lang="en-US" sz="1400" dirty="0" smtClean="0"/>
              <a:t> </a:t>
            </a:r>
            <a:r>
              <a:rPr lang="en-US" sz="1400" dirty="0" err="1" smtClean="0"/>
              <a:t>menarik</a:t>
            </a:r>
            <a:r>
              <a:rPr lang="en-US" sz="1400" dirty="0" smtClean="0"/>
              <a:t> </a:t>
            </a:r>
            <a:r>
              <a:rPr lang="en-US" sz="1400" dirty="0" err="1" smtClean="0"/>
              <a:t>kesimpulan</a:t>
            </a:r>
            <a:r>
              <a:rPr lang="en-US" sz="1400" dirty="0" smtClean="0"/>
              <a:t> </a:t>
            </a:r>
            <a:r>
              <a:rPr lang="en-US" sz="1400" dirty="0" err="1" smtClean="0"/>
              <a:t>dari</a:t>
            </a:r>
            <a:r>
              <a:rPr lang="en-US" sz="1400" dirty="0" smtClean="0"/>
              <a:t> </a:t>
            </a:r>
            <a:r>
              <a:rPr lang="en-US" sz="1400" dirty="0" err="1" smtClean="0"/>
              <a:t>materi</a:t>
            </a:r>
            <a:r>
              <a:rPr lang="en-US" sz="1400" dirty="0" smtClean="0"/>
              <a:t> </a:t>
            </a:r>
            <a:r>
              <a:rPr lang="en-US" sz="1400" dirty="0" err="1" smtClean="0"/>
              <a:t>bacaan</a:t>
            </a:r>
            <a:r>
              <a:rPr lang="en-US" sz="1400" dirty="0" smtClean="0"/>
              <a:t>; </a:t>
            </a:r>
            <a:r>
              <a:rPr lang="en-US" sz="1400" dirty="0" err="1" smtClean="0"/>
              <a:t>dan</a:t>
            </a:r>
            <a:r>
              <a:rPr lang="en-US" sz="1400" dirty="0" smtClean="0"/>
              <a:t> </a:t>
            </a:r>
            <a:endParaRPr lang="id-ID" sz="1400" dirty="0" smtClean="0"/>
          </a:p>
          <a:p>
            <a:pPr marL="514350" lvl="0" indent="-514350">
              <a:buFont typeface="+mj-lt"/>
              <a:buAutoNum type="alphaLcParenR" startAt="5"/>
            </a:pPr>
            <a:r>
              <a:rPr lang="en-US" sz="1400" dirty="0" err="1" smtClean="0"/>
              <a:t>Dalam</a:t>
            </a:r>
            <a:r>
              <a:rPr lang="en-US" sz="1400" dirty="0" smtClean="0"/>
              <a:t> </a:t>
            </a:r>
            <a:r>
              <a:rPr lang="en-US" sz="1400" dirty="0" err="1" smtClean="0"/>
              <a:t>menjawab</a:t>
            </a:r>
            <a:r>
              <a:rPr lang="en-US" sz="1400" dirty="0" smtClean="0"/>
              <a:t> </a:t>
            </a:r>
            <a:r>
              <a:rPr lang="en-US" sz="1400" dirty="0" err="1" smtClean="0"/>
              <a:t>pertanyaan</a:t>
            </a:r>
            <a:r>
              <a:rPr lang="en-US" sz="1400" dirty="0" smtClean="0"/>
              <a:t> </a:t>
            </a:r>
            <a:r>
              <a:rPr lang="en-US" sz="1400" dirty="0" err="1" smtClean="0"/>
              <a:t>perihal</a:t>
            </a:r>
            <a:r>
              <a:rPr lang="en-US" sz="1400" dirty="0" smtClean="0"/>
              <a:t> </a:t>
            </a:r>
            <a:r>
              <a:rPr lang="en-US" sz="1400" dirty="0" err="1" smtClean="0"/>
              <a:t>sesuatu</a:t>
            </a:r>
            <a:r>
              <a:rPr lang="en-US" sz="1400" dirty="0" smtClean="0"/>
              <a:t> </a:t>
            </a:r>
            <a:r>
              <a:rPr lang="en-US" sz="1400" dirty="0" err="1" smtClean="0"/>
              <a:t>bacaan</a:t>
            </a:r>
            <a:r>
              <a:rPr lang="en-US" sz="1400" dirty="0" smtClean="0"/>
              <a:t>, </a:t>
            </a:r>
            <a:r>
              <a:rPr lang="en-US" sz="1400" dirty="0" err="1" smtClean="0"/>
              <a:t>lebih</a:t>
            </a:r>
            <a:r>
              <a:rPr lang="en-US" sz="1400" dirty="0" smtClean="0"/>
              <a:t> </a:t>
            </a:r>
            <a:r>
              <a:rPr lang="en-US" sz="1400" dirty="0" err="1" smtClean="0"/>
              <a:t>menggunakan</a:t>
            </a:r>
            <a:r>
              <a:rPr lang="en-US" sz="1400" dirty="0" smtClean="0"/>
              <a:t> </a:t>
            </a:r>
            <a:r>
              <a:rPr lang="en-US" sz="1400" dirty="0" err="1" smtClean="0"/>
              <a:t>pengetahuan</a:t>
            </a:r>
            <a:r>
              <a:rPr lang="en-US" sz="1400" dirty="0" smtClean="0"/>
              <a:t> </a:t>
            </a:r>
            <a:r>
              <a:rPr lang="en-US" sz="1400" dirty="0" err="1" smtClean="0"/>
              <a:t>umum</a:t>
            </a:r>
            <a:r>
              <a:rPr lang="en-US" sz="1400" dirty="0" smtClean="0"/>
              <a:t> </a:t>
            </a:r>
            <a:r>
              <a:rPr lang="en-US" sz="1400" dirty="0" err="1" smtClean="0"/>
              <a:t>sebagai</a:t>
            </a:r>
            <a:r>
              <a:rPr lang="en-US" sz="1400" dirty="0" smtClean="0"/>
              <a:t> </a:t>
            </a:r>
            <a:r>
              <a:rPr lang="en-US" sz="1400" dirty="0" err="1" smtClean="0"/>
              <a:t>latar</a:t>
            </a:r>
            <a:r>
              <a:rPr lang="en-US" sz="1400" dirty="0" smtClean="0"/>
              <a:t> </a:t>
            </a:r>
            <a:r>
              <a:rPr lang="en-US" sz="1400" dirty="0" err="1" smtClean="0"/>
              <a:t>belakang</a:t>
            </a:r>
            <a:r>
              <a:rPr lang="en-US" sz="1400" dirty="0" smtClean="0"/>
              <a:t> </a:t>
            </a:r>
            <a:r>
              <a:rPr lang="en-US" sz="1400" dirty="0" err="1" smtClean="0"/>
              <a:t>informasi</a:t>
            </a:r>
            <a:r>
              <a:rPr lang="en-US" sz="1400" dirty="0" smtClean="0"/>
              <a:t> </a:t>
            </a:r>
            <a:r>
              <a:rPr lang="en-US" sz="1400" dirty="0" err="1" smtClean="0"/>
              <a:t>daripada</a:t>
            </a:r>
            <a:r>
              <a:rPr lang="en-US" sz="1400" dirty="0" smtClean="0"/>
              <a:t> </a:t>
            </a:r>
            <a:r>
              <a:rPr lang="en-US" sz="1400" dirty="0" err="1" smtClean="0"/>
              <a:t>informasi</a:t>
            </a:r>
            <a:r>
              <a:rPr lang="en-US" sz="1400" dirty="0" smtClean="0"/>
              <a:t> yang </a:t>
            </a:r>
            <a:r>
              <a:rPr lang="en-US" sz="1400" dirty="0" err="1" smtClean="0"/>
              <a:t>berasal</a:t>
            </a:r>
            <a:r>
              <a:rPr lang="en-US" sz="1400" dirty="0" smtClean="0"/>
              <a:t> </a:t>
            </a:r>
            <a:r>
              <a:rPr lang="en-US" sz="1400" dirty="0" err="1" smtClean="0"/>
              <a:t>dari</a:t>
            </a:r>
            <a:r>
              <a:rPr lang="en-US" sz="1400" dirty="0" smtClean="0"/>
              <a:t> </a:t>
            </a:r>
            <a:r>
              <a:rPr lang="en-US" sz="1400" dirty="0" err="1" smtClean="0"/>
              <a:t>materi</a:t>
            </a:r>
            <a:r>
              <a:rPr lang="en-US" sz="1400" dirty="0" smtClean="0"/>
              <a:t> </a:t>
            </a:r>
            <a:r>
              <a:rPr lang="en-US" sz="1400" dirty="0" err="1" smtClean="0"/>
              <a:t>bacaan</a:t>
            </a:r>
            <a:r>
              <a:rPr lang="en-US" sz="1400" dirty="0" smtClean="0"/>
              <a:t> </a:t>
            </a:r>
            <a:r>
              <a:rPr lang="en-US" sz="1400" dirty="0" err="1" smtClean="0"/>
              <a:t>tersebut</a:t>
            </a:r>
            <a:r>
              <a:rPr lang="en-US" sz="1400" dirty="0" smtClean="0"/>
              <a:t>. </a:t>
            </a:r>
          </a:p>
          <a:p>
            <a:endParaRPr lang="en-US" sz="1400" dirty="0" smtClean="0"/>
          </a:p>
          <a:p>
            <a:pPr>
              <a:buNone/>
            </a:pPr>
            <a:r>
              <a:rPr lang="id-ID" sz="1400" dirty="0" smtClean="0"/>
              <a:t>	</a:t>
            </a:r>
            <a:r>
              <a:rPr lang="en-US" sz="1400" dirty="0" err="1" smtClean="0"/>
              <a:t>Gangguan</a:t>
            </a:r>
            <a:r>
              <a:rPr lang="en-US" sz="1400" dirty="0" smtClean="0"/>
              <a:t> </a:t>
            </a:r>
            <a:r>
              <a:rPr lang="en-US" sz="1400" dirty="0" err="1" smtClean="0"/>
              <a:t>emosional</a:t>
            </a:r>
            <a:r>
              <a:rPr lang="en-US" sz="1400" dirty="0" smtClean="0"/>
              <a:t> </a:t>
            </a:r>
            <a:r>
              <a:rPr lang="en-US" sz="1400" dirty="0" err="1" smtClean="0"/>
              <a:t>dan</a:t>
            </a:r>
            <a:r>
              <a:rPr lang="en-US" sz="1400" dirty="0" smtClean="0"/>
              <a:t>/</a:t>
            </a:r>
            <a:r>
              <a:rPr lang="en-US" sz="1400" dirty="0" err="1" smtClean="0"/>
              <a:t>atau</a:t>
            </a:r>
            <a:r>
              <a:rPr lang="en-US" sz="1400" dirty="0" smtClean="0"/>
              <a:t> </a:t>
            </a:r>
            <a:r>
              <a:rPr lang="en-US" sz="1400" dirty="0" err="1" smtClean="0"/>
              <a:t>perilaku</a:t>
            </a:r>
            <a:r>
              <a:rPr lang="en-US" sz="1400" dirty="0" smtClean="0"/>
              <a:t> yang </a:t>
            </a:r>
            <a:r>
              <a:rPr lang="en-US" sz="1400" dirty="0" err="1" smtClean="0"/>
              <a:t>menyertai</a:t>
            </a:r>
            <a:r>
              <a:rPr lang="en-US" sz="1400" dirty="0" smtClean="0"/>
              <a:t> </a:t>
            </a:r>
            <a:r>
              <a:rPr lang="en-US" sz="1400" dirty="0" err="1" smtClean="0"/>
              <a:t>biasanya</a:t>
            </a:r>
            <a:r>
              <a:rPr lang="en-US" sz="1400" dirty="0" smtClean="0"/>
              <a:t> </a:t>
            </a:r>
            <a:r>
              <a:rPr lang="en-US" sz="1400" dirty="0" err="1" smtClean="0"/>
              <a:t>timbul</a:t>
            </a:r>
            <a:r>
              <a:rPr lang="en-US" sz="1400" dirty="0" smtClean="0"/>
              <a:t> </a:t>
            </a:r>
            <a:r>
              <a:rPr lang="en-US" sz="1400" dirty="0" err="1" smtClean="0"/>
              <a:t>pada</a:t>
            </a:r>
            <a:r>
              <a:rPr lang="en-US" sz="1400" dirty="0" smtClean="0"/>
              <a:t> </a:t>
            </a:r>
            <a:r>
              <a:rPr lang="en-US" sz="1400" dirty="0" err="1" smtClean="0"/>
              <a:t>masa</a:t>
            </a:r>
            <a:r>
              <a:rPr lang="en-US" sz="1400" dirty="0" smtClean="0"/>
              <a:t> </a:t>
            </a:r>
            <a:r>
              <a:rPr lang="en-US" sz="1400" dirty="0" err="1" smtClean="0"/>
              <a:t>usia</a:t>
            </a:r>
            <a:r>
              <a:rPr lang="en-US" sz="1400" dirty="0" smtClean="0"/>
              <a:t> </a:t>
            </a:r>
            <a:r>
              <a:rPr lang="en-US" sz="1400" dirty="0" err="1" smtClean="0"/>
              <a:t>sekolah</a:t>
            </a:r>
            <a:r>
              <a:rPr lang="en-US" sz="1400" dirty="0" smtClean="0"/>
              <a:t>. </a:t>
            </a:r>
            <a:r>
              <a:rPr lang="en-US" sz="1400" dirty="0" err="1" smtClean="0"/>
              <a:t>Masalah</a:t>
            </a:r>
            <a:r>
              <a:rPr lang="en-US" sz="1400" dirty="0" smtClean="0"/>
              <a:t> </a:t>
            </a:r>
            <a:r>
              <a:rPr lang="en-US" sz="1400" dirty="0" err="1" smtClean="0"/>
              <a:t>emosional</a:t>
            </a:r>
            <a:r>
              <a:rPr lang="en-US" sz="1400" dirty="0" smtClean="0"/>
              <a:t> </a:t>
            </a:r>
            <a:r>
              <a:rPr lang="en-US" sz="1400" dirty="0" err="1" smtClean="0"/>
              <a:t>biasanya</a:t>
            </a:r>
            <a:r>
              <a:rPr lang="en-US" sz="1400" dirty="0" smtClean="0"/>
              <a:t> </a:t>
            </a:r>
            <a:r>
              <a:rPr lang="en-US" sz="1400" dirty="0" err="1" smtClean="0"/>
              <a:t>lebih</a:t>
            </a:r>
            <a:r>
              <a:rPr lang="en-US" sz="1400" dirty="0" smtClean="0"/>
              <a:t> </a:t>
            </a:r>
            <a:r>
              <a:rPr lang="en-US" sz="1400" dirty="0" err="1" smtClean="0"/>
              <a:t>banyak</a:t>
            </a:r>
            <a:r>
              <a:rPr lang="en-US" sz="1400" dirty="0" smtClean="0"/>
              <a:t> </a:t>
            </a:r>
            <a:r>
              <a:rPr lang="en-US" sz="1400" dirty="0" err="1" smtClean="0"/>
              <a:t>pada</a:t>
            </a:r>
            <a:r>
              <a:rPr lang="en-US" sz="1400" dirty="0" smtClean="0"/>
              <a:t> </a:t>
            </a:r>
            <a:r>
              <a:rPr lang="en-US" sz="1400" dirty="0" err="1" smtClean="0"/>
              <a:t>masa</a:t>
            </a:r>
            <a:r>
              <a:rPr lang="en-US" sz="1400" dirty="0" smtClean="0"/>
              <a:t> </a:t>
            </a:r>
            <a:r>
              <a:rPr lang="en-US" sz="1400" dirty="0" err="1" smtClean="0"/>
              <a:t>tahun</a:t>
            </a:r>
            <a:r>
              <a:rPr lang="en-US" sz="1400" dirty="0" smtClean="0"/>
              <a:t> </a:t>
            </a:r>
            <a:r>
              <a:rPr lang="en-US" sz="1400" dirty="0" err="1" smtClean="0"/>
              <a:t>pertama</a:t>
            </a:r>
            <a:r>
              <a:rPr lang="en-US" sz="1400" dirty="0" smtClean="0"/>
              <a:t> </a:t>
            </a:r>
            <a:r>
              <a:rPr lang="en-US" sz="1400" dirty="0" err="1" smtClean="0"/>
              <a:t>sekolah</a:t>
            </a:r>
            <a:r>
              <a:rPr lang="en-US" sz="1400" dirty="0" smtClean="0"/>
              <a:t>, </a:t>
            </a:r>
            <a:r>
              <a:rPr lang="en-US" sz="1400" dirty="0" err="1" smtClean="0"/>
              <a:t>tetapi</a:t>
            </a:r>
            <a:r>
              <a:rPr lang="en-US" sz="1400" dirty="0" smtClean="0"/>
              <a:t> </a:t>
            </a:r>
            <a:r>
              <a:rPr lang="en-US" sz="1400" dirty="0" err="1" smtClean="0"/>
              <a:t>gangguan</a:t>
            </a:r>
            <a:r>
              <a:rPr lang="en-US" sz="1400" dirty="0" smtClean="0"/>
              <a:t> </a:t>
            </a:r>
            <a:r>
              <a:rPr lang="en-US" sz="1400" dirty="0" err="1" smtClean="0"/>
              <a:t>perilaku</a:t>
            </a:r>
            <a:r>
              <a:rPr lang="en-US" sz="1400" dirty="0" smtClean="0"/>
              <a:t> </a:t>
            </a:r>
            <a:r>
              <a:rPr lang="en-US" sz="1400" dirty="0" err="1" smtClean="0"/>
              <a:t>dan</a:t>
            </a:r>
            <a:r>
              <a:rPr lang="en-US" sz="1400" dirty="0" smtClean="0"/>
              <a:t> </a:t>
            </a:r>
            <a:r>
              <a:rPr lang="en-US" sz="1400" dirty="0" err="1" smtClean="0"/>
              <a:t>sindrom</a:t>
            </a:r>
            <a:r>
              <a:rPr lang="en-US" sz="1400" dirty="0" smtClean="0"/>
              <a:t> </a:t>
            </a:r>
            <a:r>
              <a:rPr lang="en-US" sz="1400" dirty="0" err="1" smtClean="0"/>
              <a:t>hiperaktivitas</a:t>
            </a:r>
            <a:r>
              <a:rPr lang="en-US" sz="1400" dirty="0" smtClean="0"/>
              <a:t> </a:t>
            </a:r>
            <a:r>
              <a:rPr lang="en-US" sz="1400" dirty="0" err="1" smtClean="0"/>
              <a:t>hampir</a:t>
            </a:r>
            <a:r>
              <a:rPr lang="en-US" sz="1400" dirty="0" smtClean="0"/>
              <a:t> </a:t>
            </a:r>
            <a:r>
              <a:rPr lang="en-US" sz="1400" dirty="0" err="1" smtClean="0"/>
              <a:t>selalu</a:t>
            </a:r>
            <a:r>
              <a:rPr lang="en-US" sz="1400" dirty="0" smtClean="0"/>
              <a:t> </a:t>
            </a:r>
            <a:r>
              <a:rPr lang="en-US" sz="1400" dirty="0" err="1" smtClean="0"/>
              <a:t>ada</a:t>
            </a:r>
            <a:r>
              <a:rPr lang="en-US" sz="1400" dirty="0" smtClean="0"/>
              <a:t> </a:t>
            </a:r>
            <a:r>
              <a:rPr lang="en-US" sz="1400" dirty="0" err="1" smtClean="0"/>
              <a:t>pada</a:t>
            </a:r>
            <a:r>
              <a:rPr lang="en-US" sz="1400" dirty="0" smtClean="0"/>
              <a:t> </a:t>
            </a:r>
            <a:r>
              <a:rPr lang="en-US" sz="1400" dirty="0" err="1" smtClean="0"/>
              <a:t>akhir</a:t>
            </a:r>
            <a:r>
              <a:rPr lang="en-US" sz="1400" dirty="0" smtClean="0"/>
              <a:t> </a:t>
            </a:r>
            <a:r>
              <a:rPr lang="en-US" sz="1400" dirty="0" err="1" smtClean="0"/>
              <a:t>masa</a:t>
            </a:r>
            <a:r>
              <a:rPr lang="en-US" sz="1400" dirty="0" smtClean="0"/>
              <a:t> </a:t>
            </a:r>
            <a:r>
              <a:rPr lang="en-US" sz="1400" dirty="0" err="1" smtClean="0"/>
              <a:t>kanak</a:t>
            </a:r>
            <a:r>
              <a:rPr lang="en-US" sz="1400" dirty="0" smtClean="0"/>
              <a:t> </a:t>
            </a:r>
            <a:r>
              <a:rPr lang="en-US" sz="1400" dirty="0" err="1" smtClean="0"/>
              <a:t>dan</a:t>
            </a:r>
            <a:r>
              <a:rPr lang="en-US" sz="1400" dirty="0" smtClean="0"/>
              <a:t> </a:t>
            </a:r>
            <a:r>
              <a:rPr lang="en-US" sz="1400" dirty="0" err="1" smtClean="0"/>
              <a:t>remaja</a:t>
            </a:r>
            <a:r>
              <a:rPr lang="id-ID" sz="1400" dirty="0" smtClean="0"/>
              <a:t>.</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id-ID" sz="2400" dirty="0" smtClean="0"/>
              <a:t>	</a:t>
            </a:r>
            <a:r>
              <a:rPr lang="en-US" sz="2400" dirty="0" smtClean="0"/>
              <a:t> </a:t>
            </a:r>
            <a:r>
              <a:rPr lang="en-US" sz="2400" dirty="0" smtClean="0">
                <a:solidFill>
                  <a:srgbClr val="FF0000"/>
                </a:solidFill>
                <a:sym typeface="+mn-ea"/>
              </a:rPr>
              <a:t>F81.1</a:t>
            </a:r>
            <a:r>
              <a:rPr lang="en-US" sz="2400" dirty="0" smtClean="0">
                <a:sym typeface="+mn-ea"/>
              </a:rPr>
              <a:t> </a:t>
            </a:r>
            <a:r>
              <a:rPr lang="en-US" sz="2400" dirty="0" err="1" smtClean="0">
                <a:sym typeface="+mn-ea"/>
              </a:rPr>
              <a:t>Gangguan</a:t>
            </a:r>
            <a:r>
              <a:rPr lang="en-US" sz="2400" dirty="0" smtClean="0">
                <a:sym typeface="+mn-ea"/>
              </a:rPr>
              <a:t> </a:t>
            </a:r>
            <a:r>
              <a:rPr lang="en-US" sz="2400" dirty="0" err="1" smtClean="0">
                <a:sym typeface="+mn-ea"/>
              </a:rPr>
              <a:t>Mengeja</a:t>
            </a:r>
            <a:r>
              <a:rPr lang="en-US" sz="2400" dirty="0" smtClean="0">
                <a:sym typeface="+mn-ea"/>
              </a:rPr>
              <a:t> </a:t>
            </a:r>
            <a:r>
              <a:rPr lang="en-US" sz="2400" dirty="0" err="1" smtClean="0">
                <a:sym typeface="+mn-ea"/>
              </a:rPr>
              <a:t>Khas</a:t>
            </a:r>
            <a:endParaRPr lang="en-US" sz="2400" dirty="0" smtClean="0"/>
          </a:p>
          <a:p>
            <a:pPr>
              <a:buNone/>
            </a:pPr>
            <a:r>
              <a:rPr lang="id-ID" sz="2400" i="1" dirty="0" smtClean="0"/>
              <a:t>	</a:t>
            </a:r>
            <a:r>
              <a:rPr lang="en-US" sz="2400" i="1" dirty="0" err="1" smtClean="0"/>
              <a:t>Pedoman</a:t>
            </a:r>
            <a:r>
              <a:rPr lang="en-US" sz="2400" i="1" dirty="0" smtClean="0"/>
              <a:t> </a:t>
            </a:r>
            <a:r>
              <a:rPr lang="en-US" sz="2400" i="1" dirty="0" err="1" smtClean="0"/>
              <a:t>Diagnostik</a:t>
            </a:r>
            <a:r>
              <a:rPr lang="en-US" sz="2400" i="1" dirty="0" smtClean="0"/>
              <a:t> </a:t>
            </a:r>
            <a:endParaRPr lang="id-ID" sz="2400" i="1" dirty="0" smtClean="0"/>
          </a:p>
          <a:p>
            <a:endParaRPr lang="en-US" sz="2400" dirty="0" smtClean="0"/>
          </a:p>
          <a:p>
            <a:pPr lvl="0"/>
            <a:r>
              <a:rPr lang="en-US" sz="2400" dirty="0" err="1" smtClean="0"/>
              <a:t>Gambaran</a:t>
            </a:r>
            <a:r>
              <a:rPr lang="en-US" sz="2400" dirty="0" smtClean="0"/>
              <a:t> </a:t>
            </a:r>
            <a:r>
              <a:rPr lang="en-US" sz="2400" dirty="0" err="1" smtClean="0"/>
              <a:t>utama</a:t>
            </a:r>
            <a:r>
              <a:rPr lang="en-US" sz="2400" dirty="0" smtClean="0"/>
              <a:t> </a:t>
            </a:r>
            <a:r>
              <a:rPr lang="en-US" sz="2400" dirty="0" err="1" smtClean="0"/>
              <a:t>dari</a:t>
            </a:r>
            <a:r>
              <a:rPr lang="en-US" sz="2400" dirty="0" smtClean="0"/>
              <a:t> </a:t>
            </a:r>
            <a:r>
              <a:rPr lang="en-US" sz="2400" dirty="0" err="1" smtClean="0"/>
              <a:t>gangguan</a:t>
            </a:r>
            <a:r>
              <a:rPr lang="en-US" sz="2400" dirty="0" smtClean="0"/>
              <a:t> </a:t>
            </a:r>
            <a:r>
              <a:rPr lang="en-US" sz="2400" dirty="0" err="1" smtClean="0"/>
              <a:t>ini</a:t>
            </a:r>
            <a:r>
              <a:rPr lang="en-US" sz="2400" dirty="0" smtClean="0"/>
              <a:t> </a:t>
            </a:r>
            <a:r>
              <a:rPr lang="en-US" sz="2400" dirty="0" err="1" smtClean="0"/>
              <a:t>adalah</a:t>
            </a:r>
            <a:r>
              <a:rPr lang="en-US" sz="2400" dirty="0" smtClean="0"/>
              <a:t> </a:t>
            </a:r>
            <a:r>
              <a:rPr lang="en-US" sz="2400" dirty="0" err="1" smtClean="0"/>
              <a:t>hendaya</a:t>
            </a:r>
            <a:r>
              <a:rPr lang="en-US" sz="2400" dirty="0" smtClean="0"/>
              <a:t> yang </a:t>
            </a:r>
            <a:r>
              <a:rPr lang="en-US" sz="2400" dirty="0" err="1" smtClean="0"/>
              <a:t>khas</a:t>
            </a:r>
            <a:r>
              <a:rPr lang="en-US" sz="2400" dirty="0" smtClean="0"/>
              <a:t> </a:t>
            </a:r>
            <a:r>
              <a:rPr lang="en-US" sz="2400" dirty="0" err="1" smtClean="0"/>
              <a:t>dan</a:t>
            </a:r>
            <a:r>
              <a:rPr lang="en-US" sz="2400" dirty="0" smtClean="0"/>
              <a:t> </a:t>
            </a:r>
            <a:r>
              <a:rPr lang="en-US" sz="2400" dirty="0" err="1" smtClean="0"/>
              <a:t>bermakna</a:t>
            </a:r>
            <a:r>
              <a:rPr lang="en-US" sz="2400" dirty="0" smtClean="0"/>
              <a:t> </a:t>
            </a:r>
            <a:r>
              <a:rPr lang="en-US" sz="2400" dirty="0" err="1" smtClean="0"/>
              <a:t>dalam</a:t>
            </a:r>
            <a:r>
              <a:rPr lang="en-US" sz="2400" dirty="0" smtClean="0"/>
              <a:t> </a:t>
            </a:r>
            <a:r>
              <a:rPr lang="en-US" sz="2400" dirty="0" err="1" smtClean="0"/>
              <a:t>perkembangan</a:t>
            </a:r>
            <a:r>
              <a:rPr lang="en-US" sz="2400" dirty="0" smtClean="0"/>
              <a:t> </a:t>
            </a:r>
            <a:r>
              <a:rPr lang="en-US" sz="2400" dirty="0" err="1" smtClean="0"/>
              <a:t>kemampuanmengeja</a:t>
            </a:r>
            <a:r>
              <a:rPr lang="en-US" sz="2400" dirty="0" smtClean="0"/>
              <a:t> </a:t>
            </a:r>
            <a:r>
              <a:rPr lang="en-US" sz="2400" i="1" dirty="0" err="1" smtClean="0"/>
              <a:t>tanpa</a:t>
            </a:r>
            <a:r>
              <a:rPr lang="en-US" sz="2400" i="1" dirty="0" smtClean="0"/>
              <a:t> </a:t>
            </a:r>
            <a:r>
              <a:rPr lang="en-US" sz="2400" i="1" dirty="0" err="1" smtClean="0"/>
              <a:t>riwayat</a:t>
            </a:r>
            <a:r>
              <a:rPr lang="en-US" sz="2400" i="1" dirty="0" smtClean="0"/>
              <a:t> </a:t>
            </a:r>
            <a:r>
              <a:rPr lang="en-US" sz="2400" i="1" dirty="0" err="1" smtClean="0"/>
              <a:t>gangguan</a:t>
            </a:r>
            <a:r>
              <a:rPr lang="en-US" sz="2400" i="1" dirty="0" smtClean="0"/>
              <a:t> </a:t>
            </a:r>
            <a:r>
              <a:rPr lang="en-US" sz="2400" i="1" dirty="0" err="1" smtClean="0"/>
              <a:t>membaca</a:t>
            </a:r>
            <a:r>
              <a:rPr lang="en-US" sz="2400" i="1" dirty="0" smtClean="0"/>
              <a:t> </a:t>
            </a:r>
            <a:r>
              <a:rPr lang="en-US" sz="2400" i="1" dirty="0" err="1" smtClean="0"/>
              <a:t>khas</a:t>
            </a:r>
            <a:r>
              <a:rPr lang="en-US" sz="2400" i="1" dirty="0" smtClean="0"/>
              <a:t>, </a:t>
            </a:r>
            <a:r>
              <a:rPr lang="en-US" sz="2400" dirty="0" smtClean="0"/>
              <a:t>yang </a:t>
            </a:r>
            <a:r>
              <a:rPr lang="en-US" sz="2400" dirty="0" err="1" smtClean="0"/>
              <a:t>bukan</a:t>
            </a:r>
            <a:r>
              <a:rPr lang="en-US" sz="2400" dirty="0" smtClean="0"/>
              <a:t> </a:t>
            </a:r>
            <a:r>
              <a:rPr lang="en-US" sz="2400" dirty="0" err="1" smtClean="0"/>
              <a:t>disebabkan</a:t>
            </a:r>
            <a:r>
              <a:rPr lang="en-US" sz="2400" dirty="0" smtClean="0"/>
              <a:t> </a:t>
            </a:r>
            <a:r>
              <a:rPr lang="en-US" sz="2400" dirty="0" err="1" smtClean="0"/>
              <a:t>oleh</a:t>
            </a:r>
            <a:r>
              <a:rPr lang="en-US" sz="2400" dirty="0" smtClean="0"/>
              <a:t> </a:t>
            </a:r>
            <a:r>
              <a:rPr lang="en-US" sz="2400" dirty="0" err="1" smtClean="0"/>
              <a:t>rendahnya</a:t>
            </a:r>
            <a:r>
              <a:rPr lang="en-US" sz="2400" dirty="0" smtClean="0"/>
              <a:t> </a:t>
            </a:r>
            <a:r>
              <a:rPr lang="en-US" sz="2400" dirty="0" err="1" smtClean="0"/>
              <a:t>usia</a:t>
            </a:r>
            <a:r>
              <a:rPr lang="en-US" sz="2400" dirty="0" smtClean="0"/>
              <a:t> mental, </a:t>
            </a:r>
            <a:r>
              <a:rPr lang="en-US" sz="2400" dirty="0" err="1" smtClean="0"/>
              <a:t>pendidikan</a:t>
            </a:r>
            <a:r>
              <a:rPr lang="en-US" sz="2400" dirty="0" smtClean="0"/>
              <a:t> </a:t>
            </a:r>
            <a:r>
              <a:rPr lang="en-US" sz="2400" dirty="0" err="1" smtClean="0"/>
              <a:t>sekolah</a:t>
            </a:r>
            <a:r>
              <a:rPr lang="en-US" sz="2400" dirty="0" smtClean="0"/>
              <a:t> yang </a:t>
            </a:r>
            <a:r>
              <a:rPr lang="en-US" sz="2400" dirty="0" err="1" smtClean="0"/>
              <a:t>tidak</a:t>
            </a:r>
            <a:r>
              <a:rPr lang="en-US" sz="2400" dirty="0" smtClean="0"/>
              <a:t> </a:t>
            </a:r>
            <a:r>
              <a:rPr lang="en-US" sz="2400" dirty="0" err="1" smtClean="0"/>
              <a:t>adekuat</a:t>
            </a:r>
            <a:r>
              <a:rPr lang="en-US" sz="2400" dirty="0" smtClean="0"/>
              <a:t>, </a:t>
            </a:r>
            <a:r>
              <a:rPr lang="en-US" sz="2400" dirty="0" err="1" smtClean="0"/>
              <a:t>masalah</a:t>
            </a:r>
            <a:r>
              <a:rPr lang="en-US" sz="2400" dirty="0" smtClean="0"/>
              <a:t> </a:t>
            </a:r>
            <a:r>
              <a:rPr lang="en-US" sz="2400" dirty="0" err="1" smtClean="0"/>
              <a:t>ketajaman</a:t>
            </a:r>
            <a:r>
              <a:rPr lang="en-US" sz="2400" dirty="0" smtClean="0"/>
              <a:t> </a:t>
            </a:r>
            <a:r>
              <a:rPr lang="en-US" sz="2400" dirty="0" err="1" smtClean="0"/>
              <a:t>penglihatan</a:t>
            </a:r>
            <a:r>
              <a:rPr lang="en-US" sz="2400" dirty="0" smtClean="0"/>
              <a:t>, </a:t>
            </a:r>
            <a:r>
              <a:rPr lang="en-US" sz="2400" dirty="0" err="1" smtClean="0"/>
              <a:t>pendengaran</a:t>
            </a:r>
            <a:r>
              <a:rPr lang="en-US" sz="2400" dirty="0" smtClean="0"/>
              <a:t> </a:t>
            </a:r>
            <a:r>
              <a:rPr lang="en-US" sz="2400" dirty="0" err="1" smtClean="0"/>
              <a:t>atau</a:t>
            </a:r>
            <a:r>
              <a:rPr lang="en-US" sz="2400" dirty="0" smtClean="0"/>
              <a:t> </a:t>
            </a:r>
            <a:r>
              <a:rPr lang="en-US" sz="2400" dirty="0" err="1" smtClean="0"/>
              <a:t>fungsi</a:t>
            </a:r>
            <a:r>
              <a:rPr lang="en-US" sz="2400" dirty="0" smtClean="0"/>
              <a:t> </a:t>
            </a:r>
            <a:r>
              <a:rPr lang="en-US" sz="2400" dirty="0" err="1" smtClean="0"/>
              <a:t>neurologis</a:t>
            </a:r>
            <a:r>
              <a:rPr lang="en-US" sz="2400" dirty="0" smtClean="0"/>
              <a:t>, </a:t>
            </a:r>
            <a:r>
              <a:rPr lang="en-US" sz="2400" dirty="0" err="1" smtClean="0"/>
              <a:t>dan</a:t>
            </a:r>
            <a:r>
              <a:rPr lang="en-US" sz="2400" dirty="0" smtClean="0"/>
              <a:t> </a:t>
            </a:r>
            <a:r>
              <a:rPr lang="en-US" sz="2400" dirty="0" err="1" smtClean="0"/>
              <a:t>juga</a:t>
            </a:r>
            <a:r>
              <a:rPr lang="en-US" sz="2400" dirty="0" smtClean="0"/>
              <a:t> </a:t>
            </a:r>
            <a:r>
              <a:rPr lang="en-US" sz="2400" dirty="0" err="1" smtClean="0"/>
              <a:t>bukan</a:t>
            </a:r>
            <a:r>
              <a:rPr lang="en-US" sz="2400" dirty="0" smtClean="0"/>
              <a:t> </a:t>
            </a:r>
            <a:r>
              <a:rPr lang="en-US" sz="2400" dirty="0" err="1" smtClean="0"/>
              <a:t>didapatkan</a:t>
            </a:r>
            <a:r>
              <a:rPr lang="en-US" sz="2400" dirty="0" smtClean="0"/>
              <a:t> </a:t>
            </a:r>
            <a:r>
              <a:rPr lang="en-US" sz="2400" dirty="0" err="1" smtClean="0"/>
              <a:t>sebagai</a:t>
            </a:r>
            <a:r>
              <a:rPr lang="en-US" sz="2400" dirty="0" smtClean="0"/>
              <a:t> </a:t>
            </a:r>
            <a:r>
              <a:rPr lang="en-US" sz="2400" dirty="0" err="1" smtClean="0"/>
              <a:t>akibat</a:t>
            </a:r>
            <a:r>
              <a:rPr lang="en-US" sz="2400" dirty="0" smtClean="0"/>
              <a:t> </a:t>
            </a:r>
            <a:r>
              <a:rPr lang="en-US" sz="2400" dirty="0" err="1" smtClean="0"/>
              <a:t>gangguan</a:t>
            </a:r>
            <a:r>
              <a:rPr lang="en-US" sz="2400" dirty="0" smtClean="0"/>
              <a:t> </a:t>
            </a:r>
            <a:r>
              <a:rPr lang="en-US" sz="2400" dirty="0" err="1" smtClean="0"/>
              <a:t>neurologis</a:t>
            </a:r>
            <a:r>
              <a:rPr lang="en-US" sz="2400" dirty="0" smtClean="0"/>
              <a:t>, </a:t>
            </a:r>
            <a:r>
              <a:rPr lang="en-US" sz="2400" dirty="0" err="1" smtClean="0"/>
              <a:t>gangguan</a:t>
            </a:r>
            <a:r>
              <a:rPr lang="en-US" sz="2400" dirty="0" smtClean="0"/>
              <a:t> </a:t>
            </a:r>
            <a:r>
              <a:rPr lang="en-US" sz="2400" dirty="0" err="1" smtClean="0"/>
              <a:t>jiwa</a:t>
            </a:r>
            <a:r>
              <a:rPr lang="en-US" sz="2400" dirty="0" smtClean="0"/>
              <a:t>, </a:t>
            </a:r>
            <a:r>
              <a:rPr lang="en-US" sz="2400" dirty="0" err="1" smtClean="0"/>
              <a:t>atau</a:t>
            </a:r>
            <a:r>
              <a:rPr lang="en-US" sz="2400" dirty="0" smtClean="0"/>
              <a:t> </a:t>
            </a:r>
            <a:r>
              <a:rPr lang="en-US" sz="2400" dirty="0" err="1" smtClean="0"/>
              <a:t>gangguan</a:t>
            </a:r>
            <a:r>
              <a:rPr lang="en-US" sz="2400" dirty="0" smtClean="0"/>
              <a:t> </a:t>
            </a:r>
            <a:r>
              <a:rPr lang="en-US" sz="2400" dirty="0" err="1" smtClean="0"/>
              <a:t>lainnya</a:t>
            </a:r>
            <a:r>
              <a:rPr lang="en-US" sz="2400" dirty="0" smtClean="0"/>
              <a:t>. </a:t>
            </a:r>
            <a:endParaRPr lang="id-ID" sz="2400" dirty="0" smtClean="0"/>
          </a:p>
          <a:p>
            <a:pPr lvl="0"/>
            <a:endParaRPr lang="en-US" sz="2400" dirty="0" smtClean="0"/>
          </a:p>
          <a:p>
            <a:pPr lvl="0"/>
            <a:r>
              <a:rPr lang="en-US" sz="2400" dirty="0" err="1" smtClean="0"/>
              <a:t>Kemampuan</a:t>
            </a:r>
            <a:r>
              <a:rPr lang="en-US" sz="2400" dirty="0" smtClean="0"/>
              <a:t> </a:t>
            </a:r>
            <a:r>
              <a:rPr lang="en-US" sz="2400" dirty="0" err="1" smtClean="0"/>
              <a:t>mengeja</a:t>
            </a:r>
            <a:r>
              <a:rPr lang="en-US" sz="2400" dirty="0" smtClean="0"/>
              <a:t> </a:t>
            </a:r>
            <a:r>
              <a:rPr lang="en-US" sz="2400" dirty="0" err="1" smtClean="0"/>
              <a:t>anak</a:t>
            </a:r>
            <a:r>
              <a:rPr lang="en-US" sz="2400" dirty="0" smtClean="0"/>
              <a:t> </a:t>
            </a:r>
            <a:r>
              <a:rPr lang="en-US" sz="2400" dirty="0" err="1" smtClean="0"/>
              <a:t>harus</a:t>
            </a:r>
            <a:r>
              <a:rPr lang="en-US" sz="2400" dirty="0" smtClean="0"/>
              <a:t> </a:t>
            </a:r>
            <a:r>
              <a:rPr lang="en-US" sz="2400" dirty="0" err="1" smtClean="0"/>
              <a:t>secara</a:t>
            </a:r>
            <a:r>
              <a:rPr lang="en-US" sz="2400" dirty="0" smtClean="0"/>
              <a:t> </a:t>
            </a:r>
            <a:r>
              <a:rPr lang="en-US" sz="2400" dirty="0" err="1" smtClean="0"/>
              <a:t>bermakna</a:t>
            </a:r>
            <a:r>
              <a:rPr lang="en-US" sz="2400" dirty="0" smtClean="0"/>
              <a:t> </a:t>
            </a:r>
            <a:r>
              <a:rPr lang="en-US" sz="2400" dirty="0" err="1" smtClean="0"/>
              <a:t>dibawah</a:t>
            </a:r>
            <a:r>
              <a:rPr lang="en-US" sz="2400" dirty="0" smtClean="0"/>
              <a:t> </a:t>
            </a:r>
            <a:r>
              <a:rPr lang="en-US" sz="2400" dirty="0" err="1" smtClean="0"/>
              <a:t>tingkat</a:t>
            </a:r>
            <a:r>
              <a:rPr lang="en-US" sz="2400" dirty="0" smtClean="0"/>
              <a:t> yang </a:t>
            </a:r>
            <a:r>
              <a:rPr lang="en-US" sz="2400" dirty="0" err="1" smtClean="0"/>
              <a:t>seharusnya</a:t>
            </a:r>
            <a:r>
              <a:rPr lang="en-US" sz="2400" dirty="0" smtClean="0"/>
              <a:t> </a:t>
            </a:r>
            <a:r>
              <a:rPr lang="en-US" sz="2400" dirty="0" err="1" smtClean="0"/>
              <a:t>berdasarkan</a:t>
            </a:r>
            <a:r>
              <a:rPr lang="en-US" sz="2400" dirty="0" smtClean="0"/>
              <a:t> </a:t>
            </a:r>
            <a:r>
              <a:rPr lang="en-US" sz="2400" dirty="0" err="1" smtClean="0"/>
              <a:t>usianya</a:t>
            </a:r>
            <a:r>
              <a:rPr lang="en-US" sz="2400" dirty="0" smtClean="0"/>
              <a:t>, </a:t>
            </a:r>
            <a:r>
              <a:rPr lang="en-US" sz="2400" dirty="0" err="1" smtClean="0"/>
              <a:t>intelegensia</a:t>
            </a:r>
            <a:r>
              <a:rPr lang="en-US" sz="2400" dirty="0" smtClean="0"/>
              <a:t> </a:t>
            </a:r>
            <a:r>
              <a:rPr lang="en-US" sz="2400" dirty="0" err="1" smtClean="0"/>
              <a:t>umum</a:t>
            </a:r>
            <a:r>
              <a:rPr lang="en-US" sz="2400" dirty="0" smtClean="0"/>
              <a:t> </a:t>
            </a:r>
            <a:r>
              <a:rPr lang="en-US" sz="2400" dirty="0" err="1" smtClean="0"/>
              <a:t>dan</a:t>
            </a:r>
            <a:r>
              <a:rPr lang="en-US" sz="2400" dirty="0" smtClean="0"/>
              <a:t> </a:t>
            </a:r>
            <a:r>
              <a:rPr lang="en-US" sz="2400" dirty="0" err="1" smtClean="0"/>
              <a:t>tingkat</a:t>
            </a:r>
            <a:r>
              <a:rPr lang="en-US" sz="2400" dirty="0" smtClean="0"/>
              <a:t> </a:t>
            </a:r>
            <a:r>
              <a:rPr lang="en-US" sz="2400" dirty="0" err="1" smtClean="0"/>
              <a:t>sekolahnya</a:t>
            </a:r>
            <a:r>
              <a:rPr lang="en-US" sz="2400" dirty="0" smtClean="0"/>
              <a:t>, </a:t>
            </a:r>
            <a:r>
              <a:rPr lang="en-US" sz="2400" dirty="0" err="1" smtClean="0"/>
              <a:t>dan</a:t>
            </a:r>
            <a:r>
              <a:rPr lang="en-US" sz="2400" dirty="0" smtClean="0"/>
              <a:t> </a:t>
            </a:r>
            <a:r>
              <a:rPr lang="en-US" sz="2400" dirty="0" err="1" smtClean="0"/>
              <a:t>terbaik</a:t>
            </a:r>
            <a:r>
              <a:rPr lang="en-US" sz="2400" dirty="0" smtClean="0"/>
              <a:t> </a:t>
            </a:r>
            <a:r>
              <a:rPr lang="en-US" sz="2400" dirty="0" err="1" smtClean="0"/>
              <a:t>dinilai</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pemeriksaan</a:t>
            </a:r>
            <a:r>
              <a:rPr lang="en-US" sz="2400" dirty="0" smtClean="0"/>
              <a:t> </a:t>
            </a:r>
            <a:r>
              <a:rPr lang="en-US" sz="2400" dirty="0" err="1" smtClean="0"/>
              <a:t>untuk</a:t>
            </a:r>
            <a:r>
              <a:rPr lang="en-US" sz="2400" dirty="0" smtClean="0"/>
              <a:t> </a:t>
            </a:r>
            <a:r>
              <a:rPr lang="en-US" sz="2400" dirty="0" err="1" smtClean="0"/>
              <a:t>kemampuan</a:t>
            </a:r>
            <a:r>
              <a:rPr lang="en-US" sz="2400" dirty="0" smtClean="0"/>
              <a:t> </a:t>
            </a:r>
            <a:r>
              <a:rPr lang="en-US" sz="2400" dirty="0" err="1" smtClean="0"/>
              <a:t>mengeja</a:t>
            </a:r>
            <a:r>
              <a:rPr lang="en-US" sz="2400" dirty="0" smtClean="0"/>
              <a:t> yang </a:t>
            </a:r>
            <a:r>
              <a:rPr lang="en-US" sz="2400" dirty="0" err="1" smtClean="0"/>
              <a:t>baku</a:t>
            </a:r>
            <a:r>
              <a:rPr lang="en-US" sz="2400" dirty="0" smtClean="0"/>
              <a:t>. </a:t>
            </a:r>
          </a:p>
          <a:p>
            <a:pPr>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marL="0" indent="0">
              <a:buNone/>
            </a:pPr>
            <a:r>
              <a:rPr lang="en-US" sz="2400" dirty="0" smtClean="0">
                <a:solidFill>
                  <a:srgbClr val="FF0000"/>
                </a:solidFill>
                <a:sym typeface="+mn-ea"/>
              </a:rPr>
              <a:t>F81.2</a:t>
            </a:r>
            <a:r>
              <a:rPr lang="en-US" sz="2400" dirty="0" smtClean="0">
                <a:sym typeface="+mn-ea"/>
              </a:rPr>
              <a:t> </a:t>
            </a:r>
            <a:r>
              <a:rPr lang="en-US" sz="2400" dirty="0" err="1" smtClean="0">
                <a:sym typeface="+mn-ea"/>
              </a:rPr>
              <a:t>Gangguan</a:t>
            </a:r>
            <a:r>
              <a:rPr lang="en-US" sz="2400" dirty="0" smtClean="0">
                <a:sym typeface="+mn-ea"/>
              </a:rPr>
              <a:t> </a:t>
            </a:r>
            <a:r>
              <a:rPr lang="en-US" sz="2400" dirty="0" err="1" smtClean="0">
                <a:sym typeface="+mn-ea"/>
              </a:rPr>
              <a:t>Berhitung</a:t>
            </a:r>
            <a:r>
              <a:rPr lang="en-US" sz="2400" dirty="0" smtClean="0">
                <a:sym typeface="+mn-ea"/>
              </a:rPr>
              <a:t> </a:t>
            </a:r>
            <a:r>
              <a:rPr lang="en-US" sz="2400" dirty="0" err="1" smtClean="0">
                <a:sym typeface="+mn-ea"/>
              </a:rPr>
              <a:t>Khas</a:t>
            </a:r>
            <a:endParaRPr lang="id-ID" sz="2400" dirty="0" smtClean="0">
              <a:sym typeface="+mn-ea"/>
            </a:endParaRPr>
          </a:p>
          <a:p>
            <a:pPr>
              <a:buNone/>
            </a:pPr>
            <a:r>
              <a:rPr lang="en-US" sz="2400" i="1" dirty="0" err="1" smtClean="0"/>
              <a:t>Pedoman</a:t>
            </a:r>
            <a:r>
              <a:rPr lang="en-US" sz="2400" i="1" dirty="0" smtClean="0"/>
              <a:t> </a:t>
            </a:r>
            <a:r>
              <a:rPr lang="en-US" sz="2400" i="1" dirty="0" err="1" smtClean="0"/>
              <a:t>Diagnostik</a:t>
            </a:r>
            <a:r>
              <a:rPr lang="en-US" sz="2400" i="1" dirty="0" smtClean="0"/>
              <a:t> </a:t>
            </a:r>
            <a:endParaRPr lang="id-ID" sz="2400" i="1" dirty="0" smtClean="0"/>
          </a:p>
          <a:p>
            <a:pPr>
              <a:buNone/>
            </a:pPr>
            <a:endParaRPr lang="en-US" sz="2400" dirty="0" smtClean="0"/>
          </a:p>
          <a:p>
            <a:pPr lvl="0"/>
            <a:r>
              <a:rPr lang="en-US" sz="2400" dirty="0" err="1" smtClean="0"/>
              <a:t>Gangguan</a:t>
            </a:r>
            <a:r>
              <a:rPr lang="en-US" sz="2400" dirty="0" smtClean="0"/>
              <a:t> </a:t>
            </a:r>
            <a:r>
              <a:rPr lang="en-US" sz="2400" dirty="0" err="1" smtClean="0"/>
              <a:t>ini</a:t>
            </a:r>
            <a:r>
              <a:rPr lang="en-US" sz="2400" dirty="0" smtClean="0"/>
              <a:t> </a:t>
            </a:r>
            <a:r>
              <a:rPr lang="en-US" sz="2400" dirty="0" err="1" smtClean="0"/>
              <a:t>meliputi</a:t>
            </a:r>
            <a:r>
              <a:rPr lang="en-US" sz="2400" dirty="0" smtClean="0"/>
              <a:t> </a:t>
            </a:r>
            <a:r>
              <a:rPr lang="en-US" sz="2400" dirty="0" err="1" smtClean="0"/>
              <a:t>hendaya</a:t>
            </a:r>
            <a:r>
              <a:rPr lang="en-US" sz="2400" dirty="0" smtClean="0"/>
              <a:t> yang </a:t>
            </a:r>
            <a:r>
              <a:rPr lang="en-US" sz="2400" dirty="0" err="1" smtClean="0"/>
              <a:t>khas</a:t>
            </a:r>
            <a:r>
              <a:rPr lang="en-US" sz="2400" dirty="0" smtClean="0"/>
              <a:t> </a:t>
            </a:r>
            <a:r>
              <a:rPr lang="en-US" sz="2400" dirty="0" err="1" smtClean="0"/>
              <a:t>dalam</a:t>
            </a:r>
            <a:r>
              <a:rPr lang="en-US" sz="2400" dirty="0" smtClean="0"/>
              <a:t> </a:t>
            </a:r>
            <a:r>
              <a:rPr lang="en-US" sz="2400" dirty="0" err="1" smtClean="0"/>
              <a:t>kemampuan</a:t>
            </a:r>
            <a:r>
              <a:rPr lang="en-US" sz="2400" dirty="0" smtClean="0"/>
              <a:t> </a:t>
            </a:r>
            <a:r>
              <a:rPr lang="en-US" sz="2400" dirty="0" err="1" smtClean="0"/>
              <a:t>berhitung</a:t>
            </a:r>
            <a:r>
              <a:rPr lang="en-US" sz="2400" dirty="0" smtClean="0"/>
              <a:t> yang </a:t>
            </a:r>
            <a:r>
              <a:rPr lang="en-US" sz="2400" dirty="0" err="1" smtClean="0"/>
              <a:t>tidak</a:t>
            </a:r>
            <a:r>
              <a:rPr lang="en-US" sz="2400" dirty="0" smtClean="0"/>
              <a:t> </a:t>
            </a:r>
            <a:r>
              <a:rPr lang="en-US" sz="2400" dirty="0" err="1" smtClean="0"/>
              <a:t>dapat</a:t>
            </a:r>
            <a:r>
              <a:rPr lang="en-US" sz="2400" dirty="0" smtClean="0"/>
              <a:t> </a:t>
            </a:r>
            <a:r>
              <a:rPr lang="en-US" sz="2400" dirty="0" err="1" smtClean="0"/>
              <a:t>diterangkan</a:t>
            </a:r>
            <a:r>
              <a:rPr lang="en-US" sz="2400" dirty="0" smtClean="0"/>
              <a:t> </a:t>
            </a:r>
            <a:r>
              <a:rPr lang="en-US" sz="2400" dirty="0" err="1" smtClean="0"/>
              <a:t>berdasarkan</a:t>
            </a:r>
            <a:r>
              <a:rPr lang="en-US" sz="2400" dirty="0" smtClean="0"/>
              <a:t> </a:t>
            </a:r>
            <a:r>
              <a:rPr lang="en-US" sz="2400" dirty="0" err="1" smtClean="0"/>
              <a:t>adanya</a:t>
            </a:r>
            <a:r>
              <a:rPr lang="en-US" sz="2400" dirty="0" smtClean="0"/>
              <a:t> </a:t>
            </a:r>
            <a:r>
              <a:rPr lang="en-US" sz="2400" dirty="0" err="1" smtClean="0"/>
              <a:t>retardasi</a:t>
            </a:r>
            <a:r>
              <a:rPr lang="en-US" sz="2400" dirty="0" smtClean="0"/>
              <a:t> mental </a:t>
            </a:r>
            <a:r>
              <a:rPr lang="en-US" sz="2400" dirty="0" err="1" smtClean="0"/>
              <a:t>umum</a:t>
            </a:r>
            <a:r>
              <a:rPr lang="en-US" sz="2400" dirty="0" smtClean="0"/>
              <a:t> </a:t>
            </a:r>
            <a:r>
              <a:rPr lang="en-US" sz="2400" dirty="0" err="1" smtClean="0"/>
              <a:t>atau</a:t>
            </a:r>
            <a:r>
              <a:rPr lang="en-US" sz="2400" dirty="0" smtClean="0"/>
              <a:t> </a:t>
            </a:r>
            <a:r>
              <a:rPr lang="en-US" sz="2400" dirty="0" err="1" smtClean="0"/>
              <a:t>tingkat</a:t>
            </a:r>
            <a:r>
              <a:rPr lang="en-US" sz="2400" dirty="0" smtClean="0"/>
              <a:t> </a:t>
            </a:r>
            <a:r>
              <a:rPr lang="en-US" sz="2400" dirty="0" err="1" smtClean="0"/>
              <a:t>pendidikan</a:t>
            </a:r>
            <a:r>
              <a:rPr lang="en-US" sz="2400" dirty="0" smtClean="0"/>
              <a:t> </a:t>
            </a:r>
            <a:r>
              <a:rPr lang="en-US" sz="2400" dirty="0" err="1" smtClean="0"/>
              <a:t>disekolah</a:t>
            </a:r>
            <a:r>
              <a:rPr lang="en-US" sz="2400" dirty="0" smtClean="0"/>
              <a:t> yang </a:t>
            </a:r>
            <a:r>
              <a:rPr lang="en-US" sz="2400" dirty="0" err="1" smtClean="0"/>
              <a:t>tidak</a:t>
            </a:r>
            <a:r>
              <a:rPr lang="en-US" sz="2400" dirty="0" smtClean="0"/>
              <a:t> </a:t>
            </a:r>
            <a:r>
              <a:rPr lang="en-US" sz="2400" dirty="0" err="1" smtClean="0"/>
              <a:t>adekuat</a:t>
            </a:r>
            <a:r>
              <a:rPr lang="en-US" sz="2400" dirty="0" smtClean="0"/>
              <a:t>. </a:t>
            </a:r>
            <a:r>
              <a:rPr lang="en-US" sz="2400" dirty="0" err="1" smtClean="0"/>
              <a:t>Kekurangannya</a:t>
            </a:r>
            <a:r>
              <a:rPr lang="en-US" sz="2400" dirty="0" smtClean="0"/>
              <a:t> </a:t>
            </a:r>
            <a:r>
              <a:rPr lang="en-US" sz="2400" dirty="0" err="1" smtClean="0"/>
              <a:t>ialah</a:t>
            </a:r>
            <a:r>
              <a:rPr lang="en-US" sz="2400" dirty="0" smtClean="0"/>
              <a:t> </a:t>
            </a:r>
            <a:r>
              <a:rPr lang="en-US" sz="2400" dirty="0" err="1" smtClean="0"/>
              <a:t>penguasaan</a:t>
            </a:r>
            <a:r>
              <a:rPr lang="en-US" sz="2400" dirty="0" smtClean="0"/>
              <a:t> </a:t>
            </a:r>
            <a:r>
              <a:rPr lang="en-US" sz="2400" dirty="0" err="1" smtClean="0"/>
              <a:t>pada</a:t>
            </a:r>
            <a:r>
              <a:rPr lang="en-US" sz="2400" dirty="0" smtClean="0"/>
              <a:t> </a:t>
            </a:r>
            <a:r>
              <a:rPr lang="en-US" sz="2400" i="1" dirty="0" err="1" smtClean="0"/>
              <a:t>kemampuan</a:t>
            </a:r>
            <a:r>
              <a:rPr lang="en-US" sz="2400" i="1" dirty="0" smtClean="0"/>
              <a:t> </a:t>
            </a:r>
            <a:r>
              <a:rPr lang="en-US" sz="2400" i="1" dirty="0" err="1" smtClean="0"/>
              <a:t>dasar</a:t>
            </a:r>
            <a:r>
              <a:rPr lang="en-US" sz="2400" i="1" dirty="0" smtClean="0"/>
              <a:t> </a:t>
            </a:r>
            <a:r>
              <a:rPr lang="en-US" sz="2400" i="1" dirty="0" err="1" smtClean="0"/>
              <a:t>berhitung</a:t>
            </a:r>
            <a:r>
              <a:rPr lang="en-US" sz="2400" i="1" dirty="0" smtClean="0"/>
              <a:t> </a:t>
            </a:r>
            <a:r>
              <a:rPr lang="en-US" sz="2400" dirty="0" err="1" smtClean="0"/>
              <a:t>yaitu</a:t>
            </a:r>
            <a:r>
              <a:rPr lang="en-US" sz="2400" dirty="0" smtClean="0"/>
              <a:t> </a:t>
            </a:r>
            <a:r>
              <a:rPr lang="en-US" sz="2400" dirty="0" err="1" smtClean="0"/>
              <a:t>tambah</a:t>
            </a:r>
            <a:r>
              <a:rPr lang="en-US" sz="2400" dirty="0" smtClean="0"/>
              <a:t>, </a:t>
            </a:r>
            <a:r>
              <a:rPr lang="en-US" sz="2400" dirty="0" err="1" smtClean="0"/>
              <a:t>kurang</a:t>
            </a:r>
            <a:r>
              <a:rPr lang="en-US" sz="2400" dirty="0" smtClean="0"/>
              <a:t>, kali, </a:t>
            </a:r>
            <a:r>
              <a:rPr lang="en-US" sz="2400" dirty="0" err="1" smtClean="0"/>
              <a:t>bagi</a:t>
            </a:r>
            <a:r>
              <a:rPr lang="en-US" sz="2400" dirty="0" smtClean="0"/>
              <a:t> (</a:t>
            </a:r>
            <a:r>
              <a:rPr lang="en-US" sz="2400" dirty="0" err="1" smtClean="0"/>
              <a:t>bukan</a:t>
            </a:r>
            <a:r>
              <a:rPr lang="en-US" sz="2400" dirty="0" smtClean="0"/>
              <a:t> </a:t>
            </a:r>
            <a:r>
              <a:rPr lang="en-US" sz="2400" dirty="0" err="1" smtClean="0"/>
              <a:t>kemampuan</a:t>
            </a:r>
            <a:r>
              <a:rPr lang="en-US" sz="2400" dirty="0" smtClean="0"/>
              <a:t> </a:t>
            </a:r>
            <a:r>
              <a:rPr lang="en-US" sz="2400" dirty="0" err="1" smtClean="0"/>
              <a:t>matematika</a:t>
            </a:r>
            <a:r>
              <a:rPr lang="en-US" sz="2400" dirty="0" smtClean="0"/>
              <a:t> yang </a:t>
            </a:r>
            <a:r>
              <a:rPr lang="en-US" sz="2400" dirty="0" err="1" smtClean="0"/>
              <a:t>lebih</a:t>
            </a:r>
            <a:r>
              <a:rPr lang="en-US" sz="2400" dirty="0" smtClean="0"/>
              <a:t> </a:t>
            </a:r>
            <a:r>
              <a:rPr lang="en-US" sz="2400" dirty="0" err="1" smtClean="0"/>
              <a:t>abstrak</a:t>
            </a:r>
            <a:r>
              <a:rPr lang="en-US" sz="2400" dirty="0" smtClean="0"/>
              <a:t> </a:t>
            </a:r>
            <a:r>
              <a:rPr lang="en-US" sz="2400" dirty="0" err="1" smtClean="0"/>
              <a:t>dalam</a:t>
            </a:r>
            <a:r>
              <a:rPr lang="en-US" sz="2400" dirty="0" smtClean="0"/>
              <a:t> </a:t>
            </a:r>
            <a:r>
              <a:rPr lang="en-US" sz="2400" dirty="0" err="1" smtClean="0"/>
              <a:t>aljabar</a:t>
            </a:r>
            <a:r>
              <a:rPr lang="en-US" sz="2400" dirty="0" smtClean="0"/>
              <a:t>, </a:t>
            </a:r>
            <a:r>
              <a:rPr lang="en-US" sz="2400" dirty="0" err="1" smtClean="0"/>
              <a:t>trigonometri</a:t>
            </a:r>
            <a:r>
              <a:rPr lang="en-US" sz="2400" dirty="0" smtClean="0"/>
              <a:t>, </a:t>
            </a:r>
            <a:r>
              <a:rPr lang="en-US" sz="2400" dirty="0" err="1" smtClean="0"/>
              <a:t>geometri</a:t>
            </a:r>
            <a:r>
              <a:rPr lang="en-US" sz="2400" dirty="0" smtClean="0"/>
              <a:t> </a:t>
            </a:r>
            <a:r>
              <a:rPr lang="en-US" sz="2400" dirty="0" err="1" smtClean="0"/>
              <a:t>atau</a:t>
            </a:r>
            <a:r>
              <a:rPr lang="en-US" sz="2400" dirty="0" smtClean="0"/>
              <a:t> </a:t>
            </a:r>
            <a:r>
              <a:rPr lang="en-US" sz="2400" dirty="0" err="1" smtClean="0"/>
              <a:t>kalkulus</a:t>
            </a:r>
            <a:r>
              <a:rPr lang="en-US" sz="2400" dirty="0" smtClean="0"/>
              <a:t>). </a:t>
            </a:r>
          </a:p>
          <a:p>
            <a:pPr lvl="0"/>
            <a:r>
              <a:rPr lang="en-US" sz="2400" dirty="0" err="1" smtClean="0"/>
              <a:t>Kemampuan</a:t>
            </a:r>
            <a:r>
              <a:rPr lang="en-US" sz="2400" dirty="0" smtClean="0"/>
              <a:t> </a:t>
            </a:r>
            <a:r>
              <a:rPr lang="en-US" sz="2400" dirty="0" err="1" smtClean="0"/>
              <a:t>berhitung</a:t>
            </a:r>
            <a:r>
              <a:rPr lang="en-US" sz="2400" dirty="0" smtClean="0"/>
              <a:t> </a:t>
            </a:r>
            <a:r>
              <a:rPr lang="en-US" sz="2400" dirty="0" err="1" smtClean="0"/>
              <a:t>anak</a:t>
            </a:r>
            <a:r>
              <a:rPr lang="en-US" sz="2400" dirty="0" smtClean="0"/>
              <a:t> </a:t>
            </a:r>
            <a:r>
              <a:rPr lang="en-US" sz="2400" dirty="0" err="1" smtClean="0"/>
              <a:t>harus</a:t>
            </a:r>
            <a:r>
              <a:rPr lang="en-US" sz="2400" dirty="0" smtClean="0"/>
              <a:t> </a:t>
            </a:r>
            <a:r>
              <a:rPr lang="en-US" sz="2400" dirty="0" err="1" smtClean="0"/>
              <a:t>secara</a:t>
            </a:r>
            <a:r>
              <a:rPr lang="en-US" sz="2400" dirty="0" smtClean="0"/>
              <a:t> </a:t>
            </a:r>
            <a:r>
              <a:rPr lang="en-US" sz="2400" dirty="0" err="1" smtClean="0"/>
              <a:t>bermakna</a:t>
            </a:r>
            <a:r>
              <a:rPr lang="en-US" sz="2400" dirty="0" smtClean="0"/>
              <a:t> </a:t>
            </a:r>
            <a:r>
              <a:rPr lang="en-US" sz="2400" dirty="0" err="1" smtClean="0"/>
              <a:t>lebih</a:t>
            </a:r>
            <a:r>
              <a:rPr lang="en-US" sz="2400" dirty="0" smtClean="0"/>
              <a:t> </a:t>
            </a:r>
            <a:r>
              <a:rPr lang="en-US" sz="2400" dirty="0" err="1" smtClean="0"/>
              <a:t>rendah</a:t>
            </a:r>
            <a:r>
              <a:rPr lang="en-US" sz="2400" dirty="0" smtClean="0"/>
              <a:t> </a:t>
            </a:r>
            <a:r>
              <a:rPr lang="en-US" sz="2400" dirty="0" err="1" smtClean="0"/>
              <a:t>daripada</a:t>
            </a:r>
            <a:r>
              <a:rPr lang="en-US" sz="2400" dirty="0" smtClean="0"/>
              <a:t> </a:t>
            </a:r>
            <a:r>
              <a:rPr lang="en-US" sz="2400" dirty="0" err="1" smtClean="0"/>
              <a:t>tingkat</a:t>
            </a:r>
            <a:r>
              <a:rPr lang="en-US" sz="2400" dirty="0" smtClean="0"/>
              <a:t> yang </a:t>
            </a:r>
            <a:r>
              <a:rPr lang="en-US" sz="2400" dirty="0" err="1" smtClean="0"/>
              <a:t>seharusnya</a:t>
            </a:r>
            <a:r>
              <a:rPr lang="en-US" sz="2400" dirty="0" smtClean="0"/>
              <a:t> </a:t>
            </a:r>
            <a:r>
              <a:rPr lang="en-US" sz="2400" dirty="0" err="1" smtClean="0"/>
              <a:t>dicapai</a:t>
            </a:r>
            <a:r>
              <a:rPr lang="en-US" sz="2400" dirty="0" smtClean="0"/>
              <a:t> </a:t>
            </a:r>
            <a:r>
              <a:rPr lang="en-US" sz="2400" dirty="0" err="1" smtClean="0"/>
              <a:t>berdasarkan</a:t>
            </a:r>
            <a:r>
              <a:rPr lang="en-US" sz="2400" dirty="0" smtClean="0"/>
              <a:t> </a:t>
            </a:r>
            <a:r>
              <a:rPr lang="en-US" sz="2400" dirty="0" err="1" smtClean="0"/>
              <a:t>usianya</a:t>
            </a:r>
            <a:r>
              <a:rPr lang="en-US" sz="2400" dirty="0" smtClean="0"/>
              <a:t>, </a:t>
            </a:r>
            <a:r>
              <a:rPr lang="en-US" sz="2400" dirty="0" err="1" smtClean="0"/>
              <a:t>intelegensia</a:t>
            </a:r>
            <a:r>
              <a:rPr lang="en-US" sz="2400" dirty="0" smtClean="0"/>
              <a:t> </a:t>
            </a:r>
            <a:r>
              <a:rPr lang="en-US" sz="2400" dirty="0" err="1" smtClean="0"/>
              <a:t>umum</a:t>
            </a:r>
            <a:r>
              <a:rPr lang="en-US" sz="2400" dirty="0" smtClean="0"/>
              <a:t>, </a:t>
            </a:r>
            <a:r>
              <a:rPr lang="en-US" sz="2400" dirty="0" err="1" smtClean="0"/>
              <a:t>tingkat</a:t>
            </a:r>
            <a:r>
              <a:rPr lang="en-US" sz="2400" dirty="0" smtClean="0"/>
              <a:t> </a:t>
            </a:r>
            <a:r>
              <a:rPr lang="en-US" sz="2400" dirty="0" err="1" smtClean="0"/>
              <a:t>sekolahnya</a:t>
            </a:r>
            <a:r>
              <a:rPr lang="en-US" sz="2400" dirty="0" smtClean="0"/>
              <a:t>, </a:t>
            </a:r>
            <a:r>
              <a:rPr lang="en-US" sz="2400" dirty="0" err="1" smtClean="0"/>
              <a:t>dan</a:t>
            </a:r>
            <a:r>
              <a:rPr lang="en-US" sz="2400" dirty="0" smtClean="0"/>
              <a:t> yang </a:t>
            </a:r>
            <a:r>
              <a:rPr lang="en-US" sz="2400" dirty="0" err="1" smtClean="0"/>
              <a:t>terbaik</a:t>
            </a:r>
            <a:r>
              <a:rPr lang="en-US" sz="2400" dirty="0" smtClean="0"/>
              <a:t> </a:t>
            </a:r>
            <a:r>
              <a:rPr lang="en-US" sz="2400" dirty="0" err="1" smtClean="0"/>
              <a:t>dinilai</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pemeriksaan</a:t>
            </a:r>
            <a:r>
              <a:rPr lang="en-US" sz="2400" dirty="0" smtClean="0"/>
              <a:t> </a:t>
            </a:r>
            <a:r>
              <a:rPr lang="en-US" sz="2400" dirty="0" err="1" smtClean="0"/>
              <a:t>untuk</a:t>
            </a:r>
            <a:r>
              <a:rPr lang="en-US" sz="2400" dirty="0" smtClean="0"/>
              <a:t> </a:t>
            </a:r>
            <a:r>
              <a:rPr lang="en-US" sz="2400" dirty="0" err="1" smtClean="0"/>
              <a:t>kemampuan</a:t>
            </a:r>
            <a:r>
              <a:rPr lang="en-US" sz="2400" dirty="0" smtClean="0"/>
              <a:t> </a:t>
            </a:r>
            <a:r>
              <a:rPr lang="en-US" sz="2400" dirty="0" err="1" smtClean="0"/>
              <a:t>berhitung</a:t>
            </a:r>
            <a:r>
              <a:rPr lang="en-US" sz="2400" dirty="0" smtClean="0"/>
              <a:t> yang </a:t>
            </a:r>
            <a:r>
              <a:rPr lang="en-US" sz="2400" dirty="0" err="1" smtClean="0"/>
              <a:t>baku</a:t>
            </a:r>
            <a:r>
              <a:rPr lang="en-US" sz="2400" dirty="0" smtClean="0"/>
              <a:t>. </a:t>
            </a:r>
          </a:p>
          <a:p>
            <a:pPr lvl="0"/>
            <a:r>
              <a:rPr lang="en-US" sz="2400" dirty="0" err="1" smtClean="0"/>
              <a:t>Keterampilan</a:t>
            </a:r>
            <a:r>
              <a:rPr lang="en-US" sz="2400" dirty="0" smtClean="0"/>
              <a:t> </a:t>
            </a:r>
            <a:r>
              <a:rPr lang="en-US" sz="2400" i="1" dirty="0" err="1" smtClean="0"/>
              <a:t>membaca</a:t>
            </a:r>
            <a:r>
              <a:rPr lang="en-US" sz="2400" i="1" dirty="0" smtClean="0"/>
              <a:t> </a:t>
            </a:r>
            <a:r>
              <a:rPr lang="en-US" sz="2400" dirty="0" err="1" smtClean="0"/>
              <a:t>dan</a:t>
            </a:r>
            <a:r>
              <a:rPr lang="en-US" sz="2400" dirty="0" smtClean="0"/>
              <a:t> </a:t>
            </a:r>
            <a:r>
              <a:rPr lang="en-US" sz="2400" i="1" dirty="0" err="1" smtClean="0"/>
              <a:t>mengeja</a:t>
            </a:r>
            <a:r>
              <a:rPr lang="en-US" sz="2400" i="1" dirty="0" smtClean="0"/>
              <a:t> </a:t>
            </a:r>
            <a:r>
              <a:rPr lang="en-US" sz="2400" dirty="0" err="1" smtClean="0"/>
              <a:t>harus</a:t>
            </a:r>
            <a:r>
              <a:rPr lang="en-US" sz="2400" dirty="0" smtClean="0"/>
              <a:t> </a:t>
            </a:r>
            <a:r>
              <a:rPr lang="en-US" sz="2400" dirty="0" err="1" smtClean="0"/>
              <a:t>dalam</a:t>
            </a:r>
            <a:r>
              <a:rPr lang="en-US" sz="2400" dirty="0" smtClean="0"/>
              <a:t> </a:t>
            </a:r>
            <a:r>
              <a:rPr lang="en-US" sz="2400" dirty="0" err="1" smtClean="0"/>
              <a:t>batas</a:t>
            </a:r>
            <a:r>
              <a:rPr lang="en-US" sz="2400" dirty="0" smtClean="0"/>
              <a:t> normal </a:t>
            </a:r>
            <a:r>
              <a:rPr lang="en-US" sz="2400" dirty="0" err="1" smtClean="0"/>
              <a:t>sesuai</a:t>
            </a:r>
            <a:r>
              <a:rPr lang="en-US" sz="2400" dirty="0" smtClean="0"/>
              <a:t> </a:t>
            </a:r>
            <a:r>
              <a:rPr lang="en-US" sz="2400" dirty="0" err="1" smtClean="0"/>
              <a:t>dengan</a:t>
            </a:r>
            <a:r>
              <a:rPr lang="en-US" sz="2400" dirty="0" smtClean="0"/>
              <a:t> </a:t>
            </a:r>
            <a:r>
              <a:rPr lang="en-US" sz="2400" dirty="0" err="1" smtClean="0"/>
              <a:t>umur</a:t>
            </a:r>
            <a:r>
              <a:rPr lang="en-US" sz="2400" dirty="0" smtClean="0"/>
              <a:t> mental </a:t>
            </a:r>
            <a:r>
              <a:rPr lang="en-US" sz="2400" dirty="0" err="1" smtClean="0"/>
              <a:t>anak</a:t>
            </a:r>
            <a:r>
              <a:rPr lang="en-US" sz="2400" dirty="0" smtClean="0"/>
              <a:t>. </a:t>
            </a:r>
          </a:p>
          <a:p>
            <a:r>
              <a:rPr lang="en-US" sz="2400" dirty="0" err="1" smtClean="0"/>
              <a:t>Kesulitan</a:t>
            </a:r>
            <a:r>
              <a:rPr lang="en-US" sz="2400" dirty="0" smtClean="0"/>
              <a:t> </a:t>
            </a:r>
            <a:r>
              <a:rPr lang="en-US" sz="2400" dirty="0" err="1" smtClean="0"/>
              <a:t>dalam</a:t>
            </a:r>
            <a:r>
              <a:rPr lang="en-US" sz="2400" dirty="0" smtClean="0"/>
              <a:t> </a:t>
            </a:r>
            <a:r>
              <a:rPr lang="en-US" sz="2400" dirty="0" err="1" smtClean="0"/>
              <a:t>berhitung</a:t>
            </a:r>
            <a:r>
              <a:rPr lang="en-US" sz="2400" dirty="0" smtClean="0"/>
              <a:t> </a:t>
            </a:r>
            <a:r>
              <a:rPr lang="en-US" sz="2400" i="1" dirty="0" err="1" smtClean="0"/>
              <a:t>bukan</a:t>
            </a:r>
            <a:r>
              <a:rPr lang="en-US" sz="2400" i="1" dirty="0" smtClean="0"/>
              <a:t> </a:t>
            </a:r>
            <a:r>
              <a:rPr lang="en-US" sz="2400" dirty="0" err="1" smtClean="0"/>
              <a:t>disebabkan</a:t>
            </a:r>
            <a:r>
              <a:rPr lang="en-US" sz="2400" dirty="0" smtClean="0"/>
              <a:t> </a:t>
            </a:r>
            <a:r>
              <a:rPr lang="en-US" sz="2400" dirty="0" err="1" smtClean="0"/>
              <a:t>pengajaran</a:t>
            </a:r>
            <a:r>
              <a:rPr lang="en-US" sz="2400" dirty="0" smtClean="0"/>
              <a:t> yang </a:t>
            </a:r>
            <a:r>
              <a:rPr lang="en-US" sz="2400" dirty="0" err="1" smtClean="0"/>
              <a:t>tidak</a:t>
            </a:r>
            <a:r>
              <a:rPr lang="en-US" sz="2400" dirty="0" smtClean="0"/>
              <a:t> </a:t>
            </a:r>
            <a:r>
              <a:rPr lang="en-US" sz="2400" dirty="0" err="1" smtClean="0"/>
              <a:t>adekuat</a:t>
            </a:r>
            <a:r>
              <a:rPr lang="en-US" sz="2400" dirty="0" smtClean="0"/>
              <a:t>, </a:t>
            </a:r>
            <a:r>
              <a:rPr lang="en-US" sz="2400" dirty="0" err="1" smtClean="0"/>
              <a:t>atau</a:t>
            </a:r>
            <a:r>
              <a:rPr lang="en-US" sz="2400" dirty="0" smtClean="0"/>
              <a:t> </a:t>
            </a:r>
            <a:r>
              <a:rPr lang="en-US" sz="2400" dirty="0" err="1" smtClean="0"/>
              <a:t>efek</a:t>
            </a:r>
            <a:r>
              <a:rPr lang="en-US" sz="2400" dirty="0" smtClean="0"/>
              <a:t> </a:t>
            </a:r>
            <a:r>
              <a:rPr lang="en-US" sz="2400" dirty="0" err="1" smtClean="0"/>
              <a:t>langsung</a:t>
            </a:r>
            <a:r>
              <a:rPr lang="en-US" sz="2400" dirty="0" smtClean="0"/>
              <a:t> </a:t>
            </a:r>
            <a:r>
              <a:rPr lang="en-US" sz="2400" dirty="0" err="1" smtClean="0"/>
              <a:t>dari</a:t>
            </a:r>
            <a:r>
              <a:rPr lang="en-US" sz="2400" dirty="0" smtClean="0"/>
              <a:t> </a:t>
            </a:r>
            <a:r>
              <a:rPr lang="en-US" sz="2400" dirty="0" err="1" smtClean="0"/>
              <a:t>ketajaman</a:t>
            </a:r>
            <a:r>
              <a:rPr lang="en-US" sz="2400" dirty="0" smtClean="0"/>
              <a:t> </a:t>
            </a:r>
            <a:r>
              <a:rPr lang="en-US" sz="2400" dirty="0" err="1" smtClean="0"/>
              <a:t>penglihatan</a:t>
            </a:r>
            <a:r>
              <a:rPr lang="en-US" sz="2400" dirty="0" smtClean="0"/>
              <a:t>, </a:t>
            </a:r>
            <a:r>
              <a:rPr lang="en-US" sz="2400" dirty="0" err="1" smtClean="0"/>
              <a:t>pendengaran</a:t>
            </a:r>
            <a:r>
              <a:rPr lang="en-US" sz="2400" dirty="0" smtClean="0"/>
              <a:t> </a:t>
            </a:r>
            <a:r>
              <a:rPr lang="en-US" sz="2400" dirty="0" err="1" smtClean="0"/>
              <a:t>atau</a:t>
            </a:r>
            <a:r>
              <a:rPr lang="en-US" sz="2400" dirty="0" smtClean="0"/>
              <a:t> </a:t>
            </a:r>
            <a:r>
              <a:rPr lang="en-US" sz="2400" dirty="0" err="1" smtClean="0"/>
              <a:t>fungsi</a:t>
            </a:r>
            <a:r>
              <a:rPr lang="en-US" sz="2400" dirty="0" smtClean="0"/>
              <a:t> </a:t>
            </a:r>
            <a:r>
              <a:rPr lang="en-US" sz="2400" dirty="0" err="1" smtClean="0"/>
              <a:t>neurologis</a:t>
            </a:r>
            <a:r>
              <a:rPr lang="en-US" sz="2400" dirty="0" smtClean="0"/>
              <a:t>, </a:t>
            </a:r>
            <a:r>
              <a:rPr lang="en-US" sz="2400" dirty="0" err="1" smtClean="0"/>
              <a:t>dan</a:t>
            </a:r>
            <a:r>
              <a:rPr lang="en-US" sz="2400" dirty="0" smtClean="0"/>
              <a:t> </a:t>
            </a:r>
            <a:r>
              <a:rPr lang="en-US" sz="2400" dirty="0" err="1" smtClean="0"/>
              <a:t>tidak</a:t>
            </a:r>
            <a:r>
              <a:rPr lang="en-US" sz="2400" dirty="0" smtClean="0"/>
              <a:t> </a:t>
            </a:r>
            <a:r>
              <a:rPr lang="en-US" sz="2400" dirty="0" err="1" smtClean="0"/>
              <a:t>didapatkan</a:t>
            </a:r>
            <a:r>
              <a:rPr lang="en-US" sz="2400" dirty="0" smtClean="0"/>
              <a:t> </a:t>
            </a:r>
            <a:r>
              <a:rPr lang="en-US" sz="2400" dirty="0" err="1" smtClean="0"/>
              <a:t>sebagai</a:t>
            </a:r>
            <a:r>
              <a:rPr lang="en-US" sz="2400" dirty="0" smtClean="0"/>
              <a:t> </a:t>
            </a:r>
            <a:r>
              <a:rPr lang="en-US" sz="2400" dirty="0" err="1" smtClean="0"/>
              <a:t>akibat</a:t>
            </a:r>
            <a:r>
              <a:rPr lang="en-US" sz="2400" dirty="0" smtClean="0"/>
              <a:t> </a:t>
            </a:r>
            <a:r>
              <a:rPr lang="en-US" sz="2400" dirty="0" err="1" smtClean="0"/>
              <a:t>dari</a:t>
            </a:r>
            <a:r>
              <a:rPr lang="en-US" sz="2400" dirty="0" smtClean="0"/>
              <a:t> </a:t>
            </a:r>
            <a:r>
              <a:rPr lang="en-US" sz="2400" dirty="0" err="1" smtClean="0"/>
              <a:t>gangguan</a:t>
            </a:r>
            <a:r>
              <a:rPr lang="en-US" sz="2400" dirty="0" smtClean="0"/>
              <a:t> </a:t>
            </a:r>
            <a:r>
              <a:rPr lang="en-US" sz="2400" dirty="0" err="1" smtClean="0"/>
              <a:t>neurologis</a:t>
            </a:r>
            <a:r>
              <a:rPr lang="en-US" sz="2400" dirty="0" smtClean="0"/>
              <a:t>, </a:t>
            </a:r>
            <a:r>
              <a:rPr lang="en-US" sz="2400" dirty="0" err="1" smtClean="0"/>
              <a:t>gangguan</a:t>
            </a:r>
            <a:r>
              <a:rPr lang="en-US" sz="2400" dirty="0" smtClean="0"/>
              <a:t> </a:t>
            </a:r>
            <a:r>
              <a:rPr lang="en-US" sz="2400" dirty="0" err="1" smtClean="0"/>
              <a:t>jiwa</a:t>
            </a:r>
            <a:r>
              <a:rPr lang="en-US" sz="2400" dirty="0" smtClean="0"/>
              <a:t> </a:t>
            </a:r>
            <a:r>
              <a:rPr lang="en-US" sz="2400" dirty="0" err="1" smtClean="0"/>
              <a:t>atau</a:t>
            </a:r>
            <a:r>
              <a:rPr lang="en-US" sz="2400" dirty="0" smtClean="0"/>
              <a:t> </a:t>
            </a:r>
            <a:r>
              <a:rPr lang="en-US" sz="2400" dirty="0" err="1" smtClean="0"/>
              <a:t>gangguan</a:t>
            </a:r>
            <a:r>
              <a:rPr lang="en-US" sz="2400" dirty="0" smtClean="0"/>
              <a:t> </a:t>
            </a:r>
            <a:r>
              <a:rPr lang="en-US" sz="2400" dirty="0" err="1" smtClean="0"/>
              <a:t>lainnya</a:t>
            </a:r>
            <a:r>
              <a:rPr lang="en-US" sz="2400" dirty="0" smtClean="0"/>
              <a:t>.</a:t>
            </a:r>
            <a:endParaRPr lang="en-US" sz="24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p:nvPr>
        </p:nvSpPr>
        <p:spPr>
          <a:xfrm>
            <a:off x="380365" y="365125"/>
            <a:ext cx="11475085" cy="6096000"/>
          </a:xfrm>
        </p:spPr>
        <p:txBody>
          <a:bodyPr>
            <a:normAutofit/>
          </a:bodyPr>
          <a:lstStyle/>
          <a:p>
            <a:pPr marL="0" indent="0">
              <a:buNone/>
            </a:pPr>
            <a:r>
              <a:rPr lang="en-US">
                <a:sym typeface="+mn-ea"/>
              </a:rPr>
              <a:t>Intervensi Gangguan Belajar</a:t>
            </a:r>
          </a:p>
          <a:p>
            <a:pPr marL="0" indent="0">
              <a:buNone/>
            </a:pPr>
            <a:r>
              <a:rPr lang="en-US">
                <a:solidFill>
                  <a:srgbClr val="FF0000"/>
                </a:solidFill>
                <a:sym typeface="+mn-ea"/>
              </a:rPr>
              <a:t>a. remedial </a:t>
            </a:r>
          </a:p>
          <a:p>
            <a:pPr marL="0" indent="0">
              <a:buNone/>
            </a:pPr>
            <a:r>
              <a:rPr lang="en-US">
                <a:sym typeface="+mn-ea"/>
              </a:rPr>
              <a:t>Merupakan usaha perbaikan yang dilakukan pada fungsi belajar yang terhambat.  Prosedur sebagai berikut.</a:t>
            </a:r>
          </a:p>
          <a:p>
            <a:pPr marL="0" indent="0">
              <a:buNone/>
            </a:pPr>
            <a:r>
              <a:rPr lang="en-US"/>
              <a:t>a) Analisis diagnosis. </a:t>
            </a:r>
          </a:p>
          <a:p>
            <a:pPr marL="0" indent="0">
              <a:buNone/>
            </a:pPr>
            <a:r>
              <a:rPr lang="en-US"/>
              <a:t>b) Menentukan bidang yang perlu mendapatkan perbaikan. </a:t>
            </a:r>
          </a:p>
          <a:p>
            <a:pPr marL="0" indent="0">
              <a:buNone/>
            </a:pPr>
            <a:r>
              <a:rPr lang="en-US"/>
              <a:t>c) Menyusun program perbaikan. </a:t>
            </a:r>
          </a:p>
          <a:p>
            <a:pPr marL="0" indent="0">
              <a:buNone/>
            </a:pPr>
            <a:r>
              <a:rPr lang="en-US"/>
              <a:t>d) Melaksanakan program perbaikan. </a:t>
            </a:r>
          </a:p>
          <a:p>
            <a:pPr marL="0" indent="0">
              <a:buNone/>
            </a:pPr>
            <a:r>
              <a:rPr lang="en-US"/>
              <a:t>e) Menilai perbaikan belajar-mengajar. </a:t>
            </a:r>
          </a:p>
          <a:p>
            <a:pPr marL="0" indent="0">
              <a:buNone/>
            </a:pPr>
            <a:r>
              <a:rPr lang="en-US"/>
              <a:t>Biasanya program remedial dapat diberi sedini mungkin pada anak usia prasekolah, yang dalam hal ini sedang mengalami proses perkembangan motorik dan perseptual.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4" name="Content Placeholder 3"/>
          <p:cNvSpPr>
            <a:spLocks noGrp="1"/>
          </p:cNvSpPr>
          <p:nvPr>
            <p:ph/>
          </p:nvPr>
        </p:nvSpPr>
        <p:spPr/>
        <p:txBody>
          <a:bodyPr/>
          <a:lstStyle/>
          <a:p>
            <a:pPr marL="0" indent="0">
              <a:buNone/>
            </a:pPr>
            <a:r>
              <a:rPr lang="en-US" dirty="0">
                <a:solidFill>
                  <a:srgbClr val="FF0000"/>
                </a:solidFill>
              </a:rPr>
              <a:t>b. Tutoring </a:t>
            </a:r>
          </a:p>
          <a:p>
            <a:pPr marL="0" indent="0">
              <a:buNone/>
            </a:pPr>
            <a:r>
              <a:rPr lang="en-US" dirty="0" err="1"/>
              <a:t>Merupakan</a:t>
            </a:r>
            <a:r>
              <a:rPr lang="en-US" dirty="0"/>
              <a:t> </a:t>
            </a:r>
            <a:r>
              <a:rPr lang="en-US" dirty="0" err="1"/>
              <a:t>bantuan</a:t>
            </a:r>
            <a:r>
              <a:rPr lang="en-US" dirty="0"/>
              <a:t> yang </a:t>
            </a:r>
            <a:r>
              <a:rPr lang="en-US" dirty="0" err="1"/>
              <a:t>diberikan</a:t>
            </a:r>
            <a:r>
              <a:rPr lang="en-US" dirty="0"/>
              <a:t> </a:t>
            </a:r>
            <a:r>
              <a:rPr lang="en-US" dirty="0" err="1"/>
              <a:t>langsung</a:t>
            </a:r>
            <a:r>
              <a:rPr lang="en-US" dirty="0"/>
              <a:t> </a:t>
            </a:r>
            <a:r>
              <a:rPr lang="en-US" dirty="0" err="1"/>
              <a:t>pada</a:t>
            </a:r>
            <a:r>
              <a:rPr lang="en-US" dirty="0"/>
              <a:t> </a:t>
            </a:r>
            <a:r>
              <a:rPr lang="en-US" dirty="0" err="1"/>
              <a:t>bidang</a:t>
            </a:r>
            <a:r>
              <a:rPr lang="en-US" dirty="0"/>
              <a:t> </a:t>
            </a:r>
            <a:r>
              <a:rPr lang="en-US" dirty="0" err="1"/>
              <a:t>studi</a:t>
            </a:r>
            <a:r>
              <a:rPr lang="en-US" dirty="0"/>
              <a:t> yang </a:t>
            </a:r>
            <a:r>
              <a:rPr lang="en-US" dirty="0" err="1"/>
              <a:t>terhambat</a:t>
            </a:r>
            <a:r>
              <a:rPr lang="en-US" dirty="0"/>
              <a:t> </a:t>
            </a:r>
            <a:r>
              <a:rPr lang="en-US" dirty="0" err="1"/>
              <a:t>dari</a:t>
            </a:r>
            <a:r>
              <a:rPr lang="en-US" dirty="0"/>
              <a:t> </a:t>
            </a:r>
            <a:r>
              <a:rPr lang="en-US" dirty="0" err="1"/>
              <a:t>siswa</a:t>
            </a:r>
            <a:r>
              <a:rPr lang="en-US" dirty="0"/>
              <a:t> yang </a:t>
            </a:r>
            <a:r>
              <a:rPr lang="en-US" dirty="0" err="1"/>
              <a:t>sudah</a:t>
            </a:r>
            <a:r>
              <a:rPr lang="en-US" dirty="0"/>
              <a:t> </a:t>
            </a:r>
            <a:r>
              <a:rPr lang="en-US" dirty="0" err="1"/>
              <a:t>duduk</a:t>
            </a:r>
            <a:r>
              <a:rPr lang="en-US" dirty="0"/>
              <a:t> </a:t>
            </a:r>
            <a:r>
              <a:rPr lang="en-US" dirty="0" err="1"/>
              <a:t>dibangku</a:t>
            </a:r>
            <a:r>
              <a:rPr lang="en-US" dirty="0"/>
              <a:t> </a:t>
            </a:r>
            <a:r>
              <a:rPr lang="en-US" dirty="0" err="1"/>
              <a:t>sekolah</a:t>
            </a:r>
            <a:r>
              <a:rPr lang="en-US" dirty="0"/>
              <a:t>. Cara </a:t>
            </a:r>
            <a:r>
              <a:rPr lang="en-US" dirty="0" err="1"/>
              <a:t>ini</a:t>
            </a:r>
            <a:r>
              <a:rPr lang="en-US" dirty="0"/>
              <a:t> </a:t>
            </a:r>
            <a:r>
              <a:rPr lang="en-US" dirty="0" err="1"/>
              <a:t>lebih</a:t>
            </a:r>
            <a:r>
              <a:rPr lang="en-US" dirty="0"/>
              <a:t> </a:t>
            </a:r>
            <a:r>
              <a:rPr lang="en-US" dirty="0" err="1"/>
              <a:t>cepat</a:t>
            </a:r>
            <a:r>
              <a:rPr lang="en-US" dirty="0"/>
              <a:t> </a:t>
            </a:r>
            <a:r>
              <a:rPr lang="en-US" dirty="0" err="1"/>
              <a:t>karena</a:t>
            </a:r>
            <a:r>
              <a:rPr lang="en-US" dirty="0"/>
              <a:t> </a:t>
            </a:r>
            <a:r>
              <a:rPr lang="en-US" dirty="0" err="1"/>
              <a:t>tanpa</a:t>
            </a:r>
            <a:r>
              <a:rPr lang="en-US" dirty="0"/>
              <a:t> </a:t>
            </a:r>
            <a:r>
              <a:rPr lang="en-US" dirty="0" err="1"/>
              <a:t>melalui</a:t>
            </a:r>
            <a:r>
              <a:rPr lang="en-US" dirty="0"/>
              <a:t> </a:t>
            </a:r>
            <a:r>
              <a:rPr lang="en-US" dirty="0" err="1"/>
              <a:t>perbaikan</a:t>
            </a:r>
            <a:r>
              <a:rPr lang="en-US" dirty="0"/>
              <a:t> </a:t>
            </a:r>
            <a:r>
              <a:rPr lang="en-US" dirty="0" err="1"/>
              <a:t>proses</a:t>
            </a:r>
            <a:r>
              <a:rPr lang="en-US" dirty="0"/>
              <a:t> </a:t>
            </a:r>
            <a:r>
              <a:rPr lang="en-US" dirty="0" err="1"/>
              <a:t>dasarnya</a:t>
            </a:r>
            <a:r>
              <a:rPr lang="en-US" dirty="0"/>
              <a:t> </a:t>
            </a:r>
            <a:r>
              <a:rPr lang="en-US" dirty="0" err="1"/>
              <a:t>terlebih</a:t>
            </a:r>
            <a:r>
              <a:rPr lang="en-US" dirty="0"/>
              <a:t> </a:t>
            </a:r>
            <a:r>
              <a:rPr lang="en-US" dirty="0" err="1"/>
              <a:t>dahulu</a:t>
            </a:r>
            <a:r>
              <a:rPr lang="en-US" dirty="0"/>
              <a:t>, </a:t>
            </a:r>
            <a:r>
              <a:rPr lang="en-US" dirty="0" err="1"/>
              <a:t>dengan</a:t>
            </a:r>
            <a:r>
              <a:rPr lang="en-US" dirty="0"/>
              <a:t> </a:t>
            </a:r>
            <a:r>
              <a:rPr lang="en-US" dirty="0" err="1"/>
              <a:t>tujuan</a:t>
            </a:r>
            <a:r>
              <a:rPr lang="en-US" dirty="0"/>
              <a:t> </a:t>
            </a:r>
            <a:r>
              <a:rPr lang="en-US" dirty="0" err="1"/>
              <a:t>mengejar</a:t>
            </a:r>
            <a:r>
              <a:rPr lang="en-US" dirty="0"/>
              <a:t> </a:t>
            </a:r>
            <a:r>
              <a:rPr lang="en-US" dirty="0" err="1"/>
              <a:t>ketinggalan</a:t>
            </a:r>
            <a:r>
              <a:rPr lang="en-US" dirty="0"/>
              <a:t> </a:t>
            </a:r>
            <a:r>
              <a:rPr lang="en-US" dirty="0" err="1"/>
              <a:t>di</a:t>
            </a:r>
            <a:r>
              <a:rPr lang="en-US" dirty="0"/>
              <a:t> </a:t>
            </a:r>
            <a:r>
              <a:rPr lang="en-US" dirty="0" err="1"/>
              <a:t>kelas</a:t>
            </a:r>
            <a:endParaRPr lang="en-US" dirty="0"/>
          </a:p>
          <a:p>
            <a:pPr marL="0" indent="0">
              <a:buNone/>
            </a:pPr>
            <a:r>
              <a:rPr lang="en-US" dirty="0">
                <a:solidFill>
                  <a:srgbClr val="FF0000"/>
                </a:solidFill>
              </a:rPr>
              <a:t>c. </a:t>
            </a:r>
            <a:r>
              <a:rPr lang="en-US" dirty="0" err="1">
                <a:solidFill>
                  <a:srgbClr val="FF0000"/>
                </a:solidFill>
              </a:rPr>
              <a:t>Kompensasi</a:t>
            </a:r>
            <a:r>
              <a:rPr lang="en-US" dirty="0">
                <a:solidFill>
                  <a:srgbClr val="FF0000"/>
                </a:solidFill>
              </a:rPr>
              <a:t> </a:t>
            </a:r>
          </a:p>
          <a:p>
            <a:pPr marL="0" indent="0">
              <a:buNone/>
            </a:pPr>
            <a:r>
              <a:rPr lang="en-US" dirty="0" err="1" smtClean="0"/>
              <a:t>Diberikan</a:t>
            </a:r>
            <a:r>
              <a:rPr lang="en-US" dirty="0" smtClean="0"/>
              <a:t> </a:t>
            </a:r>
            <a:r>
              <a:rPr lang="en-US" dirty="0" err="1"/>
              <a:t>bila</a:t>
            </a:r>
            <a:r>
              <a:rPr lang="en-US" dirty="0"/>
              <a:t> </a:t>
            </a:r>
            <a:r>
              <a:rPr lang="en-US" dirty="0" err="1"/>
              <a:t>hambatan</a:t>
            </a:r>
            <a:r>
              <a:rPr lang="en-US" dirty="0"/>
              <a:t> yang </a:t>
            </a:r>
            <a:r>
              <a:rPr lang="en-US" dirty="0" err="1"/>
              <a:t>dimiliki</a:t>
            </a:r>
            <a:r>
              <a:rPr lang="en-US" dirty="0"/>
              <a:t> </a:t>
            </a:r>
            <a:r>
              <a:rPr lang="en-US" dirty="0" err="1"/>
              <a:t>anak</a:t>
            </a:r>
            <a:r>
              <a:rPr lang="en-US" dirty="0"/>
              <a:t> </a:t>
            </a:r>
            <a:r>
              <a:rPr lang="en-US" dirty="0" err="1"/>
              <a:t>berdampak</a:t>
            </a:r>
            <a:r>
              <a:rPr lang="en-US" dirty="0"/>
              <a:t> </a:t>
            </a:r>
            <a:r>
              <a:rPr lang="en-US" dirty="0" err="1"/>
              <a:t>negatif</a:t>
            </a:r>
            <a:r>
              <a:rPr lang="en-US" dirty="0"/>
              <a:t> </a:t>
            </a:r>
            <a:r>
              <a:rPr lang="en-US" dirty="0" err="1"/>
              <a:t>dalam</a:t>
            </a:r>
            <a:r>
              <a:rPr lang="en-US" dirty="0"/>
              <a:t> </a:t>
            </a:r>
            <a:r>
              <a:rPr lang="en-US" dirty="0" err="1"/>
              <a:t>proses</a:t>
            </a:r>
            <a:r>
              <a:rPr lang="en-US" dirty="0"/>
              <a:t> </a:t>
            </a:r>
            <a:r>
              <a:rPr lang="en-US" dirty="0" err="1"/>
              <a:t>pembentukan</a:t>
            </a:r>
            <a:r>
              <a:rPr lang="en-US" dirty="0"/>
              <a:t> </a:t>
            </a:r>
            <a:r>
              <a:rPr lang="en-US" dirty="0" err="1"/>
              <a:t>konsep</a:t>
            </a:r>
            <a:r>
              <a:rPr lang="en-US" dirty="0"/>
              <a:t> </a:t>
            </a:r>
            <a:r>
              <a:rPr lang="en-US" dirty="0" err="1"/>
              <a:t>dirinya</a:t>
            </a:r>
            <a:r>
              <a:rPr lang="en-US" dirty="0"/>
              <a:t>. </a:t>
            </a:r>
            <a:r>
              <a:rPr lang="en-US" dirty="0" err="1"/>
              <a:t>Dalam</a:t>
            </a:r>
            <a:r>
              <a:rPr lang="en-US" dirty="0"/>
              <a:t> </a:t>
            </a:r>
            <a:r>
              <a:rPr lang="en-US" dirty="0" err="1"/>
              <a:t>arti</a:t>
            </a:r>
            <a:r>
              <a:rPr lang="en-US" dirty="0"/>
              <a:t>, </a:t>
            </a:r>
            <a:r>
              <a:rPr lang="en-US" dirty="0" err="1"/>
              <a:t>mengingat</a:t>
            </a:r>
            <a:r>
              <a:rPr lang="en-US" dirty="0"/>
              <a:t> </a:t>
            </a:r>
            <a:r>
              <a:rPr lang="en-US" dirty="0" err="1"/>
              <a:t>usia</a:t>
            </a:r>
            <a:r>
              <a:rPr lang="en-US" dirty="0"/>
              <a:t>, </a:t>
            </a:r>
            <a:r>
              <a:rPr lang="en-US" dirty="0" err="1"/>
              <a:t>kegiatan</a:t>
            </a:r>
            <a:r>
              <a:rPr lang="en-US" dirty="0"/>
              <a:t> yang </a:t>
            </a:r>
            <a:r>
              <a:rPr lang="en-US" dirty="0" err="1"/>
              <a:t>dilakukan</a:t>
            </a:r>
            <a:r>
              <a:rPr lang="en-US" dirty="0"/>
              <a:t> </a:t>
            </a:r>
            <a:r>
              <a:rPr lang="en-US" dirty="0" err="1"/>
              <a:t>dan</a:t>
            </a:r>
            <a:r>
              <a:rPr lang="en-US" dirty="0"/>
              <a:t> </a:t>
            </a:r>
            <a:r>
              <a:rPr lang="en-US" dirty="0" err="1"/>
              <a:t>derajat</a:t>
            </a:r>
            <a:r>
              <a:rPr lang="en-US" dirty="0"/>
              <a:t> </a:t>
            </a:r>
            <a:r>
              <a:rPr lang="en-US" dirty="0" err="1"/>
              <a:t>kesulitan</a:t>
            </a:r>
            <a:r>
              <a:rPr lang="en-US" dirty="0"/>
              <a:t> yang </a:t>
            </a:r>
            <a:r>
              <a:rPr lang="en-US" dirty="0" err="1"/>
              <a:t>dialami</a:t>
            </a:r>
            <a:r>
              <a:rPr lang="en-US" dirty="0"/>
              <a:t> </a:t>
            </a:r>
            <a:r>
              <a:rPr lang="en-US" dirty="0" err="1"/>
              <a:t>sedemikian</a:t>
            </a:r>
            <a:r>
              <a:rPr lang="en-US" dirty="0"/>
              <a:t> </a:t>
            </a:r>
            <a:r>
              <a:rPr lang="en-US" dirty="0" err="1"/>
              <a:t>rupa</a:t>
            </a:r>
            <a:r>
              <a:rPr lang="en-US" dirty="0"/>
              <a:t>, </a:t>
            </a:r>
            <a:r>
              <a:rPr lang="en-US" dirty="0" err="1"/>
              <a:t>sehingga</a:t>
            </a:r>
            <a:r>
              <a:rPr lang="en-US" dirty="0"/>
              <a:t> </a:t>
            </a:r>
            <a:r>
              <a:rPr lang="en-US" dirty="0" err="1"/>
              <a:t>diperlukan</a:t>
            </a:r>
            <a:r>
              <a:rPr lang="en-US" dirty="0"/>
              <a:t> </a:t>
            </a:r>
            <a:r>
              <a:rPr lang="en-US" dirty="0" err="1"/>
              <a:t>sesuatu</a:t>
            </a:r>
            <a:r>
              <a:rPr lang="en-US" dirty="0"/>
              <a:t> </a:t>
            </a:r>
            <a:r>
              <a:rPr lang="en-US" dirty="0" err="1"/>
              <a:t>kompensasi</a:t>
            </a:r>
            <a:r>
              <a:rPr lang="en-US" dirty="0"/>
              <a:t> </a:t>
            </a:r>
            <a:r>
              <a:rPr lang="en-US" dirty="0" err="1"/>
              <a:t>untuk</a:t>
            </a:r>
            <a:r>
              <a:rPr lang="en-US" dirty="0"/>
              <a:t> </a:t>
            </a:r>
            <a:r>
              <a:rPr lang="en-US" dirty="0" err="1"/>
              <a:t>mengatasi</a:t>
            </a:r>
            <a:r>
              <a:rPr lang="en-US" dirty="0"/>
              <a:t> </a:t>
            </a:r>
            <a:r>
              <a:rPr lang="en-US" dirty="0" err="1"/>
              <a:t>kekurangannya</a:t>
            </a:r>
            <a:r>
              <a:rPr lang="en-US" dirty="0"/>
              <a:t> </a:t>
            </a:r>
            <a:r>
              <a:rPr lang="en-US" dirty="0" err="1"/>
              <a:t>dibidang</a:t>
            </a:r>
            <a:r>
              <a:rPr lang="en-US" dirty="0"/>
              <a:t>/area </a:t>
            </a:r>
            <a:r>
              <a:rPr lang="en-US" dirty="0" err="1"/>
              <a:t>tertentu</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lgn="ctr">
              <a:buNone/>
            </a:pPr>
            <a:endParaRPr lang="id-ID" sz="6600" dirty="0" smtClean="0"/>
          </a:p>
          <a:p>
            <a:pPr algn="ctr">
              <a:buNone/>
            </a:pPr>
            <a:endParaRPr lang="id-ID" sz="6600" dirty="0" smtClean="0"/>
          </a:p>
          <a:p>
            <a:pPr algn="ctr">
              <a:buNone/>
            </a:pPr>
            <a:r>
              <a:rPr lang="en-US" sz="6600" dirty="0" err="1" smtClean="0"/>
              <a:t>Gangguan</a:t>
            </a:r>
            <a:r>
              <a:rPr lang="en-US" sz="6600" dirty="0" smtClean="0"/>
              <a:t> Pervasive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0"/>
            <a:ext cx="10515600" cy="4351338"/>
          </a:xfrm>
        </p:spPr>
        <p:txBody>
          <a:bodyPr/>
          <a:lstStyle/>
          <a:p>
            <a:pPr marL="0" indent="0">
              <a:buNone/>
            </a:pPr>
            <a:r>
              <a:rPr lang="en-US" dirty="0" err="1">
                <a:solidFill>
                  <a:srgbClr val="FF0000"/>
                </a:solidFill>
              </a:rPr>
              <a:t>Autisme</a:t>
            </a:r>
            <a:r>
              <a:rPr lang="en-US" dirty="0">
                <a:solidFill>
                  <a:srgbClr val="FF0000"/>
                </a:solidFill>
              </a:rPr>
              <a:t>,</a:t>
            </a:r>
            <a:r>
              <a:rPr lang="en-US" dirty="0"/>
              <a:t>  </a:t>
            </a:r>
            <a:r>
              <a:rPr lang="en-US" dirty="0" err="1"/>
              <a:t>secara</a:t>
            </a:r>
            <a:r>
              <a:rPr lang="en-US" dirty="0"/>
              <a:t> </a:t>
            </a:r>
            <a:r>
              <a:rPr lang="en-US" dirty="0" err="1"/>
              <a:t>sederhana</a:t>
            </a:r>
            <a:r>
              <a:rPr lang="en-US" dirty="0"/>
              <a:t> </a:t>
            </a:r>
            <a:r>
              <a:rPr lang="en-US" dirty="0" err="1"/>
              <a:t>diartikan</a:t>
            </a:r>
            <a:r>
              <a:rPr lang="en-US" dirty="0"/>
              <a:t> </a:t>
            </a:r>
            <a:r>
              <a:rPr lang="en-US" dirty="0" err="1"/>
              <a:t>dengan</a:t>
            </a:r>
            <a:r>
              <a:rPr lang="en-US" dirty="0"/>
              <a:t> </a:t>
            </a:r>
            <a:r>
              <a:rPr lang="en-US" dirty="0" err="1"/>
              <a:t>sikap</a:t>
            </a:r>
            <a:r>
              <a:rPr lang="en-US" dirty="0"/>
              <a:t> </a:t>
            </a:r>
            <a:r>
              <a:rPr lang="en-US" dirty="0" err="1"/>
              <a:t>anak</a:t>
            </a:r>
            <a:r>
              <a:rPr lang="en-US" dirty="0"/>
              <a:t> yang </a:t>
            </a:r>
            <a:r>
              <a:rPr lang="en-US" dirty="0" err="1"/>
              <a:t>cenderung</a:t>
            </a:r>
            <a:r>
              <a:rPr lang="en-US" dirty="0"/>
              <a:t> </a:t>
            </a:r>
            <a:r>
              <a:rPr lang="en-US" dirty="0" err="1"/>
              <a:t>suka</a:t>
            </a:r>
            <a:r>
              <a:rPr lang="en-US" dirty="0"/>
              <a:t> </a:t>
            </a:r>
            <a:r>
              <a:rPr lang="en-US" dirty="0" err="1"/>
              <a:t>menyendiri</a:t>
            </a:r>
            <a:r>
              <a:rPr lang="en-US" dirty="0"/>
              <a:t> </a:t>
            </a:r>
            <a:r>
              <a:rPr lang="en-US" dirty="0" err="1"/>
              <a:t>karena</a:t>
            </a:r>
            <a:r>
              <a:rPr lang="en-US" dirty="0"/>
              <a:t> </a:t>
            </a:r>
            <a:r>
              <a:rPr lang="en-US" dirty="0" err="1"/>
              <a:t>terlalu</a:t>
            </a:r>
            <a:r>
              <a:rPr lang="en-US" dirty="0"/>
              <a:t> </a:t>
            </a:r>
            <a:r>
              <a:rPr lang="en-US" dirty="0" err="1"/>
              <a:t>asik</a:t>
            </a:r>
            <a:r>
              <a:rPr lang="en-US" dirty="0"/>
              <a:t> </a:t>
            </a:r>
            <a:r>
              <a:rPr lang="en-US" dirty="0" err="1"/>
              <a:t>dengan</a:t>
            </a:r>
            <a:r>
              <a:rPr lang="en-US" dirty="0"/>
              <a:t> </a:t>
            </a:r>
            <a:r>
              <a:rPr lang="en-US" dirty="0" err="1"/>
              <a:t>dunianya</a:t>
            </a:r>
            <a:r>
              <a:rPr lang="en-US" dirty="0"/>
              <a:t> </a:t>
            </a:r>
            <a:r>
              <a:rPr lang="en-US" dirty="0" err="1"/>
              <a:t>sendiri</a:t>
            </a:r>
            <a:r>
              <a:rPr lang="en-US" dirty="0"/>
              <a:t> </a:t>
            </a:r>
            <a:r>
              <a:rPr lang="en-US" dirty="0" err="1"/>
              <a:t>ketimbang</a:t>
            </a:r>
            <a:r>
              <a:rPr lang="en-US" dirty="0"/>
              <a:t> </a:t>
            </a:r>
            <a:r>
              <a:rPr lang="en-US" dirty="0" err="1"/>
              <a:t>bersosialisasi</a:t>
            </a:r>
            <a:r>
              <a:rPr lang="en-US" dirty="0"/>
              <a:t> </a:t>
            </a:r>
            <a:r>
              <a:rPr lang="en-US" dirty="0" err="1"/>
              <a:t>dengan</a:t>
            </a:r>
            <a:r>
              <a:rPr lang="en-US" dirty="0"/>
              <a:t> </a:t>
            </a:r>
            <a:r>
              <a:rPr lang="en-US" dirty="0" err="1"/>
              <a:t>orang</a:t>
            </a:r>
            <a:r>
              <a:rPr lang="en-US" dirty="0"/>
              <a:t> lain </a:t>
            </a:r>
            <a:r>
              <a:rPr lang="en-US" dirty="0" err="1"/>
              <a:t>disekitarnya</a:t>
            </a:r>
            <a:r>
              <a:rPr lang="en-US" dirty="0"/>
              <a:t>. </a:t>
            </a:r>
            <a:r>
              <a:rPr lang="en-US" dirty="0" err="1"/>
              <a:t>Gangguan</a:t>
            </a:r>
            <a:r>
              <a:rPr lang="en-US" dirty="0"/>
              <a:t> </a:t>
            </a:r>
            <a:r>
              <a:rPr lang="en-US" dirty="0" err="1"/>
              <a:t>autisme</a:t>
            </a:r>
            <a:r>
              <a:rPr lang="en-US" dirty="0"/>
              <a:t> </a:t>
            </a:r>
            <a:r>
              <a:rPr lang="en-US" dirty="0" err="1"/>
              <a:t>pada</a:t>
            </a:r>
            <a:r>
              <a:rPr lang="en-US" dirty="0"/>
              <a:t> </a:t>
            </a:r>
            <a:r>
              <a:rPr lang="en-US" dirty="0" err="1"/>
              <a:t>anak</a:t>
            </a:r>
            <a:r>
              <a:rPr lang="en-US" dirty="0"/>
              <a:t> </a:t>
            </a:r>
            <a:r>
              <a:rPr lang="en-US" dirty="0" err="1"/>
              <a:t>ditandai</a:t>
            </a:r>
            <a:r>
              <a:rPr lang="en-US" dirty="0"/>
              <a:t> </a:t>
            </a:r>
            <a:r>
              <a:rPr lang="en-US" dirty="0" err="1"/>
              <a:t>dengan</a:t>
            </a:r>
            <a:r>
              <a:rPr lang="en-US" dirty="0"/>
              <a:t> 3 </a:t>
            </a:r>
            <a:r>
              <a:rPr lang="en-US" dirty="0" err="1"/>
              <a:t>gangguan</a:t>
            </a:r>
            <a:r>
              <a:rPr lang="en-US" dirty="0"/>
              <a:t> </a:t>
            </a:r>
            <a:r>
              <a:rPr lang="en-US" dirty="0" err="1"/>
              <a:t>utama</a:t>
            </a:r>
            <a:r>
              <a:rPr lang="en-US" dirty="0"/>
              <a:t>. (1) </a:t>
            </a:r>
            <a:r>
              <a:rPr lang="en-US" dirty="0" err="1"/>
              <a:t>gangguan</a:t>
            </a:r>
            <a:r>
              <a:rPr lang="en-US" dirty="0"/>
              <a:t> </a:t>
            </a:r>
            <a:r>
              <a:rPr lang="en-US" dirty="0" err="1"/>
              <a:t>interaksi</a:t>
            </a:r>
            <a:r>
              <a:rPr lang="en-US" dirty="0"/>
              <a:t> </a:t>
            </a:r>
            <a:r>
              <a:rPr lang="en-US" dirty="0" err="1"/>
              <a:t>sosial</a:t>
            </a:r>
            <a:r>
              <a:rPr lang="en-US" dirty="0"/>
              <a:t>, (2) </a:t>
            </a:r>
            <a:r>
              <a:rPr lang="en-US" dirty="0" err="1"/>
              <a:t>gangguan</a:t>
            </a:r>
            <a:r>
              <a:rPr lang="en-US" dirty="0"/>
              <a:t> </a:t>
            </a:r>
            <a:r>
              <a:rPr lang="en-US" dirty="0" err="1"/>
              <a:t>komunikasi</a:t>
            </a:r>
            <a:r>
              <a:rPr lang="en-US" dirty="0"/>
              <a:t>, (3) </a:t>
            </a:r>
            <a:r>
              <a:rPr lang="en-US" dirty="0" err="1"/>
              <a:t>gangguan</a:t>
            </a:r>
            <a:r>
              <a:rPr lang="en-US" dirty="0"/>
              <a:t> </a:t>
            </a:r>
            <a:r>
              <a:rPr lang="en-US" dirty="0" err="1"/>
              <a:t>perilaku</a:t>
            </a:r>
            <a:r>
              <a:rPr lang="en-US" dirty="0"/>
              <a:t>.</a:t>
            </a:r>
          </a:p>
          <a:p>
            <a:pPr marL="0" indent="0">
              <a:buNone/>
            </a:pPr>
            <a:r>
              <a:rPr lang="en-US" dirty="0" err="1"/>
              <a:t>Penyebab</a:t>
            </a:r>
            <a:r>
              <a:rPr lang="en-US" dirty="0"/>
              <a:t> </a:t>
            </a:r>
            <a:r>
              <a:rPr lang="en-US" dirty="0" err="1"/>
              <a:t>atau</a:t>
            </a:r>
            <a:r>
              <a:rPr lang="en-US" dirty="0"/>
              <a:t> </a:t>
            </a:r>
            <a:r>
              <a:rPr lang="en-US" dirty="0" err="1"/>
              <a:t>faktor</a:t>
            </a:r>
            <a:r>
              <a:rPr lang="en-US" dirty="0"/>
              <a:t>, </a:t>
            </a:r>
            <a:r>
              <a:rPr lang="en-US" dirty="0" err="1"/>
              <a:t>Gangguan</a:t>
            </a:r>
            <a:r>
              <a:rPr lang="en-US" dirty="0"/>
              <a:t> </a:t>
            </a:r>
            <a:r>
              <a:rPr lang="en-US" dirty="0" err="1"/>
              <a:t>saraf</a:t>
            </a:r>
            <a:r>
              <a:rPr lang="en-US" dirty="0"/>
              <a:t> </a:t>
            </a:r>
            <a:r>
              <a:rPr lang="en-US" dirty="0" err="1"/>
              <a:t>pusat</a:t>
            </a:r>
            <a:r>
              <a:rPr lang="en-US" dirty="0"/>
              <a:t>, </a:t>
            </a:r>
            <a:r>
              <a:rPr lang="en-US" dirty="0" err="1"/>
              <a:t>Gangguan</a:t>
            </a:r>
            <a:r>
              <a:rPr lang="en-US" dirty="0"/>
              <a:t> </a:t>
            </a:r>
            <a:r>
              <a:rPr lang="en-US" dirty="0" err="1"/>
              <a:t>pada</a:t>
            </a:r>
            <a:r>
              <a:rPr lang="en-US" dirty="0"/>
              <a:t> </a:t>
            </a:r>
            <a:r>
              <a:rPr lang="en-US" dirty="0" err="1"/>
              <a:t>metabolisme</a:t>
            </a:r>
            <a:r>
              <a:rPr lang="en-US" dirty="0"/>
              <a:t> (</a:t>
            </a:r>
            <a:r>
              <a:rPr lang="en-US" dirty="0" err="1"/>
              <a:t>sistem</a:t>
            </a:r>
            <a:r>
              <a:rPr lang="en-US" dirty="0"/>
              <a:t> </a:t>
            </a:r>
            <a:r>
              <a:rPr lang="en-US" dirty="0" err="1"/>
              <a:t>pencernaan</a:t>
            </a:r>
            <a:r>
              <a:rPr lang="en-US" dirty="0"/>
              <a:t>),</a:t>
            </a:r>
            <a:r>
              <a:rPr lang="en-US" dirty="0" err="1"/>
              <a:t>Peradangan</a:t>
            </a:r>
            <a:r>
              <a:rPr lang="en-US" dirty="0"/>
              <a:t> </a:t>
            </a:r>
            <a:r>
              <a:rPr lang="en-US" dirty="0" err="1"/>
              <a:t>dinding</a:t>
            </a:r>
            <a:r>
              <a:rPr lang="en-US" dirty="0"/>
              <a:t> </a:t>
            </a:r>
            <a:r>
              <a:rPr lang="en-US" dirty="0" err="1"/>
              <a:t>usus,Faktor</a:t>
            </a:r>
            <a:r>
              <a:rPr lang="en-US" dirty="0"/>
              <a:t> </a:t>
            </a:r>
            <a:r>
              <a:rPr lang="en-US" dirty="0" err="1"/>
              <a:t>genetik</a:t>
            </a:r>
            <a:r>
              <a:rPr lang="en-US" dirty="0"/>
              <a:t>, </a:t>
            </a:r>
            <a:r>
              <a:rPr lang="id-ID" dirty="0" smtClean="0"/>
              <a:t> serta k</a:t>
            </a:r>
            <a:r>
              <a:rPr lang="en-US" dirty="0" err="1" smtClean="0"/>
              <a:t>eracunan</a:t>
            </a:r>
            <a:r>
              <a:rPr lang="en-US" dirty="0" smtClean="0"/>
              <a:t> </a:t>
            </a:r>
            <a:r>
              <a:rPr lang="en-US" dirty="0" err="1"/>
              <a:t>logam</a:t>
            </a:r>
            <a:r>
              <a:rPr lang="en-US" dirty="0"/>
              <a:t> </a:t>
            </a:r>
            <a:r>
              <a:rPr lang="en-US" dirty="0" err="1" smtClean="0"/>
              <a:t>berat</a:t>
            </a:r>
            <a:r>
              <a:rPr lang="id-ID" dirty="0" smtClean="0"/>
              <a:t>.</a:t>
            </a:r>
            <a:endParaRPr lang="en-US" dirty="0"/>
          </a:p>
        </p:txBody>
      </p:sp>
      <p:pic>
        <p:nvPicPr>
          <p:cNvPr id="6" name="Picture 1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45200" y="3728734"/>
            <a:ext cx="2851348" cy="22021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6" descr="autisme.jpg"/>
          <p:cNvPicPr>
            <a:picLocks noChangeAspect="1"/>
          </p:cNvPicPr>
          <p:nvPr/>
        </p:nvPicPr>
        <p:blipFill>
          <a:blip r:embed="rId3" cstate="print"/>
          <a:stretch>
            <a:fillRect/>
          </a:stretch>
        </p:blipFill>
        <p:spPr>
          <a:xfrm>
            <a:off x="3603625" y="3598862"/>
            <a:ext cx="2419350" cy="1209675"/>
          </a:xfrm>
          <a:prstGeom prst="rect">
            <a:avLst/>
          </a:prstGeom>
        </p:spPr>
      </p:pic>
      <p:pic>
        <p:nvPicPr>
          <p:cNvPr id="8" name="Picture 7" descr="autis.png"/>
          <p:cNvPicPr>
            <a:picLocks noChangeAspect="1"/>
          </p:cNvPicPr>
          <p:nvPr/>
        </p:nvPicPr>
        <p:blipFill>
          <a:blip r:embed="rId4" cstate="print"/>
          <a:stretch>
            <a:fillRect/>
          </a:stretch>
        </p:blipFill>
        <p:spPr>
          <a:xfrm>
            <a:off x="3606800" y="4792662"/>
            <a:ext cx="2425700" cy="1819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500" y="187325"/>
            <a:ext cx="10515600" cy="4351338"/>
          </a:xfrm>
        </p:spPr>
        <p:txBody>
          <a:bodyPr/>
          <a:lstStyle/>
          <a:p>
            <a:pPr marL="0" indent="0">
              <a:buNone/>
            </a:pPr>
            <a:r>
              <a:rPr lang="en-US" dirty="0" err="1">
                <a:solidFill>
                  <a:srgbClr val="FF0000"/>
                </a:solidFill>
              </a:rPr>
              <a:t>Sindrom</a:t>
            </a:r>
            <a:r>
              <a:rPr lang="en-US" dirty="0">
                <a:solidFill>
                  <a:srgbClr val="FF0000"/>
                </a:solidFill>
              </a:rPr>
              <a:t> </a:t>
            </a:r>
            <a:r>
              <a:rPr lang="en-US" dirty="0" err="1">
                <a:solidFill>
                  <a:srgbClr val="FF0000"/>
                </a:solidFill>
              </a:rPr>
              <a:t>Rett</a:t>
            </a:r>
            <a:r>
              <a:rPr lang="en-US" dirty="0">
                <a:solidFill>
                  <a:srgbClr val="FF0000"/>
                </a:solidFill>
              </a:rPr>
              <a:t> (RS) </a:t>
            </a:r>
            <a:r>
              <a:rPr lang="en-US" dirty="0" err="1"/>
              <a:t>adalah</a:t>
            </a:r>
            <a:r>
              <a:rPr lang="en-US" dirty="0"/>
              <a:t> </a:t>
            </a:r>
            <a:r>
              <a:rPr lang="en-US" dirty="0" err="1"/>
              <a:t>sindrom</a:t>
            </a:r>
            <a:r>
              <a:rPr lang="en-US" dirty="0"/>
              <a:t> </a:t>
            </a:r>
            <a:r>
              <a:rPr lang="en-US" dirty="0" err="1"/>
              <a:t>perkembangan</a:t>
            </a:r>
            <a:r>
              <a:rPr lang="en-US" dirty="0"/>
              <a:t> </a:t>
            </a:r>
            <a:r>
              <a:rPr lang="en-US" dirty="0" err="1"/>
              <a:t>fisik</a:t>
            </a:r>
            <a:r>
              <a:rPr lang="en-US" dirty="0"/>
              <a:t>, mental, </a:t>
            </a:r>
            <a:r>
              <a:rPr lang="en-US" dirty="0" err="1"/>
              <a:t>dan</a:t>
            </a:r>
            <a:r>
              <a:rPr lang="en-US" dirty="0"/>
              <a:t> </a:t>
            </a:r>
            <a:r>
              <a:rPr lang="en-US" dirty="0" err="1"/>
              <a:t>sosial</a:t>
            </a:r>
            <a:r>
              <a:rPr lang="en-US" dirty="0"/>
              <a:t> </a:t>
            </a:r>
            <a:r>
              <a:rPr lang="en-US" dirty="0" err="1"/>
              <a:t>anak</a:t>
            </a:r>
            <a:r>
              <a:rPr lang="en-US" dirty="0"/>
              <a:t> yang </a:t>
            </a:r>
            <a:r>
              <a:rPr lang="en-US" dirty="0" err="1"/>
              <a:t>muncul</a:t>
            </a:r>
            <a:r>
              <a:rPr lang="en-US" dirty="0"/>
              <a:t> </a:t>
            </a:r>
            <a:r>
              <a:rPr lang="en-US" dirty="0" err="1"/>
              <a:t>antara</a:t>
            </a:r>
            <a:r>
              <a:rPr lang="en-US" dirty="0"/>
              <a:t> </a:t>
            </a:r>
            <a:r>
              <a:rPr lang="en-US" dirty="0" err="1"/>
              <a:t>usia</a:t>
            </a:r>
            <a:r>
              <a:rPr lang="en-US" dirty="0"/>
              <a:t> lima </a:t>
            </a:r>
            <a:r>
              <a:rPr lang="en-US" dirty="0" err="1"/>
              <a:t>bulan</a:t>
            </a:r>
            <a:r>
              <a:rPr lang="en-US" dirty="0"/>
              <a:t> </a:t>
            </a:r>
            <a:r>
              <a:rPr lang="en-US" dirty="0" err="1"/>
              <a:t>dan</a:t>
            </a:r>
            <a:r>
              <a:rPr lang="en-US" dirty="0"/>
              <a:t> </a:t>
            </a:r>
            <a:r>
              <a:rPr lang="en-US" dirty="0" err="1"/>
              <a:t>empat</a:t>
            </a:r>
            <a:r>
              <a:rPr lang="en-US" dirty="0"/>
              <a:t> </a:t>
            </a:r>
            <a:r>
              <a:rPr lang="en-US" dirty="0" err="1"/>
              <a:t>tahun</a:t>
            </a:r>
            <a:r>
              <a:rPr lang="en-US" dirty="0"/>
              <a:t> </a:t>
            </a:r>
            <a:r>
              <a:rPr lang="en-US" dirty="0" err="1"/>
              <a:t>pada</a:t>
            </a:r>
            <a:r>
              <a:rPr lang="en-US" dirty="0"/>
              <a:t> </a:t>
            </a:r>
            <a:r>
              <a:rPr lang="en-US" dirty="0" err="1"/>
              <a:t>anak-anak</a:t>
            </a:r>
            <a:r>
              <a:rPr lang="en-US" dirty="0"/>
              <a:t> yang </a:t>
            </a:r>
            <a:r>
              <a:rPr lang="en-US" dirty="0" err="1"/>
              <a:t>perkembangannya</a:t>
            </a:r>
            <a:r>
              <a:rPr lang="en-US" dirty="0"/>
              <a:t> normal </a:t>
            </a:r>
            <a:r>
              <a:rPr lang="en-US" dirty="0" err="1"/>
              <a:t>sebelumnya</a:t>
            </a:r>
            <a:r>
              <a:rPr lang="en-US" dirty="0"/>
              <a:t>. </a:t>
            </a:r>
            <a:r>
              <a:rPr lang="en-US" dirty="0" err="1"/>
              <a:t>Terjadi</a:t>
            </a:r>
            <a:r>
              <a:rPr lang="en-US" dirty="0"/>
              <a:t> </a:t>
            </a:r>
            <a:r>
              <a:rPr lang="en-US" dirty="0" err="1"/>
              <a:t>hanya</a:t>
            </a:r>
            <a:r>
              <a:rPr lang="en-US" dirty="0"/>
              <a:t> </a:t>
            </a:r>
            <a:r>
              <a:rPr lang="en-US" dirty="0" err="1"/>
              <a:t>pada</a:t>
            </a:r>
            <a:r>
              <a:rPr lang="en-US" dirty="0"/>
              <a:t> </a:t>
            </a:r>
            <a:r>
              <a:rPr lang="en-US" dirty="0" err="1"/>
              <a:t>anak</a:t>
            </a:r>
            <a:r>
              <a:rPr lang="en-US" dirty="0"/>
              <a:t> </a:t>
            </a:r>
            <a:r>
              <a:rPr lang="en-US" dirty="0" err="1"/>
              <a:t>perempuan</a:t>
            </a:r>
            <a:r>
              <a:rPr lang="en-US" dirty="0"/>
              <a:t>, </a:t>
            </a:r>
            <a:r>
              <a:rPr lang="en-US" dirty="0" err="1"/>
              <a:t>sindrom</a:t>
            </a:r>
            <a:r>
              <a:rPr lang="en-US" dirty="0"/>
              <a:t> </a:t>
            </a:r>
            <a:r>
              <a:rPr lang="en-US" dirty="0" err="1"/>
              <a:t>ini</a:t>
            </a:r>
            <a:r>
              <a:rPr lang="en-US" dirty="0"/>
              <a:t> </a:t>
            </a:r>
            <a:r>
              <a:rPr lang="en-US" dirty="0" err="1"/>
              <a:t>melibatkan</a:t>
            </a:r>
            <a:r>
              <a:rPr lang="en-US" dirty="0"/>
              <a:t> </a:t>
            </a:r>
            <a:r>
              <a:rPr lang="en-US" dirty="0" err="1"/>
              <a:t>gangguan</a:t>
            </a:r>
            <a:r>
              <a:rPr lang="en-US" dirty="0"/>
              <a:t> </a:t>
            </a:r>
            <a:r>
              <a:rPr lang="en-US" dirty="0" err="1"/>
              <a:t>koordinasi</a:t>
            </a:r>
            <a:r>
              <a:rPr lang="en-US" dirty="0"/>
              <a:t>, </a:t>
            </a:r>
            <a:r>
              <a:rPr lang="en-US" dirty="0" err="1"/>
              <a:t>gerakan</a:t>
            </a:r>
            <a:r>
              <a:rPr lang="en-US" dirty="0"/>
              <a:t> </a:t>
            </a:r>
            <a:r>
              <a:rPr lang="en-US" dirty="0" err="1"/>
              <a:t>berulang</a:t>
            </a:r>
            <a:r>
              <a:rPr lang="en-US" dirty="0"/>
              <a:t>, </a:t>
            </a:r>
            <a:r>
              <a:rPr lang="en-US" dirty="0" err="1"/>
              <a:t>melambatnya</a:t>
            </a:r>
            <a:r>
              <a:rPr lang="en-US" dirty="0"/>
              <a:t> </a:t>
            </a:r>
            <a:r>
              <a:rPr lang="en-US" dirty="0" err="1"/>
              <a:t>pertumbuhan</a:t>
            </a:r>
            <a:r>
              <a:rPr lang="en-US" dirty="0"/>
              <a:t> </a:t>
            </a:r>
            <a:r>
              <a:rPr lang="en-US" dirty="0" err="1"/>
              <a:t>kepala</a:t>
            </a:r>
            <a:r>
              <a:rPr lang="en-US" dirty="0"/>
              <a:t>, </a:t>
            </a:r>
            <a:r>
              <a:rPr lang="en-US" dirty="0" err="1"/>
              <a:t>dan</a:t>
            </a:r>
            <a:r>
              <a:rPr lang="en-US" dirty="0"/>
              <a:t> </a:t>
            </a:r>
            <a:r>
              <a:rPr lang="en-US" dirty="0" err="1"/>
              <a:t>retardasi</a:t>
            </a:r>
            <a:r>
              <a:rPr lang="en-US" dirty="0"/>
              <a:t> mental yang </a:t>
            </a:r>
            <a:r>
              <a:rPr lang="en-US" dirty="0" err="1"/>
              <a:t>berat</a:t>
            </a:r>
            <a:r>
              <a:rPr lang="en-US" dirty="0"/>
              <a:t> </a:t>
            </a:r>
            <a:r>
              <a:rPr lang="en-US" dirty="0" err="1"/>
              <a:t>atau</a:t>
            </a:r>
            <a:r>
              <a:rPr lang="en-US" dirty="0"/>
              <a:t> </a:t>
            </a:r>
            <a:r>
              <a:rPr lang="en-US" dirty="0" err="1"/>
              <a:t>mendalam</a:t>
            </a:r>
            <a:r>
              <a:rPr lang="en-US" dirty="0"/>
              <a:t>, </a:t>
            </a:r>
            <a:r>
              <a:rPr lang="en-US" dirty="0" err="1"/>
              <a:t>serta</a:t>
            </a:r>
            <a:r>
              <a:rPr lang="en-US" dirty="0"/>
              <a:t> </a:t>
            </a:r>
            <a:r>
              <a:rPr lang="en-US" dirty="0" err="1"/>
              <a:t>keterampilan</a:t>
            </a:r>
            <a:r>
              <a:rPr lang="en-US" dirty="0"/>
              <a:t> </a:t>
            </a:r>
            <a:r>
              <a:rPr lang="en-US" dirty="0" err="1"/>
              <a:t>sosial</a:t>
            </a:r>
            <a:r>
              <a:rPr lang="en-US" dirty="0"/>
              <a:t> </a:t>
            </a:r>
            <a:r>
              <a:rPr lang="en-US" dirty="0" err="1"/>
              <a:t>dan</a:t>
            </a:r>
            <a:r>
              <a:rPr lang="en-US" dirty="0"/>
              <a:t> </a:t>
            </a:r>
            <a:r>
              <a:rPr lang="en-US" dirty="0" err="1"/>
              <a:t>komunikasi</a:t>
            </a:r>
            <a:r>
              <a:rPr lang="en-US" dirty="0"/>
              <a:t> </a:t>
            </a:r>
            <a:r>
              <a:rPr lang="en-US" dirty="0" err="1"/>
              <a:t>terganggu</a:t>
            </a:r>
            <a:r>
              <a:rPr lang="en-US" dirty="0"/>
              <a:t>. </a:t>
            </a:r>
            <a:r>
              <a:rPr lang="en-US" dirty="0" err="1"/>
              <a:t>Sindrom</a:t>
            </a:r>
            <a:r>
              <a:rPr lang="en-US" dirty="0"/>
              <a:t> </a:t>
            </a:r>
            <a:r>
              <a:rPr lang="en-US" dirty="0" err="1"/>
              <a:t>Rett</a:t>
            </a:r>
            <a:r>
              <a:rPr lang="en-US" dirty="0"/>
              <a:t> </a:t>
            </a:r>
            <a:r>
              <a:rPr lang="en-US" dirty="0" err="1"/>
              <a:t>terjadi</a:t>
            </a:r>
            <a:r>
              <a:rPr lang="en-US" dirty="0"/>
              <a:t> </a:t>
            </a:r>
            <a:r>
              <a:rPr lang="en-US" dirty="0" err="1"/>
              <a:t>akibat</a:t>
            </a:r>
            <a:r>
              <a:rPr lang="en-US" dirty="0"/>
              <a:t> </a:t>
            </a:r>
            <a:r>
              <a:rPr lang="en-US" dirty="0" err="1"/>
              <a:t>kelainan</a:t>
            </a:r>
            <a:r>
              <a:rPr lang="en-US" dirty="0"/>
              <a:t> </a:t>
            </a:r>
            <a:r>
              <a:rPr lang="en-US" dirty="0" err="1"/>
              <a:t>genetik</a:t>
            </a:r>
            <a:r>
              <a:rPr lang="en-US" dirty="0"/>
              <a:t> yang </a:t>
            </a:r>
            <a:r>
              <a:rPr lang="en-US" dirty="0" err="1"/>
              <a:t>mempengaruhi</a:t>
            </a:r>
            <a:r>
              <a:rPr lang="en-US" dirty="0"/>
              <a:t> </a:t>
            </a:r>
            <a:r>
              <a:rPr lang="en-US" dirty="0" err="1"/>
              <a:t>cara</a:t>
            </a:r>
            <a:r>
              <a:rPr lang="en-US" dirty="0"/>
              <a:t> </a:t>
            </a:r>
            <a:r>
              <a:rPr lang="en-US" dirty="0" err="1"/>
              <a:t>otak</a:t>
            </a:r>
            <a:r>
              <a:rPr lang="en-US" dirty="0"/>
              <a:t> </a:t>
            </a:r>
            <a:r>
              <a:rPr lang="en-US" dirty="0" err="1"/>
              <a:t>berkembang</a:t>
            </a:r>
            <a:r>
              <a:rPr lang="en-US" dirty="0"/>
              <a:t>.</a:t>
            </a:r>
          </a:p>
        </p:txBody>
      </p:sp>
      <p:pic>
        <p:nvPicPr>
          <p:cNvPr id="4" name="Picture 3" descr="index.jpg"/>
          <p:cNvPicPr>
            <a:picLocks noChangeAspect="1"/>
          </p:cNvPicPr>
          <p:nvPr/>
        </p:nvPicPr>
        <p:blipFill>
          <a:blip r:embed="rId2" cstate="print"/>
          <a:stretch>
            <a:fillRect/>
          </a:stretch>
        </p:blipFill>
        <p:spPr>
          <a:xfrm>
            <a:off x="7507287" y="3005137"/>
            <a:ext cx="2714625" cy="1685925"/>
          </a:xfrm>
          <a:prstGeom prst="rect">
            <a:avLst/>
          </a:prstGeom>
        </p:spPr>
      </p:pic>
      <p:pic>
        <p:nvPicPr>
          <p:cNvPr id="5" name="Picture 4" descr="SR.jpg"/>
          <p:cNvPicPr>
            <a:picLocks noChangeAspect="1"/>
          </p:cNvPicPr>
          <p:nvPr/>
        </p:nvPicPr>
        <p:blipFill>
          <a:blip r:embed="rId3" cstate="print"/>
          <a:stretch>
            <a:fillRect/>
          </a:stretch>
        </p:blipFill>
        <p:spPr>
          <a:xfrm>
            <a:off x="7443787" y="4860925"/>
            <a:ext cx="2638425" cy="1733550"/>
          </a:xfrm>
          <a:prstGeom prst="rect">
            <a:avLst/>
          </a:prstGeom>
        </p:spPr>
      </p:pic>
      <p:pic>
        <p:nvPicPr>
          <p:cNvPr id="6" name="Picture 5" descr="rettt.jpg"/>
          <p:cNvPicPr>
            <a:picLocks noChangeAspect="1"/>
          </p:cNvPicPr>
          <p:nvPr/>
        </p:nvPicPr>
        <p:blipFill>
          <a:blip r:embed="rId4" cstate="print"/>
          <a:stretch>
            <a:fillRect/>
          </a:stretch>
        </p:blipFill>
        <p:spPr>
          <a:xfrm>
            <a:off x="2217737" y="3830637"/>
            <a:ext cx="2143125" cy="2143125"/>
          </a:xfrm>
          <a:prstGeom prst="rect">
            <a:avLst/>
          </a:prstGeom>
        </p:spPr>
      </p:pic>
      <p:sp>
        <p:nvSpPr>
          <p:cNvPr id="9" name="Right Arrow 8"/>
          <p:cNvSpPr/>
          <p:nvPr/>
        </p:nvSpPr>
        <p:spPr>
          <a:xfrm rot="20551099">
            <a:off x="4343402" y="3873501"/>
            <a:ext cx="2654300" cy="787400"/>
          </a:xfrm>
          <a:prstGeom prst="rightArrow">
            <a:avLst>
              <a:gd name="adj1" fmla="val 320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886060">
            <a:off x="4356102" y="4686300"/>
            <a:ext cx="2654300" cy="787400"/>
          </a:xfrm>
          <a:prstGeom prst="rightArrow">
            <a:avLst>
              <a:gd name="adj1" fmla="val 320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endParaRPr lang="id-ID" dirty="0" smtClean="0">
              <a:solidFill>
                <a:srgbClr val="FF0000"/>
              </a:solidFill>
            </a:endParaRPr>
          </a:p>
          <a:p>
            <a:pPr>
              <a:buNone/>
            </a:pPr>
            <a:r>
              <a:rPr lang="id-ID" dirty="0" smtClean="0">
                <a:solidFill>
                  <a:srgbClr val="FF0000"/>
                </a:solidFill>
              </a:rPr>
              <a:t>Sindrom </a:t>
            </a:r>
            <a:r>
              <a:rPr lang="id-ID" dirty="0" smtClean="0">
                <a:solidFill>
                  <a:srgbClr val="FF0000"/>
                </a:solidFill>
              </a:rPr>
              <a:t>Asperger</a:t>
            </a:r>
          </a:p>
          <a:p>
            <a:pPr>
              <a:buNone/>
            </a:pPr>
            <a:r>
              <a:rPr lang="id-ID" dirty="0" smtClean="0"/>
              <a:t>		Sindrom </a:t>
            </a:r>
            <a:r>
              <a:rPr lang="id-ID" dirty="0" smtClean="0"/>
              <a:t>Asperger (Asperger syndrome, Asperger’s </a:t>
            </a:r>
            <a:endParaRPr lang="id-ID" dirty="0" smtClean="0"/>
          </a:p>
          <a:p>
            <a:pPr>
              <a:buNone/>
            </a:pPr>
            <a:r>
              <a:rPr lang="id-ID" dirty="0" smtClean="0"/>
              <a:t>syndrome</a:t>
            </a:r>
            <a:r>
              <a:rPr lang="id-ID" dirty="0" smtClean="0"/>
              <a:t>, </a:t>
            </a:r>
            <a:r>
              <a:rPr lang="id-ID" dirty="0" smtClean="0"/>
              <a:t>Asperger’s disorder</a:t>
            </a:r>
            <a:r>
              <a:rPr lang="id-ID" dirty="0" smtClean="0"/>
              <a:t>, Asperger’s atau AS) adalah </a:t>
            </a:r>
            <a:endParaRPr lang="id-ID" dirty="0" smtClean="0"/>
          </a:p>
          <a:p>
            <a:pPr>
              <a:buNone/>
            </a:pPr>
            <a:r>
              <a:rPr lang="id-ID" dirty="0" smtClean="0"/>
              <a:t>salah </a:t>
            </a:r>
            <a:r>
              <a:rPr lang="id-ID" dirty="0" smtClean="0"/>
              <a:t>satu gejala autisme di mana para penderitanya </a:t>
            </a:r>
            <a:r>
              <a:rPr lang="id-ID" dirty="0" smtClean="0"/>
              <a:t>memiliki </a:t>
            </a:r>
          </a:p>
          <a:p>
            <a:pPr>
              <a:buNone/>
            </a:pPr>
            <a:r>
              <a:rPr lang="id-ID" dirty="0" smtClean="0"/>
              <a:t>kesulitan </a:t>
            </a:r>
            <a:r>
              <a:rPr lang="id-ID" dirty="0" smtClean="0"/>
              <a:t>dalam berkomunikasi dengan </a:t>
            </a:r>
            <a:r>
              <a:rPr lang="id-ID" dirty="0" smtClean="0"/>
              <a:t>lingkungannya,</a:t>
            </a:r>
          </a:p>
          <a:p>
            <a:pPr>
              <a:buNone/>
            </a:pPr>
            <a:r>
              <a:rPr lang="id-ID" dirty="0" smtClean="0"/>
              <a:t>sehingga </a:t>
            </a:r>
            <a:r>
              <a:rPr lang="id-ID" dirty="0" smtClean="0"/>
              <a:t>kurang begitu diterima. Sindrom ini ditemukan </a:t>
            </a:r>
            <a:endParaRPr lang="id-ID" dirty="0" smtClean="0"/>
          </a:p>
          <a:p>
            <a:pPr>
              <a:buNone/>
            </a:pPr>
            <a:r>
              <a:rPr lang="id-ID" dirty="0" smtClean="0"/>
              <a:t>oleh </a:t>
            </a:r>
            <a:r>
              <a:rPr lang="id-ID" u="sng" dirty="0" smtClean="0"/>
              <a:t>Hans Asperger pada tahun 1944. </a:t>
            </a:r>
            <a:endParaRPr lang="id-ID" u="sng" dirty="0" smtClean="0"/>
          </a:p>
          <a:p>
            <a:pPr>
              <a:buNone/>
            </a:pPr>
            <a:endParaRPr lang="id-ID" sz="2400" dirty="0" smtClean="0"/>
          </a:p>
        </p:txBody>
      </p:sp>
      <p:pic>
        <p:nvPicPr>
          <p:cNvPr id="3" name="Picture 2" descr="asperger.jpg"/>
          <p:cNvPicPr>
            <a:picLocks noChangeAspect="1"/>
          </p:cNvPicPr>
          <p:nvPr/>
        </p:nvPicPr>
        <p:blipFill>
          <a:blip r:embed="rId2" cstate="print"/>
          <a:stretch>
            <a:fillRect/>
          </a:stretch>
        </p:blipFill>
        <p:spPr>
          <a:xfrm>
            <a:off x="8413750" y="492125"/>
            <a:ext cx="3314700" cy="1200150"/>
          </a:xfrm>
          <a:prstGeom prst="rect">
            <a:avLst/>
          </a:prstGeom>
        </p:spPr>
      </p:pic>
      <p:sp>
        <p:nvSpPr>
          <p:cNvPr id="4" name="Down Arrow 3"/>
          <p:cNvSpPr/>
          <p:nvPr/>
        </p:nvSpPr>
        <p:spPr>
          <a:xfrm rot="1991921">
            <a:off x="9029700" y="1689098"/>
            <a:ext cx="457200" cy="1739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rot="19914920">
            <a:off x="10198098" y="1727202"/>
            <a:ext cx="457200" cy="1739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khan.jpg"/>
          <p:cNvPicPr>
            <a:picLocks noChangeAspect="1"/>
          </p:cNvPicPr>
          <p:nvPr/>
        </p:nvPicPr>
        <p:blipFill>
          <a:blip r:embed="rId3" cstate="print"/>
          <a:stretch>
            <a:fillRect/>
          </a:stretch>
        </p:blipFill>
        <p:spPr>
          <a:xfrm>
            <a:off x="7573962" y="3478212"/>
            <a:ext cx="1971675" cy="1476375"/>
          </a:xfrm>
          <a:prstGeom prst="rect">
            <a:avLst/>
          </a:prstGeom>
        </p:spPr>
      </p:pic>
      <p:pic>
        <p:nvPicPr>
          <p:cNvPr id="7" name="Picture 6" descr="mr. bean.jpg"/>
          <p:cNvPicPr>
            <a:picLocks noChangeAspect="1"/>
          </p:cNvPicPr>
          <p:nvPr/>
        </p:nvPicPr>
        <p:blipFill>
          <a:blip r:embed="rId4" cstate="print"/>
          <a:stretch>
            <a:fillRect/>
          </a:stretch>
        </p:blipFill>
        <p:spPr>
          <a:xfrm>
            <a:off x="9706507" y="3454399"/>
            <a:ext cx="2485493" cy="15271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endParaRPr lang="id-ID" dirty="0" smtClean="0">
              <a:solidFill>
                <a:srgbClr val="FF0000"/>
              </a:solidFill>
            </a:endParaRPr>
          </a:p>
          <a:p>
            <a:pPr>
              <a:buNone/>
            </a:pPr>
            <a:r>
              <a:rPr lang="id-ID" sz="2400" dirty="0" smtClean="0"/>
              <a:t>	</a:t>
            </a:r>
            <a:r>
              <a:rPr lang="id-ID" sz="2400" dirty="0" smtClean="0"/>
              <a:t>	</a:t>
            </a:r>
            <a:r>
              <a:rPr lang="id-ID" dirty="0" smtClean="0"/>
              <a:t>Asperger’s </a:t>
            </a:r>
            <a:r>
              <a:rPr lang="id-ID" dirty="0" smtClean="0"/>
              <a:t>syndrome merupakan salah satu tipe pervasive development disorder (PDD). PDDs merupakan sekelompok kondisi termasuk keterlambatan perkembangan keahlian dasar seperti keterampilan bersosialisasi dengan, berkomunikasi dan menggunakan imajinasi. Meskipun Asperger’s syndrome mempunyai </a:t>
            </a:r>
            <a:r>
              <a:rPr lang="id-ID" dirty="0" smtClean="0"/>
              <a:t>kesamaan </a:t>
            </a:r>
            <a:r>
              <a:rPr lang="id-ID" dirty="0" smtClean="0"/>
              <a:t>dengan autisme (jenis PPDs yang lebih parah), gangguan ini juga memiliki </a:t>
            </a:r>
            <a:r>
              <a:rPr lang="id-ID" u="sng" dirty="0" smtClean="0"/>
              <a:t>perbedaan</a:t>
            </a:r>
            <a:r>
              <a:rPr lang="id-ID" dirty="0" smtClean="0"/>
              <a:t> di beberapa bidang. </a:t>
            </a:r>
            <a:r>
              <a:rPr lang="id-ID" u="sng" dirty="0" smtClean="0"/>
              <a:t>Anak-anak dengan Asperger’s syndrome pada umumnya mempunyai fungsi lebih baik dibandingkan anak-anak autisme</a:t>
            </a:r>
            <a:r>
              <a:rPr lang="id-ID" u="sng" dirty="0" smtClean="0"/>
              <a:t>.</a:t>
            </a:r>
          </a:p>
          <a:p>
            <a:pPr>
              <a:buNone/>
            </a:pPr>
            <a:endParaRPr lang="id-ID" u="sng" dirty="0" smtClean="0"/>
          </a:p>
          <a:p>
            <a:pPr>
              <a:buNone/>
            </a:pPr>
            <a:r>
              <a:rPr lang="id-ID" dirty="0" smtClean="0"/>
              <a:t>		Selain </a:t>
            </a:r>
            <a:r>
              <a:rPr lang="id-ID" dirty="0" smtClean="0"/>
              <a:t>itu, anak-anak dengan Asperger’s syndrome umumnya mempunyai </a:t>
            </a:r>
            <a:r>
              <a:rPr lang="id-ID" u="sng" dirty="0" smtClean="0"/>
              <a:t>kecerdasan normal</a:t>
            </a:r>
            <a:r>
              <a:rPr lang="id-ID" dirty="0" smtClean="0"/>
              <a:t>. Dan meskipun mereka kemungkinan mengalami gangguan berkomunikasi setelah dewasa, anak dengan Asperger’s syndrome cenderung  mempunyai </a:t>
            </a:r>
            <a:r>
              <a:rPr lang="id-ID" u="sng" dirty="0" smtClean="0"/>
              <a:t>perkembangan bahasa yang mendekati normal</a:t>
            </a:r>
            <a:r>
              <a:rPr lang="id-ID" dirty="0" smtClean="0"/>
              <a:t>.</a:t>
            </a:r>
          </a:p>
          <a:p>
            <a:pPr>
              <a:buNone/>
            </a:pPr>
            <a:endParaRPr lang="id-ID" sz="2400" u="sng" dirty="0" smtClean="0"/>
          </a:p>
          <a:p>
            <a:pPr>
              <a:buNone/>
            </a:pPr>
            <a:r>
              <a:rPr lang="id-ID" sz="2000" dirty="0" smtClean="0"/>
              <a:t>		</a:t>
            </a:r>
            <a:endParaRPr lang="id-ID"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Gangguan Perkembangan Pada Anak </a:t>
            </a:r>
          </a:p>
        </p:txBody>
      </p:sp>
      <p:sp>
        <p:nvSpPr>
          <p:cNvPr id="3" name="Content Placeholder 2"/>
          <p:cNvSpPr>
            <a:spLocks noGrp="1"/>
          </p:cNvSpPr>
          <p:nvPr>
            <p:ph idx="1"/>
          </p:nvPr>
        </p:nvSpPr>
        <p:spPr/>
        <p:txBody>
          <a:bodyPr/>
          <a:lstStyle/>
          <a:p>
            <a:pPr marL="0" indent="0">
              <a:buNone/>
            </a:pPr>
            <a:r>
              <a:rPr lang="en-US" dirty="0" err="1"/>
              <a:t>Gangguan</a:t>
            </a:r>
            <a:r>
              <a:rPr lang="en-US" dirty="0"/>
              <a:t> </a:t>
            </a:r>
            <a:r>
              <a:rPr lang="en-US" dirty="0" err="1"/>
              <a:t>perkembangan</a:t>
            </a:r>
            <a:r>
              <a:rPr lang="en-US" dirty="0"/>
              <a:t> </a:t>
            </a:r>
            <a:r>
              <a:rPr lang="en-US" dirty="0" err="1"/>
              <a:t>merupakan</a:t>
            </a:r>
            <a:r>
              <a:rPr lang="en-US" dirty="0"/>
              <a:t> </a:t>
            </a:r>
            <a:r>
              <a:rPr lang="en-US" dirty="0" smtClean="0"/>
              <a:t>gang</a:t>
            </a:r>
            <a:r>
              <a:rPr lang="id-ID" dirty="0" smtClean="0"/>
              <a:t>g</a:t>
            </a:r>
            <a:r>
              <a:rPr lang="en-US" dirty="0" err="1" smtClean="0"/>
              <a:t>uan</a:t>
            </a:r>
            <a:r>
              <a:rPr lang="en-US" dirty="0" smtClean="0"/>
              <a:t> </a:t>
            </a:r>
            <a:r>
              <a:rPr lang="en-US" dirty="0" err="1"/>
              <a:t>dengan</a:t>
            </a:r>
            <a:r>
              <a:rPr lang="en-US" dirty="0"/>
              <a:t> onset yang </a:t>
            </a:r>
            <a:r>
              <a:rPr lang="en-US" dirty="0" err="1"/>
              <a:t>bervariasi</a:t>
            </a:r>
            <a:r>
              <a:rPr lang="en-US" dirty="0"/>
              <a:t> </a:t>
            </a:r>
            <a:r>
              <a:rPr lang="en-US" dirty="0" err="1"/>
              <a:t>selama</a:t>
            </a:r>
            <a:r>
              <a:rPr lang="en-US" dirty="0"/>
              <a:t> </a:t>
            </a:r>
            <a:r>
              <a:rPr lang="en-US" dirty="0" err="1"/>
              <a:t>masa</a:t>
            </a:r>
            <a:r>
              <a:rPr lang="en-US" dirty="0"/>
              <a:t> </a:t>
            </a:r>
            <a:r>
              <a:rPr lang="en-US" dirty="0" err="1"/>
              <a:t>bayi</a:t>
            </a:r>
            <a:r>
              <a:rPr lang="en-US" dirty="0"/>
              <a:t> </a:t>
            </a:r>
            <a:r>
              <a:rPr lang="en-US" dirty="0" err="1"/>
              <a:t>atau</a:t>
            </a:r>
            <a:r>
              <a:rPr lang="en-US" dirty="0"/>
              <a:t> </a:t>
            </a:r>
            <a:r>
              <a:rPr lang="en-US" dirty="0" err="1"/>
              <a:t>kanak-kanak</a:t>
            </a:r>
            <a:r>
              <a:rPr lang="en-US" dirty="0"/>
              <a:t>, </a:t>
            </a:r>
            <a:r>
              <a:rPr lang="en-US" dirty="0" err="1"/>
              <a:t>adanya</a:t>
            </a:r>
            <a:r>
              <a:rPr lang="en-US" dirty="0"/>
              <a:t> </a:t>
            </a:r>
            <a:r>
              <a:rPr lang="en-US" dirty="0" err="1"/>
              <a:t>kelambatan</a:t>
            </a:r>
            <a:r>
              <a:rPr lang="en-US" dirty="0"/>
              <a:t> </a:t>
            </a:r>
            <a:r>
              <a:rPr lang="en-US" dirty="0" err="1"/>
              <a:t>fungsi-fungsi</a:t>
            </a:r>
            <a:r>
              <a:rPr lang="en-US" dirty="0"/>
              <a:t> yang </a:t>
            </a:r>
            <a:r>
              <a:rPr lang="en-US" dirty="0" err="1"/>
              <a:t>berhubungan</a:t>
            </a:r>
            <a:r>
              <a:rPr lang="en-US" dirty="0"/>
              <a:t> </a:t>
            </a:r>
            <a:r>
              <a:rPr lang="en-US" dirty="0" err="1"/>
              <a:t>erat</a:t>
            </a:r>
            <a:r>
              <a:rPr lang="en-US" dirty="0"/>
              <a:t> </a:t>
            </a:r>
            <a:r>
              <a:rPr lang="en-US" dirty="0" err="1"/>
              <a:t>dengan</a:t>
            </a:r>
            <a:r>
              <a:rPr lang="en-US" dirty="0"/>
              <a:t> </a:t>
            </a:r>
            <a:r>
              <a:rPr lang="en-US" dirty="0" err="1"/>
              <a:t>kematangan</a:t>
            </a:r>
            <a:r>
              <a:rPr lang="en-US" dirty="0"/>
              <a:t> </a:t>
            </a:r>
            <a:r>
              <a:rPr lang="en-US" dirty="0" err="1"/>
              <a:t>biologis</a:t>
            </a:r>
            <a:r>
              <a:rPr lang="en-US" dirty="0"/>
              <a:t> </a:t>
            </a:r>
            <a:r>
              <a:rPr lang="en-US" dirty="0" err="1"/>
              <a:t>dari</a:t>
            </a:r>
            <a:r>
              <a:rPr lang="en-US" dirty="0"/>
              <a:t> </a:t>
            </a:r>
            <a:r>
              <a:rPr lang="en-US" dirty="0" err="1"/>
              <a:t>susunan</a:t>
            </a:r>
            <a:r>
              <a:rPr lang="en-US" dirty="0"/>
              <a:t> </a:t>
            </a:r>
            <a:r>
              <a:rPr lang="en-US" dirty="0" err="1"/>
              <a:t>saraf</a:t>
            </a:r>
            <a:r>
              <a:rPr lang="en-US" dirty="0"/>
              <a:t> </a:t>
            </a:r>
            <a:r>
              <a:rPr lang="en-US" dirty="0" err="1"/>
              <a:t>pusat</a:t>
            </a:r>
            <a:r>
              <a:rPr lang="en-US" dirty="0"/>
              <a:t> </a:t>
            </a:r>
            <a:r>
              <a:rPr lang="en-US" dirty="0" err="1"/>
              <a:t>dan</a:t>
            </a:r>
            <a:r>
              <a:rPr lang="en-US" dirty="0"/>
              <a:t> </a:t>
            </a:r>
            <a:r>
              <a:rPr lang="en-US" dirty="0" err="1"/>
              <a:t>berlangsung</a:t>
            </a:r>
            <a:r>
              <a:rPr lang="en-US" dirty="0"/>
              <a:t> </a:t>
            </a:r>
            <a:r>
              <a:rPr lang="en-US" dirty="0" err="1"/>
              <a:t>secara</a:t>
            </a:r>
            <a:r>
              <a:rPr lang="en-US" dirty="0"/>
              <a:t> </a:t>
            </a:r>
            <a:r>
              <a:rPr lang="en-US" dirty="0" err="1"/>
              <a:t>terus</a:t>
            </a:r>
            <a:r>
              <a:rPr lang="en-US" dirty="0"/>
              <a:t> </a:t>
            </a:r>
            <a:r>
              <a:rPr lang="en-US" dirty="0" err="1"/>
              <a:t>menerus</a:t>
            </a:r>
            <a:r>
              <a:rPr lang="en-US" dirty="0"/>
              <a:t> </a:t>
            </a:r>
            <a:r>
              <a:rPr lang="en-US" dirty="0" err="1"/>
              <a:t>tanpa</a:t>
            </a:r>
            <a:r>
              <a:rPr lang="en-US" dirty="0"/>
              <a:t> </a:t>
            </a:r>
            <a:r>
              <a:rPr lang="en-US" dirty="0" err="1"/>
              <a:t>adanya</a:t>
            </a:r>
            <a:r>
              <a:rPr lang="en-US" dirty="0"/>
              <a:t> </a:t>
            </a:r>
            <a:r>
              <a:rPr lang="en-US" dirty="0" err="1"/>
              <a:t>remisi</a:t>
            </a:r>
            <a:r>
              <a:rPr lang="en-US" dirty="0"/>
              <a:t> </a:t>
            </a:r>
            <a:r>
              <a:rPr lang="en-US" dirty="0" err="1"/>
              <a:t>dan</a:t>
            </a:r>
            <a:r>
              <a:rPr lang="en-US" dirty="0"/>
              <a:t> </a:t>
            </a:r>
            <a:r>
              <a:rPr lang="en-US" dirty="0" err="1"/>
              <a:t>kekambuhan</a:t>
            </a:r>
            <a:r>
              <a:rPr lang="en-US" dirty="0"/>
              <a:t> yang </a:t>
            </a:r>
            <a:r>
              <a:rPr lang="en-US" dirty="0" err="1"/>
              <a:t>khas</a:t>
            </a:r>
            <a:r>
              <a:rPr lang="en-US" dirty="0"/>
              <a:t> </a:t>
            </a:r>
            <a:r>
              <a:rPr lang="en-US" dirty="0" err="1"/>
              <a:t>bagi</a:t>
            </a:r>
            <a:r>
              <a:rPr lang="en-US" dirty="0"/>
              <a:t> </a:t>
            </a:r>
            <a:r>
              <a:rPr lang="en-US" dirty="0" err="1"/>
              <a:t>banyak</a:t>
            </a:r>
            <a:r>
              <a:rPr lang="en-US" dirty="0"/>
              <a:t> </a:t>
            </a:r>
            <a:r>
              <a:rPr lang="en-US" dirty="0" err="1"/>
              <a:t>gangguan</a:t>
            </a:r>
            <a:r>
              <a:rPr lang="en-US" dirty="0"/>
              <a:t> </a:t>
            </a:r>
            <a:r>
              <a:rPr lang="en-US" dirty="0" err="1"/>
              <a:t>jiwa</a:t>
            </a:r>
            <a:r>
              <a:rPr lang="en-US" dirty="0"/>
              <a:t>. </a:t>
            </a:r>
            <a:r>
              <a:rPr lang="en-US" dirty="0" err="1"/>
              <a:t>Pada</a:t>
            </a:r>
            <a:r>
              <a:rPr lang="en-US" dirty="0"/>
              <a:t> </a:t>
            </a:r>
            <a:r>
              <a:rPr lang="en-US" dirty="0" err="1"/>
              <a:t>sebagian</a:t>
            </a:r>
            <a:r>
              <a:rPr lang="en-US" dirty="0"/>
              <a:t> </a:t>
            </a:r>
            <a:r>
              <a:rPr lang="en-US" dirty="0" err="1"/>
              <a:t>besar</a:t>
            </a:r>
            <a:r>
              <a:rPr lang="en-US" dirty="0"/>
              <a:t> </a:t>
            </a:r>
            <a:r>
              <a:rPr lang="en-US" dirty="0" err="1"/>
              <a:t>kasus</a:t>
            </a:r>
            <a:r>
              <a:rPr lang="en-US" dirty="0"/>
              <a:t> </a:t>
            </a:r>
            <a:r>
              <a:rPr lang="en-US" dirty="0" err="1"/>
              <a:t>fungsi-fungsi</a:t>
            </a:r>
            <a:r>
              <a:rPr lang="en-US" dirty="0"/>
              <a:t> yang </a:t>
            </a:r>
            <a:r>
              <a:rPr lang="en-US" dirty="0" err="1"/>
              <a:t>dipengaruhi</a:t>
            </a:r>
            <a:r>
              <a:rPr lang="en-US" dirty="0"/>
              <a:t> </a:t>
            </a:r>
            <a:r>
              <a:rPr lang="en-US" dirty="0" err="1"/>
              <a:t>termasuk</a:t>
            </a:r>
            <a:r>
              <a:rPr lang="en-US" dirty="0"/>
              <a:t> </a:t>
            </a:r>
            <a:r>
              <a:rPr lang="en-US" dirty="0" err="1"/>
              <a:t>bahasa</a:t>
            </a:r>
            <a:r>
              <a:rPr lang="en-US" dirty="0"/>
              <a:t>, </a:t>
            </a:r>
            <a:r>
              <a:rPr lang="en-US" dirty="0" err="1"/>
              <a:t>keterampilan</a:t>
            </a:r>
            <a:r>
              <a:rPr lang="en-US" dirty="0"/>
              <a:t> “</a:t>
            </a:r>
            <a:r>
              <a:rPr lang="en-US" dirty="0" err="1"/>
              <a:t>visio</a:t>
            </a:r>
            <a:r>
              <a:rPr lang="en-US" dirty="0"/>
              <a:t> spatial” </a:t>
            </a:r>
            <a:r>
              <a:rPr lang="en-US" dirty="0" err="1"/>
              <a:t>dan</a:t>
            </a:r>
            <a:r>
              <a:rPr lang="en-US" dirty="0"/>
              <a:t> </a:t>
            </a:r>
            <a:r>
              <a:rPr lang="en-US" dirty="0" err="1"/>
              <a:t>atau</a:t>
            </a:r>
            <a:r>
              <a:rPr lang="en-US" dirty="0"/>
              <a:t> </a:t>
            </a:r>
            <a:r>
              <a:rPr lang="en-US" dirty="0" err="1"/>
              <a:t>koordinasi</a:t>
            </a:r>
            <a:r>
              <a:rPr lang="en-US" dirty="0"/>
              <a:t> </a:t>
            </a:r>
            <a:r>
              <a:rPr lang="en-US" dirty="0" err="1"/>
              <a:t>motorik</a:t>
            </a:r>
            <a:r>
              <a:rPr lang="en-US" dirty="0"/>
              <a:t>. Yang </a:t>
            </a:r>
            <a:r>
              <a:rPr lang="en-US" dirty="0" err="1"/>
              <a:t>khas</a:t>
            </a:r>
            <a:r>
              <a:rPr lang="en-US" dirty="0"/>
              <a:t> </a:t>
            </a:r>
            <a:r>
              <a:rPr lang="en-US" dirty="0" err="1"/>
              <a:t>adalah</a:t>
            </a:r>
            <a:r>
              <a:rPr lang="en-US" dirty="0"/>
              <a:t> </a:t>
            </a:r>
            <a:r>
              <a:rPr lang="en-US" dirty="0" err="1"/>
              <a:t>hendayanya</a:t>
            </a:r>
            <a:r>
              <a:rPr lang="en-US" dirty="0"/>
              <a:t> </a:t>
            </a:r>
            <a:r>
              <a:rPr lang="en-US" dirty="0" err="1"/>
              <a:t>berkurang</a:t>
            </a:r>
            <a:r>
              <a:rPr lang="en-US" dirty="0"/>
              <a:t> </a:t>
            </a:r>
            <a:r>
              <a:rPr lang="en-US" dirty="0" err="1"/>
              <a:t>secara</a:t>
            </a:r>
            <a:r>
              <a:rPr lang="en-US" dirty="0"/>
              <a:t> </a:t>
            </a:r>
            <a:r>
              <a:rPr lang="en-US" dirty="0" err="1"/>
              <a:t>progresiif</a:t>
            </a:r>
            <a:r>
              <a:rPr lang="en-US" dirty="0"/>
              <a:t> </a:t>
            </a:r>
            <a:r>
              <a:rPr lang="en-US" dirty="0" err="1"/>
              <a:t>denggan</a:t>
            </a:r>
            <a:r>
              <a:rPr lang="en-US" dirty="0"/>
              <a:t> </a:t>
            </a:r>
            <a:r>
              <a:rPr lang="en-US" dirty="0" err="1"/>
              <a:t>bertambahnya</a:t>
            </a:r>
            <a:r>
              <a:rPr lang="en-US" dirty="0"/>
              <a:t> </a:t>
            </a:r>
            <a:r>
              <a:rPr lang="en-US" dirty="0" err="1"/>
              <a:t>usia</a:t>
            </a:r>
            <a:r>
              <a:rPr lang="en-US" dirty="0"/>
              <a:t> </a:t>
            </a:r>
            <a:r>
              <a:rPr lang="en-US" dirty="0" err="1"/>
              <a:t>anak</a:t>
            </a:r>
            <a:r>
              <a:rPr lang="en-US" dirty="0"/>
              <a:t> (</a:t>
            </a:r>
            <a:r>
              <a:rPr lang="en-US" dirty="0" err="1"/>
              <a:t>walaupun</a:t>
            </a:r>
            <a:r>
              <a:rPr lang="en-US" dirty="0"/>
              <a:t> </a:t>
            </a:r>
            <a:r>
              <a:rPr lang="en-US" dirty="0" err="1"/>
              <a:t>defisit</a:t>
            </a:r>
            <a:r>
              <a:rPr lang="en-US" dirty="0"/>
              <a:t> yang </a:t>
            </a:r>
            <a:r>
              <a:rPr lang="en-US" dirty="0" err="1"/>
              <a:t>lebih</a:t>
            </a:r>
            <a:r>
              <a:rPr lang="en-US" dirty="0"/>
              <a:t> </a:t>
            </a:r>
            <a:r>
              <a:rPr lang="en-US" dirty="0" err="1"/>
              <a:t>ringan</a:t>
            </a:r>
            <a:r>
              <a:rPr lang="en-US" dirty="0"/>
              <a:t> </a:t>
            </a:r>
            <a:r>
              <a:rPr lang="en-US" dirty="0" err="1"/>
              <a:t>sering</a:t>
            </a:r>
            <a:r>
              <a:rPr lang="en-US" dirty="0"/>
              <a:t> </a:t>
            </a:r>
            <a:r>
              <a:rPr lang="en-US" dirty="0" err="1"/>
              <a:t>menetap</a:t>
            </a:r>
            <a:r>
              <a:rPr lang="en-US" dirty="0"/>
              <a:t> </a:t>
            </a:r>
            <a:r>
              <a:rPr lang="en-US" dirty="0" err="1"/>
              <a:t>sampai</a:t>
            </a:r>
            <a:r>
              <a:rPr lang="en-US" dirty="0"/>
              <a:t> </a:t>
            </a:r>
            <a:r>
              <a:rPr lang="en-US" dirty="0" err="1"/>
              <a:t>masa</a:t>
            </a:r>
            <a:r>
              <a:rPr lang="en-US" dirty="0"/>
              <a:t> </a:t>
            </a:r>
            <a:r>
              <a:rPr lang="en-US" dirty="0" err="1"/>
              <a:t>dewasa</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id-ID" sz="2400" dirty="0" smtClean="0"/>
              <a:t>		</a:t>
            </a:r>
          </a:p>
          <a:p>
            <a:pPr>
              <a:buNone/>
            </a:pPr>
            <a:endParaRPr lang="id-ID" sz="2400" dirty="0" smtClean="0">
              <a:cs typeface="Times New Roman" pitchFamily="18" charset="0"/>
            </a:endParaRPr>
          </a:p>
          <a:p>
            <a:pPr>
              <a:buNone/>
            </a:pPr>
            <a:r>
              <a:rPr lang="id-ID" sz="2400" dirty="0" smtClean="0">
                <a:cs typeface="Times New Roman" pitchFamily="18" charset="0"/>
              </a:rPr>
              <a:t>		Penyebab </a:t>
            </a:r>
            <a:r>
              <a:rPr lang="id-ID" sz="2400" dirty="0" smtClean="0">
                <a:cs typeface="Times New Roman" pitchFamily="18" charset="0"/>
              </a:rPr>
              <a:t>pasti gangguan ini masih belum diketahui. Akan tetapi, fakta menunjukkan adanya kecenderungan bahwa gangguan ini diturunkan dalam keluarga. Jumlah pasti orang yang mengalami gangguan ini belum diketahui. Tapi, gangguan ini dinyatakan lebih umum dibandingkan autisme. Berdasarkan perkiraan yang dikutip situs webmd.com, sindrom ini dialami oleh </a:t>
            </a:r>
            <a:r>
              <a:rPr lang="id-ID" sz="2400" dirty="0" smtClean="0">
                <a:cs typeface="Times New Roman" pitchFamily="18" charset="0"/>
              </a:rPr>
              <a:t>0,024% </a:t>
            </a:r>
            <a:r>
              <a:rPr lang="id-ID" sz="2400" dirty="0" smtClean="0">
                <a:cs typeface="Times New Roman" pitchFamily="18" charset="0"/>
              </a:rPr>
              <a:t>hingga 0,36 </a:t>
            </a:r>
            <a:r>
              <a:rPr lang="id-ID" sz="2400" dirty="0" smtClean="0">
                <a:cs typeface="Times New Roman" pitchFamily="18" charset="0"/>
              </a:rPr>
              <a:t>% </a:t>
            </a:r>
            <a:r>
              <a:rPr lang="id-ID" sz="2400" dirty="0" smtClean="0">
                <a:cs typeface="Times New Roman" pitchFamily="18" charset="0"/>
              </a:rPr>
              <a:t>dari anak-anak. Gangguan ini lebih umum dialami laki-laki dibandingkan perempuan dan biasanya terdiagnosis saat anak berusia antara dua dan enam tahun</a:t>
            </a:r>
            <a:r>
              <a:rPr lang="id-ID" sz="2400" dirty="0" smtClean="0">
                <a:cs typeface="Times New Roman" pitchFamily="18" charset="0"/>
              </a:rPr>
              <a:t>.</a:t>
            </a:r>
          </a:p>
          <a:p>
            <a:pPr>
              <a:buNone/>
            </a:pPr>
            <a:endParaRPr lang="id-ID" sz="2400" dirty="0" smtClean="0">
              <a:latin typeface="Times New Roman" pitchFamily="18" charset="0"/>
              <a:cs typeface="Times New Roman" pitchFamily="18" charset="0"/>
            </a:endParaRPr>
          </a:p>
          <a:p>
            <a:pPr>
              <a:buNone/>
            </a:pPr>
            <a:r>
              <a:rPr lang="id-ID" sz="2400"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	</a:t>
            </a:r>
            <a:r>
              <a:rPr lang="id-ID" sz="2400" dirty="0" smtClean="0">
                <a:cs typeface="Times New Roman" pitchFamily="18" charset="0"/>
              </a:rPr>
              <a:t> </a:t>
            </a:r>
            <a:r>
              <a:rPr lang="id-ID" sz="2400" dirty="0" smtClean="0">
                <a:cs typeface="Times New Roman" pitchFamily="18" charset="0"/>
              </a:rPr>
              <a:t>Para penderita sindrom Asperger cenderung lebih baik dibandingkan orang-orang lain dalam beberapa hal seperti matematika dan hitung-hitungan, tulisan serta pemrograman komputer. Banyak Penderita sindrom Asperger memiliki cara penulisan yang lebih baik dibandingkan dengan cara mereka berbicara dengan orang lain. Mereka juga memiliki sebuah minat yang khusus yang mereka tekuni dan bahkan mereka menekuninya sangat detail, serta mereka justru menemukan hal-hal kecil yang orang lain sering melewatkannya</a:t>
            </a:r>
            <a:endParaRPr lang="id-ID"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marL="0" indent="0" algn="ctr">
              <a:buNone/>
            </a:pPr>
            <a:r>
              <a:rPr lang="en-US" sz="3600" dirty="0" err="1" smtClean="0"/>
              <a:t>Simtom-simtom</a:t>
            </a:r>
            <a:r>
              <a:rPr lang="en-US" sz="3600" dirty="0" smtClean="0"/>
              <a:t> </a:t>
            </a:r>
            <a:r>
              <a:rPr lang="en-US" sz="3600" dirty="0" err="1" smtClean="0"/>
              <a:t>Gangguan</a:t>
            </a:r>
            <a:r>
              <a:rPr lang="en-US" sz="3600" dirty="0" smtClean="0"/>
              <a:t> Pervasive</a:t>
            </a:r>
            <a:endParaRPr lang="id-ID" sz="3600" dirty="0" smtClean="0"/>
          </a:p>
          <a:p>
            <a:pPr marL="0" indent="0" algn="ctr">
              <a:buNone/>
            </a:pPr>
            <a:endParaRPr lang="en-US" sz="3600" dirty="0" smtClean="0"/>
          </a:p>
          <a:p>
            <a:pPr marL="0" indent="0">
              <a:buNone/>
            </a:pPr>
            <a:r>
              <a:rPr lang="en-US" sz="3600" dirty="0" smtClean="0">
                <a:solidFill>
                  <a:srgbClr val="FF0000"/>
                </a:solidFill>
              </a:rPr>
              <a:t>F84.0</a:t>
            </a:r>
            <a:r>
              <a:rPr lang="en-US" sz="3600" dirty="0" smtClean="0"/>
              <a:t> </a:t>
            </a:r>
            <a:r>
              <a:rPr lang="en-US" sz="3600" dirty="0" err="1" smtClean="0"/>
              <a:t>Autisme</a:t>
            </a:r>
            <a:r>
              <a:rPr lang="en-US" sz="3600" dirty="0" smtClean="0"/>
              <a:t> </a:t>
            </a:r>
            <a:r>
              <a:rPr lang="en-US" sz="3600" dirty="0" err="1" smtClean="0"/>
              <a:t>masa</a:t>
            </a:r>
            <a:r>
              <a:rPr lang="en-US" sz="3600" dirty="0" smtClean="0"/>
              <a:t> </a:t>
            </a:r>
            <a:r>
              <a:rPr lang="en-US" sz="3600" dirty="0" err="1" smtClean="0"/>
              <a:t>kanak</a:t>
            </a:r>
            <a:endParaRPr lang="id-ID" sz="3600" dirty="0" smtClean="0"/>
          </a:p>
          <a:p>
            <a:pPr marL="0" indent="0">
              <a:buNone/>
            </a:pPr>
            <a:endParaRPr lang="en-US" sz="3600" dirty="0" smtClean="0"/>
          </a:p>
          <a:p>
            <a:pPr marL="0" indent="0">
              <a:buNone/>
            </a:pPr>
            <a:r>
              <a:rPr lang="en-US" sz="3600" dirty="0" smtClean="0">
                <a:solidFill>
                  <a:srgbClr val="FF0000"/>
                </a:solidFill>
              </a:rPr>
              <a:t>F84.2 </a:t>
            </a:r>
            <a:r>
              <a:rPr lang="en-US" sz="3600" dirty="0" err="1" smtClean="0"/>
              <a:t>Sindrom</a:t>
            </a:r>
            <a:r>
              <a:rPr lang="en-US" sz="3600" dirty="0" smtClean="0"/>
              <a:t> </a:t>
            </a:r>
            <a:r>
              <a:rPr lang="en-US" sz="3600" dirty="0" err="1" smtClean="0"/>
              <a:t>Rett</a:t>
            </a:r>
            <a:endParaRPr lang="id-ID" sz="3600" dirty="0" smtClean="0"/>
          </a:p>
          <a:p>
            <a:pPr marL="0" indent="0">
              <a:buNone/>
            </a:pPr>
            <a:endParaRPr lang="en-US" sz="3600" dirty="0" smtClean="0"/>
          </a:p>
          <a:p>
            <a:pPr marL="0" indent="0">
              <a:buNone/>
            </a:pPr>
            <a:r>
              <a:rPr lang="en-US" sz="3600" dirty="0" smtClean="0">
                <a:solidFill>
                  <a:srgbClr val="FF0000"/>
                </a:solidFill>
              </a:rPr>
              <a:t>F</a:t>
            </a:r>
            <a:r>
              <a:rPr lang="id-ID" sz="3600" dirty="0" smtClean="0">
                <a:solidFill>
                  <a:srgbClr val="FF0000"/>
                </a:solidFill>
              </a:rPr>
              <a:t>84.5 </a:t>
            </a:r>
            <a:r>
              <a:rPr lang="id-ID" sz="3600" dirty="0" smtClean="0"/>
              <a:t>Sindrom Asperger</a:t>
            </a:r>
            <a:endParaRPr lang="en-US" sz="36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en-US" sz="2400" dirty="0" smtClean="0">
                <a:solidFill>
                  <a:srgbClr val="FF0000"/>
                </a:solidFill>
              </a:rPr>
              <a:t>F84.0</a:t>
            </a:r>
            <a:r>
              <a:rPr lang="en-US" sz="2400" dirty="0" smtClean="0"/>
              <a:t> </a:t>
            </a:r>
            <a:r>
              <a:rPr lang="en-US" sz="2400" dirty="0" err="1" smtClean="0"/>
              <a:t>Autisme</a:t>
            </a:r>
            <a:r>
              <a:rPr lang="en-US" sz="2400" dirty="0" smtClean="0"/>
              <a:t> </a:t>
            </a:r>
            <a:r>
              <a:rPr lang="en-US" sz="2400" dirty="0" err="1" smtClean="0"/>
              <a:t>masa</a:t>
            </a:r>
            <a:r>
              <a:rPr lang="en-US" sz="2400" dirty="0" smtClean="0"/>
              <a:t> </a:t>
            </a:r>
            <a:r>
              <a:rPr lang="en-US" sz="2400" dirty="0" err="1" smtClean="0"/>
              <a:t>kanak</a:t>
            </a:r>
            <a:endParaRPr lang="id-ID" sz="2400" dirty="0" smtClean="0"/>
          </a:p>
          <a:p>
            <a:pPr>
              <a:buNone/>
            </a:pPr>
            <a:r>
              <a:rPr lang="id-ID" sz="1800" i="1" dirty="0" smtClean="0"/>
              <a:t>Pedoman diagnostik</a:t>
            </a:r>
          </a:p>
          <a:p>
            <a:pPr>
              <a:buNone/>
            </a:pPr>
            <a:endParaRPr lang="en-US" sz="1800" dirty="0" smtClean="0"/>
          </a:p>
          <a:p>
            <a:pPr lvl="0"/>
            <a:r>
              <a:rPr lang="id-ID" sz="1600" dirty="0" smtClean="0"/>
              <a:t>Gangguan perkembangan pervasif yang ditandai oleh adanya kelainan dan atau hendaya perkembangan yang muncul sebelum usia 3 tahun, dan dengan ciri kelainan fungsi dalam 3 bidang : </a:t>
            </a:r>
            <a:r>
              <a:rPr lang="id-ID" sz="1600" i="1" dirty="0" smtClean="0"/>
              <a:t>interaksi sosial, komunikasi, dan perilaku yang terbatas da berulan.</a:t>
            </a:r>
            <a:endParaRPr lang="en-US" sz="1600" dirty="0" smtClean="0"/>
          </a:p>
          <a:p>
            <a:pPr lvl="0"/>
            <a:r>
              <a:rPr lang="id-ID" sz="1600" dirty="0" smtClean="0"/>
              <a:t>Biasanya tidak jelas ada periode perkembangan yang normal sebelumnya, tetapi bila ada, kelainan perkembangan sudah menjadi jelas sebelum usia 3 tahun, sehingga diagnosis sudah dapat ditegakkan, tetapi gejala-gejalanya(sindrom) dapat di diagnosis pada semua kelompok umur. </a:t>
            </a:r>
            <a:endParaRPr lang="en-US" sz="1600" dirty="0" smtClean="0"/>
          </a:p>
          <a:p>
            <a:pPr lvl="0"/>
            <a:r>
              <a:rPr lang="id-ID" sz="1600" dirty="0" smtClean="0"/>
              <a:t>Selalu ada hendaya kualitatif dalam interaksi sosial yang timbal balik (resiprocal social interaction) ini berbentuk apresiasi yang tidak adekuat terhadap isyarat sosioemosional, yang tampak sebagai kurangnya respon terhadap emosi orang lain dan atau kurangnya modulasi terhadap perilaku dalam konteks sosial ; buruk dalam menggunakan isyarat sosial dan integrasi yang lemah dalam perilaku sosial, emosional, dan komunikatif ; dan khususnya, kurangnya respon timbal balik sosioemosional.</a:t>
            </a:r>
            <a:endParaRPr lang="en-US" sz="1600" dirty="0" smtClean="0"/>
          </a:p>
          <a:p>
            <a:pPr lvl="0"/>
            <a:r>
              <a:rPr lang="id-ID" sz="1600" dirty="0" smtClean="0"/>
              <a:t>Demikian juga terdapat hendaya kualitatif dalam komunikasi. Ini terbentuk kurangnya penggunaan keterampilan bahasa yang dimiliki di dalam hubungan sosial : hendaya dalam permainan imaginatif dan imitasi sosial ; keserasian yang buruk dan kurangnya interaksi timbal balik dalam percakapan ; buruknya keluwesaan dalam bahasa ekspresif dan kreatifitas dan fantasi dalam proses fikir yang relatif kurang ; kurangnya respon emosional terhadap ungkapan verbal dan non-verbal orang lain ; hendaya dalam menggunakan variasi irama atau penekanan sebagai modulasi komunikatif ; dan kurangnya isyarat tubuh untuk menentukkan atau memberi arti tambahan dala  komunikasi lisan.</a:t>
            </a:r>
            <a:endParaRPr lang="en-US" sz="1600" dirty="0" smtClean="0"/>
          </a:p>
          <a:p>
            <a:pPr lvl="0"/>
            <a:r>
              <a:rPr lang="id-ID" sz="1600" dirty="0" smtClean="0"/>
              <a:t>Kondisi ini juga ditandai oleh pola prilaku minat dan kegiatan yang terbatas, berulang dan streotipik. Ini berbentuk kecenderungan untuk bersikap kaku dan rutin dalam berbagai aspek kehidupan sehari-hari ; ini biasanya berlaku untuk kegiatan baru dan juga kebiasaan sehari-hari serta pola bermain. Terutama sekali dalam masa kanak-kanak yang dini, dapat terjadi kelekatan yang khas terhadap benda-benda yang aneh, khususnya benda yang tidak lunak. Anak dapat memaksakan suatu kegiatan rutin dalam ritual yang sebetulnya tidak perlu ; dapat terjadi preopupasi yang setreotipik terhadap suatu minat seperti tanggal, rute atau jadwal ; sering terdapat streotopik motorik ; sering menunjukkan minat khusus terhadap segi-segi nonfungsional dari benda-benda (misalnya bau atau rasanya) ; dan terdapat penolakan terhadap perubahan dari rutinitas atau dalam detail dari lingkungan hidup pribadi (seperti perpindahan mibel atau hiasan dalam rumah).</a:t>
            </a:r>
            <a:endParaRPr lang="en-US" sz="1600" dirty="0" smtClean="0"/>
          </a:p>
          <a:p>
            <a:pPr lvl="0"/>
            <a:r>
              <a:rPr lang="id-ID" sz="1600" dirty="0" smtClean="0"/>
              <a:t>Semua tingkatan IQ dapat di temukan dalam hubungannya dengan autisme, tetapi pada tiga perempat kasus secara signifikan terdapat retradasi mental.</a:t>
            </a: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en-US" dirty="0" smtClean="0">
                <a:solidFill>
                  <a:srgbClr val="FF0000"/>
                </a:solidFill>
              </a:rPr>
              <a:t>F84.2 </a:t>
            </a:r>
            <a:r>
              <a:rPr lang="en-US" dirty="0" err="1" smtClean="0"/>
              <a:t>Sindrom</a:t>
            </a:r>
            <a:r>
              <a:rPr lang="en-US" dirty="0" smtClean="0"/>
              <a:t> </a:t>
            </a:r>
            <a:r>
              <a:rPr lang="en-US" dirty="0" err="1" smtClean="0"/>
              <a:t>Rett</a:t>
            </a:r>
            <a:endParaRPr lang="en-US" dirty="0" smtClean="0"/>
          </a:p>
          <a:p>
            <a:pPr>
              <a:buNone/>
            </a:pPr>
            <a:r>
              <a:rPr lang="id-ID" sz="2000" i="1" dirty="0" smtClean="0"/>
              <a:t>Pedoman diagnostik</a:t>
            </a:r>
          </a:p>
          <a:p>
            <a:pPr>
              <a:buNone/>
            </a:pPr>
            <a:endParaRPr lang="en-US" sz="2000" dirty="0" smtClean="0"/>
          </a:p>
          <a:p>
            <a:pPr lvl="0"/>
            <a:r>
              <a:rPr lang="id-ID" sz="1800" dirty="0" smtClean="0"/>
              <a:t>Pada sebagian besar kasus onset gangguan terjadi pada usia 7-24 bulan. Pola perkembangan awal yang tampak normal atau mendekati normal, diikuti dengan kehilangan sebagian atau seluruhnya keterampilan tangan dan berbicara yang telah didapat, bersamaan dengan terdapatnya kemunduran atau perlambatan pertumbuhan kepala.Perjalanan gangguan bersifat “progresif motor deterioration”. </a:t>
            </a:r>
            <a:endParaRPr lang="en-US" sz="1800" dirty="0" smtClean="0"/>
          </a:p>
          <a:p>
            <a:pPr lvl="0"/>
            <a:r>
              <a:rPr lang="id-ID" sz="1800" dirty="0" smtClean="0"/>
              <a:t>Gejala khas yanng paling menonjol adalah hilangnya kemampuan gerakan tangan yang bertujuan dan keterampilan manipulatif dari motorik halus yang telah terlatih disertai kehilangan atau hambatan seluruh atau sebagian perkembangan berbahasa ; gerakan seperti mencuci tangan yg streotipik, dengan fleksi lengan didepan dada atau dagu ; membasahi tangan secara streotipik dengan mudah (saliva) ; hambatan dalam mengunyah makanan yang baik ; sering terjadi episode hiperfentilasi ; hampir selalu gagal dalam pengaturan buang air besar dan buang air kecil ; sering terdapat penjuluran lidah dan air liur yang menetes ; dan kehilangan dalam ikatan sosial.</a:t>
            </a:r>
            <a:endParaRPr lang="en-US" sz="1800" dirty="0" smtClean="0"/>
          </a:p>
          <a:p>
            <a:pPr lvl="0"/>
            <a:r>
              <a:rPr lang="id-ID" sz="1800" dirty="0" smtClean="0"/>
              <a:t>Secara khas tampak anak tetap dapat “senyum sosial” (social smile), menatap seseorang dengan “kosong”, tetapi tidak terjadi interaksi sosial dengan mereka pada awal masa kanak (walaupun interaksi sosial dapat berkembang kemudian).</a:t>
            </a:r>
            <a:endParaRPr lang="en-US" sz="1800" dirty="0" smtClean="0"/>
          </a:p>
          <a:p>
            <a:pPr lvl="0"/>
            <a:r>
              <a:rPr lang="id-ID" sz="1800" dirty="0" smtClean="0"/>
              <a:t>Cara berdiri dan berjalan cenderung melebar (broad-bassed), otot hipotonik, koordinasi gerak tubuh memburuk (ataksi), serta skoliosis atau kifoskoliosis yang berkembang kemudian. Atrofis spinal dengan disabilitas motorik  berat yang muncul pada saat remaja atau dewasa pada kurang lebih 50% kasus. Kemudian dapat timbul spastifitas dan rigiditas, yang biasanya lebih banyak terjadi pada estremitas bawah daripada estremitas atas. Serangan epileptik yang mendadak (epileptik fits), biasanya dalam bentuk yang kecil-kecil, dengan onset serangan umumnya sebelum usia 8 tahun, hal ini terjadi pada kebanyakan kasus. Berbeda sekali dengan autisme, di sini jarang terjadi perilaku mencederai diri dengan sengaja dan preokupasi yang streotipik kompleks atau yang rutin. </a:t>
            </a:r>
            <a:endParaRPr lang="en-US"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en-US" dirty="0" smtClean="0">
                <a:solidFill>
                  <a:srgbClr val="FF0000"/>
                </a:solidFill>
              </a:rPr>
              <a:t>F84.</a:t>
            </a:r>
            <a:r>
              <a:rPr lang="id-ID" dirty="0" smtClean="0">
                <a:solidFill>
                  <a:srgbClr val="FF0000"/>
                </a:solidFill>
              </a:rPr>
              <a:t>5</a:t>
            </a:r>
            <a:r>
              <a:rPr lang="en-US" dirty="0" smtClean="0">
                <a:solidFill>
                  <a:srgbClr val="FF0000"/>
                </a:solidFill>
              </a:rPr>
              <a:t> </a:t>
            </a:r>
            <a:r>
              <a:rPr lang="en-US" dirty="0" err="1" smtClean="0"/>
              <a:t>Sindrom</a:t>
            </a:r>
            <a:r>
              <a:rPr lang="en-US" dirty="0" smtClean="0"/>
              <a:t> </a:t>
            </a:r>
            <a:r>
              <a:rPr lang="id-ID" dirty="0" smtClean="0"/>
              <a:t>Asperger</a:t>
            </a:r>
            <a:endParaRPr lang="en-US" dirty="0" smtClean="0"/>
          </a:p>
          <a:p>
            <a:pPr>
              <a:buNone/>
            </a:pPr>
            <a:r>
              <a:rPr lang="id-ID" sz="2000" i="1" dirty="0" smtClean="0"/>
              <a:t>Pedoman diagnostik</a:t>
            </a:r>
          </a:p>
          <a:p>
            <a:pPr>
              <a:buNone/>
            </a:pPr>
            <a:endParaRPr lang="id-ID" sz="2000" i="1" dirty="0" smtClean="0"/>
          </a:p>
          <a:p>
            <a:r>
              <a:rPr lang="id-ID" sz="2000" dirty="0" smtClean="0"/>
              <a:t>Diagnosis ditentukan oleh kombinasi antara :</a:t>
            </a:r>
          </a:p>
          <a:p>
            <a:pPr>
              <a:buNone/>
            </a:pPr>
            <a:r>
              <a:rPr lang="id-ID" sz="2000" dirty="0" smtClean="0"/>
              <a:t>	- tidak adanya hambatan/keterlambatan umum dalam perkembangan kognitif yang secara klinis jelas, seperti</a:t>
            </a:r>
          </a:p>
          <a:p>
            <a:pPr>
              <a:buNone/>
            </a:pPr>
            <a:r>
              <a:rPr lang="id-ID" sz="2000" dirty="0" smtClean="0"/>
              <a:t>      pada autisme,</a:t>
            </a:r>
          </a:p>
          <a:p>
            <a:pPr>
              <a:buNone/>
            </a:pPr>
            <a:r>
              <a:rPr lang="id-ID" sz="2000" dirty="0" smtClean="0"/>
              <a:t>	- adanya defisiensi kualitatif dalam fungsi interaksi sosial yang timbal balik dan</a:t>
            </a:r>
          </a:p>
          <a:p>
            <a:pPr>
              <a:buNone/>
            </a:pPr>
            <a:r>
              <a:rPr lang="id-ID" sz="2000" dirty="0" smtClean="0"/>
              <a:t>	- adanya pola perilaku, perhatian dan aktivitas, yang terbatas, berulang dan stereotipik.</a:t>
            </a:r>
          </a:p>
          <a:p>
            <a:r>
              <a:rPr lang="id-ID" sz="2000" dirty="0" smtClean="0"/>
              <a:t>Mungkin terdapat atau tidak terdapat masalah dalam komunikasi yang sama seperti yang berkaitan dengan autisme, tetapi terdapatnya keterlambatan berbahasa yang jelas akan menyingkirkan diagnosis ini.</a:t>
            </a: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00" y="542924"/>
            <a:ext cx="10515600" cy="5921375"/>
          </a:xfrm>
        </p:spPr>
        <p:txBody>
          <a:bodyPr>
            <a:normAutofit/>
          </a:bodyPr>
          <a:lstStyle/>
          <a:p>
            <a:pPr marL="0" indent="0">
              <a:buNone/>
            </a:pPr>
            <a:r>
              <a:rPr lang="en-US" dirty="0" err="1"/>
              <a:t>Macam-macam</a:t>
            </a:r>
            <a:r>
              <a:rPr lang="en-US" dirty="0"/>
              <a:t> </a:t>
            </a:r>
            <a:r>
              <a:rPr lang="en-US" dirty="0" err="1"/>
              <a:t>Intervensi</a:t>
            </a:r>
            <a:r>
              <a:rPr lang="en-US" dirty="0"/>
              <a:t> </a:t>
            </a:r>
            <a:r>
              <a:rPr lang="en-US" dirty="0" err="1"/>
              <a:t>Gangguan</a:t>
            </a:r>
            <a:r>
              <a:rPr lang="en-US" dirty="0"/>
              <a:t> Pervasive </a:t>
            </a:r>
            <a:endParaRPr lang="id-ID" dirty="0" smtClean="0"/>
          </a:p>
          <a:p>
            <a:pPr marL="0" indent="0">
              <a:buNone/>
            </a:pPr>
            <a:endParaRPr lang="en-US" dirty="0"/>
          </a:p>
          <a:p>
            <a:pPr marL="0" indent="0">
              <a:buNone/>
            </a:pPr>
            <a:r>
              <a:rPr lang="en-US" dirty="0" err="1">
                <a:solidFill>
                  <a:srgbClr val="FF0000"/>
                </a:solidFill>
              </a:rPr>
              <a:t>Autisme</a:t>
            </a:r>
            <a:r>
              <a:rPr lang="en-US" dirty="0">
                <a:solidFill>
                  <a:srgbClr val="FF0000"/>
                </a:solidFill>
              </a:rPr>
              <a:t> </a:t>
            </a:r>
          </a:p>
          <a:p>
            <a:pPr marL="457200" indent="-457200"/>
            <a:r>
              <a:rPr lang="en-US" dirty="0" err="1"/>
              <a:t>Terapi</a:t>
            </a:r>
            <a:r>
              <a:rPr lang="en-US" dirty="0"/>
              <a:t> </a:t>
            </a:r>
            <a:r>
              <a:rPr lang="en-US" dirty="0" err="1"/>
              <a:t>perilaku</a:t>
            </a:r>
            <a:r>
              <a:rPr lang="en-US" dirty="0"/>
              <a:t>, </a:t>
            </a:r>
            <a:r>
              <a:rPr lang="en-US" dirty="0" err="1"/>
              <a:t>bagi</a:t>
            </a:r>
            <a:r>
              <a:rPr lang="en-US" dirty="0"/>
              <a:t> </a:t>
            </a:r>
            <a:r>
              <a:rPr lang="en-US" dirty="0" err="1"/>
              <a:t>anak</a:t>
            </a:r>
            <a:r>
              <a:rPr lang="en-US" dirty="0"/>
              <a:t> </a:t>
            </a:r>
            <a:r>
              <a:rPr lang="en-US" dirty="0" err="1"/>
              <a:t>autisme</a:t>
            </a:r>
            <a:r>
              <a:rPr lang="en-US" dirty="0"/>
              <a:t> </a:t>
            </a:r>
            <a:r>
              <a:rPr lang="en-US" dirty="0" err="1"/>
              <a:t>dilakukan</a:t>
            </a:r>
            <a:r>
              <a:rPr lang="en-US" dirty="0"/>
              <a:t> </a:t>
            </a:r>
            <a:r>
              <a:rPr lang="en-US" dirty="0" err="1"/>
              <a:t>dengan</a:t>
            </a:r>
            <a:r>
              <a:rPr lang="en-US" dirty="0"/>
              <a:t> </a:t>
            </a:r>
            <a:r>
              <a:rPr lang="en-US" dirty="0" err="1"/>
              <a:t>melatih</a:t>
            </a:r>
            <a:r>
              <a:rPr lang="en-US" dirty="0"/>
              <a:t> </a:t>
            </a:r>
            <a:r>
              <a:rPr lang="en-US" dirty="0" err="1"/>
              <a:t>setiap</a:t>
            </a:r>
            <a:r>
              <a:rPr lang="en-US" dirty="0"/>
              <a:t> </a:t>
            </a:r>
            <a:r>
              <a:rPr lang="en-US" dirty="0" err="1"/>
              <a:t>keterampilan</a:t>
            </a:r>
            <a:r>
              <a:rPr lang="en-US" dirty="0"/>
              <a:t> yang </a:t>
            </a:r>
            <a:r>
              <a:rPr lang="en-US" dirty="0" err="1"/>
              <a:t>dimiliki</a:t>
            </a:r>
            <a:r>
              <a:rPr lang="en-US" dirty="0"/>
              <a:t> </a:t>
            </a:r>
            <a:r>
              <a:rPr lang="en-US" dirty="0" err="1"/>
              <a:t>anak</a:t>
            </a:r>
            <a:r>
              <a:rPr lang="en-US" dirty="0"/>
              <a:t> yang </a:t>
            </a:r>
            <a:r>
              <a:rPr lang="en-US" dirty="0" err="1"/>
              <a:t>dimaulai</a:t>
            </a:r>
            <a:r>
              <a:rPr lang="en-US" dirty="0"/>
              <a:t> </a:t>
            </a:r>
            <a:r>
              <a:rPr lang="en-US" dirty="0" err="1"/>
              <a:t>dari</a:t>
            </a:r>
            <a:r>
              <a:rPr lang="en-US" dirty="0"/>
              <a:t> </a:t>
            </a:r>
            <a:r>
              <a:rPr lang="en-US" dirty="0" err="1"/>
              <a:t>respon</a:t>
            </a:r>
            <a:r>
              <a:rPr lang="en-US" dirty="0"/>
              <a:t> </a:t>
            </a:r>
            <a:r>
              <a:rPr lang="en-US" dirty="0" err="1"/>
              <a:t>sederhana</a:t>
            </a:r>
            <a:r>
              <a:rPr lang="en-US" dirty="0"/>
              <a:t>. </a:t>
            </a:r>
          </a:p>
          <a:p>
            <a:pPr marL="457200" indent="-457200"/>
            <a:r>
              <a:rPr lang="en-US" dirty="0" err="1"/>
              <a:t>Terapi</a:t>
            </a:r>
            <a:r>
              <a:rPr lang="en-US" dirty="0"/>
              <a:t> </a:t>
            </a:r>
            <a:r>
              <a:rPr lang="en-US" dirty="0" err="1"/>
              <a:t>bermain</a:t>
            </a:r>
            <a:r>
              <a:rPr lang="en-US" dirty="0"/>
              <a:t>, </a:t>
            </a:r>
            <a:r>
              <a:rPr lang="en-US" dirty="0" err="1"/>
              <a:t>melalui</a:t>
            </a:r>
            <a:r>
              <a:rPr lang="en-US" dirty="0"/>
              <a:t> </a:t>
            </a:r>
            <a:r>
              <a:rPr lang="en-US" dirty="0" err="1"/>
              <a:t>kegiatan</a:t>
            </a:r>
            <a:r>
              <a:rPr lang="en-US" dirty="0"/>
              <a:t> </a:t>
            </a:r>
            <a:r>
              <a:rPr lang="en-US" dirty="0" err="1"/>
              <a:t>bermain</a:t>
            </a:r>
            <a:r>
              <a:rPr lang="en-US" dirty="0"/>
              <a:t>, </a:t>
            </a:r>
            <a:r>
              <a:rPr lang="en-US" dirty="0" err="1"/>
              <a:t>pertumbuhan</a:t>
            </a:r>
            <a:r>
              <a:rPr lang="en-US" dirty="0"/>
              <a:t> </a:t>
            </a:r>
            <a:r>
              <a:rPr lang="en-US" dirty="0" err="1"/>
              <a:t>fisik</a:t>
            </a:r>
            <a:r>
              <a:rPr lang="en-US" dirty="0"/>
              <a:t> </a:t>
            </a:r>
            <a:r>
              <a:rPr lang="en-US" dirty="0" err="1"/>
              <a:t>anak</a:t>
            </a:r>
            <a:r>
              <a:rPr lang="en-US" dirty="0"/>
              <a:t> </a:t>
            </a:r>
            <a:r>
              <a:rPr lang="en-US" dirty="0" err="1"/>
              <a:t>dan</a:t>
            </a:r>
            <a:r>
              <a:rPr lang="en-US" dirty="0"/>
              <a:t> </a:t>
            </a:r>
            <a:r>
              <a:rPr lang="en-US" dirty="0" err="1"/>
              <a:t>perkembangan</a:t>
            </a:r>
            <a:r>
              <a:rPr lang="en-US" dirty="0"/>
              <a:t> </a:t>
            </a:r>
            <a:r>
              <a:rPr lang="en-US" dirty="0" err="1"/>
              <a:t>mentalnya</a:t>
            </a:r>
            <a:r>
              <a:rPr lang="en-US" dirty="0"/>
              <a:t> ( </a:t>
            </a:r>
            <a:r>
              <a:rPr lang="en-US" dirty="0" err="1"/>
              <a:t>kognitif</a:t>
            </a:r>
            <a:r>
              <a:rPr lang="en-US" dirty="0"/>
              <a:t>, </a:t>
            </a:r>
            <a:r>
              <a:rPr lang="en-US" dirty="0" err="1"/>
              <a:t>bahasa</a:t>
            </a:r>
            <a:r>
              <a:rPr lang="en-US" dirty="0"/>
              <a:t>, </a:t>
            </a:r>
            <a:r>
              <a:rPr lang="en-US" dirty="0" err="1"/>
              <a:t>emosi</a:t>
            </a:r>
            <a:r>
              <a:rPr lang="en-US" dirty="0"/>
              <a:t>, moral, </a:t>
            </a:r>
            <a:r>
              <a:rPr lang="en-US" dirty="0" err="1"/>
              <a:t>dan</a:t>
            </a:r>
            <a:r>
              <a:rPr lang="en-US" dirty="0"/>
              <a:t> </a:t>
            </a:r>
            <a:r>
              <a:rPr lang="en-US" dirty="0" err="1"/>
              <a:t>sosial</a:t>
            </a:r>
            <a:r>
              <a:rPr lang="en-US" dirty="0"/>
              <a:t>) </a:t>
            </a:r>
            <a:r>
              <a:rPr lang="en-US" dirty="0" err="1"/>
              <a:t>dapat</a:t>
            </a:r>
            <a:r>
              <a:rPr lang="en-US" dirty="0"/>
              <a:t> </a:t>
            </a:r>
            <a:r>
              <a:rPr lang="en-US" dirty="0" err="1"/>
              <a:t>berkembang</a:t>
            </a:r>
            <a:r>
              <a:rPr lang="en-US" dirty="0"/>
              <a:t> optimal .</a:t>
            </a:r>
          </a:p>
          <a:p>
            <a:pPr marL="457200" indent="-457200"/>
            <a:r>
              <a:rPr lang="en-US" dirty="0" err="1"/>
              <a:t>Terapi</a:t>
            </a:r>
            <a:r>
              <a:rPr lang="en-US" dirty="0"/>
              <a:t> </a:t>
            </a:r>
            <a:r>
              <a:rPr lang="en-US" dirty="0" err="1"/>
              <a:t>wicara</a:t>
            </a:r>
            <a:r>
              <a:rPr lang="en-US" dirty="0"/>
              <a:t>, </a:t>
            </a:r>
            <a:r>
              <a:rPr lang="en-US" dirty="0" err="1"/>
              <a:t>terapi</a:t>
            </a:r>
            <a:r>
              <a:rPr lang="en-US" dirty="0"/>
              <a:t> </a:t>
            </a:r>
            <a:r>
              <a:rPr lang="en-US" dirty="0" err="1"/>
              <a:t>ini</a:t>
            </a:r>
            <a:r>
              <a:rPr lang="en-US" dirty="0"/>
              <a:t> </a:t>
            </a:r>
            <a:r>
              <a:rPr lang="en-US" dirty="0" err="1"/>
              <a:t>dapat</a:t>
            </a:r>
            <a:r>
              <a:rPr lang="en-US" dirty="0"/>
              <a:t> </a:t>
            </a:r>
            <a:r>
              <a:rPr lang="en-US" dirty="0" err="1"/>
              <a:t>dilakukan</a:t>
            </a:r>
            <a:r>
              <a:rPr lang="en-US" dirty="0"/>
              <a:t> </a:t>
            </a:r>
            <a:r>
              <a:rPr lang="en-US" dirty="0" err="1"/>
              <a:t>dengan</a:t>
            </a:r>
            <a:r>
              <a:rPr lang="en-US" dirty="0"/>
              <a:t> </a:t>
            </a:r>
            <a:r>
              <a:rPr lang="en-US" dirty="0" err="1"/>
              <a:t>melakukan</a:t>
            </a:r>
            <a:r>
              <a:rPr lang="en-US" dirty="0"/>
              <a:t> </a:t>
            </a:r>
            <a:r>
              <a:rPr lang="en-US" dirty="0" err="1"/>
              <a:t>menyusupan</a:t>
            </a:r>
            <a:r>
              <a:rPr lang="en-US" dirty="0"/>
              <a:t> </a:t>
            </a:r>
            <a:r>
              <a:rPr lang="en-US" dirty="0" err="1"/>
              <a:t>bahasa</a:t>
            </a:r>
            <a:r>
              <a:rPr lang="en-US" dirty="0"/>
              <a:t> </a:t>
            </a:r>
            <a:r>
              <a:rPr lang="en-US" dirty="0" err="1"/>
              <a:t>yaitu</a:t>
            </a:r>
            <a:r>
              <a:rPr lang="en-US" dirty="0"/>
              <a:t> </a:t>
            </a:r>
            <a:r>
              <a:rPr lang="en-US" dirty="0" err="1"/>
              <a:t>dengan</a:t>
            </a:r>
            <a:r>
              <a:rPr lang="en-US" dirty="0"/>
              <a:t> </a:t>
            </a:r>
            <a:r>
              <a:rPr lang="en-US" dirty="0" err="1"/>
              <a:t>meminta</a:t>
            </a:r>
            <a:r>
              <a:rPr lang="en-US" dirty="0"/>
              <a:t> </a:t>
            </a:r>
            <a:r>
              <a:rPr lang="en-US" dirty="0" err="1"/>
              <a:t>kepada</a:t>
            </a:r>
            <a:r>
              <a:rPr lang="en-US" dirty="0"/>
              <a:t> </a:t>
            </a:r>
            <a:r>
              <a:rPr lang="en-US" dirty="0" err="1"/>
              <a:t>anak</a:t>
            </a:r>
            <a:r>
              <a:rPr lang="en-US" dirty="0"/>
              <a:t> </a:t>
            </a:r>
            <a:r>
              <a:rPr lang="en-US" dirty="0" err="1"/>
              <a:t>untuk</a:t>
            </a:r>
            <a:r>
              <a:rPr lang="en-US" dirty="0"/>
              <a:t> </a:t>
            </a:r>
            <a:r>
              <a:rPr lang="en-US" dirty="0" err="1"/>
              <a:t>menyebutkan</a:t>
            </a:r>
            <a:r>
              <a:rPr lang="en-US" dirty="0"/>
              <a:t> </a:t>
            </a:r>
            <a:r>
              <a:rPr lang="en-US" dirty="0" err="1"/>
              <a:t>nama-nama</a:t>
            </a:r>
            <a:r>
              <a:rPr lang="en-US" dirty="0"/>
              <a:t> </a:t>
            </a:r>
            <a:r>
              <a:rPr lang="en-US" dirty="0" err="1"/>
              <a:t>benda</a:t>
            </a:r>
            <a:r>
              <a:rPr lang="en-US" dirty="0"/>
              <a:t> yang </a:t>
            </a:r>
            <a:r>
              <a:rPr lang="en-US" dirty="0" err="1"/>
              <a:t>ada</a:t>
            </a:r>
            <a:r>
              <a:rPr lang="en-US" dirty="0"/>
              <a:t> </a:t>
            </a:r>
            <a:r>
              <a:rPr lang="en-US" dirty="0" err="1"/>
              <a:t>di</a:t>
            </a:r>
            <a:r>
              <a:rPr lang="en-US" dirty="0"/>
              <a:t> </a:t>
            </a:r>
            <a:r>
              <a:rPr lang="en-US" dirty="0" err="1"/>
              <a:t>hadapannya</a:t>
            </a:r>
            <a:r>
              <a:rPr lang="en-US" dirty="0"/>
              <a:t> </a:t>
            </a:r>
            <a:r>
              <a:rPr lang="en-US" dirty="0" err="1"/>
              <a:t>atau</a:t>
            </a:r>
            <a:r>
              <a:rPr lang="en-US" dirty="0"/>
              <a:t> </a:t>
            </a:r>
            <a:r>
              <a:rPr lang="en-US" dirty="0" err="1"/>
              <a:t>ditemukannya</a:t>
            </a:r>
            <a:r>
              <a:rPr lang="en-US" dirty="0"/>
              <a:t> </a:t>
            </a:r>
            <a:r>
              <a:rPr lang="en-US" dirty="0" err="1"/>
              <a:t>pada</a:t>
            </a:r>
            <a:r>
              <a:rPr lang="en-US" dirty="0"/>
              <a:t> </a:t>
            </a:r>
            <a:r>
              <a:rPr lang="en-US" dirty="0" err="1"/>
              <a:t>kondisi</a:t>
            </a:r>
            <a:r>
              <a:rPr lang="en-US" dirty="0"/>
              <a:t> </a:t>
            </a:r>
            <a:r>
              <a:rPr lang="en-US" dirty="0" err="1"/>
              <a:t>tertentu</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700" y="225424"/>
            <a:ext cx="10515600" cy="6340475"/>
          </a:xfrm>
        </p:spPr>
        <p:txBody>
          <a:bodyPr>
            <a:normAutofit/>
          </a:bodyPr>
          <a:lstStyle/>
          <a:p>
            <a:pPr marL="0" indent="0">
              <a:buNone/>
            </a:pPr>
            <a:r>
              <a:rPr lang="en-US" dirty="0" err="1">
                <a:solidFill>
                  <a:srgbClr val="FF0000"/>
                </a:solidFill>
              </a:rPr>
              <a:t>Rett</a:t>
            </a:r>
            <a:r>
              <a:rPr lang="en-US" dirty="0">
                <a:solidFill>
                  <a:srgbClr val="FF0000"/>
                </a:solidFill>
              </a:rPr>
              <a:t> </a:t>
            </a:r>
            <a:r>
              <a:rPr lang="en-US" dirty="0" err="1" smtClean="0">
                <a:solidFill>
                  <a:srgbClr val="FF0000"/>
                </a:solidFill>
              </a:rPr>
              <a:t>Syndrom</a:t>
            </a:r>
            <a:endParaRPr lang="id-ID" dirty="0" smtClean="0">
              <a:solidFill>
                <a:srgbClr val="FF0000"/>
              </a:solidFill>
            </a:endParaRPr>
          </a:p>
          <a:p>
            <a:pPr marL="0" indent="0">
              <a:buNone/>
            </a:pPr>
            <a:endParaRPr lang="en-US" dirty="0">
              <a:solidFill>
                <a:srgbClr val="FF0000"/>
              </a:solidFill>
            </a:endParaRPr>
          </a:p>
          <a:p>
            <a:pPr marL="457200" indent="-457200"/>
            <a:r>
              <a:rPr lang="en-US" sz="2000" dirty="0" err="1"/>
              <a:t>Terapi</a:t>
            </a:r>
            <a:r>
              <a:rPr lang="en-US" sz="2000" dirty="0"/>
              <a:t> </a:t>
            </a:r>
            <a:r>
              <a:rPr lang="en-US" sz="2000" dirty="0" err="1"/>
              <a:t>fisik</a:t>
            </a:r>
            <a:r>
              <a:rPr lang="en-US" sz="2000" dirty="0"/>
              <a:t> </a:t>
            </a:r>
            <a:r>
              <a:rPr lang="en-US" sz="2000" dirty="0" err="1"/>
              <a:t>dan</a:t>
            </a:r>
            <a:r>
              <a:rPr lang="en-US" sz="2000" dirty="0"/>
              <a:t> </a:t>
            </a:r>
            <a:r>
              <a:rPr lang="en-US" sz="2000" dirty="0" err="1"/>
              <a:t>wicara</a:t>
            </a:r>
            <a:r>
              <a:rPr lang="en-US" sz="2000" dirty="0"/>
              <a:t>, </a:t>
            </a:r>
            <a:r>
              <a:rPr lang="en-US" sz="2000" dirty="0" err="1"/>
              <a:t>terapi</a:t>
            </a:r>
            <a:r>
              <a:rPr lang="en-US" sz="2000" dirty="0"/>
              <a:t> </a:t>
            </a:r>
            <a:r>
              <a:rPr lang="en-US" sz="2000" dirty="0" err="1"/>
              <a:t>fisik</a:t>
            </a:r>
            <a:r>
              <a:rPr lang="en-US" sz="2000" dirty="0"/>
              <a:t> </a:t>
            </a:r>
            <a:r>
              <a:rPr lang="en-US" sz="2000" dirty="0" err="1"/>
              <a:t>dan</a:t>
            </a:r>
            <a:r>
              <a:rPr lang="en-US" sz="2000" dirty="0"/>
              <a:t> </a:t>
            </a:r>
            <a:r>
              <a:rPr lang="en-US" sz="2000" dirty="0" err="1"/>
              <a:t>penggunaan</a:t>
            </a:r>
            <a:r>
              <a:rPr lang="en-US" sz="2000" dirty="0"/>
              <a:t> </a:t>
            </a:r>
            <a:r>
              <a:rPr lang="en-US" sz="2000" dirty="0" err="1"/>
              <a:t>kawat</a:t>
            </a:r>
            <a:r>
              <a:rPr lang="en-US" sz="2000" dirty="0"/>
              <a:t> </a:t>
            </a:r>
            <a:r>
              <a:rPr lang="en-US" sz="2000" dirty="0" err="1"/>
              <a:t>gigi</a:t>
            </a:r>
            <a:r>
              <a:rPr lang="en-US" sz="2000" dirty="0"/>
              <a:t> </a:t>
            </a:r>
            <a:r>
              <a:rPr lang="en-US" sz="2000" dirty="0" err="1"/>
              <a:t>atau</a:t>
            </a:r>
            <a:r>
              <a:rPr lang="en-US" sz="2000" dirty="0"/>
              <a:t> </a:t>
            </a:r>
            <a:r>
              <a:rPr lang="en-US" sz="2000" dirty="0" err="1"/>
              <a:t>gips</a:t>
            </a:r>
            <a:r>
              <a:rPr lang="en-US" sz="2000" dirty="0"/>
              <a:t> </a:t>
            </a:r>
            <a:r>
              <a:rPr lang="en-US" sz="2000" dirty="0" err="1"/>
              <a:t>dapat</a:t>
            </a:r>
            <a:r>
              <a:rPr lang="en-US" sz="2000" dirty="0"/>
              <a:t> </a:t>
            </a:r>
            <a:r>
              <a:rPr lang="en-US" sz="2000" dirty="0" err="1"/>
              <a:t>membantu</a:t>
            </a:r>
            <a:r>
              <a:rPr lang="en-US" sz="2000" dirty="0"/>
              <a:t> </a:t>
            </a:r>
            <a:r>
              <a:rPr lang="en-US" sz="2000" dirty="0" err="1"/>
              <a:t>anak-anak</a:t>
            </a:r>
            <a:r>
              <a:rPr lang="en-US" sz="2000" dirty="0"/>
              <a:t> yang </a:t>
            </a:r>
            <a:r>
              <a:rPr lang="en-US" sz="2000" dirty="0" err="1"/>
              <a:t>menderita</a:t>
            </a:r>
            <a:r>
              <a:rPr lang="en-US" sz="2000" dirty="0"/>
              <a:t> scoliosis.</a:t>
            </a:r>
          </a:p>
          <a:p>
            <a:pPr marL="457200" indent="-457200"/>
            <a:r>
              <a:rPr lang="en-US" sz="2000" dirty="0" err="1"/>
              <a:t>Konsultasi</a:t>
            </a:r>
            <a:r>
              <a:rPr lang="en-US" sz="2000" dirty="0"/>
              <a:t>, </a:t>
            </a:r>
            <a:r>
              <a:rPr lang="en-US" sz="2000" dirty="0" err="1"/>
              <a:t>Kebanyakan</a:t>
            </a:r>
            <a:r>
              <a:rPr lang="en-US" sz="2000" dirty="0"/>
              <a:t> </a:t>
            </a:r>
            <a:r>
              <a:rPr lang="en-US" sz="2000" dirty="0" err="1"/>
              <a:t>penderita</a:t>
            </a:r>
            <a:r>
              <a:rPr lang="en-US" sz="2000" dirty="0"/>
              <a:t> </a:t>
            </a:r>
            <a:r>
              <a:rPr lang="en-US" sz="2000" dirty="0" err="1"/>
              <a:t>dengan</a:t>
            </a:r>
            <a:r>
              <a:rPr lang="en-US" sz="2000" dirty="0"/>
              <a:t> SR </a:t>
            </a:r>
            <a:r>
              <a:rPr lang="en-US" sz="2000" dirty="0" err="1"/>
              <a:t>kehilangan</a:t>
            </a:r>
            <a:r>
              <a:rPr lang="en-US" sz="2000" dirty="0"/>
              <a:t> </a:t>
            </a:r>
            <a:r>
              <a:rPr lang="en-US" sz="2000" dirty="0" err="1"/>
              <a:t>bahasa</a:t>
            </a:r>
            <a:r>
              <a:rPr lang="en-US" sz="2000" dirty="0"/>
              <a:t> </a:t>
            </a:r>
            <a:r>
              <a:rPr lang="en-US" sz="2000" dirty="0" err="1"/>
              <a:t>ekspresif</a:t>
            </a:r>
            <a:r>
              <a:rPr lang="en-US" sz="2000" dirty="0"/>
              <a:t>; </a:t>
            </a:r>
            <a:r>
              <a:rPr lang="en-US" sz="2000" dirty="0" err="1"/>
              <a:t>Namun</a:t>
            </a:r>
            <a:r>
              <a:rPr lang="en-US" sz="2000" dirty="0"/>
              <a:t>, </a:t>
            </a:r>
            <a:r>
              <a:rPr lang="en-US" sz="2000" dirty="0" err="1"/>
              <a:t>beberapa</a:t>
            </a:r>
            <a:r>
              <a:rPr lang="en-US" sz="2000" dirty="0"/>
              <a:t> </a:t>
            </a:r>
            <a:r>
              <a:rPr lang="en-US" sz="2000" dirty="0" err="1"/>
              <a:t>mungkin</a:t>
            </a:r>
            <a:r>
              <a:rPr lang="en-US" sz="2000" dirty="0"/>
              <a:t> </a:t>
            </a:r>
            <a:r>
              <a:rPr lang="en-US" sz="2000" dirty="0" err="1"/>
              <a:t>mempertahankan</a:t>
            </a:r>
            <a:r>
              <a:rPr lang="en-US" sz="2000" dirty="0"/>
              <a:t> </a:t>
            </a:r>
            <a:r>
              <a:rPr lang="en-US" sz="2000" dirty="0" err="1"/>
              <a:t>ekspresi</a:t>
            </a:r>
            <a:r>
              <a:rPr lang="en-US" sz="2000" dirty="0"/>
              <a:t> 1-kata, </a:t>
            </a:r>
            <a:r>
              <a:rPr lang="en-US" sz="2000" dirty="0" err="1"/>
              <a:t>dan</a:t>
            </a:r>
            <a:r>
              <a:rPr lang="en-US" sz="2000" dirty="0"/>
              <a:t> lain-lain </a:t>
            </a:r>
            <a:r>
              <a:rPr lang="en-US" sz="2000" dirty="0" err="1"/>
              <a:t>mungkin</a:t>
            </a:r>
            <a:r>
              <a:rPr lang="en-US" sz="2000" dirty="0"/>
              <a:t> </a:t>
            </a:r>
            <a:r>
              <a:rPr lang="en-US" sz="2000" dirty="0" err="1"/>
              <a:t>mencoba</a:t>
            </a:r>
            <a:r>
              <a:rPr lang="en-US" sz="2000" dirty="0"/>
              <a:t> </a:t>
            </a:r>
            <a:r>
              <a:rPr lang="en-US" sz="2000" dirty="0" err="1"/>
              <a:t>untuk</a:t>
            </a:r>
            <a:r>
              <a:rPr lang="en-US" sz="2000" dirty="0"/>
              <a:t> </a:t>
            </a:r>
            <a:r>
              <a:rPr lang="en-US" sz="2000" dirty="0" err="1"/>
              <a:t>berkomunikasi</a:t>
            </a:r>
            <a:r>
              <a:rPr lang="en-US" sz="2000" dirty="0"/>
              <a:t> </a:t>
            </a:r>
            <a:r>
              <a:rPr lang="en-US" sz="2000" dirty="0" err="1"/>
              <a:t>melalui</a:t>
            </a:r>
            <a:r>
              <a:rPr lang="en-US" sz="2000" dirty="0"/>
              <a:t> </a:t>
            </a:r>
            <a:r>
              <a:rPr lang="en-US" sz="2000" dirty="0" err="1"/>
              <a:t>mata</a:t>
            </a:r>
            <a:r>
              <a:rPr lang="en-US" sz="2000" dirty="0"/>
              <a:t> </a:t>
            </a:r>
            <a:r>
              <a:rPr lang="en-US" sz="2000" dirty="0" err="1"/>
              <a:t>dan</a:t>
            </a:r>
            <a:r>
              <a:rPr lang="en-US" sz="2000" dirty="0"/>
              <a:t> </a:t>
            </a:r>
            <a:r>
              <a:rPr lang="en-US" sz="2000" dirty="0" err="1"/>
              <a:t>bahasa</a:t>
            </a:r>
            <a:r>
              <a:rPr lang="en-US" sz="2000" dirty="0"/>
              <a:t> </a:t>
            </a:r>
            <a:r>
              <a:rPr lang="en-US" sz="2000" dirty="0" err="1"/>
              <a:t>tubuh</a:t>
            </a:r>
            <a:r>
              <a:rPr lang="en-US" sz="2000" dirty="0"/>
              <a:t>. </a:t>
            </a:r>
            <a:r>
              <a:rPr lang="en-US" sz="2000" dirty="0" err="1"/>
              <a:t>Penilaian</a:t>
            </a:r>
            <a:r>
              <a:rPr lang="en-US" sz="2000" dirty="0"/>
              <a:t> yang </a:t>
            </a:r>
            <a:r>
              <a:rPr lang="en-US" sz="2000" dirty="0" err="1"/>
              <a:t>cermat</a:t>
            </a:r>
            <a:r>
              <a:rPr lang="en-US" sz="2000" dirty="0"/>
              <a:t> ‘</a:t>
            </a:r>
            <a:r>
              <a:rPr lang="en-US" sz="2000" dirty="0" err="1"/>
              <a:t>kemampuan</a:t>
            </a:r>
            <a:r>
              <a:rPr lang="en-US" sz="2000" dirty="0"/>
              <a:t> </a:t>
            </a:r>
            <a:r>
              <a:rPr lang="en-US" sz="2000" dirty="0" err="1"/>
              <a:t>komunikasi</a:t>
            </a:r>
            <a:r>
              <a:rPr lang="en-US" sz="2000" dirty="0"/>
              <a:t> </a:t>
            </a:r>
            <a:r>
              <a:rPr lang="en-US" sz="2000" dirty="0" err="1"/>
              <a:t>dan</a:t>
            </a:r>
            <a:r>
              <a:rPr lang="en-US" sz="2000" dirty="0"/>
              <a:t> </a:t>
            </a:r>
            <a:r>
              <a:rPr lang="en-US" sz="2000" dirty="0" err="1"/>
              <a:t>orang</a:t>
            </a:r>
            <a:r>
              <a:rPr lang="en-US" sz="2000" dirty="0"/>
              <a:t> </a:t>
            </a:r>
            <a:r>
              <a:rPr lang="en-US" sz="2000" dirty="0" err="1"/>
              <a:t>tua</a:t>
            </a:r>
            <a:r>
              <a:rPr lang="en-US" sz="2000" dirty="0"/>
              <a:t> </a:t>
            </a:r>
            <a:r>
              <a:rPr lang="en-US" sz="2000" dirty="0" err="1"/>
              <a:t>pasien</a:t>
            </a:r>
            <a:r>
              <a:rPr lang="en-US" sz="2000" dirty="0"/>
              <a:t> </a:t>
            </a:r>
            <a:r>
              <a:rPr lang="en-US" sz="2000" dirty="0" err="1"/>
              <a:t>menanggapi</a:t>
            </a:r>
            <a:r>
              <a:rPr lang="en-US" sz="2000" dirty="0"/>
              <a:t> </a:t>
            </a:r>
            <a:r>
              <a:rPr lang="en-US" sz="2000" dirty="0" err="1"/>
              <a:t>komunikasi</a:t>
            </a:r>
            <a:r>
              <a:rPr lang="en-US" sz="2000" dirty="0"/>
              <a:t> </a:t>
            </a:r>
            <a:r>
              <a:rPr lang="en-US" sz="2000" dirty="0" err="1"/>
              <a:t>pasien</a:t>
            </a:r>
            <a:r>
              <a:rPr lang="en-US" sz="2000" dirty="0"/>
              <a:t> </a:t>
            </a:r>
            <a:r>
              <a:rPr lang="en-US" sz="2000" dirty="0" err="1"/>
              <a:t>sangat</a:t>
            </a:r>
            <a:r>
              <a:rPr lang="en-US" sz="2000" dirty="0"/>
              <a:t> </a:t>
            </a:r>
            <a:r>
              <a:rPr lang="en-US" sz="2000" dirty="0" err="1"/>
              <a:t>penting</a:t>
            </a:r>
            <a:r>
              <a:rPr lang="en-US" sz="2000" dirty="0"/>
              <a:t> </a:t>
            </a:r>
            <a:r>
              <a:rPr lang="en-US" sz="2000" dirty="0" err="1"/>
              <a:t>untuk</a:t>
            </a:r>
            <a:r>
              <a:rPr lang="en-US" sz="2000" dirty="0"/>
              <a:t> </a:t>
            </a:r>
            <a:r>
              <a:rPr lang="en-US" sz="2000" dirty="0" err="1"/>
              <a:t>memaksimalkan</a:t>
            </a:r>
            <a:r>
              <a:rPr lang="en-US" sz="2000" dirty="0"/>
              <a:t> </a:t>
            </a:r>
            <a:r>
              <a:rPr lang="en-US" sz="2000" dirty="0" err="1"/>
              <a:t>potensi</a:t>
            </a:r>
            <a:r>
              <a:rPr lang="en-US" sz="2000" dirty="0"/>
              <a:t> </a:t>
            </a:r>
            <a:r>
              <a:rPr lang="en-US" sz="2000" dirty="0" err="1"/>
              <a:t>individu</a:t>
            </a:r>
            <a:r>
              <a:rPr lang="en-US" sz="2000" dirty="0"/>
              <a:t> </a:t>
            </a:r>
            <a:r>
              <a:rPr lang="en-US" sz="2000" dirty="0" err="1"/>
              <a:t>dengan</a:t>
            </a:r>
            <a:r>
              <a:rPr lang="en-US" sz="2000" dirty="0"/>
              <a:t> SR. </a:t>
            </a:r>
            <a:r>
              <a:rPr lang="en-US" sz="2000" dirty="0" err="1"/>
              <a:t>Perangkat</a:t>
            </a:r>
            <a:r>
              <a:rPr lang="en-US" sz="2000" dirty="0"/>
              <a:t> </a:t>
            </a:r>
            <a:r>
              <a:rPr lang="en-US" sz="2000" dirty="0" err="1"/>
              <a:t>seperti</a:t>
            </a:r>
            <a:r>
              <a:rPr lang="en-US" sz="2000" dirty="0"/>
              <a:t> </a:t>
            </a:r>
            <a:r>
              <a:rPr lang="en-US" sz="2000" dirty="0" err="1"/>
              <a:t>papan</a:t>
            </a:r>
            <a:r>
              <a:rPr lang="en-US" sz="2000" dirty="0"/>
              <a:t> </a:t>
            </a:r>
            <a:r>
              <a:rPr lang="en-US" sz="2000" dirty="0" err="1"/>
              <a:t>gambar</a:t>
            </a:r>
            <a:r>
              <a:rPr lang="en-US" sz="2000" dirty="0"/>
              <a:t> </a:t>
            </a:r>
            <a:r>
              <a:rPr lang="en-US" sz="2000" dirty="0" err="1"/>
              <a:t>dapat</a:t>
            </a:r>
            <a:r>
              <a:rPr lang="en-US" sz="2000" dirty="0"/>
              <a:t> </a:t>
            </a:r>
            <a:r>
              <a:rPr lang="en-US" sz="2000" dirty="0" err="1"/>
              <a:t>membantu</a:t>
            </a:r>
            <a:r>
              <a:rPr lang="en-US" sz="20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endParaRPr lang="id-ID" dirty="0" smtClean="0">
              <a:solidFill>
                <a:srgbClr val="FF0000"/>
              </a:solidFill>
            </a:endParaRPr>
          </a:p>
          <a:p>
            <a:pPr>
              <a:buNone/>
            </a:pPr>
            <a:r>
              <a:rPr lang="id-ID" dirty="0" smtClean="0">
                <a:solidFill>
                  <a:srgbClr val="FF0000"/>
                </a:solidFill>
              </a:rPr>
              <a:t>		Sindrom </a:t>
            </a:r>
            <a:r>
              <a:rPr lang="id-ID" dirty="0" smtClean="0">
                <a:solidFill>
                  <a:srgbClr val="FF0000"/>
                </a:solidFill>
              </a:rPr>
              <a:t>Asperger</a:t>
            </a:r>
          </a:p>
          <a:p>
            <a:pPr>
              <a:buNone/>
            </a:pPr>
            <a:endParaRPr lang="id-ID" dirty="0" smtClean="0">
              <a:solidFill>
                <a:srgbClr val="FF0000"/>
              </a:solidFill>
            </a:endParaRPr>
          </a:p>
          <a:p>
            <a:pPr algn="just"/>
            <a:r>
              <a:rPr lang="en-US" sz="2000" dirty="0" err="1" smtClean="0">
                <a:latin typeface="verdana"/>
              </a:rPr>
              <a:t>Dalam</a:t>
            </a:r>
            <a:r>
              <a:rPr lang="en-US" sz="2000" dirty="0" smtClean="0">
                <a:latin typeface="verdana"/>
              </a:rPr>
              <a:t> </a:t>
            </a:r>
            <a:r>
              <a:rPr lang="en-US" sz="2000" dirty="0" err="1" smtClean="0">
                <a:latin typeface="verdana"/>
              </a:rPr>
              <a:t>dunia</a:t>
            </a:r>
            <a:r>
              <a:rPr lang="en-US" sz="2000" dirty="0" smtClean="0">
                <a:latin typeface="verdana"/>
              </a:rPr>
              <a:t> </a:t>
            </a:r>
            <a:r>
              <a:rPr lang="en-US" sz="2000" dirty="0" err="1" smtClean="0">
                <a:latin typeface="verdana"/>
              </a:rPr>
              <a:t>medis</a:t>
            </a:r>
            <a:r>
              <a:rPr lang="en-US" sz="2000" dirty="0" smtClean="0">
                <a:latin typeface="verdana"/>
              </a:rPr>
              <a:t>, </a:t>
            </a:r>
            <a:r>
              <a:rPr lang="en-US" sz="2000" dirty="0" err="1" smtClean="0">
                <a:latin typeface="verdana"/>
              </a:rPr>
              <a:t>sampai</a:t>
            </a:r>
            <a:r>
              <a:rPr lang="en-US" sz="2000" dirty="0" smtClean="0">
                <a:latin typeface="verdana"/>
              </a:rPr>
              <a:t> </a:t>
            </a:r>
            <a:r>
              <a:rPr lang="en-US" sz="2000" dirty="0" err="1" smtClean="0">
                <a:latin typeface="verdana"/>
              </a:rPr>
              <a:t>saat</a:t>
            </a:r>
            <a:r>
              <a:rPr lang="en-US" sz="2000" dirty="0" smtClean="0">
                <a:latin typeface="verdana"/>
              </a:rPr>
              <a:t> </a:t>
            </a:r>
            <a:r>
              <a:rPr lang="en-US" sz="2000" dirty="0" err="1" smtClean="0">
                <a:latin typeface="verdana"/>
              </a:rPr>
              <a:t>ini</a:t>
            </a:r>
            <a:r>
              <a:rPr lang="en-US" sz="2000" dirty="0" smtClean="0">
                <a:latin typeface="verdana"/>
              </a:rPr>
              <a:t> </a:t>
            </a:r>
            <a:r>
              <a:rPr lang="en-US" sz="2000" dirty="0" err="1" smtClean="0">
                <a:latin typeface="verdana"/>
              </a:rPr>
              <a:t>belum</a:t>
            </a:r>
            <a:r>
              <a:rPr lang="en-US" sz="2000" dirty="0" smtClean="0">
                <a:latin typeface="verdana"/>
              </a:rPr>
              <a:t> </a:t>
            </a:r>
            <a:r>
              <a:rPr lang="en-US" sz="2000" dirty="0" err="1" smtClean="0">
                <a:latin typeface="verdana"/>
              </a:rPr>
              <a:t>ditemukan</a:t>
            </a:r>
            <a:r>
              <a:rPr lang="en-US" sz="2000" dirty="0" smtClean="0">
                <a:latin typeface="verdana"/>
              </a:rPr>
              <a:t> </a:t>
            </a:r>
            <a:r>
              <a:rPr lang="en-US" sz="2000" dirty="0" err="1" smtClean="0">
                <a:latin typeface="verdana"/>
              </a:rPr>
              <a:t>obat</a:t>
            </a:r>
            <a:r>
              <a:rPr lang="en-US" sz="2000" dirty="0" smtClean="0">
                <a:latin typeface="verdana"/>
              </a:rPr>
              <a:t> yang </a:t>
            </a:r>
            <a:r>
              <a:rPr lang="en-US" sz="2000" dirty="0" err="1" smtClean="0">
                <a:latin typeface="verdana"/>
              </a:rPr>
              <a:t>bisa</a:t>
            </a:r>
            <a:r>
              <a:rPr lang="en-US" sz="2000" dirty="0" smtClean="0">
                <a:latin typeface="verdana"/>
              </a:rPr>
              <a:t> </a:t>
            </a:r>
            <a:r>
              <a:rPr lang="en-US" sz="2000" dirty="0" err="1" smtClean="0">
                <a:latin typeface="verdana"/>
              </a:rPr>
              <a:t>digunakan</a:t>
            </a:r>
            <a:r>
              <a:rPr lang="en-US" sz="2000" dirty="0" smtClean="0">
                <a:latin typeface="verdana"/>
              </a:rPr>
              <a:t> </a:t>
            </a:r>
            <a:r>
              <a:rPr lang="en-US" sz="2000" dirty="0" err="1" smtClean="0">
                <a:latin typeface="verdana"/>
              </a:rPr>
              <a:t>untuk</a:t>
            </a:r>
            <a:r>
              <a:rPr lang="en-US" sz="2000" dirty="0" smtClean="0">
                <a:latin typeface="verdana"/>
              </a:rPr>
              <a:t> </a:t>
            </a:r>
            <a:r>
              <a:rPr lang="en-US" sz="2000" dirty="0" err="1" smtClean="0">
                <a:latin typeface="verdana"/>
              </a:rPr>
              <a:t>mengobati</a:t>
            </a:r>
            <a:r>
              <a:rPr lang="en-US" sz="2000" dirty="0" smtClean="0">
                <a:latin typeface="verdana"/>
              </a:rPr>
              <a:t> syndrome </a:t>
            </a:r>
            <a:r>
              <a:rPr lang="en-US" sz="2000" dirty="0" err="1" smtClean="0">
                <a:latin typeface="verdana"/>
              </a:rPr>
              <a:t>asperger</a:t>
            </a:r>
            <a:r>
              <a:rPr lang="en-US" sz="2000" dirty="0" smtClean="0">
                <a:latin typeface="verdana"/>
              </a:rPr>
              <a:t> </a:t>
            </a:r>
            <a:r>
              <a:rPr lang="en-US" sz="2000" dirty="0" err="1" smtClean="0">
                <a:latin typeface="verdana"/>
              </a:rPr>
              <a:t>ini</a:t>
            </a:r>
            <a:r>
              <a:rPr lang="en-US" sz="2000" dirty="0" smtClean="0">
                <a:latin typeface="verdana"/>
              </a:rPr>
              <a:t>. </a:t>
            </a:r>
            <a:r>
              <a:rPr lang="en-US" sz="2000" dirty="0" err="1" smtClean="0">
                <a:latin typeface="verdana"/>
              </a:rPr>
              <a:t>Namun</a:t>
            </a:r>
            <a:r>
              <a:rPr lang="en-US" sz="2000" dirty="0" smtClean="0">
                <a:latin typeface="verdana"/>
              </a:rPr>
              <a:t> syndrome </a:t>
            </a:r>
            <a:r>
              <a:rPr lang="en-US" sz="2000" dirty="0" err="1" smtClean="0">
                <a:latin typeface="verdana"/>
              </a:rPr>
              <a:t>asperger</a:t>
            </a:r>
            <a:r>
              <a:rPr lang="en-US" sz="2000" dirty="0" smtClean="0">
                <a:latin typeface="verdana"/>
              </a:rPr>
              <a:t> </a:t>
            </a:r>
            <a:r>
              <a:rPr lang="en-US" sz="2000" dirty="0" err="1" smtClean="0">
                <a:latin typeface="verdana"/>
              </a:rPr>
              <a:t>tetap</a:t>
            </a:r>
            <a:r>
              <a:rPr lang="en-US" sz="2000" dirty="0" smtClean="0">
                <a:latin typeface="verdana"/>
              </a:rPr>
              <a:t> </a:t>
            </a:r>
            <a:r>
              <a:rPr lang="en-US" sz="2000" dirty="0" err="1" smtClean="0">
                <a:latin typeface="verdana"/>
              </a:rPr>
              <a:t>bisa</a:t>
            </a:r>
            <a:r>
              <a:rPr lang="en-US" sz="2000" dirty="0" smtClean="0">
                <a:latin typeface="verdana"/>
              </a:rPr>
              <a:t> </a:t>
            </a:r>
            <a:r>
              <a:rPr lang="en-US" sz="2000" dirty="0" err="1" smtClean="0">
                <a:latin typeface="verdana"/>
              </a:rPr>
              <a:t>diobati</a:t>
            </a:r>
            <a:r>
              <a:rPr lang="en-US" sz="2000" dirty="0" smtClean="0">
                <a:latin typeface="verdana"/>
              </a:rPr>
              <a:t> </a:t>
            </a:r>
            <a:r>
              <a:rPr lang="en-US" sz="2000" dirty="0" err="1" smtClean="0">
                <a:latin typeface="verdana"/>
              </a:rPr>
              <a:t>dengan</a:t>
            </a:r>
            <a:r>
              <a:rPr lang="en-US" sz="2000" dirty="0" smtClean="0">
                <a:latin typeface="verdana"/>
              </a:rPr>
              <a:t> </a:t>
            </a:r>
            <a:r>
              <a:rPr lang="en-US" sz="2000" dirty="0" err="1" smtClean="0">
                <a:latin typeface="verdana"/>
              </a:rPr>
              <a:t>terapi</a:t>
            </a:r>
            <a:r>
              <a:rPr lang="en-US" sz="2000" dirty="0" smtClean="0">
                <a:latin typeface="verdana"/>
              </a:rPr>
              <a:t>. </a:t>
            </a:r>
            <a:r>
              <a:rPr lang="en-US" sz="2000" dirty="0" err="1" smtClean="0">
                <a:latin typeface="verdana"/>
              </a:rPr>
              <a:t>Terapi</a:t>
            </a:r>
            <a:r>
              <a:rPr lang="en-US" sz="2000" dirty="0" smtClean="0">
                <a:latin typeface="verdana"/>
              </a:rPr>
              <a:t> yang </a:t>
            </a:r>
            <a:r>
              <a:rPr lang="en-US" sz="2000" dirty="0" err="1" smtClean="0">
                <a:latin typeface="verdana"/>
              </a:rPr>
              <a:t>selama</a:t>
            </a:r>
            <a:r>
              <a:rPr lang="en-US" sz="2000" dirty="0" smtClean="0">
                <a:latin typeface="verdana"/>
              </a:rPr>
              <a:t> </a:t>
            </a:r>
            <a:r>
              <a:rPr lang="en-US" sz="2000" dirty="0" err="1" smtClean="0">
                <a:latin typeface="verdana"/>
              </a:rPr>
              <a:t>ini</a:t>
            </a:r>
            <a:r>
              <a:rPr lang="en-US" sz="2000" dirty="0" smtClean="0">
                <a:latin typeface="verdana"/>
              </a:rPr>
              <a:t> </a:t>
            </a:r>
            <a:r>
              <a:rPr lang="en-US" sz="2000" dirty="0" err="1" smtClean="0">
                <a:latin typeface="verdana"/>
              </a:rPr>
              <a:t>dilakukan</a:t>
            </a:r>
            <a:r>
              <a:rPr lang="en-US" sz="2000" dirty="0" smtClean="0">
                <a:latin typeface="verdana"/>
              </a:rPr>
              <a:t> </a:t>
            </a:r>
            <a:r>
              <a:rPr lang="en-US" sz="2000" dirty="0" err="1" smtClean="0">
                <a:latin typeface="verdana"/>
              </a:rPr>
              <a:t>dijalankan</a:t>
            </a:r>
            <a:r>
              <a:rPr lang="en-US" sz="2000" dirty="0" smtClean="0">
                <a:latin typeface="verdana"/>
              </a:rPr>
              <a:t> </a:t>
            </a:r>
            <a:r>
              <a:rPr lang="en-US" sz="2000" dirty="0" err="1" smtClean="0">
                <a:latin typeface="verdana"/>
              </a:rPr>
              <a:t>oleh</a:t>
            </a:r>
            <a:r>
              <a:rPr lang="en-US" sz="2000" dirty="0" smtClean="0">
                <a:latin typeface="verdana"/>
              </a:rPr>
              <a:t> </a:t>
            </a:r>
            <a:r>
              <a:rPr lang="en-US" sz="2000" dirty="0" err="1" smtClean="0">
                <a:latin typeface="verdana"/>
              </a:rPr>
              <a:t>seorang</a:t>
            </a:r>
            <a:r>
              <a:rPr lang="en-US" sz="2000" dirty="0" smtClean="0">
                <a:latin typeface="verdana"/>
              </a:rPr>
              <a:t> </a:t>
            </a:r>
            <a:r>
              <a:rPr lang="en-US" sz="2000" dirty="0" err="1" smtClean="0">
                <a:latin typeface="verdana"/>
              </a:rPr>
              <a:t>psikolog</a:t>
            </a:r>
            <a:r>
              <a:rPr lang="en-US" sz="2000" dirty="0" smtClean="0">
                <a:latin typeface="verdana"/>
              </a:rPr>
              <a:t>, </a:t>
            </a:r>
            <a:r>
              <a:rPr lang="en-US" sz="2000" dirty="0" err="1" smtClean="0">
                <a:latin typeface="verdana"/>
              </a:rPr>
              <a:t>konselor</a:t>
            </a:r>
            <a:r>
              <a:rPr lang="en-US" sz="2000" dirty="0" smtClean="0">
                <a:latin typeface="verdana"/>
              </a:rPr>
              <a:t>, </a:t>
            </a:r>
            <a:r>
              <a:rPr lang="en-US" sz="2000" dirty="0" err="1" smtClean="0">
                <a:latin typeface="verdana"/>
              </a:rPr>
              <a:t>dan</a:t>
            </a:r>
            <a:r>
              <a:rPr lang="en-US" sz="2000" dirty="0" smtClean="0">
                <a:latin typeface="verdana"/>
              </a:rPr>
              <a:t> </a:t>
            </a:r>
            <a:r>
              <a:rPr lang="en-US" sz="2000" dirty="0" err="1" smtClean="0">
                <a:latin typeface="verdana"/>
              </a:rPr>
              <a:t>ahli</a:t>
            </a:r>
            <a:r>
              <a:rPr lang="en-US" sz="2000" dirty="0" smtClean="0">
                <a:latin typeface="verdana"/>
              </a:rPr>
              <a:t> </a:t>
            </a:r>
            <a:r>
              <a:rPr lang="en-US" sz="2000" dirty="0" err="1" smtClean="0">
                <a:latin typeface="verdana"/>
              </a:rPr>
              <a:t>patologi</a:t>
            </a:r>
            <a:r>
              <a:rPr lang="en-US" sz="2000" dirty="0" smtClean="0">
                <a:latin typeface="verdana"/>
              </a:rPr>
              <a:t>. </a:t>
            </a:r>
            <a:r>
              <a:rPr lang="en-US" sz="2000" dirty="0" err="1" smtClean="0">
                <a:latin typeface="verdana"/>
              </a:rPr>
              <a:t>Terapi</a:t>
            </a:r>
            <a:r>
              <a:rPr lang="en-US" sz="2000" dirty="0" smtClean="0">
                <a:latin typeface="verdana"/>
              </a:rPr>
              <a:t> </a:t>
            </a:r>
            <a:r>
              <a:rPr lang="en-US" sz="2000" dirty="0" err="1" smtClean="0">
                <a:latin typeface="verdana"/>
              </a:rPr>
              <a:t>ini</a:t>
            </a:r>
            <a:r>
              <a:rPr lang="en-US" sz="2000" dirty="0" smtClean="0">
                <a:latin typeface="verdana"/>
              </a:rPr>
              <a:t> </a:t>
            </a:r>
            <a:r>
              <a:rPr lang="en-US" sz="2000" dirty="0" err="1" smtClean="0">
                <a:latin typeface="verdana"/>
              </a:rPr>
              <a:t>merupakan</a:t>
            </a:r>
            <a:r>
              <a:rPr lang="en-US" sz="2000" dirty="0" smtClean="0">
                <a:latin typeface="verdana"/>
              </a:rPr>
              <a:t> </a:t>
            </a:r>
            <a:r>
              <a:rPr lang="en-US" sz="2000" dirty="0" err="1" smtClean="0">
                <a:latin typeface="verdana"/>
              </a:rPr>
              <a:t>cara</a:t>
            </a:r>
            <a:r>
              <a:rPr lang="en-US" sz="2000" dirty="0" smtClean="0">
                <a:latin typeface="verdana"/>
              </a:rPr>
              <a:t> yang </a:t>
            </a:r>
            <a:r>
              <a:rPr lang="en-US" sz="2000" dirty="0" err="1" smtClean="0">
                <a:latin typeface="verdana"/>
              </a:rPr>
              <a:t>sangat</a:t>
            </a:r>
            <a:r>
              <a:rPr lang="en-US" sz="2000" dirty="0" smtClean="0">
                <a:latin typeface="verdana"/>
              </a:rPr>
              <a:t> </a:t>
            </a:r>
            <a:r>
              <a:rPr lang="en-US" sz="2000" dirty="0" err="1" smtClean="0">
                <a:latin typeface="verdana"/>
              </a:rPr>
              <a:t>tepat</a:t>
            </a:r>
            <a:r>
              <a:rPr lang="en-US" sz="2000" dirty="0" smtClean="0">
                <a:latin typeface="verdana"/>
              </a:rPr>
              <a:t> </a:t>
            </a:r>
            <a:r>
              <a:rPr lang="en-US" sz="2000" dirty="0" err="1" smtClean="0">
                <a:latin typeface="verdana"/>
              </a:rPr>
              <a:t>untuk</a:t>
            </a:r>
            <a:r>
              <a:rPr lang="en-US" sz="2000" dirty="0" smtClean="0">
                <a:latin typeface="verdana"/>
              </a:rPr>
              <a:t> </a:t>
            </a:r>
            <a:r>
              <a:rPr lang="en-US" sz="2000" dirty="0" err="1" smtClean="0">
                <a:latin typeface="verdana"/>
              </a:rPr>
              <a:t>membangun</a:t>
            </a:r>
            <a:r>
              <a:rPr lang="en-US" sz="2000" dirty="0" smtClean="0">
                <a:latin typeface="verdana"/>
              </a:rPr>
              <a:t> </a:t>
            </a:r>
            <a:r>
              <a:rPr lang="en-US" sz="2000" dirty="0" err="1" smtClean="0">
                <a:latin typeface="verdana"/>
              </a:rPr>
              <a:t>keterampilan</a:t>
            </a:r>
            <a:r>
              <a:rPr lang="en-US" sz="2000" dirty="0" smtClean="0">
                <a:latin typeface="verdana"/>
              </a:rPr>
              <a:t> </a:t>
            </a:r>
            <a:r>
              <a:rPr lang="en-US" sz="2000" dirty="0" err="1" smtClean="0">
                <a:latin typeface="verdana"/>
              </a:rPr>
              <a:t>sosial</a:t>
            </a:r>
            <a:r>
              <a:rPr lang="en-US" sz="2000" dirty="0" smtClean="0">
                <a:latin typeface="verdana"/>
              </a:rPr>
              <a:t> </a:t>
            </a:r>
            <a:r>
              <a:rPr lang="en-US" sz="2000" dirty="0" err="1" smtClean="0">
                <a:latin typeface="verdana"/>
              </a:rPr>
              <a:t>dan</a:t>
            </a:r>
            <a:r>
              <a:rPr lang="en-US" sz="2000" dirty="0" smtClean="0">
                <a:latin typeface="verdana"/>
              </a:rPr>
              <a:t> </a:t>
            </a:r>
            <a:r>
              <a:rPr lang="en-US" sz="2000" dirty="0" err="1" smtClean="0">
                <a:latin typeface="verdana"/>
              </a:rPr>
              <a:t>kemampuan</a:t>
            </a:r>
            <a:r>
              <a:rPr lang="en-US" sz="2000" dirty="0" smtClean="0">
                <a:latin typeface="verdana"/>
              </a:rPr>
              <a:t> </a:t>
            </a:r>
            <a:r>
              <a:rPr lang="en-US" sz="2000" dirty="0" err="1" smtClean="0">
                <a:latin typeface="verdana"/>
              </a:rPr>
              <a:t>untuk</a:t>
            </a:r>
            <a:r>
              <a:rPr lang="en-US" sz="2000" dirty="0" smtClean="0">
                <a:latin typeface="verdana"/>
              </a:rPr>
              <a:t> </a:t>
            </a:r>
            <a:r>
              <a:rPr lang="en-US" sz="2000" dirty="0" err="1" smtClean="0">
                <a:latin typeface="verdana"/>
              </a:rPr>
              <a:t>membaca</a:t>
            </a:r>
            <a:r>
              <a:rPr lang="en-US" sz="2000" dirty="0" smtClean="0">
                <a:latin typeface="verdana"/>
              </a:rPr>
              <a:t> </a:t>
            </a:r>
            <a:r>
              <a:rPr lang="en-US" sz="2000" dirty="0" err="1" smtClean="0">
                <a:latin typeface="verdana"/>
              </a:rPr>
              <a:t>isyarat</a:t>
            </a:r>
            <a:r>
              <a:rPr lang="en-US" sz="2000" dirty="0" smtClean="0">
                <a:latin typeface="verdana"/>
              </a:rPr>
              <a:t> verbal </a:t>
            </a:r>
            <a:r>
              <a:rPr lang="en-US" sz="2000" dirty="0" err="1" smtClean="0">
                <a:latin typeface="verdana"/>
              </a:rPr>
              <a:t>dan</a:t>
            </a:r>
            <a:r>
              <a:rPr lang="en-US" sz="2000" dirty="0" smtClean="0">
                <a:latin typeface="verdana"/>
              </a:rPr>
              <a:t> non verbal yang </a:t>
            </a:r>
            <a:r>
              <a:rPr lang="en-US" sz="2000" dirty="0" err="1" smtClean="0">
                <a:latin typeface="verdana"/>
              </a:rPr>
              <a:t>sering</a:t>
            </a:r>
            <a:r>
              <a:rPr lang="en-US" sz="2000" dirty="0" smtClean="0">
                <a:latin typeface="verdana"/>
              </a:rPr>
              <a:t> </a:t>
            </a:r>
            <a:r>
              <a:rPr lang="en-US" sz="2000" dirty="0" err="1" smtClean="0">
                <a:latin typeface="verdana"/>
              </a:rPr>
              <a:t>kurang</a:t>
            </a:r>
            <a:r>
              <a:rPr lang="en-US" sz="2000" dirty="0" smtClean="0">
                <a:latin typeface="verdana"/>
              </a:rPr>
              <a:t> </a:t>
            </a:r>
            <a:r>
              <a:rPr lang="en-US" sz="2000" dirty="0" err="1" smtClean="0">
                <a:latin typeface="verdana"/>
              </a:rPr>
              <a:t>pada</a:t>
            </a:r>
            <a:r>
              <a:rPr lang="en-US" sz="2000" dirty="0" smtClean="0">
                <a:latin typeface="verdana"/>
              </a:rPr>
              <a:t> </a:t>
            </a:r>
            <a:r>
              <a:rPr lang="en-US" sz="2000" dirty="0" err="1" smtClean="0">
                <a:latin typeface="verdana"/>
              </a:rPr>
              <a:t>anak</a:t>
            </a:r>
            <a:r>
              <a:rPr lang="en-US" sz="2000" dirty="0" smtClean="0">
                <a:latin typeface="verdana"/>
              </a:rPr>
              <a:t> </a:t>
            </a:r>
            <a:r>
              <a:rPr lang="en-US" sz="2000" dirty="0" err="1" smtClean="0">
                <a:latin typeface="verdana"/>
              </a:rPr>
              <a:t>penderita</a:t>
            </a:r>
            <a:r>
              <a:rPr lang="en-US" sz="2000" dirty="0" smtClean="0">
                <a:latin typeface="verdana"/>
              </a:rPr>
              <a:t> syndrome </a:t>
            </a:r>
            <a:r>
              <a:rPr lang="en-US" sz="2000" dirty="0" err="1" smtClean="0">
                <a:latin typeface="verdana"/>
              </a:rPr>
              <a:t>asperger</a:t>
            </a:r>
            <a:r>
              <a:rPr lang="en-US" sz="2000" dirty="0" smtClean="0">
                <a:latin typeface="verdana"/>
              </a:rPr>
              <a:t>. </a:t>
            </a:r>
            <a:r>
              <a:rPr lang="en-US" sz="2000" dirty="0" err="1" smtClean="0">
                <a:latin typeface="verdana"/>
              </a:rPr>
              <a:t>Terapi</a:t>
            </a:r>
            <a:r>
              <a:rPr lang="en-US" sz="2000" dirty="0" smtClean="0">
                <a:latin typeface="verdana"/>
              </a:rPr>
              <a:t> yang </a:t>
            </a:r>
            <a:r>
              <a:rPr lang="en-US" sz="2000" dirty="0" err="1" smtClean="0">
                <a:latin typeface="verdana"/>
              </a:rPr>
              <a:t>dimaksud</a:t>
            </a:r>
            <a:r>
              <a:rPr lang="en-US" sz="2000" dirty="0" smtClean="0">
                <a:latin typeface="verdana"/>
              </a:rPr>
              <a:t> </a:t>
            </a:r>
            <a:r>
              <a:rPr lang="en-US" sz="2000" dirty="0" err="1" smtClean="0">
                <a:latin typeface="verdana"/>
              </a:rPr>
              <a:t>adalah</a:t>
            </a:r>
            <a:r>
              <a:rPr lang="en-US" sz="2000" dirty="0" smtClean="0">
                <a:latin typeface="verdana"/>
              </a:rPr>
              <a:t> </a:t>
            </a:r>
            <a:r>
              <a:rPr lang="en-US" sz="2000" dirty="0" err="1" smtClean="0">
                <a:latin typeface="verdana"/>
              </a:rPr>
              <a:t>Terapi</a:t>
            </a:r>
            <a:r>
              <a:rPr lang="en-US" sz="2000" dirty="0" smtClean="0">
                <a:latin typeface="verdana"/>
              </a:rPr>
              <a:t> Binaural Beats </a:t>
            </a:r>
            <a:r>
              <a:rPr lang="en-US" sz="2000" dirty="0" err="1" smtClean="0">
                <a:latin typeface="verdana"/>
              </a:rPr>
              <a:t>Asperger</a:t>
            </a:r>
            <a:r>
              <a:rPr lang="en-US" sz="2000" dirty="0" smtClean="0">
                <a:latin typeface="verdana"/>
              </a:rPr>
              <a:t> Syndrome Therapy.</a:t>
            </a:r>
            <a:endParaRPr lang="en-US" sz="2000" dirty="0" smtClean="0"/>
          </a:p>
          <a:p>
            <a:pPr algn="just"/>
            <a:r>
              <a:rPr lang="en-US" sz="2000" dirty="0" err="1" smtClean="0">
                <a:latin typeface="verdana"/>
              </a:rPr>
              <a:t>Terapi</a:t>
            </a:r>
            <a:r>
              <a:rPr lang="en-US" sz="2000" dirty="0" smtClean="0">
                <a:latin typeface="verdana"/>
              </a:rPr>
              <a:t> Binaural Beats - </a:t>
            </a:r>
            <a:r>
              <a:rPr lang="en-US" sz="2000" dirty="0" err="1" smtClean="0">
                <a:latin typeface="verdana"/>
              </a:rPr>
              <a:t>Asperger</a:t>
            </a:r>
            <a:r>
              <a:rPr lang="en-US" sz="2000" dirty="0" smtClean="0">
                <a:latin typeface="verdana"/>
              </a:rPr>
              <a:t> Syndrome Therapy </a:t>
            </a:r>
            <a:r>
              <a:rPr lang="en-US" sz="2000" dirty="0" err="1" smtClean="0">
                <a:latin typeface="verdana"/>
              </a:rPr>
              <a:t>merupakan</a:t>
            </a:r>
            <a:r>
              <a:rPr lang="en-US" sz="2000" dirty="0" smtClean="0">
                <a:latin typeface="verdana"/>
              </a:rPr>
              <a:t> </a:t>
            </a:r>
            <a:r>
              <a:rPr lang="en-US" sz="2000" dirty="0" err="1" smtClean="0">
                <a:latin typeface="verdana"/>
              </a:rPr>
              <a:t>sebuah</a:t>
            </a:r>
            <a:r>
              <a:rPr lang="en-US" sz="2000" dirty="0" smtClean="0">
                <a:latin typeface="verdana"/>
              </a:rPr>
              <a:t> </a:t>
            </a:r>
            <a:r>
              <a:rPr lang="en-US" sz="2000" dirty="0" err="1" smtClean="0">
                <a:latin typeface="verdana"/>
              </a:rPr>
              <a:t>terapi</a:t>
            </a:r>
            <a:r>
              <a:rPr lang="en-US" sz="2000" dirty="0" smtClean="0">
                <a:latin typeface="verdana"/>
              </a:rPr>
              <a:t> yang </a:t>
            </a:r>
            <a:r>
              <a:rPr lang="en-US" sz="2000" dirty="0" err="1" smtClean="0">
                <a:latin typeface="verdana"/>
              </a:rPr>
              <a:t>dirancang</a:t>
            </a:r>
            <a:r>
              <a:rPr lang="en-US" sz="2000" dirty="0" smtClean="0">
                <a:latin typeface="verdana"/>
              </a:rPr>
              <a:t> </a:t>
            </a:r>
            <a:r>
              <a:rPr lang="en-US" sz="2000" dirty="0" err="1" smtClean="0">
                <a:latin typeface="verdana"/>
              </a:rPr>
              <a:t>khusus</a:t>
            </a:r>
            <a:r>
              <a:rPr lang="en-US" sz="2000" dirty="0" smtClean="0">
                <a:latin typeface="verdana"/>
              </a:rPr>
              <a:t> </a:t>
            </a:r>
            <a:r>
              <a:rPr lang="en-US" sz="2000" dirty="0" err="1" smtClean="0">
                <a:latin typeface="verdana"/>
              </a:rPr>
              <a:t>oleh</a:t>
            </a:r>
            <a:r>
              <a:rPr lang="en-US" sz="2000" dirty="0" smtClean="0">
                <a:latin typeface="verdana"/>
              </a:rPr>
              <a:t> </a:t>
            </a:r>
            <a:r>
              <a:rPr lang="en-US" sz="2000" dirty="0" err="1" smtClean="0">
                <a:latin typeface="verdana"/>
              </a:rPr>
              <a:t>para</a:t>
            </a:r>
            <a:r>
              <a:rPr lang="en-US" sz="2000" dirty="0" smtClean="0">
                <a:latin typeface="verdana"/>
              </a:rPr>
              <a:t> </a:t>
            </a:r>
            <a:r>
              <a:rPr lang="en-US" sz="2000" dirty="0" err="1" smtClean="0">
                <a:latin typeface="verdana"/>
              </a:rPr>
              <a:t>ahli</a:t>
            </a:r>
            <a:r>
              <a:rPr lang="en-US" sz="2000" dirty="0" smtClean="0">
                <a:latin typeface="verdana"/>
              </a:rPr>
              <a:t> </a:t>
            </a:r>
            <a:r>
              <a:rPr lang="en-US" sz="2000" dirty="0" err="1" smtClean="0">
                <a:latin typeface="verdana"/>
              </a:rPr>
              <a:t>untuk</a:t>
            </a:r>
            <a:r>
              <a:rPr lang="en-US" sz="2000" dirty="0" smtClean="0">
                <a:latin typeface="verdana"/>
              </a:rPr>
              <a:t> </a:t>
            </a:r>
            <a:r>
              <a:rPr lang="en-US" sz="2000" dirty="0" err="1" smtClean="0">
                <a:latin typeface="verdana"/>
              </a:rPr>
              <a:t>membantu</a:t>
            </a:r>
            <a:r>
              <a:rPr lang="en-US" sz="2000" dirty="0" smtClean="0">
                <a:latin typeface="verdana"/>
              </a:rPr>
              <a:t> </a:t>
            </a:r>
            <a:r>
              <a:rPr lang="en-US" sz="2000" dirty="0" err="1" smtClean="0">
                <a:latin typeface="verdana"/>
              </a:rPr>
              <a:t>mengatasi</a:t>
            </a:r>
            <a:r>
              <a:rPr lang="en-US" sz="2000" dirty="0" smtClean="0">
                <a:latin typeface="verdana"/>
              </a:rPr>
              <a:t> syndrome </a:t>
            </a:r>
            <a:r>
              <a:rPr lang="en-US" sz="2000" dirty="0" err="1" smtClean="0">
                <a:latin typeface="verdana"/>
              </a:rPr>
              <a:t>asperger</a:t>
            </a:r>
            <a:r>
              <a:rPr lang="en-US" sz="2000" dirty="0" smtClean="0">
                <a:latin typeface="verdana"/>
              </a:rPr>
              <a:t> </a:t>
            </a:r>
            <a:r>
              <a:rPr lang="en-US" sz="2000" dirty="0" err="1" smtClean="0">
                <a:latin typeface="verdana"/>
              </a:rPr>
              <a:t>pada</a:t>
            </a:r>
            <a:r>
              <a:rPr lang="en-US" sz="2000" dirty="0" smtClean="0">
                <a:latin typeface="verdana"/>
              </a:rPr>
              <a:t> </a:t>
            </a:r>
            <a:r>
              <a:rPr lang="en-US" sz="2000" dirty="0" err="1" smtClean="0">
                <a:latin typeface="verdana"/>
              </a:rPr>
              <a:t>anak</a:t>
            </a:r>
            <a:r>
              <a:rPr lang="en-US" sz="2000" dirty="0" smtClean="0">
                <a:latin typeface="verdana"/>
              </a:rPr>
              <a:t>, </a:t>
            </a:r>
            <a:r>
              <a:rPr lang="en-US" sz="2000" dirty="0" err="1" smtClean="0">
                <a:latin typeface="verdana"/>
              </a:rPr>
              <a:t>meningkatkan</a:t>
            </a:r>
            <a:r>
              <a:rPr lang="en-US" sz="2000" dirty="0" smtClean="0">
                <a:latin typeface="verdana"/>
              </a:rPr>
              <a:t> </a:t>
            </a:r>
            <a:r>
              <a:rPr lang="en-US" sz="2000" dirty="0" err="1" smtClean="0">
                <a:latin typeface="verdana"/>
              </a:rPr>
              <a:t>kemampuan</a:t>
            </a:r>
            <a:r>
              <a:rPr lang="en-US" sz="2000" dirty="0" smtClean="0">
                <a:latin typeface="verdana"/>
              </a:rPr>
              <a:t> </a:t>
            </a:r>
            <a:r>
              <a:rPr lang="en-US" sz="2000" dirty="0" err="1" smtClean="0">
                <a:latin typeface="verdana"/>
              </a:rPr>
              <a:t>anak</a:t>
            </a:r>
            <a:r>
              <a:rPr lang="en-US" sz="2000" dirty="0" smtClean="0">
                <a:latin typeface="verdana"/>
              </a:rPr>
              <a:t> </a:t>
            </a:r>
            <a:r>
              <a:rPr lang="en-US" sz="2000" dirty="0" err="1" smtClean="0">
                <a:latin typeface="verdana"/>
              </a:rPr>
              <a:t>untuk</a:t>
            </a:r>
            <a:r>
              <a:rPr lang="en-US" sz="2000" dirty="0" smtClean="0">
                <a:latin typeface="verdana"/>
              </a:rPr>
              <a:t> </a:t>
            </a:r>
            <a:r>
              <a:rPr lang="en-US" sz="2000" dirty="0" err="1" smtClean="0">
                <a:latin typeface="verdana"/>
              </a:rPr>
              <a:t>bersosialisasi</a:t>
            </a:r>
            <a:r>
              <a:rPr lang="en-US" sz="2000" dirty="0" smtClean="0">
                <a:latin typeface="verdana"/>
              </a:rPr>
              <a:t>, </a:t>
            </a:r>
            <a:r>
              <a:rPr lang="en-US" sz="2000" dirty="0" err="1" smtClean="0">
                <a:latin typeface="verdana"/>
              </a:rPr>
              <a:t>serta</a:t>
            </a:r>
            <a:r>
              <a:rPr lang="en-US" sz="2000" dirty="0" smtClean="0">
                <a:latin typeface="verdana"/>
              </a:rPr>
              <a:t> </a:t>
            </a:r>
            <a:r>
              <a:rPr lang="en-US" sz="2000" dirty="0" err="1" smtClean="0">
                <a:latin typeface="verdana"/>
              </a:rPr>
              <a:t>memudahkan</a:t>
            </a:r>
            <a:r>
              <a:rPr lang="en-US" sz="2000" dirty="0" smtClean="0">
                <a:latin typeface="verdana"/>
              </a:rPr>
              <a:t> </a:t>
            </a:r>
            <a:r>
              <a:rPr lang="en-US" sz="2000" dirty="0" err="1" smtClean="0">
                <a:latin typeface="verdana"/>
              </a:rPr>
              <a:t>anak</a:t>
            </a:r>
            <a:r>
              <a:rPr lang="en-US" sz="2000" dirty="0" smtClean="0">
                <a:latin typeface="verdana"/>
              </a:rPr>
              <a:t> </a:t>
            </a:r>
            <a:r>
              <a:rPr lang="en-US" sz="2000" dirty="0" err="1" smtClean="0">
                <a:latin typeface="verdana"/>
              </a:rPr>
              <a:t>dalam</a:t>
            </a:r>
            <a:r>
              <a:rPr lang="en-US" sz="2000" dirty="0" smtClean="0">
                <a:latin typeface="verdana"/>
              </a:rPr>
              <a:t> </a:t>
            </a:r>
            <a:r>
              <a:rPr lang="en-US" sz="2000" dirty="0" err="1" smtClean="0">
                <a:latin typeface="verdana"/>
              </a:rPr>
              <a:t>bersosialisasi</a:t>
            </a:r>
            <a:r>
              <a:rPr lang="en-US" sz="2000" dirty="0" smtClean="0">
                <a:latin typeface="verdana"/>
              </a:rPr>
              <a:t> </a:t>
            </a:r>
            <a:r>
              <a:rPr lang="en-US" sz="2000" dirty="0" err="1" smtClean="0">
                <a:latin typeface="verdana"/>
              </a:rPr>
              <a:t>dan</a:t>
            </a:r>
            <a:r>
              <a:rPr lang="en-US" sz="2000" dirty="0" smtClean="0">
                <a:latin typeface="verdana"/>
              </a:rPr>
              <a:t> </a:t>
            </a:r>
            <a:r>
              <a:rPr lang="en-US" sz="2000" dirty="0" err="1" smtClean="0">
                <a:latin typeface="verdana"/>
              </a:rPr>
              <a:t>berteman</a:t>
            </a:r>
            <a:r>
              <a:rPr lang="en-US" sz="2000" dirty="0" smtClean="0">
                <a:latin typeface="verdana"/>
              </a:rPr>
              <a:t>. </a:t>
            </a:r>
            <a:r>
              <a:rPr lang="en-US" sz="2000" dirty="0" err="1" smtClean="0">
                <a:latin typeface="verdana"/>
              </a:rPr>
              <a:t>Terapi</a:t>
            </a:r>
            <a:r>
              <a:rPr lang="en-US" sz="2000" dirty="0" smtClean="0">
                <a:latin typeface="verdana"/>
              </a:rPr>
              <a:t> </a:t>
            </a:r>
            <a:r>
              <a:rPr lang="en-US" sz="2000" dirty="0" err="1" smtClean="0">
                <a:latin typeface="verdana"/>
              </a:rPr>
              <a:t>ini</a:t>
            </a:r>
            <a:r>
              <a:rPr lang="en-US" sz="2000" dirty="0" smtClean="0">
                <a:latin typeface="verdana"/>
              </a:rPr>
              <a:t> </a:t>
            </a:r>
            <a:r>
              <a:rPr lang="en-US" sz="2000" dirty="0" err="1" smtClean="0">
                <a:latin typeface="verdana"/>
              </a:rPr>
              <a:t>telah</a:t>
            </a:r>
            <a:r>
              <a:rPr lang="en-US" sz="2000" dirty="0" smtClean="0">
                <a:latin typeface="verdana"/>
              </a:rPr>
              <a:t> </a:t>
            </a:r>
            <a:r>
              <a:rPr lang="en-US" sz="2000" dirty="0" err="1" smtClean="0">
                <a:latin typeface="verdana"/>
              </a:rPr>
              <a:t>melewati</a:t>
            </a:r>
            <a:r>
              <a:rPr lang="en-US" sz="2000" dirty="0" smtClean="0">
                <a:latin typeface="verdana"/>
              </a:rPr>
              <a:t> </a:t>
            </a:r>
            <a:r>
              <a:rPr lang="en-US" sz="2000" dirty="0" err="1" smtClean="0">
                <a:latin typeface="verdana"/>
              </a:rPr>
              <a:t>proses</a:t>
            </a:r>
            <a:r>
              <a:rPr lang="en-US" sz="2000" dirty="0" smtClean="0">
                <a:latin typeface="verdana"/>
              </a:rPr>
              <a:t> </a:t>
            </a:r>
            <a:r>
              <a:rPr lang="en-US" sz="2000" dirty="0" err="1" smtClean="0">
                <a:latin typeface="verdana"/>
              </a:rPr>
              <a:t>penelitian</a:t>
            </a:r>
            <a:r>
              <a:rPr lang="en-US" sz="2000" dirty="0" smtClean="0">
                <a:latin typeface="verdana"/>
              </a:rPr>
              <a:t> </a:t>
            </a:r>
            <a:r>
              <a:rPr lang="en-US" sz="2000" dirty="0" err="1" smtClean="0">
                <a:latin typeface="verdana"/>
              </a:rPr>
              <a:t>ahli</a:t>
            </a:r>
            <a:r>
              <a:rPr lang="en-US" sz="2000" dirty="0" smtClean="0">
                <a:latin typeface="verdana"/>
              </a:rPr>
              <a:t> </a:t>
            </a:r>
            <a:r>
              <a:rPr lang="en-US" sz="2000" dirty="0" err="1" smtClean="0">
                <a:latin typeface="verdana"/>
              </a:rPr>
              <a:t>selama</a:t>
            </a:r>
            <a:r>
              <a:rPr lang="en-US" sz="2000" dirty="0" smtClean="0">
                <a:latin typeface="verdana"/>
              </a:rPr>
              <a:t> </a:t>
            </a:r>
            <a:r>
              <a:rPr lang="en-US" sz="2000" dirty="0" err="1" smtClean="0">
                <a:latin typeface="verdana"/>
              </a:rPr>
              <a:t>bertahun-tahun</a:t>
            </a:r>
            <a:r>
              <a:rPr lang="en-US" sz="2000" dirty="0" smtClean="0">
                <a:latin typeface="verdana"/>
              </a:rPr>
              <a:t> </a:t>
            </a:r>
            <a:r>
              <a:rPr lang="en-US" sz="2000" dirty="0" err="1" smtClean="0">
                <a:latin typeface="verdana"/>
              </a:rPr>
              <a:t>dan</a:t>
            </a:r>
            <a:r>
              <a:rPr lang="en-US" sz="2000" dirty="0" smtClean="0">
                <a:latin typeface="verdana"/>
              </a:rPr>
              <a:t> </a:t>
            </a:r>
            <a:r>
              <a:rPr lang="en-US" sz="2000" dirty="0" err="1" smtClean="0">
                <a:latin typeface="verdana"/>
              </a:rPr>
              <a:t>terbukti</a:t>
            </a:r>
            <a:r>
              <a:rPr lang="en-US" sz="2000" dirty="0" smtClean="0">
                <a:latin typeface="verdana"/>
              </a:rPr>
              <a:t> </a:t>
            </a:r>
            <a:r>
              <a:rPr lang="en-US" sz="2000" dirty="0" err="1" smtClean="0">
                <a:latin typeface="verdana"/>
              </a:rPr>
              <a:t>efektif</a:t>
            </a:r>
            <a:r>
              <a:rPr lang="en-US" sz="2000" dirty="0" smtClean="0">
                <a:latin typeface="verdana"/>
              </a:rPr>
              <a:t> </a:t>
            </a:r>
            <a:r>
              <a:rPr lang="en-US" sz="2000" dirty="0" err="1" smtClean="0">
                <a:latin typeface="verdana"/>
              </a:rPr>
              <a:t>dalam</a:t>
            </a:r>
            <a:r>
              <a:rPr lang="en-US" sz="2000" dirty="0" smtClean="0">
                <a:latin typeface="verdana"/>
              </a:rPr>
              <a:t> </a:t>
            </a:r>
            <a:r>
              <a:rPr lang="en-US" sz="2000" dirty="0" err="1" smtClean="0">
                <a:latin typeface="verdana"/>
              </a:rPr>
              <a:t>membantu</a:t>
            </a:r>
            <a:r>
              <a:rPr lang="en-US" sz="2000" dirty="0" smtClean="0">
                <a:latin typeface="verdana"/>
              </a:rPr>
              <a:t> </a:t>
            </a:r>
            <a:r>
              <a:rPr lang="en-US" sz="2000" dirty="0" err="1" smtClean="0">
                <a:latin typeface="verdana"/>
              </a:rPr>
              <a:t>anak</a:t>
            </a:r>
            <a:r>
              <a:rPr lang="en-US" sz="2000" dirty="0" smtClean="0">
                <a:latin typeface="verdana"/>
              </a:rPr>
              <a:t> yang </a:t>
            </a:r>
            <a:r>
              <a:rPr lang="en-US" sz="2000" dirty="0" err="1" smtClean="0">
                <a:latin typeface="verdana"/>
              </a:rPr>
              <a:t>dengan</a:t>
            </a:r>
            <a:r>
              <a:rPr lang="en-US" sz="2000" dirty="0" smtClean="0">
                <a:latin typeface="verdana"/>
              </a:rPr>
              <a:t> syndrome </a:t>
            </a:r>
            <a:r>
              <a:rPr lang="en-US" sz="2000" dirty="0" err="1" smtClean="0">
                <a:latin typeface="verdana"/>
              </a:rPr>
              <a:t>asperger</a:t>
            </a:r>
            <a:r>
              <a:rPr lang="en-US" sz="2000" dirty="0" smtClean="0">
                <a:latin typeface="verdana"/>
              </a:rPr>
              <a:t> </a:t>
            </a:r>
            <a:r>
              <a:rPr lang="en-US" sz="2000" dirty="0" err="1" smtClean="0">
                <a:latin typeface="verdana"/>
              </a:rPr>
              <a:t>dalam</a:t>
            </a:r>
            <a:r>
              <a:rPr lang="en-US" sz="2000" dirty="0" smtClean="0">
                <a:latin typeface="verdana"/>
              </a:rPr>
              <a:t> </a:t>
            </a:r>
            <a:r>
              <a:rPr lang="en-US" sz="2000" dirty="0" err="1" smtClean="0">
                <a:latin typeface="verdana"/>
              </a:rPr>
              <a:t>meningkatkan</a:t>
            </a:r>
            <a:r>
              <a:rPr lang="en-US" sz="2000" dirty="0" smtClean="0">
                <a:latin typeface="verdana"/>
              </a:rPr>
              <a:t> </a:t>
            </a:r>
            <a:r>
              <a:rPr lang="en-US" sz="2000" dirty="0" err="1" smtClean="0">
                <a:latin typeface="verdana"/>
              </a:rPr>
              <a:t>kemampuan</a:t>
            </a:r>
            <a:r>
              <a:rPr lang="en-US" sz="2000" dirty="0" smtClean="0">
                <a:latin typeface="verdana"/>
              </a:rPr>
              <a:t> </a:t>
            </a:r>
            <a:r>
              <a:rPr lang="en-US" sz="2000" dirty="0" err="1" smtClean="0">
                <a:latin typeface="verdana"/>
              </a:rPr>
              <a:t>bersosialisasi</a:t>
            </a:r>
            <a:r>
              <a:rPr lang="en-US" sz="2000" dirty="0" smtClean="0">
                <a:latin typeface="verdana"/>
              </a:rPr>
              <a:t> </a:t>
            </a:r>
            <a:r>
              <a:rPr lang="en-US" sz="2000" dirty="0" err="1" smtClean="0">
                <a:latin typeface="verdana"/>
              </a:rPr>
              <a:t>mereka</a:t>
            </a:r>
            <a:r>
              <a:rPr lang="en-US" sz="2000" dirty="0" smtClean="0">
                <a:latin typeface="verdana"/>
              </a:rPr>
              <a:t>.</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lgn="ctr">
              <a:buNone/>
            </a:pPr>
            <a:endParaRPr lang="id-ID" sz="4800" dirty="0" smtClean="0"/>
          </a:p>
          <a:p>
            <a:pPr algn="ctr">
              <a:buNone/>
            </a:pPr>
            <a:endParaRPr lang="id-ID" sz="4800" dirty="0" smtClean="0"/>
          </a:p>
          <a:p>
            <a:pPr algn="ctr">
              <a:buNone/>
            </a:pPr>
            <a:endParaRPr lang="id-ID" sz="4800" dirty="0" smtClean="0"/>
          </a:p>
          <a:p>
            <a:pPr algn="ctr">
              <a:buNone/>
            </a:pPr>
            <a:r>
              <a:rPr lang="id-ID" sz="4800" dirty="0" smtClean="0"/>
              <a:t>ADHD</a:t>
            </a:r>
          </a:p>
          <a:p>
            <a:pPr algn="ctr">
              <a:buNone/>
            </a:pPr>
            <a:r>
              <a:rPr lang="en-US" sz="4800" dirty="0" smtClean="0"/>
              <a:t>(</a:t>
            </a:r>
            <a:r>
              <a:rPr lang="en-US" sz="4800" i="1" dirty="0" smtClean="0"/>
              <a:t>Attention Deficit </a:t>
            </a:r>
            <a:r>
              <a:rPr lang="en-US" sz="4800" i="1" dirty="0" err="1" smtClean="0"/>
              <a:t>Hiperactifity</a:t>
            </a:r>
            <a:r>
              <a:rPr lang="en-US" sz="4800" i="1" dirty="0" smtClean="0"/>
              <a:t> Disorder</a:t>
            </a:r>
            <a:r>
              <a:rPr lang="en-US" sz="4800" dirty="0" smtClean="0"/>
              <a:t>)</a:t>
            </a:r>
            <a:endParaRPr lang="id-ID" sz="4800" dirty="0" smtClean="0"/>
          </a:p>
          <a:p>
            <a:pPr algn="ctr">
              <a:buNone/>
            </a:pPr>
            <a:endParaRPr lang="en-US" sz="17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234950"/>
            <a:ext cx="10515600" cy="5746750"/>
          </a:xfrm>
        </p:spPr>
        <p:txBody>
          <a:bodyPr/>
          <a:lstStyle/>
          <a:p>
            <a:pPr marL="0" indent="0">
              <a:buNone/>
            </a:pPr>
            <a:r>
              <a:rPr lang="en-US" dirty="0">
                <a:solidFill>
                  <a:srgbClr val="FF0000"/>
                </a:solidFill>
              </a:rPr>
              <a:t>ADHD </a:t>
            </a:r>
            <a:r>
              <a:rPr lang="en-US" dirty="0" err="1"/>
              <a:t>merupakan</a:t>
            </a:r>
            <a:r>
              <a:rPr lang="en-US" dirty="0"/>
              <a:t> </a:t>
            </a:r>
            <a:r>
              <a:rPr lang="en-US" dirty="0" err="1"/>
              <a:t>gangguan</a:t>
            </a:r>
            <a:r>
              <a:rPr lang="en-US" dirty="0"/>
              <a:t> </a:t>
            </a:r>
            <a:r>
              <a:rPr lang="en-US" dirty="0" err="1"/>
              <a:t>pemusatan</a:t>
            </a:r>
            <a:r>
              <a:rPr lang="en-US" dirty="0"/>
              <a:t> </a:t>
            </a:r>
            <a:r>
              <a:rPr lang="en-US" dirty="0" err="1"/>
              <a:t>perhatian</a:t>
            </a:r>
            <a:r>
              <a:rPr lang="en-US" dirty="0"/>
              <a:t>. ADHD </a:t>
            </a:r>
            <a:r>
              <a:rPr lang="en-US" dirty="0" err="1"/>
              <a:t>merupakan</a:t>
            </a:r>
            <a:r>
              <a:rPr lang="en-US" dirty="0"/>
              <a:t> </a:t>
            </a:r>
            <a:r>
              <a:rPr lang="en-US" dirty="0" err="1"/>
              <a:t>suatu</a:t>
            </a:r>
            <a:r>
              <a:rPr lang="en-US" dirty="0"/>
              <a:t> </a:t>
            </a:r>
            <a:r>
              <a:rPr lang="en-US" dirty="0" err="1"/>
              <a:t>kondisi</a:t>
            </a:r>
            <a:r>
              <a:rPr lang="en-US" dirty="0"/>
              <a:t> </a:t>
            </a:r>
            <a:r>
              <a:rPr lang="en-US" dirty="0" err="1"/>
              <a:t>medis</a:t>
            </a:r>
            <a:r>
              <a:rPr lang="en-US" dirty="0"/>
              <a:t> yang </a:t>
            </a:r>
            <a:r>
              <a:rPr lang="en-US" dirty="0" err="1"/>
              <a:t>di</a:t>
            </a:r>
            <a:r>
              <a:rPr lang="en-US" dirty="0"/>
              <a:t> </a:t>
            </a:r>
            <a:r>
              <a:rPr lang="en-US" dirty="0" err="1"/>
              <a:t>sahkan</a:t>
            </a:r>
            <a:r>
              <a:rPr lang="en-US" dirty="0"/>
              <a:t> </a:t>
            </a:r>
            <a:r>
              <a:rPr lang="en-US" dirty="0" err="1"/>
              <a:t>secara</a:t>
            </a:r>
            <a:r>
              <a:rPr lang="en-US" dirty="0"/>
              <a:t> </a:t>
            </a:r>
            <a:r>
              <a:rPr lang="en-US" dirty="0" err="1"/>
              <a:t>internasional</a:t>
            </a:r>
            <a:r>
              <a:rPr lang="en-US" dirty="0"/>
              <a:t> yang </a:t>
            </a:r>
            <a:r>
              <a:rPr lang="en-US" dirty="0" err="1"/>
              <a:t>mencakup</a:t>
            </a:r>
            <a:r>
              <a:rPr lang="en-US" dirty="0"/>
              <a:t> </a:t>
            </a:r>
            <a:r>
              <a:rPr lang="en-US" dirty="0" err="1"/>
              <a:t>disfungsi</a:t>
            </a:r>
            <a:r>
              <a:rPr lang="en-US" dirty="0"/>
              <a:t> </a:t>
            </a:r>
            <a:r>
              <a:rPr lang="en-US" dirty="0" err="1"/>
              <a:t>otak</a:t>
            </a:r>
            <a:r>
              <a:rPr lang="en-US" dirty="0"/>
              <a:t> yang </a:t>
            </a:r>
            <a:r>
              <a:rPr lang="en-US" dirty="0" err="1"/>
              <a:t>menjadikan</a:t>
            </a:r>
            <a:r>
              <a:rPr lang="en-US" dirty="0"/>
              <a:t> </a:t>
            </a:r>
            <a:r>
              <a:rPr lang="en-US" dirty="0" err="1"/>
              <a:t>individu</a:t>
            </a:r>
            <a:r>
              <a:rPr lang="en-US" dirty="0"/>
              <a:t> </a:t>
            </a:r>
            <a:r>
              <a:rPr lang="en-US" dirty="0" err="1"/>
              <a:t>mengalami</a:t>
            </a:r>
            <a:r>
              <a:rPr lang="en-US" dirty="0"/>
              <a:t> </a:t>
            </a:r>
            <a:r>
              <a:rPr lang="en-US" dirty="0" err="1"/>
              <a:t>kesulitan</a:t>
            </a:r>
            <a:r>
              <a:rPr lang="en-US" dirty="0"/>
              <a:t> </a:t>
            </a:r>
            <a:r>
              <a:rPr lang="en-US" dirty="0" err="1"/>
              <a:t>dalam</a:t>
            </a:r>
            <a:r>
              <a:rPr lang="en-US" dirty="0"/>
              <a:t> </a:t>
            </a:r>
            <a:r>
              <a:rPr lang="en-US" dirty="0" err="1"/>
              <a:t>mengendalikan</a:t>
            </a:r>
            <a:r>
              <a:rPr lang="en-US" dirty="0"/>
              <a:t> </a:t>
            </a:r>
            <a:r>
              <a:rPr lang="en-US" dirty="0" err="1" smtClean="0"/>
              <a:t>i</a:t>
            </a:r>
            <a:r>
              <a:rPr lang="id-ID" dirty="0" smtClean="0"/>
              <a:t>m</a:t>
            </a:r>
            <a:r>
              <a:rPr lang="en-US" dirty="0" err="1" smtClean="0"/>
              <a:t>puls</a:t>
            </a:r>
            <a:r>
              <a:rPr lang="en-US" dirty="0"/>
              <a:t>, </a:t>
            </a:r>
            <a:r>
              <a:rPr lang="en-US" dirty="0" err="1"/>
              <a:t>menghambat</a:t>
            </a:r>
            <a:r>
              <a:rPr lang="en-US" dirty="0"/>
              <a:t> </a:t>
            </a:r>
            <a:r>
              <a:rPr lang="en-US" dirty="0" err="1"/>
              <a:t>perilaku</a:t>
            </a:r>
            <a:r>
              <a:rPr lang="en-US" dirty="0"/>
              <a:t> </a:t>
            </a:r>
            <a:r>
              <a:rPr lang="en-US" dirty="0" err="1"/>
              <a:t>dan</a:t>
            </a:r>
            <a:r>
              <a:rPr lang="en-US" dirty="0"/>
              <a:t> </a:t>
            </a:r>
            <a:r>
              <a:rPr lang="en-US" dirty="0" err="1"/>
              <a:t>tidak</a:t>
            </a:r>
            <a:r>
              <a:rPr lang="en-US" dirty="0"/>
              <a:t> </a:t>
            </a:r>
            <a:r>
              <a:rPr lang="en-US" dirty="0" err="1"/>
              <a:t>mendukung</a:t>
            </a:r>
            <a:r>
              <a:rPr lang="en-US" dirty="0"/>
              <a:t> </a:t>
            </a:r>
            <a:r>
              <a:rPr lang="en-US" dirty="0" err="1"/>
              <a:t>rentang</a:t>
            </a:r>
            <a:r>
              <a:rPr lang="en-US" dirty="0"/>
              <a:t> </a:t>
            </a:r>
            <a:r>
              <a:rPr lang="en-US" dirty="0" err="1"/>
              <a:t>perhatian</a:t>
            </a:r>
            <a:r>
              <a:rPr lang="en-US" dirty="0"/>
              <a:t> </a:t>
            </a:r>
            <a:r>
              <a:rPr lang="en-US" dirty="0" err="1"/>
              <a:t>mereka</a:t>
            </a:r>
            <a:r>
              <a:rPr lang="en-US" dirty="0"/>
              <a:t>. </a:t>
            </a:r>
          </a:p>
          <a:p>
            <a:pPr marL="0" indent="0">
              <a:buNone/>
            </a:pP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86757" y="2371725"/>
            <a:ext cx="2619375"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30350" y="4905375"/>
            <a:ext cx="2705100" cy="169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16936" y="4841875"/>
            <a:ext cx="2543175"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6" descr="ADHD kuy.png"/>
          <p:cNvPicPr>
            <a:picLocks noChangeAspect="1"/>
          </p:cNvPicPr>
          <p:nvPr/>
        </p:nvPicPr>
        <p:blipFill>
          <a:blip r:embed="rId5" cstate="print"/>
          <a:stretch>
            <a:fillRect/>
          </a:stretch>
        </p:blipFill>
        <p:spPr>
          <a:xfrm>
            <a:off x="1555750" y="2374900"/>
            <a:ext cx="2857500" cy="1600200"/>
          </a:xfrm>
          <a:prstGeom prst="rect">
            <a:avLst/>
          </a:prstGeom>
        </p:spPr>
      </p:pic>
      <p:sp>
        <p:nvSpPr>
          <p:cNvPr id="8" name="Right Arrow 7"/>
          <p:cNvSpPr/>
          <p:nvPr/>
        </p:nvSpPr>
        <p:spPr>
          <a:xfrm>
            <a:off x="4622800" y="2997200"/>
            <a:ext cx="1689100" cy="469900"/>
          </a:xfrm>
          <a:prstGeom prst="rightArrow">
            <a:avLst>
              <a:gd name="adj1" fmla="val 50000"/>
              <a:gd name="adj2" fmla="val 71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2051343">
            <a:off x="4457700" y="4356099"/>
            <a:ext cx="1689100" cy="469900"/>
          </a:xfrm>
          <a:prstGeom prst="rightArrow">
            <a:avLst>
              <a:gd name="adj1" fmla="val 50000"/>
              <a:gd name="adj2" fmla="val 71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400000">
            <a:off x="2603500" y="4216400"/>
            <a:ext cx="850900" cy="469900"/>
          </a:xfrm>
          <a:prstGeom prst="rightArrow">
            <a:avLst>
              <a:gd name="adj1" fmla="val 50000"/>
              <a:gd name="adj2" fmla="val 71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15600" cy="1325563"/>
          </a:xfrm>
        </p:spPr>
        <p:txBody>
          <a:bodyPr/>
          <a:lstStyle/>
          <a:p>
            <a:r>
              <a:rPr lang="en-US" dirty="0" err="1" smtClean="0"/>
              <a:t>Macam-macam</a:t>
            </a:r>
            <a:r>
              <a:rPr lang="en-US" dirty="0" smtClean="0"/>
              <a:t> </a:t>
            </a:r>
            <a:r>
              <a:rPr lang="en-US" dirty="0" err="1"/>
              <a:t>Gangguan</a:t>
            </a:r>
            <a:r>
              <a:rPr lang="en-US" dirty="0"/>
              <a:t> </a:t>
            </a:r>
            <a:r>
              <a:rPr lang="en-US" dirty="0" err="1"/>
              <a:t>Perkembangan</a:t>
            </a:r>
            <a:endParaRPr lang="en-US" dirty="0"/>
          </a:p>
        </p:txBody>
      </p:sp>
      <p:sp>
        <p:nvSpPr>
          <p:cNvPr id="3" name="Content Placeholder 2"/>
          <p:cNvSpPr>
            <a:spLocks noGrp="1"/>
          </p:cNvSpPr>
          <p:nvPr>
            <p:ph idx="1"/>
          </p:nvPr>
        </p:nvSpPr>
        <p:spPr>
          <a:xfrm>
            <a:off x="838200" y="1244600"/>
            <a:ext cx="10515600" cy="4932363"/>
          </a:xfrm>
        </p:spPr>
        <p:txBody>
          <a:bodyPr>
            <a:normAutofit/>
          </a:bodyPr>
          <a:lstStyle/>
          <a:p>
            <a:pPr marL="0" indent="0">
              <a:buNone/>
            </a:pPr>
            <a:r>
              <a:rPr lang="en-US" dirty="0"/>
              <a:t>A. </a:t>
            </a:r>
            <a:r>
              <a:rPr lang="en-US" dirty="0" err="1"/>
              <a:t>Gangguan</a:t>
            </a:r>
            <a:r>
              <a:rPr lang="en-US" dirty="0"/>
              <a:t> </a:t>
            </a:r>
            <a:r>
              <a:rPr lang="en-US" dirty="0" err="1"/>
              <a:t>Belajar</a:t>
            </a:r>
            <a:r>
              <a:rPr lang="en-US" dirty="0"/>
              <a:t> </a:t>
            </a:r>
          </a:p>
          <a:p>
            <a:pPr marL="0" indent="0">
              <a:buNone/>
            </a:pPr>
            <a:r>
              <a:rPr lang="en-US" dirty="0"/>
              <a:t>	a. </a:t>
            </a:r>
            <a:r>
              <a:rPr lang="en-US" i="1" dirty="0" err="1"/>
              <a:t>Disleksia</a:t>
            </a:r>
            <a:r>
              <a:rPr lang="en-US" i="1" dirty="0"/>
              <a:t> </a:t>
            </a:r>
          </a:p>
          <a:p>
            <a:pPr marL="0" indent="0">
              <a:buNone/>
            </a:pPr>
            <a:r>
              <a:rPr lang="en-US" i="1" dirty="0"/>
              <a:t>	</a:t>
            </a:r>
            <a:r>
              <a:rPr lang="en-US" dirty="0"/>
              <a:t>b. </a:t>
            </a:r>
            <a:r>
              <a:rPr lang="en-US" i="1" dirty="0" err="1"/>
              <a:t>Disgrafia</a:t>
            </a:r>
            <a:r>
              <a:rPr lang="en-US" i="1" dirty="0"/>
              <a:t> </a:t>
            </a:r>
          </a:p>
          <a:p>
            <a:pPr marL="0" indent="0">
              <a:buNone/>
            </a:pPr>
            <a:r>
              <a:rPr lang="en-US" i="1" dirty="0"/>
              <a:t>	</a:t>
            </a:r>
            <a:r>
              <a:rPr lang="en-US" dirty="0"/>
              <a:t>c. </a:t>
            </a:r>
            <a:r>
              <a:rPr lang="en-US" i="1" dirty="0" err="1"/>
              <a:t>Diskalkulia</a:t>
            </a:r>
            <a:r>
              <a:rPr lang="en-US" i="1" dirty="0"/>
              <a:t> </a:t>
            </a:r>
          </a:p>
          <a:p>
            <a:pPr marL="0" indent="0">
              <a:buNone/>
            </a:pPr>
            <a:r>
              <a:rPr lang="en-US" dirty="0"/>
              <a:t>B. </a:t>
            </a:r>
            <a:r>
              <a:rPr lang="en-US" dirty="0" err="1"/>
              <a:t>Gangguan</a:t>
            </a:r>
            <a:r>
              <a:rPr lang="en-US" dirty="0"/>
              <a:t> </a:t>
            </a:r>
            <a:r>
              <a:rPr lang="en-US" i="1" dirty="0" smtClean="0"/>
              <a:t>Per</a:t>
            </a:r>
            <a:r>
              <a:rPr lang="id-ID" i="1" dirty="0" smtClean="0"/>
              <a:t>v</a:t>
            </a:r>
            <a:r>
              <a:rPr lang="en-US" i="1" dirty="0" err="1" smtClean="0"/>
              <a:t>asive</a:t>
            </a:r>
            <a:r>
              <a:rPr lang="en-US" i="1" dirty="0" smtClean="0"/>
              <a:t> </a:t>
            </a:r>
            <a:endParaRPr lang="en-US" i="1" dirty="0"/>
          </a:p>
          <a:p>
            <a:pPr marL="0" indent="0">
              <a:buNone/>
            </a:pPr>
            <a:r>
              <a:rPr lang="en-US" dirty="0"/>
              <a:t>	a. </a:t>
            </a:r>
            <a:r>
              <a:rPr lang="en-US" i="1" dirty="0" err="1"/>
              <a:t>Autisme</a:t>
            </a:r>
            <a:endParaRPr lang="en-US" i="1" dirty="0"/>
          </a:p>
          <a:p>
            <a:pPr marL="0" indent="0">
              <a:buNone/>
            </a:pPr>
            <a:r>
              <a:rPr lang="en-US" i="1" dirty="0"/>
              <a:t>	</a:t>
            </a:r>
            <a:r>
              <a:rPr lang="en-US" dirty="0" smtClean="0"/>
              <a:t>b.</a:t>
            </a:r>
            <a:r>
              <a:rPr lang="en-US" i="1" dirty="0" smtClean="0"/>
              <a:t> </a:t>
            </a:r>
            <a:r>
              <a:rPr lang="en-US" i="1" dirty="0" err="1" smtClean="0"/>
              <a:t>Rett</a:t>
            </a:r>
            <a:r>
              <a:rPr lang="en-US" i="1" dirty="0" smtClean="0"/>
              <a:t> </a:t>
            </a:r>
            <a:r>
              <a:rPr lang="en-US" i="1" dirty="0" err="1" smtClean="0"/>
              <a:t>Syndrom</a:t>
            </a:r>
            <a:endParaRPr lang="id-ID" i="1" dirty="0" smtClean="0"/>
          </a:p>
          <a:p>
            <a:pPr marL="0" indent="0">
              <a:buNone/>
            </a:pPr>
            <a:r>
              <a:rPr lang="id-ID" i="1" dirty="0" smtClean="0"/>
              <a:t>	</a:t>
            </a:r>
            <a:r>
              <a:rPr lang="id-ID" dirty="0" smtClean="0"/>
              <a:t>c.</a:t>
            </a:r>
            <a:r>
              <a:rPr lang="id-ID" i="1" dirty="0" smtClean="0"/>
              <a:t> </a:t>
            </a:r>
            <a:r>
              <a:rPr lang="id-ID" dirty="0" smtClean="0"/>
              <a:t>sindrom Asperger</a:t>
            </a:r>
            <a:endParaRPr lang="en-US" i="1" dirty="0"/>
          </a:p>
          <a:p>
            <a:pPr marL="0" indent="0">
              <a:buNone/>
            </a:pPr>
            <a:r>
              <a:rPr lang="id-ID" dirty="0" smtClean="0"/>
              <a:t>C. </a:t>
            </a:r>
            <a:r>
              <a:rPr lang="en-US" dirty="0" smtClean="0"/>
              <a:t>ADHD </a:t>
            </a:r>
            <a:r>
              <a:rPr lang="en-US" dirty="0"/>
              <a:t>(</a:t>
            </a:r>
            <a:r>
              <a:rPr lang="en-US" i="1" dirty="0"/>
              <a:t>Attention Deficit </a:t>
            </a:r>
            <a:r>
              <a:rPr lang="en-US" i="1" dirty="0" err="1"/>
              <a:t>Hiperactifity</a:t>
            </a:r>
            <a:r>
              <a:rPr lang="en-US" i="1" dirty="0"/>
              <a:t> Disorder</a:t>
            </a:r>
            <a:r>
              <a:rPr lang="en-US" dirty="0"/>
              <a:t>)</a:t>
            </a:r>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buNone/>
            </a:pPr>
            <a:r>
              <a:rPr lang="en-US" sz="2400" dirty="0" smtClean="0">
                <a:solidFill>
                  <a:srgbClr val="FF0000"/>
                </a:solidFill>
              </a:rPr>
              <a:t>F90 </a:t>
            </a:r>
            <a:r>
              <a:rPr lang="en-US" sz="2400" dirty="0" smtClean="0"/>
              <a:t> </a:t>
            </a:r>
            <a:r>
              <a:rPr lang="en-US" sz="2400" dirty="0" err="1" smtClean="0"/>
              <a:t>Gangguan</a:t>
            </a:r>
            <a:r>
              <a:rPr lang="en-US" sz="2400" dirty="0" smtClean="0"/>
              <a:t> </a:t>
            </a:r>
            <a:r>
              <a:rPr lang="en-US" sz="2400" dirty="0" err="1" smtClean="0"/>
              <a:t>Hiperkinetik</a:t>
            </a:r>
            <a:endParaRPr lang="en-US" sz="2400" dirty="0" smtClean="0"/>
          </a:p>
          <a:p>
            <a:pPr>
              <a:buNone/>
            </a:pPr>
            <a:r>
              <a:rPr lang="id-ID" sz="2000" i="1" dirty="0" smtClean="0"/>
              <a:t>Pedoman Diagnostik</a:t>
            </a:r>
            <a:endParaRPr lang="en-US" sz="2000" dirty="0" smtClean="0"/>
          </a:p>
          <a:p>
            <a:pPr lvl="0"/>
            <a:r>
              <a:rPr lang="id-ID" sz="1700" dirty="0" smtClean="0"/>
              <a:t>Ciri-ciri utama ialah berkurangnya perhatian dan aktivitas berlebihan. Kedua ciri ini menjadi syarat  mutlak untuk diagnosis dan haruslah nyata ada pada lebih dari satu situasi (misalnya di rumah, di kelas, di klinik.</a:t>
            </a:r>
            <a:endParaRPr lang="en-US" sz="1700" dirty="0" smtClean="0"/>
          </a:p>
          <a:p>
            <a:pPr lvl="0"/>
            <a:r>
              <a:rPr lang="id-ID" sz="1700" dirty="0" smtClean="0"/>
              <a:t>Berkurangnya perhatian tampak jelas dari terlalu dini dihentikannya tugas dan ditinggalkannya suatu kegiatan sebelum tuntas selesai. Anak-anak ini sering kali beralih dari satu kegiatan ke kegiatan lain, rupanya kehilangan minatnya  terhadap tugas yang satu karena perhatiannya tertarik pada hal lain. Berkurangnya ketekunan dan perhatian ini seharunya hanya didiagnosis bila sifatnya berlebihan bagi anak dengan usia atau IQ yang sama.</a:t>
            </a:r>
            <a:endParaRPr lang="en-US" sz="1700" dirty="0" smtClean="0"/>
          </a:p>
          <a:p>
            <a:pPr lvl="0"/>
            <a:r>
              <a:rPr lang="id-ID" sz="1700" dirty="0" smtClean="0"/>
              <a:t>Hiperaktivitas dinyatakan dalam kegelisahan yang  berlebihan, khususnya dalam situasi yang menuntut keadaan relatif tenang. Hal ini tergantung pada situasinya, mencakup anak itu berlari-lari atau melompat-lompat sekeliling ruangan, ataupun bangun dari duduk/kursi dalam situasi yang menghendaki anak itu tetap duduk, terlalu banyak bicara dan ribut, atau kegugupan/kegelisahan dan berputar-putar atau berbelit-belit. Tolok ukur untuk penilaiannya ialah bahwa suatu aktivitas disebut berlebihan dalam konteks apa yang diharapkan pada suatu situasi dalam konteks apa yang diharapkan pada suatu situasi dan dibandingkan dengan anak-anak-anak yang sama umur dan nilai IQ-nya. Ciri khas perilaku ini paling nyata di dalam suatu situasi yang berstruktur dan diatur yang menuntun suatu tingkat sikap pengendalian diri yang tinggi.</a:t>
            </a:r>
            <a:endParaRPr lang="en-US" sz="1700" dirty="0" smtClean="0"/>
          </a:p>
          <a:p>
            <a:pPr lvl="0"/>
            <a:r>
              <a:rPr lang="id-ID" sz="1700" dirty="0" smtClean="0"/>
              <a:t>Gambaran penyerta tidaklah cukup bahkan tidak diperlukan bagi suatu diagnosis, namun demikian ia ia dapat mendukung. Kecerobohan dalam hubungan-hubungan sosial, kesembronoan dalam situasi yang berbahaya dan sikap yang secara impulsif melanggar tata tertib sosial (yang diperlihatkan dengan mencampuri urusan atau mengganggu kegiatan orang lain, terlampau cepat menjawab pertanyaan-pertanyaan yang belum lengkap diucapkan orang, atau tidak sabar menunggu gilirannya), kesemuanya merupakan ciri khas dari anak-anak dengan gangguan ini.</a:t>
            </a:r>
            <a:endParaRPr lang="en-US" sz="1700" dirty="0" smtClean="0"/>
          </a:p>
          <a:p>
            <a:pPr lvl="0"/>
            <a:r>
              <a:rPr lang="id-ID" sz="1700" dirty="0" smtClean="0"/>
              <a:t>Gangguan belajar serta kekakuan motorik sangat sering terjadi dan haruslah di catat secara terpisah bila ada; namun demikian tidak boleh dijadikan bagian dari diagnosis aktual mengenai gangguan hiperkinetik yang sesungguhnya.</a:t>
            </a:r>
            <a:endParaRPr lang="en-US" sz="1700" dirty="0" smtClean="0"/>
          </a:p>
          <a:p>
            <a:r>
              <a:rPr lang="id-ID" sz="1700" dirty="0" smtClean="0"/>
              <a:t>Gejala-gejala dari gangguan tingkah laku bukan merupakan kriteria eksklusi ataupun kriteria iklusi untuk diagnosis utamanya,tetapi ada tidaknya gejala-gejala itu dijadikan dasar untuk subdivisi utama dari gangguan tersebut.</a:t>
            </a:r>
            <a:endParaRPr lang="en-US" sz="17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90500"/>
            <a:ext cx="10515600" cy="6108700"/>
          </a:xfrm>
        </p:spPr>
        <p:txBody>
          <a:bodyPr>
            <a:normAutofit/>
          </a:bodyPr>
          <a:lstStyle/>
          <a:p>
            <a:pPr marL="0" indent="0">
              <a:buNone/>
            </a:pPr>
            <a:r>
              <a:rPr lang="en-US" dirty="0" smtClean="0">
                <a:solidFill>
                  <a:srgbClr val="FF0000"/>
                </a:solidFill>
              </a:rPr>
              <a:t>ADHD</a:t>
            </a:r>
            <a:endParaRPr lang="id-ID" dirty="0" smtClean="0">
              <a:solidFill>
                <a:srgbClr val="FF0000"/>
              </a:solidFill>
            </a:endParaRPr>
          </a:p>
          <a:p>
            <a:pPr marL="0" indent="0">
              <a:buNone/>
            </a:pPr>
            <a:r>
              <a:rPr lang="id-ID" dirty="0" smtClean="0"/>
              <a:t>Intervensi :</a:t>
            </a:r>
            <a:endParaRPr lang="en-US" dirty="0"/>
          </a:p>
          <a:p>
            <a:pPr marL="457200" indent="-457200"/>
            <a:r>
              <a:rPr lang="en-US" dirty="0" err="1"/>
              <a:t>Menghilangkan</a:t>
            </a:r>
            <a:r>
              <a:rPr lang="en-US" dirty="0"/>
              <a:t> </a:t>
            </a:r>
            <a:r>
              <a:rPr lang="en-US" dirty="0" err="1"/>
              <a:t>atau</a:t>
            </a:r>
            <a:r>
              <a:rPr lang="en-US" dirty="0"/>
              <a:t> </a:t>
            </a:r>
            <a:r>
              <a:rPr lang="en-US" dirty="0" err="1"/>
              <a:t>menguranggi</a:t>
            </a:r>
            <a:r>
              <a:rPr lang="en-US" dirty="0"/>
              <a:t> </a:t>
            </a:r>
            <a:r>
              <a:rPr lang="en-US" dirty="0" err="1"/>
              <a:t>perilaku</a:t>
            </a:r>
            <a:r>
              <a:rPr lang="en-US" dirty="0"/>
              <a:t> yang </a:t>
            </a:r>
            <a:r>
              <a:rPr lang="en-US" dirty="0" err="1"/>
              <a:t>tidak</a:t>
            </a:r>
            <a:r>
              <a:rPr lang="en-US" dirty="0"/>
              <a:t> </a:t>
            </a:r>
            <a:r>
              <a:rPr lang="en-US" dirty="0" err="1"/>
              <a:t>dikehendaki</a:t>
            </a:r>
            <a:r>
              <a:rPr lang="en-US" dirty="0"/>
              <a:t>, </a:t>
            </a:r>
            <a:r>
              <a:rPr lang="en-US" dirty="0" err="1"/>
              <a:t>penanganan</a:t>
            </a:r>
            <a:r>
              <a:rPr lang="en-US" dirty="0"/>
              <a:t> </a:t>
            </a:r>
            <a:r>
              <a:rPr lang="en-US" dirty="0" err="1"/>
              <a:t>ini</a:t>
            </a:r>
            <a:r>
              <a:rPr lang="en-US" dirty="0"/>
              <a:t> </a:t>
            </a:r>
            <a:r>
              <a:rPr lang="en-US" dirty="0" err="1"/>
              <a:t>disebut</a:t>
            </a:r>
            <a:r>
              <a:rPr lang="en-US" dirty="0"/>
              <a:t> </a:t>
            </a:r>
            <a:r>
              <a:rPr lang="en-US" dirty="0" err="1"/>
              <a:t>analisis</a:t>
            </a:r>
            <a:r>
              <a:rPr lang="en-US" dirty="0"/>
              <a:t> A-B-C, </a:t>
            </a:r>
            <a:r>
              <a:rPr lang="en-US" dirty="0" err="1"/>
              <a:t>yaitu</a:t>
            </a:r>
            <a:r>
              <a:rPr lang="en-US" dirty="0"/>
              <a:t> </a:t>
            </a:r>
            <a:r>
              <a:rPr lang="en-US" dirty="0" err="1"/>
              <a:t>bahwa</a:t>
            </a:r>
            <a:r>
              <a:rPr lang="en-US" dirty="0"/>
              <a:t> </a:t>
            </a:r>
            <a:r>
              <a:rPr lang="en-US" dirty="0" err="1"/>
              <a:t>perilaku</a:t>
            </a:r>
            <a:r>
              <a:rPr lang="en-US" dirty="0"/>
              <a:t> </a:t>
            </a:r>
            <a:r>
              <a:rPr lang="en-US" dirty="0" err="1"/>
              <a:t>anak</a:t>
            </a:r>
            <a:r>
              <a:rPr lang="en-US" dirty="0"/>
              <a:t> </a:t>
            </a:r>
            <a:r>
              <a:rPr lang="en-US" dirty="0" err="1"/>
              <a:t>sangat</a:t>
            </a:r>
            <a:r>
              <a:rPr lang="en-US" dirty="0"/>
              <a:t> </a:t>
            </a:r>
            <a:r>
              <a:rPr lang="en-US" dirty="0" err="1"/>
              <a:t>dipengaruhi</a:t>
            </a:r>
            <a:r>
              <a:rPr lang="en-US" dirty="0"/>
              <a:t> </a:t>
            </a:r>
            <a:r>
              <a:rPr lang="en-US" dirty="0" err="1"/>
              <a:t>oleh</a:t>
            </a:r>
            <a:r>
              <a:rPr lang="en-US" dirty="0"/>
              <a:t> </a:t>
            </a:r>
            <a:r>
              <a:rPr lang="en-US" dirty="0" err="1"/>
              <a:t>kejadian</a:t>
            </a:r>
            <a:r>
              <a:rPr lang="en-US" dirty="0"/>
              <a:t> yang </a:t>
            </a:r>
            <a:r>
              <a:rPr lang="en-US" dirty="0" err="1"/>
              <a:t>mendahuluinya</a:t>
            </a:r>
            <a:r>
              <a:rPr lang="en-US" dirty="0"/>
              <a:t> </a:t>
            </a:r>
            <a:r>
              <a:rPr lang="en-US" dirty="0" err="1"/>
              <a:t>atau</a:t>
            </a:r>
            <a:r>
              <a:rPr lang="en-US" dirty="0"/>
              <a:t> antecedent (A) yang </a:t>
            </a:r>
            <a:r>
              <a:rPr lang="en-US" dirty="0" err="1"/>
              <a:t>terjadi</a:t>
            </a:r>
            <a:r>
              <a:rPr lang="en-US" dirty="0"/>
              <a:t> </a:t>
            </a:r>
            <a:r>
              <a:rPr lang="en-US" dirty="0" err="1"/>
              <a:t>sebelum</a:t>
            </a:r>
            <a:r>
              <a:rPr lang="en-US" dirty="0"/>
              <a:t> </a:t>
            </a:r>
            <a:r>
              <a:rPr lang="en-US" dirty="0" err="1"/>
              <a:t>terjadinya</a:t>
            </a:r>
            <a:r>
              <a:rPr lang="en-US" dirty="0"/>
              <a:t> </a:t>
            </a:r>
            <a:r>
              <a:rPr lang="en-US" dirty="0" err="1"/>
              <a:t>prilaku</a:t>
            </a:r>
            <a:r>
              <a:rPr lang="en-US" dirty="0"/>
              <a:t> </a:t>
            </a:r>
            <a:r>
              <a:rPr lang="en-US" dirty="0" err="1"/>
              <a:t>atau</a:t>
            </a:r>
            <a:r>
              <a:rPr lang="en-US" dirty="0"/>
              <a:t> behavior (B) </a:t>
            </a:r>
            <a:r>
              <a:rPr lang="en-US" dirty="0" err="1"/>
              <a:t>dan</a:t>
            </a:r>
            <a:r>
              <a:rPr lang="en-US" dirty="0"/>
              <a:t> </a:t>
            </a:r>
            <a:r>
              <a:rPr lang="en-US" dirty="0" err="1"/>
              <a:t>akan</a:t>
            </a:r>
            <a:r>
              <a:rPr lang="en-US" dirty="0"/>
              <a:t> </a:t>
            </a:r>
            <a:r>
              <a:rPr lang="en-US" dirty="0" err="1"/>
              <a:t>mengakibatkan</a:t>
            </a:r>
            <a:r>
              <a:rPr lang="en-US" dirty="0"/>
              <a:t> </a:t>
            </a:r>
            <a:r>
              <a:rPr lang="en-US" dirty="0" err="1"/>
              <a:t>suatu</a:t>
            </a:r>
            <a:r>
              <a:rPr lang="en-US" dirty="0"/>
              <a:t> </a:t>
            </a:r>
            <a:r>
              <a:rPr lang="en-US" dirty="0" err="1"/>
              <a:t>konsekuensi</a:t>
            </a:r>
            <a:r>
              <a:rPr lang="en-US" dirty="0"/>
              <a:t> </a:t>
            </a:r>
            <a:r>
              <a:rPr lang="en-US" dirty="0" err="1"/>
              <a:t>atau</a:t>
            </a:r>
            <a:r>
              <a:rPr lang="en-US" dirty="0"/>
              <a:t> </a:t>
            </a:r>
            <a:r>
              <a:rPr lang="en-US" dirty="0" err="1"/>
              <a:t>consequen</a:t>
            </a:r>
            <a:r>
              <a:rPr lang="en-US" dirty="0"/>
              <a:t> (C).</a:t>
            </a:r>
          </a:p>
          <a:p>
            <a:pPr marL="457200" indent="-457200"/>
            <a:r>
              <a:rPr lang="en-US" dirty="0" err="1"/>
              <a:t>Mengembangkan</a:t>
            </a:r>
            <a:r>
              <a:rPr lang="en-US" dirty="0"/>
              <a:t> </a:t>
            </a:r>
            <a:r>
              <a:rPr lang="en-US" dirty="0" err="1"/>
              <a:t>perilaku</a:t>
            </a:r>
            <a:r>
              <a:rPr lang="en-US" dirty="0"/>
              <a:t> yang </a:t>
            </a:r>
            <a:r>
              <a:rPr lang="en-US" dirty="0" err="1"/>
              <a:t>dikehendaki</a:t>
            </a:r>
            <a:r>
              <a:rPr lang="en-US" dirty="0"/>
              <a:t> </a:t>
            </a:r>
            <a:r>
              <a:rPr lang="en-US" dirty="0" err="1"/>
              <a:t>ddengan</a:t>
            </a:r>
            <a:r>
              <a:rPr lang="en-US" dirty="0"/>
              <a:t> </a:t>
            </a:r>
            <a:r>
              <a:rPr lang="en-US" dirty="0" err="1"/>
              <a:t>cara</a:t>
            </a:r>
            <a:r>
              <a:rPr lang="en-US" dirty="0"/>
              <a:t> </a:t>
            </a:r>
            <a:r>
              <a:rPr lang="en-US" dirty="0" err="1"/>
              <a:t>memberikan</a:t>
            </a:r>
            <a:r>
              <a:rPr lang="en-US" dirty="0"/>
              <a:t> </a:t>
            </a:r>
            <a:r>
              <a:rPr lang="en-US" dirty="0" err="1"/>
              <a:t>penguatan</a:t>
            </a:r>
            <a:r>
              <a:rPr lang="en-US" dirty="0"/>
              <a:t> </a:t>
            </a:r>
            <a:r>
              <a:rPr lang="en-US" dirty="0" err="1"/>
              <a:t>atau</a:t>
            </a:r>
            <a:r>
              <a:rPr lang="en-US" dirty="0"/>
              <a:t> reinforcement. </a:t>
            </a:r>
            <a:r>
              <a:rPr lang="en-US" dirty="0" err="1"/>
              <a:t>Prinsip</a:t>
            </a:r>
            <a:r>
              <a:rPr lang="en-US" dirty="0"/>
              <a:t> yang </a:t>
            </a:r>
            <a:r>
              <a:rPr lang="en-US" dirty="0" err="1"/>
              <a:t>digunakan</a:t>
            </a:r>
            <a:r>
              <a:rPr lang="en-US" dirty="0"/>
              <a:t> </a:t>
            </a:r>
            <a:r>
              <a:rPr lang="en-US" dirty="0" err="1"/>
              <a:t>yaitu</a:t>
            </a:r>
            <a:r>
              <a:rPr lang="en-US" dirty="0"/>
              <a:t> </a:t>
            </a:r>
            <a:r>
              <a:rPr lang="en-US" dirty="0" err="1"/>
              <a:t>memberikan</a:t>
            </a:r>
            <a:r>
              <a:rPr lang="en-US" dirty="0"/>
              <a:t> </a:t>
            </a:r>
            <a:r>
              <a:rPr lang="en-US" dirty="0" err="1"/>
              <a:t>penguatan</a:t>
            </a:r>
            <a:r>
              <a:rPr lang="en-US" dirty="0"/>
              <a:t> </a:t>
            </a:r>
            <a:r>
              <a:rPr lang="en-US" dirty="0" err="1"/>
              <a:t>pada</a:t>
            </a:r>
            <a:r>
              <a:rPr lang="en-US" dirty="0"/>
              <a:t> </a:t>
            </a:r>
            <a:r>
              <a:rPr lang="en-US" dirty="0" err="1"/>
              <a:t>suatu</a:t>
            </a:r>
            <a:r>
              <a:rPr lang="en-US" dirty="0"/>
              <a:t> </a:t>
            </a:r>
            <a:r>
              <a:rPr lang="en-US" dirty="0" err="1"/>
              <a:t>peningkatan</a:t>
            </a:r>
            <a:r>
              <a:rPr lang="en-US" dirty="0"/>
              <a:t> </a:t>
            </a:r>
            <a:r>
              <a:rPr lang="en-US" dirty="0" err="1"/>
              <a:t>frekuensi</a:t>
            </a:r>
            <a:r>
              <a:rPr lang="en-US" dirty="0"/>
              <a:t> </a:t>
            </a:r>
            <a:r>
              <a:rPr lang="en-US" dirty="0" err="1"/>
              <a:t>respons</a:t>
            </a:r>
            <a:r>
              <a:rPr lang="en-US" dirty="0"/>
              <a:t> yang </a:t>
            </a:r>
            <a:r>
              <a:rPr lang="en-US" dirty="0" err="1"/>
              <a:t>mana</a:t>
            </a:r>
            <a:r>
              <a:rPr lang="en-US" dirty="0"/>
              <a:t> </a:t>
            </a:r>
            <a:r>
              <a:rPr lang="en-US" dirty="0" err="1"/>
              <a:t>respon</a:t>
            </a:r>
            <a:r>
              <a:rPr lang="en-US" dirty="0"/>
              <a:t> </a:t>
            </a:r>
            <a:r>
              <a:rPr lang="en-US" dirty="0" err="1"/>
              <a:t>tersebut</a:t>
            </a:r>
            <a:r>
              <a:rPr lang="en-US" dirty="0"/>
              <a:t> </a:t>
            </a:r>
            <a:r>
              <a:rPr lang="en-US" dirty="0" err="1"/>
              <a:t>diikuti</a:t>
            </a:r>
            <a:r>
              <a:rPr lang="en-US" dirty="0"/>
              <a:t> </a:t>
            </a:r>
            <a:r>
              <a:rPr lang="en-US" dirty="0" err="1"/>
              <a:t>oleh</a:t>
            </a:r>
            <a:r>
              <a:rPr lang="en-US" dirty="0"/>
              <a:t> </a:t>
            </a:r>
            <a:r>
              <a:rPr lang="en-US" dirty="0" err="1"/>
              <a:t>konsekuensi</a:t>
            </a:r>
            <a:r>
              <a:rPr lang="en-US" dirty="0"/>
              <a:t> </a:t>
            </a:r>
            <a:r>
              <a:rPr lang="en-US" dirty="0" err="1"/>
              <a:t>tertentu</a:t>
            </a:r>
            <a:r>
              <a:rPr lang="en-US" dirty="0"/>
              <a:t>. </a:t>
            </a:r>
            <a:r>
              <a:rPr lang="en-US" dirty="0" err="1"/>
              <a:t>Reaksi</a:t>
            </a:r>
            <a:r>
              <a:rPr lang="en-US" dirty="0"/>
              <a:t> </a:t>
            </a:r>
            <a:r>
              <a:rPr lang="en-US" dirty="0" err="1"/>
              <a:t>terhadap</a:t>
            </a:r>
            <a:r>
              <a:rPr lang="en-US" dirty="0"/>
              <a:t> </a:t>
            </a:r>
            <a:r>
              <a:rPr lang="en-US" dirty="0" err="1"/>
              <a:t>suatu</a:t>
            </a:r>
            <a:r>
              <a:rPr lang="en-US" dirty="0"/>
              <a:t> </a:t>
            </a:r>
            <a:r>
              <a:rPr lang="en-US" dirty="0" err="1"/>
              <a:t>rangsang</a:t>
            </a:r>
            <a:r>
              <a:rPr lang="en-US" dirty="0"/>
              <a:t> </a:t>
            </a:r>
            <a:r>
              <a:rPr lang="en-US" dirty="0" err="1"/>
              <a:t>akan</a:t>
            </a:r>
            <a:r>
              <a:rPr lang="en-US" dirty="0"/>
              <a:t> </a:t>
            </a:r>
            <a:r>
              <a:rPr lang="en-US" dirty="0" err="1"/>
              <a:t>lebih</a:t>
            </a:r>
            <a:r>
              <a:rPr lang="en-US" dirty="0"/>
              <a:t> </a:t>
            </a:r>
            <a:r>
              <a:rPr lang="en-US" dirty="0" err="1"/>
              <a:t>kuat</a:t>
            </a:r>
            <a:r>
              <a:rPr lang="en-US" dirty="0"/>
              <a:t> </a:t>
            </a:r>
            <a:r>
              <a:rPr lang="en-US" dirty="0" err="1"/>
              <a:t>jika</a:t>
            </a:r>
            <a:r>
              <a:rPr lang="en-US" dirty="0"/>
              <a:t> </a:t>
            </a:r>
            <a:r>
              <a:rPr lang="en-US" dirty="0" err="1"/>
              <a:t>terdapat</a:t>
            </a:r>
            <a:r>
              <a:rPr lang="en-US" dirty="0"/>
              <a:t> </a:t>
            </a:r>
            <a:r>
              <a:rPr lang="en-US" dirty="0" err="1"/>
              <a:t>penguat</a:t>
            </a:r>
            <a:r>
              <a:rPr lang="en-US" dirty="0"/>
              <a:t> </a:t>
            </a:r>
            <a:r>
              <a:rPr lang="en-US" dirty="0" err="1"/>
              <a:t>pada</a:t>
            </a:r>
            <a:r>
              <a:rPr lang="en-US" dirty="0"/>
              <a:t> </a:t>
            </a:r>
            <a:r>
              <a:rPr lang="en-US" dirty="0" err="1"/>
              <a:t>perilaku</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algn="ctr">
              <a:buNone/>
            </a:pPr>
            <a:endParaRPr lang="id-ID" sz="6600" dirty="0" smtClean="0"/>
          </a:p>
          <a:p>
            <a:pPr algn="ctr">
              <a:buNone/>
            </a:pPr>
            <a:endParaRPr lang="id-ID" sz="6600" dirty="0" smtClean="0"/>
          </a:p>
          <a:p>
            <a:pPr algn="ctr">
              <a:buNone/>
            </a:pPr>
            <a:r>
              <a:rPr lang="en-US" sz="6600" dirty="0" err="1" smtClean="0"/>
              <a:t>Gangguan</a:t>
            </a:r>
            <a:r>
              <a:rPr lang="en-US" sz="6600" dirty="0" smtClean="0"/>
              <a:t> </a:t>
            </a:r>
            <a:r>
              <a:rPr lang="id-ID" sz="6600" dirty="0" smtClean="0"/>
              <a:t>Belajar</a:t>
            </a:r>
            <a:r>
              <a:rPr lang="en-US" sz="66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 y="313055"/>
            <a:ext cx="11485245" cy="5568315"/>
          </a:xfrm>
        </p:spPr>
        <p:txBody>
          <a:bodyPr>
            <a:normAutofit fontScale="97500"/>
          </a:bodyPr>
          <a:lstStyle/>
          <a:p>
            <a:pPr marL="0" indent="0">
              <a:buNone/>
            </a:pPr>
            <a:r>
              <a:rPr lang="en-US" sz="2000" dirty="0" err="1" smtClean="0">
                <a:solidFill>
                  <a:srgbClr val="FF0000"/>
                </a:solidFill>
              </a:rPr>
              <a:t>Disleksia</a:t>
            </a:r>
            <a:endParaRPr lang="id-ID" sz="2000" dirty="0" smtClean="0"/>
          </a:p>
          <a:p>
            <a:pPr marL="0" indent="0">
              <a:buNone/>
            </a:pPr>
            <a:r>
              <a:rPr lang="id-ID" sz="2000" dirty="0" smtClean="0"/>
              <a:t>	</a:t>
            </a:r>
            <a:r>
              <a:rPr lang="en-US" sz="2000" dirty="0" err="1" smtClean="0"/>
              <a:t>adalah</a:t>
            </a:r>
            <a:r>
              <a:rPr lang="en-US" sz="2000" dirty="0" smtClean="0"/>
              <a:t> </a:t>
            </a:r>
            <a:r>
              <a:rPr lang="en-US" sz="2000" dirty="0" err="1"/>
              <a:t>salah</a:t>
            </a:r>
            <a:r>
              <a:rPr lang="en-US" sz="2000" dirty="0"/>
              <a:t> </a:t>
            </a:r>
            <a:r>
              <a:rPr lang="en-US" sz="2000" dirty="0" err="1"/>
              <a:t>satu</a:t>
            </a:r>
            <a:r>
              <a:rPr lang="en-US" sz="2000" dirty="0"/>
              <a:t> </a:t>
            </a:r>
            <a:r>
              <a:rPr lang="en-US" sz="2000" dirty="0" err="1"/>
              <a:t>dari</a:t>
            </a:r>
            <a:r>
              <a:rPr lang="en-US" sz="2000" dirty="0"/>
              <a:t> </a:t>
            </a:r>
            <a:r>
              <a:rPr lang="en-US" sz="2000" dirty="0" err="1"/>
              <a:t>beberapa</a:t>
            </a:r>
            <a:r>
              <a:rPr lang="en-US" sz="2000" dirty="0"/>
              <a:t> </a:t>
            </a:r>
            <a:r>
              <a:rPr lang="en-US" sz="2000" dirty="0" err="1"/>
              <a:t>ketidakmampuan</a:t>
            </a:r>
            <a:r>
              <a:rPr lang="en-US" sz="2000" dirty="0"/>
              <a:t> </a:t>
            </a:r>
            <a:r>
              <a:rPr lang="en-US" sz="2000" dirty="0" err="1"/>
              <a:t>belajar</a:t>
            </a:r>
            <a:r>
              <a:rPr lang="en-US" sz="2000" dirty="0"/>
              <a:t>. </a:t>
            </a:r>
            <a:r>
              <a:rPr lang="en-US" sz="2000" dirty="0" err="1"/>
              <a:t>Disleksia</a:t>
            </a:r>
            <a:r>
              <a:rPr lang="en-US" sz="2000" dirty="0"/>
              <a:t> </a:t>
            </a:r>
            <a:r>
              <a:rPr lang="en-US" sz="2000" dirty="0" err="1"/>
              <a:t>ditunjukkan</a:t>
            </a:r>
            <a:r>
              <a:rPr lang="en-US" sz="2000" dirty="0"/>
              <a:t> </a:t>
            </a:r>
            <a:r>
              <a:rPr lang="en-US" sz="2000" dirty="0" err="1"/>
              <a:t>dengan</a:t>
            </a:r>
            <a:r>
              <a:rPr lang="en-US" sz="2000" dirty="0"/>
              <a:t> </a:t>
            </a:r>
            <a:r>
              <a:rPr lang="en-US" sz="2000" dirty="0" err="1"/>
              <a:t>kesulitan</a:t>
            </a:r>
            <a:r>
              <a:rPr lang="en-US" sz="2000" dirty="0"/>
              <a:t> </a:t>
            </a:r>
            <a:r>
              <a:rPr lang="en-US" sz="2000" dirty="0" err="1"/>
              <a:t>dalam</a:t>
            </a:r>
            <a:r>
              <a:rPr lang="en-US" sz="2000" dirty="0"/>
              <a:t> </a:t>
            </a:r>
            <a:r>
              <a:rPr lang="en-US" sz="2000" dirty="0" err="1"/>
              <a:t>aspek-aspek</a:t>
            </a:r>
            <a:r>
              <a:rPr lang="en-US" sz="2000" dirty="0"/>
              <a:t> </a:t>
            </a:r>
            <a:r>
              <a:rPr lang="en-US" sz="2000" dirty="0" err="1"/>
              <a:t>bahasa</a:t>
            </a:r>
            <a:r>
              <a:rPr lang="en-US" sz="2000" dirty="0"/>
              <a:t> yang </a:t>
            </a:r>
            <a:r>
              <a:rPr lang="en-US" sz="2000" dirty="0" err="1"/>
              <a:t>berbeda</a:t>
            </a:r>
            <a:r>
              <a:rPr lang="en-US" sz="2000" dirty="0"/>
              <a:t>, </a:t>
            </a:r>
            <a:r>
              <a:rPr lang="en-US" sz="2000" dirty="0" err="1"/>
              <a:t>termasuk</a:t>
            </a:r>
            <a:r>
              <a:rPr lang="en-US" sz="2000" dirty="0"/>
              <a:t> problem </a:t>
            </a:r>
            <a:r>
              <a:rPr lang="en-US" sz="2000" dirty="0" err="1"/>
              <a:t>membaca</a:t>
            </a:r>
            <a:r>
              <a:rPr lang="en-US" sz="2000" dirty="0"/>
              <a:t>, problem </a:t>
            </a:r>
            <a:r>
              <a:rPr lang="en-US" sz="2000" dirty="0" err="1"/>
              <a:t>dalam</a:t>
            </a:r>
            <a:r>
              <a:rPr lang="en-US" sz="2000" dirty="0"/>
              <a:t> </a:t>
            </a:r>
            <a:r>
              <a:rPr lang="en-US" sz="2000" dirty="0" err="1"/>
              <a:t>memperoleh</a:t>
            </a:r>
            <a:r>
              <a:rPr lang="en-US" sz="2000" dirty="0"/>
              <a:t> </a:t>
            </a:r>
            <a:r>
              <a:rPr lang="en-US" sz="2000" dirty="0" err="1"/>
              <a:t>kecakapan</a:t>
            </a:r>
            <a:r>
              <a:rPr lang="en-US" sz="2000" dirty="0"/>
              <a:t> </a:t>
            </a:r>
            <a:r>
              <a:rPr lang="en-US" sz="2000" dirty="0" err="1"/>
              <a:t>dalam</a:t>
            </a:r>
            <a:r>
              <a:rPr lang="en-US" sz="2000" dirty="0"/>
              <a:t> </a:t>
            </a:r>
            <a:r>
              <a:rPr lang="en-US" sz="2000" dirty="0" err="1"/>
              <a:t>menulis</a:t>
            </a:r>
            <a:r>
              <a:rPr lang="en-US" sz="2000" dirty="0"/>
              <a:t> </a:t>
            </a:r>
            <a:r>
              <a:rPr lang="en-US" sz="2000" dirty="0" err="1"/>
              <a:t>dan</a:t>
            </a:r>
            <a:r>
              <a:rPr lang="en-US" sz="2000" dirty="0"/>
              <a:t> </a:t>
            </a:r>
            <a:r>
              <a:rPr lang="en-US" sz="2000" dirty="0" err="1"/>
              <a:t>mengeja.Penyebab</a:t>
            </a:r>
            <a:r>
              <a:rPr lang="en-US" sz="2000" dirty="0"/>
              <a:t> </a:t>
            </a:r>
            <a:r>
              <a:rPr lang="en-US" sz="2000" dirty="0" err="1"/>
              <a:t>disleksi</a:t>
            </a:r>
            <a:r>
              <a:rPr lang="en-US" sz="2000" dirty="0"/>
              <a:t> </a:t>
            </a:r>
            <a:r>
              <a:rPr lang="en-US" sz="2000" dirty="0" err="1"/>
              <a:t>hingga</a:t>
            </a:r>
            <a:r>
              <a:rPr lang="en-US" sz="2000" dirty="0"/>
              <a:t> </a:t>
            </a:r>
            <a:r>
              <a:rPr lang="en-US" sz="2000" dirty="0" err="1"/>
              <a:t>saat</a:t>
            </a:r>
            <a:r>
              <a:rPr lang="en-US" sz="2000" dirty="0"/>
              <a:t> </a:t>
            </a:r>
            <a:r>
              <a:rPr lang="en-US" sz="2000" dirty="0" err="1"/>
              <a:t>ini</a:t>
            </a:r>
            <a:r>
              <a:rPr lang="en-US" sz="2000" dirty="0"/>
              <a:t> </a:t>
            </a:r>
            <a:r>
              <a:rPr lang="en-US" sz="2000" dirty="0" err="1"/>
              <a:t>belum</a:t>
            </a:r>
            <a:r>
              <a:rPr lang="en-US" sz="2000" dirty="0"/>
              <a:t> </a:t>
            </a:r>
            <a:r>
              <a:rPr lang="en-US" sz="2000" dirty="0" err="1"/>
              <a:t>dapat</a:t>
            </a:r>
            <a:r>
              <a:rPr lang="en-US" sz="2000" dirty="0"/>
              <a:t> </a:t>
            </a:r>
            <a:r>
              <a:rPr lang="en-US" sz="2000" dirty="0" err="1"/>
              <a:t>dipahami</a:t>
            </a:r>
            <a:r>
              <a:rPr lang="en-US" sz="2000" dirty="0"/>
              <a:t> </a:t>
            </a:r>
            <a:r>
              <a:rPr lang="en-US" sz="2000" dirty="0" err="1"/>
              <a:t>dengan</a:t>
            </a:r>
            <a:r>
              <a:rPr lang="en-US" sz="2000" dirty="0"/>
              <a:t> </a:t>
            </a:r>
            <a:r>
              <a:rPr lang="en-US" sz="2000" dirty="0" err="1"/>
              <a:t>baik</a:t>
            </a:r>
            <a:r>
              <a:rPr lang="en-US" sz="2000" dirty="0"/>
              <a:t>, </a:t>
            </a:r>
            <a:r>
              <a:rPr lang="en-US" sz="2000" dirty="0" err="1"/>
              <a:t>karena</a:t>
            </a:r>
            <a:r>
              <a:rPr lang="en-US" sz="2000" dirty="0"/>
              <a:t> </a:t>
            </a:r>
            <a:r>
              <a:rPr lang="en-US" sz="2000" dirty="0" err="1"/>
              <a:t>itu</a:t>
            </a:r>
            <a:r>
              <a:rPr lang="en-US" sz="2000" dirty="0"/>
              <a:t> </a:t>
            </a:r>
            <a:r>
              <a:rPr lang="en-US" sz="2000" dirty="0" err="1"/>
              <a:t>juga</a:t>
            </a:r>
            <a:r>
              <a:rPr lang="en-US" sz="2000" dirty="0"/>
              <a:t> </a:t>
            </a:r>
            <a:r>
              <a:rPr lang="en-US" sz="2000" dirty="0" err="1"/>
              <a:t>para</a:t>
            </a:r>
            <a:r>
              <a:rPr lang="en-US" sz="2000" dirty="0"/>
              <a:t> </a:t>
            </a:r>
            <a:r>
              <a:rPr lang="en-US" sz="2000" dirty="0" err="1"/>
              <a:t>neurolog</a:t>
            </a:r>
            <a:r>
              <a:rPr lang="en-US" sz="2000" dirty="0"/>
              <a:t> </a:t>
            </a:r>
            <a:r>
              <a:rPr lang="en-US" sz="2000" dirty="0" err="1"/>
              <a:t>kesulitan</a:t>
            </a:r>
            <a:r>
              <a:rPr lang="en-US" sz="2000" dirty="0"/>
              <a:t> </a:t>
            </a:r>
            <a:r>
              <a:rPr lang="en-US" sz="2000" dirty="0" err="1"/>
              <a:t>untuk</a:t>
            </a:r>
            <a:r>
              <a:rPr lang="en-US" sz="2000" dirty="0"/>
              <a:t> </a:t>
            </a:r>
            <a:r>
              <a:rPr lang="en-US" sz="2000" dirty="0" err="1"/>
              <a:t>menegakkan</a:t>
            </a:r>
            <a:r>
              <a:rPr lang="en-US" sz="2000" dirty="0"/>
              <a:t> </a:t>
            </a:r>
            <a:r>
              <a:rPr lang="en-US" sz="2000" dirty="0" err="1"/>
              <a:t>definisi</a:t>
            </a:r>
            <a:r>
              <a:rPr lang="en-US" sz="2000" dirty="0"/>
              <a:t> yang </a:t>
            </a:r>
            <a:r>
              <a:rPr lang="en-US" sz="2000" dirty="0" err="1"/>
              <a:t>didasarkan</a:t>
            </a:r>
            <a:r>
              <a:rPr lang="en-US" sz="2000" dirty="0"/>
              <a:t> </a:t>
            </a:r>
            <a:r>
              <a:rPr lang="en-US" sz="2000" dirty="0" err="1"/>
              <a:t>pada</a:t>
            </a:r>
            <a:r>
              <a:rPr lang="en-US" sz="2000" dirty="0"/>
              <a:t> </a:t>
            </a:r>
            <a:r>
              <a:rPr lang="en-US" sz="2000" dirty="0" err="1"/>
              <a:t>gangguan</a:t>
            </a:r>
            <a:r>
              <a:rPr lang="en-US" sz="2000" dirty="0"/>
              <a:t> </a:t>
            </a:r>
            <a:r>
              <a:rPr lang="en-US" sz="2000" dirty="0" err="1"/>
              <a:t>fungsi</a:t>
            </a:r>
            <a:r>
              <a:rPr lang="en-US" sz="2000" dirty="0"/>
              <a:t> </a:t>
            </a:r>
            <a:r>
              <a:rPr lang="en-US" sz="2000" dirty="0" err="1"/>
              <a:t>neurologis</a:t>
            </a:r>
            <a:r>
              <a:rPr lang="en-US" sz="2000" dirty="0"/>
              <a:t>. </a:t>
            </a:r>
            <a:r>
              <a:rPr lang="en-US" sz="2000" dirty="0" err="1"/>
              <a:t>Seorang</a:t>
            </a:r>
            <a:r>
              <a:rPr lang="en-US" sz="2000" dirty="0"/>
              <a:t> </a:t>
            </a:r>
            <a:r>
              <a:rPr lang="en-US" sz="2000" dirty="0" err="1"/>
              <a:t>anak</a:t>
            </a:r>
            <a:r>
              <a:rPr lang="en-US" sz="2000" dirty="0"/>
              <a:t> </a:t>
            </a:r>
            <a:r>
              <a:rPr lang="en-US" sz="2000" dirty="0" err="1"/>
              <a:t>dapat</a:t>
            </a:r>
            <a:r>
              <a:rPr lang="en-US" sz="2000" dirty="0"/>
              <a:t> </a:t>
            </a:r>
            <a:r>
              <a:rPr lang="en-US" sz="2000" dirty="0" err="1"/>
              <a:t>dikatakan</a:t>
            </a:r>
            <a:r>
              <a:rPr lang="en-US" sz="2000" dirty="0"/>
              <a:t> </a:t>
            </a:r>
            <a:r>
              <a:rPr lang="en-US" sz="2000" dirty="0" err="1"/>
              <a:t>menyandang</a:t>
            </a:r>
            <a:r>
              <a:rPr lang="en-US" sz="2000" dirty="0"/>
              <a:t> </a:t>
            </a:r>
            <a:r>
              <a:rPr lang="en-US" sz="2000" dirty="0" err="1"/>
              <a:t>disleksia</a:t>
            </a:r>
            <a:r>
              <a:rPr lang="en-US" sz="2000" dirty="0"/>
              <a:t> </a:t>
            </a:r>
            <a:r>
              <a:rPr lang="en-US" sz="2000" dirty="0" err="1"/>
              <a:t>jika</a:t>
            </a:r>
            <a:r>
              <a:rPr lang="en-US" sz="2000" dirty="0"/>
              <a:t> </a:t>
            </a:r>
            <a:r>
              <a:rPr lang="en-US" sz="2000" dirty="0" err="1"/>
              <a:t>terdapat</a:t>
            </a:r>
            <a:r>
              <a:rPr lang="en-US" sz="2000" dirty="0"/>
              <a:t> </a:t>
            </a:r>
            <a:r>
              <a:rPr lang="en-US" sz="2000" dirty="0" err="1"/>
              <a:t>perbedaan</a:t>
            </a:r>
            <a:r>
              <a:rPr lang="en-US" sz="2000" dirty="0"/>
              <a:t> yang </a:t>
            </a:r>
            <a:r>
              <a:rPr lang="en-US" sz="2000" dirty="0" err="1"/>
              <a:t>signifikan</a:t>
            </a:r>
            <a:r>
              <a:rPr lang="en-US" sz="2000" dirty="0"/>
              <a:t> </a:t>
            </a:r>
            <a:r>
              <a:rPr lang="en-US" sz="2000" dirty="0" err="1"/>
              <a:t>antara</a:t>
            </a:r>
            <a:r>
              <a:rPr lang="en-US" sz="2000" dirty="0"/>
              <a:t> </a:t>
            </a:r>
            <a:r>
              <a:rPr lang="en-US" sz="2000" dirty="0" err="1"/>
              <a:t>prestasi</a:t>
            </a:r>
            <a:r>
              <a:rPr lang="en-US" sz="2000" dirty="0"/>
              <a:t> yang </a:t>
            </a:r>
            <a:r>
              <a:rPr lang="en-US" sz="2000" dirty="0" err="1"/>
              <a:t>diperoleh</a:t>
            </a:r>
            <a:r>
              <a:rPr lang="en-US" sz="2000" dirty="0"/>
              <a:t> </a:t>
            </a:r>
            <a:r>
              <a:rPr lang="en-US" sz="2000" dirty="0" err="1"/>
              <a:t>dan</a:t>
            </a:r>
            <a:r>
              <a:rPr lang="en-US" sz="2000" dirty="0"/>
              <a:t> </a:t>
            </a:r>
            <a:r>
              <a:rPr lang="en-US" sz="2000" dirty="0" err="1"/>
              <a:t>kapasitas</a:t>
            </a:r>
            <a:r>
              <a:rPr lang="en-US" sz="2000" dirty="0"/>
              <a:t> yang </a:t>
            </a:r>
            <a:r>
              <a:rPr lang="en-US" sz="2000" dirty="0" err="1"/>
              <a:t>dimiliki</a:t>
            </a:r>
            <a:r>
              <a:rPr lang="en-US" sz="2000" dirty="0" smtClean="0"/>
              <a:t>.</a:t>
            </a:r>
            <a:endParaRPr lang="id-ID" sz="2000" dirty="0" smtClean="0"/>
          </a:p>
          <a:p>
            <a:pPr marL="0" indent="0">
              <a:buNone/>
            </a:pPr>
            <a:endParaRPr lang="id-ID" sz="2000" dirty="0" smtClean="0"/>
          </a:p>
          <a:p>
            <a:pPr marL="0" indent="0">
              <a:buNone/>
            </a:pPr>
            <a:endParaRPr lang="id-ID" sz="2000" dirty="0" smtClean="0"/>
          </a:p>
          <a:p>
            <a:pPr marL="0" indent="0">
              <a:buNone/>
            </a:pPr>
            <a:endParaRPr lang="en-US" sz="2000" dirty="0"/>
          </a:p>
        </p:txBody>
      </p:sp>
      <p:pic>
        <p:nvPicPr>
          <p:cNvPr id="5" name="Picture 4" descr="dyslexia.png"/>
          <p:cNvPicPr>
            <a:picLocks noChangeAspect="1"/>
          </p:cNvPicPr>
          <p:nvPr/>
        </p:nvPicPr>
        <p:blipFill>
          <a:blip r:embed="rId2" cstate="print"/>
          <a:stretch>
            <a:fillRect/>
          </a:stretch>
        </p:blipFill>
        <p:spPr>
          <a:xfrm>
            <a:off x="6762750" y="2547409"/>
            <a:ext cx="4222750" cy="4093104"/>
          </a:xfrm>
          <a:prstGeom prst="rect">
            <a:avLst/>
          </a:prstGeom>
        </p:spPr>
      </p:pic>
      <p:pic>
        <p:nvPicPr>
          <p:cNvPr id="7" name="Picture 6" descr="gg dyslexia.jpg"/>
          <p:cNvPicPr>
            <a:picLocks noChangeAspect="1"/>
          </p:cNvPicPr>
          <p:nvPr/>
        </p:nvPicPr>
        <p:blipFill>
          <a:blip r:embed="rId3" cstate="print"/>
          <a:stretch>
            <a:fillRect/>
          </a:stretch>
        </p:blipFill>
        <p:spPr>
          <a:xfrm>
            <a:off x="2582545" y="2692400"/>
            <a:ext cx="3495992" cy="391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92000" cy="6858000"/>
          </a:xfrm>
          <a:gradFill flip="none" rotWithShape="1">
            <a:gsLst>
              <a:gs pos="39999">
                <a:srgbClr val="85C2FF">
                  <a:alpha val="64000"/>
                </a:srgbClr>
              </a:gs>
              <a:gs pos="70000">
                <a:srgbClr val="C4D6EB"/>
              </a:gs>
              <a:gs pos="100000">
                <a:srgbClr val="FFEBFA"/>
              </a:gs>
            </a:gsLst>
            <a:lin ang="0" scaled="0"/>
            <a:tileRect/>
          </a:gradFill>
        </p:spPr>
        <p:txBody>
          <a:bodyPr>
            <a:noAutofit/>
          </a:bodyPr>
          <a:lstStyle/>
          <a:p>
            <a:pPr marL="0" indent="0">
              <a:buNone/>
            </a:pPr>
            <a:r>
              <a:rPr lang="en-US" sz="2000" dirty="0" err="1" smtClean="0">
                <a:solidFill>
                  <a:srgbClr val="FF0000"/>
                </a:solidFill>
              </a:rPr>
              <a:t>Disgrafia</a:t>
            </a:r>
            <a:r>
              <a:rPr lang="en-US" sz="2000" dirty="0" smtClean="0"/>
              <a:t> </a:t>
            </a:r>
            <a:endParaRPr lang="id-ID" sz="2000" dirty="0" smtClean="0"/>
          </a:p>
          <a:p>
            <a:pPr marL="0" indent="0">
              <a:buNone/>
            </a:pPr>
            <a:r>
              <a:rPr lang="id-ID" sz="2000" dirty="0" smtClean="0"/>
              <a:t>	</a:t>
            </a:r>
            <a:r>
              <a:rPr lang="en-US" sz="2000" dirty="0" err="1" smtClean="0"/>
              <a:t>ialah</a:t>
            </a:r>
            <a:r>
              <a:rPr lang="en-US" sz="2000" dirty="0" smtClean="0"/>
              <a:t> </a:t>
            </a:r>
            <a:r>
              <a:rPr lang="en-US" sz="2000" dirty="0" err="1" smtClean="0"/>
              <a:t>kesulitan</a:t>
            </a:r>
            <a:r>
              <a:rPr lang="en-US" sz="2000" dirty="0" smtClean="0"/>
              <a:t> </a:t>
            </a:r>
            <a:r>
              <a:rPr lang="en-US" sz="2000" dirty="0" err="1" smtClean="0"/>
              <a:t>belajar</a:t>
            </a:r>
            <a:r>
              <a:rPr lang="en-US" sz="2000" dirty="0" smtClean="0"/>
              <a:t> yang </a:t>
            </a:r>
            <a:r>
              <a:rPr lang="en-US" sz="2000" dirty="0" err="1" smtClean="0"/>
              <a:t>ditandai</a:t>
            </a:r>
            <a:r>
              <a:rPr lang="en-US" sz="2000" dirty="0" smtClean="0"/>
              <a:t> </a:t>
            </a:r>
            <a:r>
              <a:rPr lang="en-US" sz="2000" dirty="0" err="1" smtClean="0"/>
              <a:t>dengan</a:t>
            </a:r>
            <a:r>
              <a:rPr lang="en-US" sz="2000" dirty="0" smtClean="0"/>
              <a:t> </a:t>
            </a:r>
            <a:r>
              <a:rPr lang="en-US" sz="2000" dirty="0" err="1" smtClean="0"/>
              <a:t>adanya</a:t>
            </a:r>
            <a:r>
              <a:rPr lang="en-US" sz="2000" dirty="0" smtClean="0"/>
              <a:t> </a:t>
            </a:r>
            <a:r>
              <a:rPr lang="en-US" sz="2000" dirty="0" err="1" smtClean="0"/>
              <a:t>kesulitan</a:t>
            </a:r>
            <a:r>
              <a:rPr lang="en-US" sz="2000" dirty="0" smtClean="0"/>
              <a:t> </a:t>
            </a:r>
            <a:r>
              <a:rPr lang="en-US" sz="2000" dirty="0" err="1" smtClean="0"/>
              <a:t>dalam</a:t>
            </a:r>
            <a:r>
              <a:rPr lang="en-US" sz="2000" dirty="0" smtClean="0"/>
              <a:t> </a:t>
            </a:r>
            <a:r>
              <a:rPr lang="en-US" sz="2000" dirty="0" err="1" smtClean="0"/>
              <a:t>mengungkapkan</a:t>
            </a:r>
            <a:r>
              <a:rPr lang="en-US" sz="2000" dirty="0" smtClean="0"/>
              <a:t> </a:t>
            </a:r>
            <a:r>
              <a:rPr lang="en-US" sz="2000" dirty="0" err="1" smtClean="0"/>
              <a:t>pemikiran</a:t>
            </a:r>
            <a:r>
              <a:rPr lang="en-US" sz="2000" dirty="0" smtClean="0"/>
              <a:t> </a:t>
            </a:r>
            <a:r>
              <a:rPr lang="en-US" sz="2000" dirty="0" err="1" smtClean="0"/>
              <a:t>dalam</a:t>
            </a:r>
            <a:r>
              <a:rPr lang="en-US" sz="2000" dirty="0" smtClean="0"/>
              <a:t> </a:t>
            </a:r>
            <a:r>
              <a:rPr lang="en-US" sz="2000" dirty="0" err="1" smtClean="0"/>
              <a:t>komposisi</a:t>
            </a:r>
            <a:r>
              <a:rPr lang="en-US" sz="2000" dirty="0" smtClean="0"/>
              <a:t> </a:t>
            </a:r>
            <a:r>
              <a:rPr lang="en-US" sz="2000" dirty="0" err="1" smtClean="0"/>
              <a:t>tulisan</a:t>
            </a:r>
            <a:r>
              <a:rPr lang="en-US" sz="2000" dirty="0" smtClean="0"/>
              <a:t>. </a:t>
            </a:r>
            <a:r>
              <a:rPr lang="en-US" sz="2000" dirty="0" err="1" smtClean="0"/>
              <a:t>Pada</a:t>
            </a:r>
            <a:r>
              <a:rPr lang="en-US" sz="2000" dirty="0" smtClean="0"/>
              <a:t> </a:t>
            </a:r>
            <a:r>
              <a:rPr lang="en-US" sz="2000" dirty="0" err="1" smtClean="0"/>
              <a:t>umumnya</a:t>
            </a:r>
            <a:r>
              <a:rPr lang="en-US" sz="2000" dirty="0" smtClean="0"/>
              <a:t>, </a:t>
            </a:r>
            <a:r>
              <a:rPr lang="en-US" sz="2000" dirty="0" err="1" smtClean="0"/>
              <a:t>istilah</a:t>
            </a:r>
            <a:r>
              <a:rPr lang="en-US" sz="2000" dirty="0" smtClean="0"/>
              <a:t> </a:t>
            </a:r>
            <a:r>
              <a:rPr lang="en-US" sz="2000" dirty="0" err="1" smtClean="0"/>
              <a:t>disgrafia</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mendiskripsikan</a:t>
            </a:r>
            <a:r>
              <a:rPr lang="en-US" sz="2000" dirty="0" smtClean="0"/>
              <a:t> </a:t>
            </a:r>
            <a:r>
              <a:rPr lang="en-US" sz="2000" dirty="0" err="1" smtClean="0"/>
              <a:t>tulisan</a:t>
            </a:r>
            <a:r>
              <a:rPr lang="en-US" sz="2000" dirty="0" smtClean="0"/>
              <a:t> </a:t>
            </a:r>
            <a:r>
              <a:rPr lang="en-US" sz="2000" dirty="0" err="1" smtClean="0"/>
              <a:t>tangan</a:t>
            </a:r>
            <a:r>
              <a:rPr lang="en-US" sz="2000" dirty="0" smtClean="0"/>
              <a:t> yang </a:t>
            </a:r>
            <a:r>
              <a:rPr lang="en-US" sz="2000" dirty="0" err="1" smtClean="0"/>
              <a:t>sangat</a:t>
            </a:r>
            <a:r>
              <a:rPr lang="en-US" sz="2000" dirty="0" smtClean="0"/>
              <a:t> </a:t>
            </a:r>
            <a:r>
              <a:rPr lang="en-US" sz="2000" dirty="0" err="1" smtClean="0"/>
              <a:t>buruk</a:t>
            </a:r>
            <a:r>
              <a:rPr lang="en-US" sz="2000" dirty="0" smtClean="0"/>
              <a:t>. </a:t>
            </a:r>
            <a:r>
              <a:rPr lang="en-US" sz="2000" dirty="0" err="1" smtClean="0"/>
              <a:t>Anak-anak</a:t>
            </a:r>
            <a:r>
              <a:rPr lang="en-US" sz="2000" dirty="0" smtClean="0"/>
              <a:t> yang </a:t>
            </a:r>
            <a:r>
              <a:rPr lang="en-US" sz="2000" dirty="0" err="1" smtClean="0"/>
              <a:t>memiliki</a:t>
            </a:r>
            <a:r>
              <a:rPr lang="en-US" sz="2000" dirty="0" smtClean="0"/>
              <a:t> </a:t>
            </a:r>
            <a:r>
              <a:rPr lang="en-US" sz="2000" dirty="0" err="1" smtClean="0"/>
              <a:t>disgrafia</a:t>
            </a:r>
            <a:r>
              <a:rPr lang="en-US" sz="2000" dirty="0" smtClean="0"/>
              <a:t> </a:t>
            </a:r>
            <a:r>
              <a:rPr lang="en-US" sz="2000" dirty="0" err="1" smtClean="0"/>
              <a:t>mungkin</a:t>
            </a:r>
            <a:r>
              <a:rPr lang="en-US" sz="2000" dirty="0" smtClean="0"/>
              <a:t> </a:t>
            </a:r>
            <a:r>
              <a:rPr lang="en-US" sz="2000" dirty="0" err="1" smtClean="0"/>
              <a:t>menulis</a:t>
            </a:r>
            <a:r>
              <a:rPr lang="en-US" sz="2000" dirty="0" smtClean="0"/>
              <a:t> </a:t>
            </a:r>
            <a:r>
              <a:rPr lang="en-US" sz="2000" dirty="0" err="1" smtClean="0"/>
              <a:t>dengan</a:t>
            </a:r>
            <a:r>
              <a:rPr lang="en-US" sz="2000" dirty="0" smtClean="0"/>
              <a:t> </a:t>
            </a:r>
            <a:r>
              <a:rPr lang="en-US" sz="2000" dirty="0" err="1" smtClean="0"/>
              <a:t>sangat</a:t>
            </a:r>
            <a:r>
              <a:rPr lang="en-US" sz="2000" dirty="0" smtClean="0"/>
              <a:t> </a:t>
            </a:r>
            <a:r>
              <a:rPr lang="en-US" sz="2000" dirty="0" err="1" smtClean="0"/>
              <a:t>pelan</a:t>
            </a:r>
            <a:r>
              <a:rPr lang="en-US" sz="2000" dirty="0" smtClean="0"/>
              <a:t> , </a:t>
            </a:r>
            <a:r>
              <a:rPr lang="en-US" sz="2000" dirty="0" err="1" smtClean="0"/>
              <a:t>hasil</a:t>
            </a:r>
            <a:r>
              <a:rPr lang="en-US" sz="2000" dirty="0" smtClean="0"/>
              <a:t> </a:t>
            </a:r>
            <a:r>
              <a:rPr lang="en-US" sz="2000" dirty="0" err="1" smtClean="0"/>
              <a:t>tulisan</a:t>
            </a:r>
            <a:r>
              <a:rPr lang="en-US" sz="2000" dirty="0" smtClean="0"/>
              <a:t> </a:t>
            </a:r>
            <a:r>
              <a:rPr lang="en-US" sz="2000" dirty="0" err="1" smtClean="0"/>
              <a:t>mereka</a:t>
            </a:r>
            <a:r>
              <a:rPr lang="en-US" sz="2000" dirty="0" smtClean="0"/>
              <a:t> </a:t>
            </a:r>
            <a:r>
              <a:rPr lang="en-US" sz="2000" dirty="0" err="1" smtClean="0"/>
              <a:t>bisa</a:t>
            </a:r>
            <a:r>
              <a:rPr lang="en-US" sz="2000" dirty="0" smtClean="0"/>
              <a:t> </a:t>
            </a:r>
            <a:r>
              <a:rPr lang="en-US" sz="2000" dirty="0" err="1" smtClean="0"/>
              <a:t>jadi</a:t>
            </a:r>
            <a:r>
              <a:rPr lang="en-US" sz="2000" dirty="0" smtClean="0"/>
              <a:t> </a:t>
            </a:r>
            <a:r>
              <a:rPr lang="en-US" sz="2000" dirty="0" err="1" smtClean="0"/>
              <a:t>sangat</a:t>
            </a:r>
            <a:r>
              <a:rPr lang="en-US" sz="2000" dirty="0" smtClean="0"/>
              <a:t> </a:t>
            </a:r>
            <a:r>
              <a:rPr lang="en-US" sz="2000" dirty="0" err="1" smtClean="0"/>
              <a:t>tak</a:t>
            </a:r>
            <a:r>
              <a:rPr lang="en-US" sz="2000" dirty="0" smtClean="0"/>
              <a:t> </a:t>
            </a:r>
            <a:r>
              <a:rPr lang="en-US" sz="2000" dirty="0" err="1" smtClean="0"/>
              <a:t>terbaca</a:t>
            </a:r>
            <a:r>
              <a:rPr lang="en-US" sz="2000" dirty="0" smtClean="0"/>
              <a:t>, </a:t>
            </a:r>
            <a:r>
              <a:rPr lang="en-US" sz="2000" dirty="0" err="1" smtClean="0"/>
              <a:t>dan</a:t>
            </a:r>
            <a:r>
              <a:rPr lang="en-US" sz="2000" dirty="0" smtClean="0"/>
              <a:t> </a:t>
            </a:r>
            <a:r>
              <a:rPr lang="en-US" sz="2000" dirty="0" err="1" smtClean="0"/>
              <a:t>mereka</a:t>
            </a:r>
            <a:r>
              <a:rPr lang="en-US" sz="2000" dirty="0" smtClean="0"/>
              <a:t> </a:t>
            </a:r>
            <a:r>
              <a:rPr lang="en-US" sz="2000" dirty="0" err="1" smtClean="0"/>
              <a:t>mungkin</a:t>
            </a:r>
            <a:r>
              <a:rPr lang="en-US" sz="2000" dirty="0" smtClean="0"/>
              <a:t> </a:t>
            </a:r>
            <a:r>
              <a:rPr lang="en-US" sz="2000" dirty="0" err="1" smtClean="0"/>
              <a:t>melakukan</a:t>
            </a:r>
            <a:r>
              <a:rPr lang="en-US" sz="2000" dirty="0" smtClean="0"/>
              <a:t> </a:t>
            </a:r>
            <a:r>
              <a:rPr lang="en-US" sz="2000" dirty="0" err="1" smtClean="0"/>
              <a:t>banyak</a:t>
            </a:r>
            <a:r>
              <a:rPr lang="en-US" sz="2000" dirty="0" smtClean="0"/>
              <a:t> </a:t>
            </a:r>
            <a:r>
              <a:rPr lang="en-US" sz="2000" dirty="0" err="1" smtClean="0"/>
              <a:t>kesalahan</a:t>
            </a:r>
            <a:r>
              <a:rPr lang="en-US" sz="2000" dirty="0" smtClean="0"/>
              <a:t> </a:t>
            </a:r>
            <a:r>
              <a:rPr lang="en-US" sz="2000" dirty="0" err="1" smtClean="0"/>
              <a:t>ejaan</a:t>
            </a:r>
            <a:r>
              <a:rPr lang="en-US" sz="2000" dirty="0" smtClean="0"/>
              <a:t> </a:t>
            </a:r>
            <a:r>
              <a:rPr lang="en-US" sz="2000" dirty="0" err="1" smtClean="0"/>
              <a:t>karena</a:t>
            </a:r>
            <a:r>
              <a:rPr lang="en-US" sz="2000" dirty="0" smtClean="0"/>
              <a:t> </a:t>
            </a:r>
            <a:r>
              <a:rPr lang="en-US" sz="2000" dirty="0" err="1" smtClean="0"/>
              <a:t>ketidakmampuan</a:t>
            </a:r>
            <a:r>
              <a:rPr lang="en-US" sz="2000" dirty="0" smtClean="0"/>
              <a:t> </a:t>
            </a:r>
            <a:r>
              <a:rPr lang="en-US" sz="2000" dirty="0" err="1" smtClean="0"/>
              <a:t>mereka</a:t>
            </a:r>
            <a:r>
              <a:rPr lang="en-US" sz="2000" dirty="0" smtClean="0"/>
              <a:t> </a:t>
            </a:r>
            <a:r>
              <a:rPr lang="en-US" sz="2000" dirty="0" err="1" smtClean="0"/>
              <a:t>untuk</a:t>
            </a:r>
            <a:r>
              <a:rPr lang="en-US" sz="2000" dirty="0" smtClean="0"/>
              <a:t> </a:t>
            </a:r>
            <a:r>
              <a:rPr lang="en-US" sz="2000" dirty="0" err="1" smtClean="0"/>
              <a:t>memadukan</a:t>
            </a:r>
            <a:r>
              <a:rPr lang="en-US" sz="2000" dirty="0" smtClean="0"/>
              <a:t> </a:t>
            </a:r>
            <a:r>
              <a:rPr lang="en-US" sz="2000" dirty="0" err="1" smtClean="0"/>
              <a:t>bunyi</a:t>
            </a:r>
            <a:r>
              <a:rPr lang="en-US" sz="2000" dirty="0" smtClean="0"/>
              <a:t> </a:t>
            </a:r>
            <a:r>
              <a:rPr lang="en-US" sz="2000" dirty="0" err="1" smtClean="0"/>
              <a:t>dan</a:t>
            </a:r>
            <a:r>
              <a:rPr lang="en-US" sz="2000" dirty="0" smtClean="0"/>
              <a:t> </a:t>
            </a:r>
            <a:r>
              <a:rPr lang="en-US" sz="2000" dirty="0" err="1" smtClean="0"/>
              <a:t>huruf</a:t>
            </a:r>
            <a:r>
              <a:rPr lang="en-US" sz="2000" dirty="0" smtClean="0"/>
              <a:t>.</a:t>
            </a:r>
            <a:endParaRPr lang="en-US" sz="2000" dirty="0"/>
          </a:p>
        </p:txBody>
      </p:sp>
      <p:pic>
        <p:nvPicPr>
          <p:cNvPr id="3" name="Picture 2" descr="grafia.jpg"/>
          <p:cNvPicPr>
            <a:picLocks noChangeAspect="1"/>
          </p:cNvPicPr>
          <p:nvPr/>
        </p:nvPicPr>
        <p:blipFill>
          <a:blip r:embed="rId2" cstate="print"/>
          <a:stretch>
            <a:fillRect/>
          </a:stretch>
        </p:blipFill>
        <p:spPr>
          <a:xfrm>
            <a:off x="6807200" y="1967994"/>
            <a:ext cx="4597400" cy="4132769"/>
          </a:xfrm>
          <a:prstGeom prst="rect">
            <a:avLst/>
          </a:prstGeom>
        </p:spPr>
      </p:pic>
      <p:pic>
        <p:nvPicPr>
          <p:cNvPr id="4" name="Picture 3" descr="disgra.jpg"/>
          <p:cNvPicPr>
            <a:picLocks noChangeAspect="1"/>
          </p:cNvPicPr>
          <p:nvPr/>
        </p:nvPicPr>
        <p:blipFill>
          <a:blip r:embed="rId3" cstate="print"/>
          <a:stretch>
            <a:fillRect/>
          </a:stretch>
        </p:blipFill>
        <p:spPr>
          <a:xfrm>
            <a:off x="1318830" y="2476500"/>
            <a:ext cx="2567370" cy="2744838"/>
          </a:xfrm>
          <a:prstGeom prst="rect">
            <a:avLst/>
          </a:prstGeom>
        </p:spPr>
      </p:pic>
      <p:sp>
        <p:nvSpPr>
          <p:cNvPr id="10" name="Chevron 9"/>
          <p:cNvSpPr/>
          <p:nvPr/>
        </p:nvSpPr>
        <p:spPr>
          <a:xfrm>
            <a:off x="4445000" y="2997200"/>
            <a:ext cx="1676400" cy="1663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870" y="212090"/>
            <a:ext cx="11732260" cy="5705475"/>
          </a:xfrm>
        </p:spPr>
        <p:txBody>
          <a:bodyPr/>
          <a:lstStyle/>
          <a:p>
            <a:pPr marL="0" indent="0">
              <a:buNone/>
            </a:pPr>
            <a:r>
              <a:rPr lang="en-US" dirty="0" err="1"/>
              <a:t>Menurut</a:t>
            </a:r>
            <a:r>
              <a:rPr lang="en-US" dirty="0"/>
              <a:t> Lerner (1985:402), </a:t>
            </a:r>
            <a:r>
              <a:rPr lang="en-US" dirty="0" err="1"/>
              <a:t>ada</a:t>
            </a:r>
            <a:r>
              <a:rPr lang="en-US" dirty="0"/>
              <a:t> </a:t>
            </a:r>
            <a:r>
              <a:rPr lang="en-US" dirty="0" err="1"/>
              <a:t>beberapa</a:t>
            </a:r>
            <a:r>
              <a:rPr lang="en-US" dirty="0"/>
              <a:t> </a:t>
            </a:r>
            <a:r>
              <a:rPr lang="en-US" dirty="0" err="1"/>
              <a:t>faktor</a:t>
            </a:r>
            <a:r>
              <a:rPr lang="en-US" dirty="0"/>
              <a:t> yang </a:t>
            </a:r>
            <a:r>
              <a:rPr lang="en-US" dirty="0" err="1"/>
              <a:t>mempengaruhi</a:t>
            </a:r>
            <a:r>
              <a:rPr lang="en-US" dirty="0"/>
              <a:t> </a:t>
            </a:r>
            <a:r>
              <a:rPr lang="en-US" dirty="0" err="1"/>
              <a:t>kemampuan</a:t>
            </a:r>
            <a:r>
              <a:rPr lang="en-US" dirty="0"/>
              <a:t> </a:t>
            </a:r>
            <a:r>
              <a:rPr lang="en-US" dirty="0" err="1"/>
              <a:t>anak</a:t>
            </a:r>
            <a:r>
              <a:rPr lang="en-US" dirty="0"/>
              <a:t> </a:t>
            </a:r>
            <a:r>
              <a:rPr lang="en-US" dirty="0" err="1"/>
              <a:t>untuk</a:t>
            </a:r>
            <a:r>
              <a:rPr lang="en-US" dirty="0"/>
              <a:t> </a:t>
            </a:r>
            <a:r>
              <a:rPr lang="en-US" dirty="0" err="1"/>
              <a:t>menulis</a:t>
            </a:r>
            <a:r>
              <a:rPr lang="en-US" dirty="0"/>
              <a:t> :</a:t>
            </a:r>
          </a:p>
          <a:p>
            <a:pPr marL="514350" indent="-514350">
              <a:buFont typeface="+mj-lt"/>
              <a:buAutoNum type="arabicPeriod"/>
            </a:pPr>
            <a:r>
              <a:rPr lang="en-US" dirty="0" err="1"/>
              <a:t>motorik</a:t>
            </a:r>
            <a:r>
              <a:rPr lang="en-US" dirty="0"/>
              <a:t>,  </a:t>
            </a:r>
            <a:r>
              <a:rPr lang="en-US" dirty="0" err="1"/>
              <a:t>anak</a:t>
            </a:r>
            <a:r>
              <a:rPr lang="en-US" dirty="0"/>
              <a:t> yang </a:t>
            </a:r>
            <a:r>
              <a:rPr lang="en-US" dirty="0" err="1"/>
              <a:t>belum</a:t>
            </a:r>
            <a:r>
              <a:rPr lang="en-US" dirty="0"/>
              <a:t> </a:t>
            </a:r>
            <a:r>
              <a:rPr lang="en-US" dirty="0" err="1"/>
              <a:t>matang</a:t>
            </a:r>
            <a:r>
              <a:rPr lang="en-US" dirty="0"/>
              <a:t> </a:t>
            </a:r>
            <a:r>
              <a:rPr lang="en-US" dirty="0" err="1"/>
              <a:t>atau</a:t>
            </a:r>
            <a:r>
              <a:rPr lang="en-US" dirty="0"/>
              <a:t> </a:t>
            </a:r>
            <a:r>
              <a:rPr lang="en-US" dirty="0" err="1"/>
              <a:t>mengalami</a:t>
            </a:r>
            <a:r>
              <a:rPr lang="en-US" dirty="0"/>
              <a:t> </a:t>
            </a:r>
            <a:r>
              <a:rPr lang="en-US" dirty="0" err="1"/>
              <a:t>gangguan</a:t>
            </a:r>
            <a:r>
              <a:rPr lang="en-US" dirty="0"/>
              <a:t> </a:t>
            </a:r>
            <a:r>
              <a:rPr lang="en-US" dirty="0" err="1"/>
              <a:t>motorik</a:t>
            </a:r>
            <a:r>
              <a:rPr lang="en-US" dirty="0"/>
              <a:t>, </a:t>
            </a:r>
            <a:r>
              <a:rPr lang="en-US" dirty="0" err="1"/>
              <a:t>akan</a:t>
            </a:r>
            <a:r>
              <a:rPr lang="en-US" dirty="0"/>
              <a:t> </a:t>
            </a:r>
            <a:r>
              <a:rPr lang="en-US" dirty="0" err="1"/>
              <a:t>mengalami</a:t>
            </a:r>
            <a:r>
              <a:rPr lang="en-US" dirty="0"/>
              <a:t> </a:t>
            </a:r>
            <a:r>
              <a:rPr lang="en-US" dirty="0" err="1"/>
              <a:t>kesulitan</a:t>
            </a:r>
            <a:r>
              <a:rPr lang="en-US" dirty="0"/>
              <a:t> </a:t>
            </a:r>
            <a:r>
              <a:rPr lang="en-US" dirty="0" err="1"/>
              <a:t>dalam</a:t>
            </a:r>
            <a:r>
              <a:rPr lang="en-US" dirty="0"/>
              <a:t> </a:t>
            </a:r>
            <a:r>
              <a:rPr lang="en-US" dirty="0" err="1"/>
              <a:t>menulis</a:t>
            </a:r>
            <a:r>
              <a:rPr lang="en-US" dirty="0"/>
              <a:t> </a:t>
            </a:r>
            <a:r>
              <a:rPr lang="en-US" dirty="0" err="1"/>
              <a:t>tulisannya</a:t>
            </a:r>
            <a:r>
              <a:rPr lang="en-US" dirty="0"/>
              <a:t> </a:t>
            </a:r>
            <a:r>
              <a:rPr lang="en-US" dirty="0" err="1"/>
              <a:t>tidak</a:t>
            </a:r>
            <a:r>
              <a:rPr lang="en-US" dirty="0"/>
              <a:t> </a:t>
            </a:r>
            <a:r>
              <a:rPr lang="en-US" dirty="0" err="1"/>
              <a:t>jelas</a:t>
            </a:r>
            <a:r>
              <a:rPr lang="en-US" dirty="0"/>
              <a:t> </a:t>
            </a:r>
            <a:r>
              <a:rPr lang="en-US" dirty="0" err="1"/>
              <a:t>terputus-putus</a:t>
            </a:r>
            <a:r>
              <a:rPr lang="en-US" dirty="0"/>
              <a:t> </a:t>
            </a:r>
            <a:r>
              <a:rPr lang="en-US" dirty="0" err="1"/>
              <a:t>dan</a:t>
            </a:r>
            <a:r>
              <a:rPr lang="en-US" dirty="0"/>
              <a:t> </a:t>
            </a:r>
            <a:r>
              <a:rPr lang="en-US" dirty="0" err="1"/>
              <a:t>tidak</a:t>
            </a:r>
            <a:r>
              <a:rPr lang="en-US" dirty="0"/>
              <a:t> </a:t>
            </a:r>
            <a:r>
              <a:rPr lang="en-US" dirty="0" err="1"/>
              <a:t>mengikuti</a:t>
            </a:r>
            <a:r>
              <a:rPr lang="en-US" dirty="0"/>
              <a:t> </a:t>
            </a:r>
            <a:r>
              <a:rPr lang="en-US" dirty="0" err="1"/>
              <a:t>garis</a:t>
            </a:r>
            <a:r>
              <a:rPr lang="en-US" dirty="0"/>
              <a:t>.</a:t>
            </a:r>
          </a:p>
          <a:p>
            <a:pPr marL="514350" indent="-514350">
              <a:buFont typeface="+mj-lt"/>
              <a:buAutoNum type="arabicPeriod"/>
            </a:pPr>
            <a:r>
              <a:rPr lang="en-US" dirty="0" err="1"/>
              <a:t>perilaku</a:t>
            </a:r>
            <a:r>
              <a:rPr lang="en-US" dirty="0"/>
              <a:t>, </a:t>
            </a:r>
            <a:r>
              <a:rPr lang="en-US" dirty="0" err="1"/>
              <a:t>anak</a:t>
            </a:r>
            <a:r>
              <a:rPr lang="en-US" dirty="0"/>
              <a:t> yang </a:t>
            </a:r>
            <a:r>
              <a:rPr lang="en-US" dirty="0" err="1"/>
              <a:t>hiperaktif</a:t>
            </a:r>
            <a:r>
              <a:rPr lang="en-US" dirty="0"/>
              <a:t> </a:t>
            </a:r>
            <a:r>
              <a:rPr lang="en-US" dirty="0" err="1"/>
              <a:t>atau</a:t>
            </a:r>
            <a:r>
              <a:rPr lang="en-US" dirty="0"/>
              <a:t> yang </a:t>
            </a:r>
            <a:r>
              <a:rPr lang="en-US" dirty="0" err="1"/>
              <a:t>perhatiannya</a:t>
            </a:r>
            <a:r>
              <a:rPr lang="en-US" dirty="0"/>
              <a:t> </a:t>
            </a:r>
            <a:r>
              <a:rPr lang="en-US" dirty="0" err="1"/>
              <a:t>mudah</a:t>
            </a:r>
            <a:r>
              <a:rPr lang="en-US" dirty="0"/>
              <a:t> </a:t>
            </a:r>
            <a:r>
              <a:rPr lang="en-US" dirty="0" err="1"/>
              <a:t>teralihkan</a:t>
            </a:r>
            <a:r>
              <a:rPr lang="en-US" dirty="0"/>
              <a:t> </a:t>
            </a:r>
            <a:r>
              <a:rPr lang="en-US" dirty="0" err="1"/>
              <a:t>dapat</a:t>
            </a:r>
            <a:r>
              <a:rPr lang="en-US" dirty="0"/>
              <a:t> </a:t>
            </a:r>
            <a:r>
              <a:rPr lang="en-US" dirty="0" err="1"/>
              <a:t>menyebabkan</a:t>
            </a:r>
            <a:r>
              <a:rPr lang="en-US" dirty="0"/>
              <a:t> </a:t>
            </a:r>
            <a:r>
              <a:rPr lang="en-US" dirty="0" err="1"/>
              <a:t>pekerjaannya</a:t>
            </a:r>
            <a:r>
              <a:rPr lang="en-US" dirty="0"/>
              <a:t> </a:t>
            </a:r>
            <a:r>
              <a:rPr lang="en-US" dirty="0" err="1"/>
              <a:t>terhambat</a:t>
            </a:r>
            <a:r>
              <a:rPr lang="en-US" dirty="0"/>
              <a:t> </a:t>
            </a:r>
            <a:r>
              <a:rPr lang="en-US" dirty="0" err="1"/>
              <a:t>termasuk</a:t>
            </a:r>
            <a:r>
              <a:rPr lang="en-US" dirty="0"/>
              <a:t> </a:t>
            </a:r>
            <a:r>
              <a:rPr lang="en-US" dirty="0" err="1"/>
              <a:t>menulis</a:t>
            </a:r>
            <a:r>
              <a:rPr lang="en-US" dirty="0"/>
              <a:t>.</a:t>
            </a:r>
          </a:p>
          <a:p>
            <a:pPr marL="514350" indent="-514350">
              <a:buFont typeface="+mj-lt"/>
              <a:buAutoNum type="arabicPeriod"/>
            </a:pPr>
            <a:r>
              <a:rPr lang="en-US" dirty="0" err="1"/>
              <a:t>persepsi</a:t>
            </a:r>
            <a:r>
              <a:rPr lang="en-US" dirty="0"/>
              <a:t>, </a:t>
            </a:r>
            <a:r>
              <a:rPr lang="en-US" dirty="0" err="1"/>
              <a:t>anak</a:t>
            </a:r>
            <a:r>
              <a:rPr lang="en-US" dirty="0"/>
              <a:t> yang </a:t>
            </a:r>
            <a:r>
              <a:rPr lang="en-US" dirty="0" err="1"/>
              <a:t>terganggu</a:t>
            </a:r>
            <a:r>
              <a:rPr lang="en-US" dirty="0"/>
              <a:t> </a:t>
            </a:r>
            <a:r>
              <a:rPr lang="en-US" dirty="0" err="1"/>
              <a:t>persepsinya</a:t>
            </a:r>
            <a:r>
              <a:rPr lang="en-US" dirty="0"/>
              <a:t> </a:t>
            </a:r>
            <a:r>
              <a:rPr lang="en-US" dirty="0" err="1"/>
              <a:t>dapat</a:t>
            </a:r>
            <a:r>
              <a:rPr lang="en-US" dirty="0"/>
              <a:t> </a:t>
            </a:r>
            <a:r>
              <a:rPr lang="en-US" dirty="0" err="1"/>
              <a:t>menimbulkan</a:t>
            </a:r>
            <a:r>
              <a:rPr lang="en-US" dirty="0"/>
              <a:t> </a:t>
            </a:r>
            <a:r>
              <a:rPr lang="en-US" dirty="0" err="1"/>
              <a:t>kesulitan</a:t>
            </a:r>
            <a:r>
              <a:rPr lang="en-US" dirty="0"/>
              <a:t> </a:t>
            </a:r>
            <a:r>
              <a:rPr lang="en-US" dirty="0" err="1"/>
              <a:t>dalam</a:t>
            </a:r>
            <a:r>
              <a:rPr lang="en-US" dirty="0"/>
              <a:t> </a:t>
            </a:r>
            <a:r>
              <a:rPr lang="en-US" dirty="0" err="1"/>
              <a:t>menulis</a:t>
            </a:r>
            <a:r>
              <a:rPr lang="en-US" dirty="0"/>
              <a:t> </a:t>
            </a:r>
            <a:r>
              <a:rPr lang="en-US" dirty="0" err="1"/>
              <a:t>anak</a:t>
            </a:r>
            <a:r>
              <a:rPr lang="en-US" dirty="0"/>
              <a:t> </a:t>
            </a:r>
            <a:r>
              <a:rPr lang="en-US" dirty="0" err="1"/>
              <a:t>mungkin</a:t>
            </a:r>
            <a:r>
              <a:rPr lang="en-US" dirty="0"/>
              <a:t> </a:t>
            </a:r>
            <a:r>
              <a:rPr lang="en-US" dirty="0" err="1"/>
              <a:t>akan</a:t>
            </a:r>
            <a:r>
              <a:rPr lang="en-US" dirty="0"/>
              <a:t> </a:t>
            </a:r>
            <a:r>
              <a:rPr lang="en-US" dirty="0" err="1"/>
              <a:t>sulit</a:t>
            </a:r>
            <a:r>
              <a:rPr lang="en-US" dirty="0"/>
              <a:t> </a:t>
            </a:r>
            <a:r>
              <a:rPr lang="en-US" dirty="0" err="1"/>
              <a:t>membedakan</a:t>
            </a:r>
            <a:r>
              <a:rPr lang="en-US" dirty="0"/>
              <a:t> </a:t>
            </a:r>
            <a:r>
              <a:rPr lang="en-US" dirty="0" err="1"/>
              <a:t>bentuk-bentuk</a:t>
            </a:r>
            <a:r>
              <a:rPr lang="en-US" dirty="0"/>
              <a:t> </a:t>
            </a:r>
            <a:r>
              <a:rPr lang="en-US" dirty="0" err="1"/>
              <a:t>huruf</a:t>
            </a:r>
            <a:r>
              <a:rPr lang="en-US" dirty="0"/>
              <a:t> yang </a:t>
            </a:r>
            <a:r>
              <a:rPr lang="en-US" dirty="0" err="1"/>
              <a:t>hampir</a:t>
            </a:r>
            <a:r>
              <a:rPr lang="en-US" dirty="0"/>
              <a:t> </a:t>
            </a:r>
            <a:r>
              <a:rPr lang="en-US" dirty="0" err="1"/>
              <a:t>sama</a:t>
            </a:r>
            <a:r>
              <a:rPr lang="en-US" dirty="0"/>
              <a:t>. </a:t>
            </a:r>
          </a:p>
          <a:p>
            <a:pPr marL="514350" indent="-514350">
              <a:buFont typeface="+mj-lt"/>
              <a:buAutoNum type="arabicPeriod"/>
            </a:pPr>
            <a:r>
              <a:rPr lang="en-US" dirty="0" err="1"/>
              <a:t>memori</a:t>
            </a:r>
            <a:r>
              <a:rPr lang="en-US" dirty="0"/>
              <a:t>, </a:t>
            </a:r>
            <a:r>
              <a:rPr lang="en-US" dirty="0" err="1"/>
              <a:t>gangguan</a:t>
            </a:r>
            <a:r>
              <a:rPr lang="en-US" dirty="0"/>
              <a:t> </a:t>
            </a:r>
            <a:r>
              <a:rPr lang="en-US" dirty="0" err="1"/>
              <a:t>memori</a:t>
            </a:r>
            <a:r>
              <a:rPr lang="en-US" dirty="0"/>
              <a:t> </a:t>
            </a:r>
            <a:r>
              <a:rPr lang="en-US" dirty="0" err="1"/>
              <a:t>dapat</a:t>
            </a:r>
            <a:r>
              <a:rPr lang="en-US" dirty="0"/>
              <a:t> </a:t>
            </a:r>
            <a:r>
              <a:rPr lang="en-US" dirty="0" err="1"/>
              <a:t>menjadi</a:t>
            </a:r>
            <a:r>
              <a:rPr lang="en-US" dirty="0"/>
              <a:t> </a:t>
            </a:r>
            <a:r>
              <a:rPr lang="en-US" dirty="0" err="1"/>
              <a:t>penyebab</a:t>
            </a:r>
            <a:r>
              <a:rPr lang="en-US" dirty="0"/>
              <a:t> </a:t>
            </a:r>
            <a:r>
              <a:rPr lang="en-US" dirty="0" err="1"/>
              <a:t>terjadinya</a:t>
            </a:r>
            <a:r>
              <a:rPr lang="en-US" dirty="0"/>
              <a:t> </a:t>
            </a:r>
            <a:r>
              <a:rPr lang="en-US" dirty="0" err="1"/>
              <a:t>kesulitan</a:t>
            </a:r>
            <a:r>
              <a:rPr lang="en-US" dirty="0"/>
              <a:t> </a:t>
            </a:r>
            <a:r>
              <a:rPr lang="en-US" dirty="0" err="1"/>
              <a:t>belajar</a:t>
            </a:r>
            <a:r>
              <a:rPr lang="en-US" dirty="0"/>
              <a:t> </a:t>
            </a:r>
            <a:r>
              <a:rPr lang="en-US" dirty="0" err="1"/>
              <a:t>menulis</a:t>
            </a:r>
            <a:r>
              <a:rPr lang="en-US" dirty="0"/>
              <a:t> </a:t>
            </a:r>
            <a:r>
              <a:rPr lang="en-US" dirty="0" err="1"/>
              <a:t>karena</a:t>
            </a:r>
            <a:r>
              <a:rPr lang="en-US" dirty="0"/>
              <a:t> </a:t>
            </a:r>
            <a:r>
              <a:rPr lang="en-US" dirty="0" err="1"/>
              <a:t>tidak</a:t>
            </a:r>
            <a:r>
              <a:rPr lang="en-US" dirty="0"/>
              <a:t> </a:t>
            </a:r>
            <a:r>
              <a:rPr lang="en-US" dirty="0" err="1"/>
              <a:t>mampu</a:t>
            </a:r>
            <a:r>
              <a:rPr lang="en-US" dirty="0"/>
              <a:t> </a:t>
            </a:r>
            <a:r>
              <a:rPr lang="en-US" dirty="0" err="1"/>
              <a:t>mengingat</a:t>
            </a:r>
            <a:r>
              <a:rPr lang="en-US" dirty="0"/>
              <a:t> </a:t>
            </a:r>
            <a:r>
              <a:rPr lang="en-US" dirty="0" err="1"/>
              <a:t>apa</a:t>
            </a:r>
            <a:r>
              <a:rPr lang="en-US" dirty="0"/>
              <a:t> yang </a:t>
            </a:r>
            <a:r>
              <a:rPr lang="en-US" dirty="0" err="1"/>
              <a:t>akan</a:t>
            </a:r>
            <a:r>
              <a:rPr lang="en-US" dirty="0"/>
              <a:t> </a:t>
            </a:r>
            <a:r>
              <a:rPr lang="en-US" dirty="0" err="1"/>
              <a:t>ditulis</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p:nvPr>
        </p:nvSpPr>
        <p:spPr>
          <a:xfrm>
            <a:off x="0" y="0"/>
            <a:ext cx="10515600" cy="5811838"/>
          </a:xfrm>
        </p:spPr>
        <p:txBody>
          <a:bodyPr/>
          <a:lstStyle/>
          <a:p>
            <a:pPr marL="0" indent="0">
              <a:buNone/>
            </a:pPr>
            <a:r>
              <a:rPr lang="en-US" sz="2400" dirty="0" err="1" smtClean="0">
                <a:solidFill>
                  <a:srgbClr val="FF0000"/>
                </a:solidFill>
              </a:rPr>
              <a:t>Diskalkulia</a:t>
            </a:r>
            <a:endParaRPr lang="id-ID" sz="2400" dirty="0" smtClean="0"/>
          </a:p>
          <a:p>
            <a:pPr marL="0" indent="0">
              <a:buNone/>
            </a:pPr>
            <a:r>
              <a:rPr lang="id-ID" sz="1800" dirty="0" smtClean="0"/>
              <a:t>G</a:t>
            </a:r>
            <a:r>
              <a:rPr lang="en-US" sz="1800" dirty="0" err="1" smtClean="0"/>
              <a:t>angguan</a:t>
            </a:r>
            <a:r>
              <a:rPr lang="en-US" sz="1800" dirty="0" smtClean="0"/>
              <a:t> </a:t>
            </a:r>
            <a:r>
              <a:rPr lang="en-US" sz="1800" dirty="0" err="1"/>
              <a:t>matematika</a:t>
            </a:r>
            <a:r>
              <a:rPr lang="en-US" sz="1800" dirty="0"/>
              <a:t> </a:t>
            </a:r>
            <a:r>
              <a:rPr lang="en-US" sz="1800" dirty="0" err="1"/>
              <a:t>atau</a:t>
            </a:r>
            <a:r>
              <a:rPr lang="en-US" sz="1800" dirty="0"/>
              <a:t> </a:t>
            </a:r>
            <a:r>
              <a:rPr lang="en-US" sz="1800" dirty="0" err="1"/>
              <a:t>berhitung</a:t>
            </a:r>
            <a:r>
              <a:rPr lang="en-US" sz="1800" dirty="0"/>
              <a:t> . </a:t>
            </a:r>
            <a:r>
              <a:rPr lang="en-US" sz="1800" dirty="0" err="1"/>
              <a:t>dibagi</a:t>
            </a:r>
            <a:r>
              <a:rPr lang="en-US" sz="1800" dirty="0"/>
              <a:t> </a:t>
            </a:r>
            <a:r>
              <a:rPr lang="en-US" sz="1800" dirty="0" err="1"/>
              <a:t>menjadi</a:t>
            </a:r>
            <a:r>
              <a:rPr lang="en-US" sz="1800" dirty="0"/>
              <a:t> </a:t>
            </a:r>
            <a:r>
              <a:rPr lang="en-US" sz="1800" dirty="0" err="1"/>
              <a:t>empat</a:t>
            </a:r>
            <a:r>
              <a:rPr lang="en-US" sz="1800" dirty="0"/>
              <a:t> </a:t>
            </a:r>
            <a:r>
              <a:rPr lang="en-US" sz="1800" dirty="0" err="1"/>
              <a:t>ketrampilan</a:t>
            </a:r>
            <a:r>
              <a:rPr lang="en-US" sz="1800" dirty="0"/>
              <a:t>, </a:t>
            </a:r>
            <a:r>
              <a:rPr lang="en-US" sz="1800" dirty="0" err="1"/>
              <a:t>yaitu</a:t>
            </a:r>
            <a:r>
              <a:rPr lang="en-US" sz="1800" dirty="0"/>
              <a:t>:</a:t>
            </a:r>
          </a:p>
          <a:p>
            <a:pPr marL="0" indent="0">
              <a:buNone/>
            </a:pPr>
            <a:r>
              <a:rPr lang="en-US" sz="1800" dirty="0"/>
              <a:t>a. </a:t>
            </a:r>
            <a:r>
              <a:rPr lang="en-US" sz="1800" dirty="0" err="1"/>
              <a:t>ketrampilan</a:t>
            </a:r>
            <a:r>
              <a:rPr lang="en-US" sz="1800" dirty="0"/>
              <a:t> </a:t>
            </a:r>
            <a:r>
              <a:rPr lang="en-US" sz="1800" dirty="0" err="1"/>
              <a:t>linguistik</a:t>
            </a:r>
            <a:r>
              <a:rPr lang="en-US" sz="1800" dirty="0"/>
              <a:t> (yang </a:t>
            </a:r>
            <a:r>
              <a:rPr lang="en-US" sz="1800" dirty="0" err="1"/>
              <a:t>berhubungan</a:t>
            </a:r>
            <a:r>
              <a:rPr lang="en-US" sz="1800" dirty="0"/>
              <a:t> </a:t>
            </a:r>
            <a:r>
              <a:rPr lang="en-US" sz="1800" dirty="0" err="1"/>
              <a:t>dengan</a:t>
            </a:r>
            <a:r>
              <a:rPr lang="en-US" sz="1800" dirty="0"/>
              <a:t> </a:t>
            </a:r>
            <a:r>
              <a:rPr lang="en-US" sz="1800" dirty="0" err="1"/>
              <a:t>mengerti</a:t>
            </a:r>
            <a:r>
              <a:rPr lang="en-US" sz="1800" dirty="0"/>
              <a:t> </a:t>
            </a:r>
            <a:r>
              <a:rPr lang="en-US" sz="1800" dirty="0" err="1"/>
              <a:t>istilah</a:t>
            </a:r>
            <a:r>
              <a:rPr lang="en-US" sz="1800" dirty="0"/>
              <a:t> </a:t>
            </a:r>
            <a:r>
              <a:rPr lang="en-US" sz="1800" dirty="0" err="1"/>
              <a:t>matematika</a:t>
            </a:r>
            <a:r>
              <a:rPr lang="en-US" sz="1800" dirty="0"/>
              <a:t> </a:t>
            </a:r>
            <a:r>
              <a:rPr lang="en-US" sz="1800" dirty="0" err="1"/>
              <a:t>dan</a:t>
            </a:r>
            <a:r>
              <a:rPr lang="en-US" sz="1800" dirty="0"/>
              <a:t> </a:t>
            </a:r>
            <a:r>
              <a:rPr lang="en-US" sz="1800" dirty="0" err="1"/>
              <a:t>mengubah</a:t>
            </a:r>
            <a:r>
              <a:rPr lang="en-US" sz="1800" dirty="0"/>
              <a:t> </a:t>
            </a:r>
            <a:r>
              <a:rPr lang="en-US" sz="1800" dirty="0" err="1"/>
              <a:t>masalah</a:t>
            </a:r>
            <a:r>
              <a:rPr lang="en-US" sz="1800" dirty="0"/>
              <a:t> </a:t>
            </a:r>
            <a:r>
              <a:rPr lang="en-US" sz="1800" dirty="0" err="1"/>
              <a:t>tertulis</a:t>
            </a:r>
            <a:r>
              <a:rPr lang="en-US" sz="1800" dirty="0"/>
              <a:t> </a:t>
            </a:r>
            <a:r>
              <a:rPr lang="en-US" sz="1800" dirty="0" err="1"/>
              <a:t>menjadi</a:t>
            </a:r>
            <a:r>
              <a:rPr lang="en-US" sz="1800" dirty="0"/>
              <a:t> </a:t>
            </a:r>
            <a:r>
              <a:rPr lang="en-US" sz="1800" dirty="0" err="1"/>
              <a:t>simbol</a:t>
            </a:r>
            <a:r>
              <a:rPr lang="en-US" sz="1800" dirty="0"/>
              <a:t> </a:t>
            </a:r>
            <a:r>
              <a:rPr lang="en-US" sz="1800" dirty="0" err="1"/>
              <a:t>matematika</a:t>
            </a:r>
            <a:r>
              <a:rPr lang="en-US" sz="1800" dirty="0"/>
              <a:t>),   </a:t>
            </a:r>
          </a:p>
          <a:p>
            <a:pPr marL="0" indent="0">
              <a:buNone/>
            </a:pPr>
            <a:r>
              <a:rPr lang="en-US" sz="1800" dirty="0"/>
              <a:t>b. </a:t>
            </a:r>
            <a:r>
              <a:rPr lang="en-US" sz="1800" dirty="0" err="1"/>
              <a:t>ketrampilan</a:t>
            </a:r>
            <a:r>
              <a:rPr lang="en-US" sz="1800" dirty="0"/>
              <a:t> </a:t>
            </a:r>
            <a:r>
              <a:rPr lang="en-US" sz="1800" dirty="0" err="1"/>
              <a:t>perseptual</a:t>
            </a:r>
            <a:r>
              <a:rPr lang="en-US" sz="1800" dirty="0"/>
              <a:t> (</a:t>
            </a:r>
            <a:r>
              <a:rPr lang="en-US" sz="1800" dirty="0" err="1"/>
              <a:t>kemampuan</a:t>
            </a:r>
            <a:r>
              <a:rPr lang="en-US" sz="1800" dirty="0"/>
              <a:t> </a:t>
            </a:r>
            <a:r>
              <a:rPr lang="en-US" sz="1800" dirty="0" err="1"/>
              <a:t>mengenali</a:t>
            </a:r>
            <a:r>
              <a:rPr lang="en-US" sz="1800" dirty="0"/>
              <a:t> </a:t>
            </a:r>
            <a:r>
              <a:rPr lang="en-US" sz="1800" dirty="0" err="1"/>
              <a:t>dan</a:t>
            </a:r>
            <a:r>
              <a:rPr lang="en-US" sz="1800" dirty="0"/>
              <a:t> </a:t>
            </a:r>
            <a:r>
              <a:rPr lang="en-US" sz="1800" dirty="0" err="1"/>
              <a:t>mengerti</a:t>
            </a:r>
            <a:r>
              <a:rPr lang="en-US" sz="1800" dirty="0"/>
              <a:t> </a:t>
            </a:r>
            <a:r>
              <a:rPr lang="en-US" sz="1800" dirty="0" err="1"/>
              <a:t>simbol</a:t>
            </a:r>
            <a:r>
              <a:rPr lang="en-US" sz="1800" dirty="0"/>
              <a:t> </a:t>
            </a:r>
            <a:r>
              <a:rPr lang="en-US" sz="1800" dirty="0" err="1"/>
              <a:t>dan</a:t>
            </a:r>
            <a:r>
              <a:rPr lang="en-US" sz="1800" dirty="0"/>
              <a:t> </a:t>
            </a:r>
            <a:r>
              <a:rPr lang="en-US" sz="1800" dirty="0" err="1"/>
              <a:t>mengurutkan</a:t>
            </a:r>
            <a:r>
              <a:rPr lang="en-US" sz="1800" dirty="0"/>
              <a:t> </a:t>
            </a:r>
            <a:r>
              <a:rPr lang="en-US" sz="1800" dirty="0" err="1" smtClean="0"/>
              <a:t>kelompok</a:t>
            </a:r>
            <a:r>
              <a:rPr lang="en-US" sz="1800" dirty="0" smtClean="0"/>
              <a:t> </a:t>
            </a:r>
            <a:r>
              <a:rPr lang="en-US" sz="1800" dirty="0" err="1"/>
              <a:t>angka</a:t>
            </a:r>
            <a:r>
              <a:rPr lang="en-US" sz="1800" dirty="0"/>
              <a:t>), </a:t>
            </a:r>
          </a:p>
          <a:p>
            <a:pPr marL="0" indent="0">
              <a:buNone/>
            </a:pPr>
            <a:r>
              <a:rPr lang="en-US" sz="1800" dirty="0"/>
              <a:t>c. </a:t>
            </a:r>
            <a:r>
              <a:rPr lang="en-US" sz="1800" dirty="0" err="1"/>
              <a:t>ketrampilan</a:t>
            </a:r>
            <a:r>
              <a:rPr lang="en-US" sz="1800" dirty="0"/>
              <a:t> </a:t>
            </a:r>
            <a:r>
              <a:rPr lang="en-US" sz="1800" dirty="0" err="1"/>
              <a:t>matematika</a:t>
            </a:r>
            <a:r>
              <a:rPr lang="en-US" sz="1800" dirty="0"/>
              <a:t> (</a:t>
            </a:r>
            <a:r>
              <a:rPr lang="en-US" sz="1800" dirty="0" err="1"/>
              <a:t>penambahan</a:t>
            </a:r>
            <a:r>
              <a:rPr lang="en-US" sz="1800" dirty="0"/>
              <a:t>, </a:t>
            </a:r>
            <a:r>
              <a:rPr lang="en-US" sz="1800" dirty="0" err="1"/>
              <a:t>pengurangan</a:t>
            </a:r>
            <a:r>
              <a:rPr lang="en-US" sz="1800" dirty="0"/>
              <a:t>, </a:t>
            </a:r>
            <a:r>
              <a:rPr lang="en-US" sz="1800" dirty="0" err="1"/>
              <a:t>perkalian</a:t>
            </a:r>
            <a:r>
              <a:rPr lang="en-US" sz="1800" dirty="0"/>
              <a:t> </a:t>
            </a:r>
            <a:r>
              <a:rPr lang="en-US" sz="1800" dirty="0" err="1"/>
              <a:t>dan</a:t>
            </a:r>
            <a:r>
              <a:rPr lang="en-US" sz="1800" dirty="0"/>
              <a:t> </a:t>
            </a:r>
            <a:r>
              <a:rPr lang="en-US" sz="1800" dirty="0" err="1"/>
              <a:t>pembagian</a:t>
            </a:r>
            <a:r>
              <a:rPr lang="en-US" sz="1800" dirty="0"/>
              <a:t> </a:t>
            </a:r>
            <a:r>
              <a:rPr lang="en-US" sz="1800" dirty="0" err="1"/>
              <a:t>dasar</a:t>
            </a:r>
            <a:r>
              <a:rPr lang="en-US" sz="1800" dirty="0"/>
              <a:t> </a:t>
            </a:r>
            <a:r>
              <a:rPr lang="en-US" sz="1800" dirty="0" err="1"/>
              <a:t>dan</a:t>
            </a:r>
            <a:r>
              <a:rPr lang="en-US" sz="1800" dirty="0"/>
              <a:t> </a:t>
            </a:r>
            <a:r>
              <a:rPr lang="en-US" sz="1800" dirty="0" err="1"/>
              <a:t>urutan</a:t>
            </a:r>
            <a:r>
              <a:rPr lang="en-US" sz="1800" dirty="0"/>
              <a:t> </a:t>
            </a:r>
            <a:r>
              <a:rPr lang="en-US" sz="1800" dirty="0" err="1" smtClean="0"/>
              <a:t>operasi</a:t>
            </a:r>
            <a:r>
              <a:rPr lang="en-US" sz="1800" dirty="0" smtClean="0"/>
              <a:t> </a:t>
            </a:r>
            <a:r>
              <a:rPr lang="en-US" sz="1800" dirty="0" err="1"/>
              <a:t>dasar</a:t>
            </a:r>
            <a:r>
              <a:rPr lang="en-US" sz="1800" dirty="0"/>
              <a:t>)</a:t>
            </a:r>
          </a:p>
          <a:p>
            <a:pPr marL="457200" indent="-457200">
              <a:buAutoNum type="alphaLcPeriod" startAt="4"/>
            </a:pPr>
            <a:r>
              <a:rPr lang="en-US" sz="1800" dirty="0" err="1" smtClean="0"/>
              <a:t>keterampilan</a:t>
            </a:r>
            <a:r>
              <a:rPr lang="en-US" sz="1800" dirty="0" smtClean="0"/>
              <a:t> </a:t>
            </a:r>
            <a:r>
              <a:rPr lang="en-US" sz="1800" dirty="0" err="1"/>
              <a:t>atensional</a:t>
            </a:r>
            <a:r>
              <a:rPr lang="en-US" sz="1800" dirty="0"/>
              <a:t> (</a:t>
            </a:r>
            <a:r>
              <a:rPr lang="en-US" sz="1800" dirty="0" err="1"/>
              <a:t>menyalin</a:t>
            </a:r>
            <a:r>
              <a:rPr lang="en-US" sz="1800" dirty="0"/>
              <a:t> </a:t>
            </a:r>
            <a:r>
              <a:rPr lang="en-US" sz="1800" dirty="0" err="1"/>
              <a:t>angka</a:t>
            </a:r>
            <a:r>
              <a:rPr lang="en-US" sz="1800" dirty="0"/>
              <a:t> </a:t>
            </a:r>
            <a:r>
              <a:rPr lang="en-US" sz="1800" dirty="0" err="1"/>
              <a:t>dengan</a:t>
            </a:r>
            <a:r>
              <a:rPr lang="en-US" sz="1800" dirty="0"/>
              <a:t> </a:t>
            </a:r>
            <a:r>
              <a:rPr lang="en-US" sz="1800" dirty="0" err="1"/>
              <a:t>benar</a:t>
            </a:r>
            <a:r>
              <a:rPr lang="en-US" sz="1800" dirty="0"/>
              <a:t> </a:t>
            </a:r>
            <a:r>
              <a:rPr lang="en-US" sz="1800" dirty="0" err="1"/>
              <a:t>dan</a:t>
            </a:r>
            <a:r>
              <a:rPr lang="en-US" sz="1800" dirty="0"/>
              <a:t> </a:t>
            </a:r>
            <a:r>
              <a:rPr lang="en-US" sz="1800" dirty="0" err="1"/>
              <a:t>mengamati</a:t>
            </a:r>
            <a:r>
              <a:rPr lang="en-US" sz="1800" dirty="0"/>
              <a:t> </a:t>
            </a:r>
            <a:r>
              <a:rPr lang="en-US" sz="1800" dirty="0" err="1"/>
              <a:t>simbol</a:t>
            </a:r>
            <a:r>
              <a:rPr lang="en-US" sz="1800" dirty="0"/>
              <a:t> </a:t>
            </a:r>
            <a:r>
              <a:rPr lang="en-US" sz="1800" dirty="0" err="1"/>
              <a:t>operasi</a:t>
            </a:r>
            <a:r>
              <a:rPr lang="en-US" sz="1800" dirty="0" smtClean="0"/>
              <a:t>.</a:t>
            </a:r>
            <a:endParaRPr lang="id-ID" sz="1800" dirty="0" smtClean="0"/>
          </a:p>
          <a:p>
            <a:pPr marL="457200" indent="-457200">
              <a:buNone/>
            </a:pPr>
            <a:endParaRPr lang="id-ID" sz="1800" dirty="0" smtClean="0"/>
          </a:p>
          <a:p>
            <a:pPr marL="457200" indent="-457200">
              <a:buNone/>
            </a:pPr>
            <a:r>
              <a:rPr lang="id-ID" sz="1800" dirty="0" smtClean="0"/>
              <a:t>	</a:t>
            </a:r>
            <a:r>
              <a:rPr lang="en-US" sz="1800" dirty="0" err="1" smtClean="0"/>
              <a:t>Gangguan</a:t>
            </a:r>
            <a:r>
              <a:rPr lang="en-US" sz="1800" dirty="0" smtClean="0"/>
              <a:t> </a:t>
            </a:r>
            <a:r>
              <a:rPr lang="en-US" sz="1800" dirty="0" err="1" smtClean="0"/>
              <a:t>berhitung</a:t>
            </a:r>
            <a:r>
              <a:rPr lang="en-US" sz="1800" dirty="0" smtClean="0"/>
              <a:t> </a:t>
            </a:r>
            <a:r>
              <a:rPr lang="en-US" sz="1800" dirty="0" err="1" smtClean="0"/>
              <a:t>terjadi</a:t>
            </a:r>
            <a:r>
              <a:rPr lang="en-US" sz="1800" dirty="0" smtClean="0"/>
              <a:t> </a:t>
            </a:r>
            <a:r>
              <a:rPr lang="en-US" sz="1800" dirty="0" err="1" smtClean="0"/>
              <a:t>umumnya</a:t>
            </a:r>
            <a:r>
              <a:rPr lang="en-US" sz="1800" dirty="0" smtClean="0"/>
              <a:t> </a:t>
            </a:r>
            <a:r>
              <a:rPr lang="en-US" sz="1800" dirty="0" err="1" smtClean="0"/>
              <a:t>disebabkan</a:t>
            </a:r>
            <a:r>
              <a:rPr lang="en-US" sz="1800" dirty="0" smtClean="0"/>
              <a:t> </a:t>
            </a:r>
            <a:r>
              <a:rPr lang="en-US" sz="1800" dirty="0" err="1" smtClean="0"/>
              <a:t>karena</a:t>
            </a:r>
            <a:r>
              <a:rPr lang="en-US" sz="1800" dirty="0" smtClean="0"/>
              <a:t> </a:t>
            </a:r>
            <a:r>
              <a:rPr lang="en-US" sz="1800" dirty="0" err="1" smtClean="0"/>
              <a:t>adanya</a:t>
            </a:r>
            <a:r>
              <a:rPr lang="en-US" sz="1800" dirty="0" smtClean="0"/>
              <a:t> </a:t>
            </a:r>
            <a:r>
              <a:rPr lang="en-US" sz="1800" dirty="0" err="1" smtClean="0"/>
              <a:t>gangguan</a:t>
            </a:r>
            <a:r>
              <a:rPr lang="en-US" sz="1800" dirty="0" smtClean="0"/>
              <a:t> </a:t>
            </a:r>
            <a:r>
              <a:rPr lang="en-US" sz="1800" dirty="0" err="1" smtClean="0"/>
              <a:t>pada</a:t>
            </a:r>
            <a:r>
              <a:rPr lang="en-US" sz="1800" dirty="0" smtClean="0"/>
              <a:t> </a:t>
            </a:r>
            <a:r>
              <a:rPr lang="en-US" sz="1800" dirty="0" err="1" smtClean="0"/>
              <a:t>fungsi</a:t>
            </a:r>
            <a:r>
              <a:rPr lang="en-US" sz="1800" dirty="0" smtClean="0"/>
              <a:t> </a:t>
            </a:r>
            <a:r>
              <a:rPr lang="en-US" sz="1800" dirty="0" err="1" smtClean="0"/>
              <a:t>dasar</a:t>
            </a:r>
            <a:r>
              <a:rPr lang="en-US" sz="1800" dirty="0" smtClean="0"/>
              <a:t>, </a:t>
            </a:r>
            <a:r>
              <a:rPr lang="en-US" sz="1800" dirty="0" err="1" smtClean="0"/>
              <a:t>terutama</a:t>
            </a:r>
            <a:r>
              <a:rPr lang="en-US" sz="1800" dirty="0" smtClean="0"/>
              <a:t> </a:t>
            </a:r>
            <a:r>
              <a:rPr lang="en-US" sz="1800" dirty="0" err="1" smtClean="0"/>
              <a:t>gangguan</a:t>
            </a:r>
            <a:r>
              <a:rPr lang="en-US" sz="1800" dirty="0" smtClean="0"/>
              <a:t> </a:t>
            </a:r>
            <a:r>
              <a:rPr lang="en-US" sz="1800" dirty="0" err="1" smtClean="0"/>
              <a:t>pada</a:t>
            </a:r>
            <a:r>
              <a:rPr lang="en-US" sz="1800" dirty="0" smtClean="0"/>
              <a:t> </a:t>
            </a:r>
            <a:r>
              <a:rPr lang="en-US" sz="1800" dirty="0" err="1" smtClean="0"/>
              <a:t>kemampuan</a:t>
            </a:r>
            <a:r>
              <a:rPr lang="en-US" sz="1800" dirty="0" smtClean="0"/>
              <a:t> </a:t>
            </a:r>
            <a:r>
              <a:rPr lang="en-US" sz="1800" dirty="0" err="1" smtClean="0"/>
              <a:t>penyusunan</a:t>
            </a:r>
            <a:r>
              <a:rPr lang="en-US" sz="1800" dirty="0" smtClean="0"/>
              <a:t> </a:t>
            </a:r>
            <a:r>
              <a:rPr lang="en-US" sz="1800" dirty="0" err="1" smtClean="0"/>
              <a:t>dan</a:t>
            </a:r>
            <a:r>
              <a:rPr lang="en-US" sz="1800" dirty="0" smtClean="0"/>
              <a:t> </a:t>
            </a:r>
            <a:r>
              <a:rPr lang="en-US" sz="1800" dirty="0" err="1" smtClean="0"/>
              <a:t>perangkaian</a:t>
            </a:r>
            <a:r>
              <a:rPr lang="en-US" sz="1800" dirty="0" smtClean="0"/>
              <a:t> </a:t>
            </a:r>
            <a:r>
              <a:rPr lang="en-US" sz="1800" dirty="0" err="1" smtClean="0"/>
              <a:t>skema</a:t>
            </a:r>
            <a:r>
              <a:rPr lang="en-US" sz="1800" dirty="0" smtClean="0"/>
              <a:t>. </a:t>
            </a:r>
            <a:r>
              <a:rPr lang="en-US" sz="1800" dirty="0" err="1" smtClean="0"/>
              <a:t>Adanya</a:t>
            </a:r>
            <a:r>
              <a:rPr lang="en-US" sz="1800" dirty="0" smtClean="0"/>
              <a:t> </a:t>
            </a:r>
            <a:r>
              <a:rPr lang="en-US" sz="1800" dirty="0" err="1" smtClean="0"/>
              <a:t>kondisi</a:t>
            </a:r>
            <a:r>
              <a:rPr lang="en-US" sz="1800" dirty="0" smtClean="0"/>
              <a:t> </a:t>
            </a:r>
            <a:r>
              <a:rPr lang="en-US" sz="1800" dirty="0" err="1" smtClean="0"/>
              <a:t>intrinsik</a:t>
            </a:r>
            <a:r>
              <a:rPr lang="en-US" sz="1800" dirty="0" smtClean="0"/>
              <a:t> yang </a:t>
            </a:r>
            <a:r>
              <a:rPr lang="en-US" sz="1800" dirty="0" err="1" smtClean="0"/>
              <a:t>diduga</a:t>
            </a:r>
            <a:r>
              <a:rPr lang="en-US" sz="1800" dirty="0" smtClean="0"/>
              <a:t> </a:t>
            </a:r>
            <a:r>
              <a:rPr lang="en-US" sz="1800" dirty="0" err="1" smtClean="0"/>
              <a:t>karena</a:t>
            </a:r>
            <a:r>
              <a:rPr lang="en-US" sz="1800" dirty="0" smtClean="0"/>
              <a:t> </a:t>
            </a:r>
            <a:r>
              <a:rPr lang="en-US" sz="1800" dirty="0" err="1" smtClean="0"/>
              <a:t>disfungsi</a:t>
            </a:r>
            <a:r>
              <a:rPr lang="en-US" sz="1800" dirty="0" smtClean="0"/>
              <a:t> </a:t>
            </a:r>
            <a:r>
              <a:rPr lang="en-US" sz="1800" dirty="0" err="1" smtClean="0"/>
              <a:t>otak</a:t>
            </a:r>
            <a:r>
              <a:rPr lang="en-US" sz="1800" dirty="0" smtClean="0"/>
              <a:t> </a:t>
            </a:r>
            <a:r>
              <a:rPr lang="en-US" sz="1800" dirty="0" err="1" smtClean="0"/>
              <a:t>dan</a:t>
            </a:r>
            <a:r>
              <a:rPr lang="en-US" sz="1800" dirty="0" smtClean="0"/>
              <a:t> </a:t>
            </a:r>
            <a:r>
              <a:rPr lang="en-US" sz="1800" dirty="0" err="1" smtClean="0"/>
              <a:t>kondisi</a:t>
            </a:r>
            <a:r>
              <a:rPr lang="en-US" sz="1800" dirty="0" smtClean="0"/>
              <a:t> </a:t>
            </a:r>
            <a:r>
              <a:rPr lang="en-US" sz="1800" dirty="0" err="1" smtClean="0"/>
              <a:t>extrinsik</a:t>
            </a:r>
            <a:r>
              <a:rPr lang="en-US" sz="1800" dirty="0" smtClean="0"/>
              <a:t> </a:t>
            </a:r>
            <a:r>
              <a:rPr lang="en-US" sz="1800" dirty="0" err="1" smtClean="0"/>
              <a:t>berupa</a:t>
            </a:r>
            <a:r>
              <a:rPr lang="en-US" sz="1800" dirty="0" smtClean="0"/>
              <a:t> </a:t>
            </a:r>
            <a:r>
              <a:rPr lang="en-US" sz="1800" dirty="0" err="1" smtClean="0"/>
              <a:t>lingkungan</a:t>
            </a:r>
            <a:r>
              <a:rPr lang="en-US" sz="1800" dirty="0" smtClean="0"/>
              <a:t> </a:t>
            </a:r>
            <a:r>
              <a:rPr lang="en-US" sz="1800" dirty="0" err="1" smtClean="0"/>
              <a:t>sosial</a:t>
            </a:r>
            <a:r>
              <a:rPr lang="en-US" sz="1800" dirty="0" smtClean="0"/>
              <a:t> yang </a:t>
            </a:r>
            <a:r>
              <a:rPr lang="en-US" sz="1800" dirty="0" err="1" smtClean="0"/>
              <a:t>tidak</a:t>
            </a:r>
            <a:r>
              <a:rPr lang="en-US" sz="1800" dirty="0" smtClean="0"/>
              <a:t> </a:t>
            </a:r>
            <a:r>
              <a:rPr lang="en-US" sz="1800" dirty="0" err="1" smtClean="0"/>
              <a:t>menunjang</a:t>
            </a:r>
            <a:r>
              <a:rPr lang="en-US" sz="1800" dirty="0" smtClean="0"/>
              <a:t> </a:t>
            </a:r>
            <a:r>
              <a:rPr lang="en-US" sz="1800" dirty="0" err="1" smtClean="0"/>
              <a:t>terselenggaranya</a:t>
            </a:r>
            <a:r>
              <a:rPr lang="en-US" sz="1800" dirty="0" smtClean="0"/>
              <a:t> </a:t>
            </a:r>
            <a:r>
              <a:rPr lang="en-US" sz="1800" dirty="0" err="1" smtClean="0"/>
              <a:t>komunikasi</a:t>
            </a:r>
            <a:r>
              <a:rPr lang="en-US" sz="1800" dirty="0" smtClean="0"/>
              <a:t>. </a:t>
            </a:r>
          </a:p>
          <a:p>
            <a:pPr marL="457200" indent="-457200">
              <a:buNone/>
            </a:pPr>
            <a:endParaRPr lang="en-US" sz="1800" dirty="0"/>
          </a:p>
        </p:txBody>
      </p:sp>
      <p:pic>
        <p:nvPicPr>
          <p:cNvPr id="4" name="Picture 3" descr="kalku.jpg"/>
          <p:cNvPicPr>
            <a:picLocks noChangeAspect="1"/>
          </p:cNvPicPr>
          <p:nvPr/>
        </p:nvPicPr>
        <p:blipFill>
          <a:blip r:embed="rId2" cstate="print"/>
          <a:stretch>
            <a:fillRect/>
          </a:stretch>
        </p:blipFill>
        <p:spPr>
          <a:xfrm>
            <a:off x="1057275" y="4305300"/>
            <a:ext cx="3623916" cy="2300287"/>
          </a:xfrm>
          <a:prstGeom prst="rect">
            <a:avLst/>
          </a:prstGeom>
        </p:spPr>
      </p:pic>
      <p:pic>
        <p:nvPicPr>
          <p:cNvPr id="5" name="Picture 4" descr="kalkulia.jpg"/>
          <p:cNvPicPr>
            <a:picLocks noChangeAspect="1"/>
          </p:cNvPicPr>
          <p:nvPr/>
        </p:nvPicPr>
        <p:blipFill>
          <a:blip r:embed="rId3" cstate="print"/>
          <a:stretch>
            <a:fillRect/>
          </a:stretch>
        </p:blipFill>
        <p:spPr>
          <a:xfrm>
            <a:off x="6070600" y="4143375"/>
            <a:ext cx="2895600" cy="2714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ontent Placeholder 2"/>
          <p:cNvSpPr>
            <a:spLocks noGrp="1"/>
          </p:cNvSpPr>
          <p:nvPr>
            <p:ph/>
          </p:nvPr>
        </p:nvSpPr>
        <p:spPr/>
        <p:txBody>
          <a:bodyPr/>
          <a:lstStyle/>
          <a:p>
            <a:pPr marL="0" indent="0">
              <a:buNone/>
            </a:pPr>
            <a:endParaRPr lang="en-US" dirty="0"/>
          </a:p>
          <a:p>
            <a:pPr marL="0" indent="0">
              <a:buNone/>
            </a:pPr>
            <a:r>
              <a:rPr lang="en-US" dirty="0" err="1"/>
              <a:t>Simtom-simtom</a:t>
            </a:r>
            <a:r>
              <a:rPr lang="en-US" dirty="0"/>
              <a:t> </a:t>
            </a:r>
            <a:r>
              <a:rPr lang="en-US" dirty="0" err="1"/>
              <a:t>Gangguan</a:t>
            </a:r>
            <a:r>
              <a:rPr lang="en-US" dirty="0"/>
              <a:t> </a:t>
            </a:r>
            <a:r>
              <a:rPr lang="en-US" dirty="0" err="1" smtClean="0"/>
              <a:t>Belajar</a:t>
            </a:r>
            <a:endParaRPr lang="id-ID" dirty="0" smtClean="0"/>
          </a:p>
          <a:p>
            <a:pPr marL="0" indent="0">
              <a:buNone/>
            </a:pPr>
            <a:endParaRPr lang="en-US" dirty="0"/>
          </a:p>
          <a:p>
            <a:pPr marL="0" indent="0">
              <a:buNone/>
            </a:pPr>
            <a:r>
              <a:rPr lang="en-US" dirty="0">
                <a:solidFill>
                  <a:srgbClr val="FF0000"/>
                </a:solidFill>
                <a:sym typeface="+mn-ea"/>
              </a:rPr>
              <a:t>F81.0</a:t>
            </a:r>
            <a:r>
              <a:rPr lang="en-US" dirty="0">
                <a:sym typeface="+mn-ea"/>
              </a:rPr>
              <a:t> </a:t>
            </a:r>
            <a:r>
              <a:rPr lang="en-US" dirty="0" err="1">
                <a:sym typeface="+mn-ea"/>
              </a:rPr>
              <a:t>Gangguan</a:t>
            </a:r>
            <a:r>
              <a:rPr lang="en-US" dirty="0">
                <a:sym typeface="+mn-ea"/>
              </a:rPr>
              <a:t> </a:t>
            </a:r>
            <a:r>
              <a:rPr lang="en-US" dirty="0" err="1">
                <a:sym typeface="+mn-ea"/>
              </a:rPr>
              <a:t>Membaca</a:t>
            </a:r>
            <a:r>
              <a:rPr lang="en-US" dirty="0">
                <a:sym typeface="+mn-ea"/>
              </a:rPr>
              <a:t> </a:t>
            </a:r>
            <a:r>
              <a:rPr lang="en-US" dirty="0" err="1">
                <a:sym typeface="+mn-ea"/>
              </a:rPr>
              <a:t>Khas</a:t>
            </a:r>
            <a:r>
              <a:rPr lang="en-US" dirty="0">
                <a:sym typeface="+mn-ea"/>
              </a:rPr>
              <a:t> </a:t>
            </a:r>
            <a:endParaRPr lang="en-US" dirty="0"/>
          </a:p>
          <a:p>
            <a:pPr marL="0" indent="0">
              <a:buNone/>
            </a:pPr>
            <a:r>
              <a:rPr lang="en-US" dirty="0">
                <a:solidFill>
                  <a:srgbClr val="FF0000"/>
                </a:solidFill>
                <a:sym typeface="+mn-ea"/>
              </a:rPr>
              <a:t>F81.1</a:t>
            </a:r>
            <a:r>
              <a:rPr lang="en-US" dirty="0">
                <a:sym typeface="+mn-ea"/>
              </a:rPr>
              <a:t> </a:t>
            </a:r>
            <a:r>
              <a:rPr lang="en-US" dirty="0" err="1">
                <a:sym typeface="+mn-ea"/>
              </a:rPr>
              <a:t>Gangguan</a:t>
            </a:r>
            <a:r>
              <a:rPr lang="en-US" dirty="0">
                <a:sym typeface="+mn-ea"/>
              </a:rPr>
              <a:t> </a:t>
            </a:r>
            <a:r>
              <a:rPr lang="en-US" dirty="0" err="1">
                <a:sym typeface="+mn-ea"/>
              </a:rPr>
              <a:t>Mengeja</a:t>
            </a:r>
            <a:r>
              <a:rPr lang="en-US" dirty="0">
                <a:sym typeface="+mn-ea"/>
              </a:rPr>
              <a:t> </a:t>
            </a:r>
            <a:r>
              <a:rPr lang="en-US" dirty="0" err="1">
                <a:sym typeface="+mn-ea"/>
              </a:rPr>
              <a:t>Khas</a:t>
            </a:r>
            <a:endParaRPr lang="en-US" dirty="0">
              <a:sym typeface="+mn-ea"/>
            </a:endParaRPr>
          </a:p>
          <a:p>
            <a:pPr marL="0" indent="0">
              <a:buNone/>
            </a:pPr>
            <a:r>
              <a:rPr lang="en-US" dirty="0">
                <a:solidFill>
                  <a:srgbClr val="FF0000"/>
                </a:solidFill>
                <a:sym typeface="+mn-ea"/>
              </a:rPr>
              <a:t>F81.2</a:t>
            </a:r>
            <a:r>
              <a:rPr lang="en-US" dirty="0">
                <a:sym typeface="+mn-ea"/>
              </a:rPr>
              <a:t> </a:t>
            </a:r>
            <a:r>
              <a:rPr lang="en-US" dirty="0" err="1">
                <a:sym typeface="+mn-ea"/>
              </a:rPr>
              <a:t>Gangguan</a:t>
            </a:r>
            <a:r>
              <a:rPr lang="en-US" dirty="0">
                <a:sym typeface="+mn-ea"/>
              </a:rPr>
              <a:t> </a:t>
            </a:r>
            <a:r>
              <a:rPr lang="en-US" dirty="0" err="1">
                <a:sym typeface="+mn-ea"/>
              </a:rPr>
              <a:t>Berhitung</a:t>
            </a:r>
            <a:r>
              <a:rPr lang="en-US" dirty="0">
                <a:sym typeface="+mn-ea"/>
              </a:rPr>
              <a:t> </a:t>
            </a:r>
            <a:r>
              <a:rPr lang="en-US" dirty="0" err="1">
                <a:sym typeface="+mn-ea"/>
              </a:rPr>
              <a:t>Khas</a:t>
            </a:r>
            <a:endParaRPr lang="en-US" dirty="0">
              <a:sym typeface="+mn-ea"/>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2263</Words>
  <Application>Microsoft Office PowerPoint</Application>
  <PresentationFormat>Custom</PresentationFormat>
  <Paragraphs>182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ANGGOTA KELOMPOK</vt:lpstr>
      <vt:lpstr>Gangguan Perkembangan Pada Anak </vt:lpstr>
      <vt:lpstr>Macam-macam Gangguan Perkembangan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Gangguan Perkembangan Pada Anak </dc:title>
  <dc:creator>Dell</dc:creator>
  <cp:lastModifiedBy>LAPTOP LENOVO</cp:lastModifiedBy>
  <cp:revision>37</cp:revision>
  <dcterms:created xsi:type="dcterms:W3CDTF">2017-02-28T12:49:00Z</dcterms:created>
  <dcterms:modified xsi:type="dcterms:W3CDTF">2017-03-22T06:32:05Z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