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Chewy"/>
      <p:regular r:id="rId33"/>
    </p:embeddedFont>
    <p:embeddedFont>
      <p:font typeface="Dekko"/>
      <p:regular r:id="rId34"/>
    </p:embeddedFont>
    <p:embeddedFont>
      <p:font typeface="Abril Fatface"/>
      <p:regular r:id="rId35"/>
    </p:embeddedFont>
    <p:embeddedFont>
      <p:font typeface="Griffy"/>
      <p:regular r:id="rId36"/>
    </p:embeddedFont>
    <p:embeddedFont>
      <p:font typeface="Poppins"/>
      <p:regular r:id="rId37"/>
      <p:bold r:id="rId38"/>
      <p:italic r:id="rId39"/>
      <p:boldItalic r:id="rId40"/>
    </p:embeddedFont>
    <p:embeddedFont>
      <p:font typeface="Barlow Condensed"/>
      <p:regular r:id="rId41"/>
      <p:bold r:id="rId42"/>
      <p:italic r:id="rId43"/>
      <p:boldItalic r:id="rId44"/>
    </p:embeddedFont>
    <p:embeddedFont>
      <p:font typeface="Happy Monkey"/>
      <p:regular r:id="rId45"/>
    </p:embeddedFont>
    <p:embeddedFont>
      <p:font typeface="Homemade Appl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67C3FC-1070-4B99-B7D6-CABB22F47FB9}">
  <a:tblStyle styleId="{A867C3FC-1070-4B99-B7D6-CABB22F47F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boldItalic.fntdata"/><Relationship Id="rId20" Type="http://schemas.openxmlformats.org/officeDocument/2006/relationships/slide" Target="slides/slide14.xml"/><Relationship Id="rId42" Type="http://schemas.openxmlformats.org/officeDocument/2006/relationships/font" Target="fonts/BarlowCondensed-bold.fntdata"/><Relationship Id="rId41" Type="http://schemas.openxmlformats.org/officeDocument/2006/relationships/font" Target="fonts/BarlowCondensed-regular.fntdata"/><Relationship Id="rId22" Type="http://schemas.openxmlformats.org/officeDocument/2006/relationships/slide" Target="slides/slide16.xml"/><Relationship Id="rId44" Type="http://schemas.openxmlformats.org/officeDocument/2006/relationships/font" Target="fonts/BarlowCondensed-boldItalic.fntdata"/><Relationship Id="rId21" Type="http://schemas.openxmlformats.org/officeDocument/2006/relationships/slide" Target="slides/slide15.xml"/><Relationship Id="rId43" Type="http://schemas.openxmlformats.org/officeDocument/2006/relationships/font" Target="fonts/BarlowCondensed-italic.fntdata"/><Relationship Id="rId24" Type="http://schemas.openxmlformats.org/officeDocument/2006/relationships/slide" Target="slides/slide18.xml"/><Relationship Id="rId46" Type="http://schemas.openxmlformats.org/officeDocument/2006/relationships/font" Target="fonts/HomemadeApple-regular.fntdata"/><Relationship Id="rId23" Type="http://schemas.openxmlformats.org/officeDocument/2006/relationships/slide" Target="slides/slide17.xml"/><Relationship Id="rId45" Type="http://schemas.openxmlformats.org/officeDocument/2006/relationships/font" Target="fonts/HappyMonke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hew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brilFatface-regular.fntdata"/><Relationship Id="rId12" Type="http://schemas.openxmlformats.org/officeDocument/2006/relationships/slide" Target="slides/slide6.xml"/><Relationship Id="rId34" Type="http://schemas.openxmlformats.org/officeDocument/2006/relationships/font" Target="fonts/Dekko-regular.fntdata"/><Relationship Id="rId15" Type="http://schemas.openxmlformats.org/officeDocument/2006/relationships/slide" Target="slides/slide9.xml"/><Relationship Id="rId37" Type="http://schemas.openxmlformats.org/officeDocument/2006/relationships/font" Target="fonts/Poppins-regular.fntdata"/><Relationship Id="rId14" Type="http://schemas.openxmlformats.org/officeDocument/2006/relationships/slide" Target="slides/slide8.xml"/><Relationship Id="rId36" Type="http://schemas.openxmlformats.org/officeDocument/2006/relationships/font" Target="fonts/Griffy-regular.fntdata"/><Relationship Id="rId17" Type="http://schemas.openxmlformats.org/officeDocument/2006/relationships/slide" Target="slides/slide11.xml"/><Relationship Id="rId39" Type="http://schemas.openxmlformats.org/officeDocument/2006/relationships/font" Target="fonts/Poppins-italic.fntdata"/><Relationship Id="rId16" Type="http://schemas.openxmlformats.org/officeDocument/2006/relationships/slide" Target="slides/slide10.xml"/><Relationship Id="rId38" Type="http://schemas.openxmlformats.org/officeDocument/2006/relationships/font" Target="fonts/Poppi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a073618e6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a073618e6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a073618e6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a073618e6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a073618e6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a073618e6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a073618e6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a073618e6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a073618e6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a073618e6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a073618e6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a073618e6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a073618e60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a073618e60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a073618e6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a073618e6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a073618e60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a073618e60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cb1c954b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cb1c954b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cb1c954bb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cb1c954bb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a073618e60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a073618e60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5.png"/><Relationship Id="rId11" Type="http://schemas.openxmlformats.org/officeDocument/2006/relationships/image" Target="../media/image6.png"/><Relationship Id="rId10" Type="http://schemas.openxmlformats.org/officeDocument/2006/relationships/image" Target="../media/image4.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1.png"/><Relationship Id="rId7" Type="http://schemas.openxmlformats.org/officeDocument/2006/relationships/hyperlink" Target="https://www.pinterest.com/slidesmania/" TargetMode="External"/><Relationship Id="rId8"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txBox="1"/>
          <p:nvPr>
            <p:ph type="title"/>
          </p:nvPr>
        </p:nvSpPr>
        <p:spPr>
          <a:xfrm>
            <a:off x="2266950" y="2036975"/>
            <a:ext cx="7658100" cy="23955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2" name="Google Shape;12;p2"/>
          <p:cNvSpPr txBox="1"/>
          <p:nvPr>
            <p:ph idx="1" type="subTitle"/>
          </p:nvPr>
        </p:nvSpPr>
        <p:spPr>
          <a:xfrm>
            <a:off x="432800" y="5715300"/>
            <a:ext cx="11379900" cy="7179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grpSp>
        <p:nvGrpSpPr>
          <p:cNvPr id="13" name="Google Shape;13;p2"/>
          <p:cNvGrpSpPr/>
          <p:nvPr/>
        </p:nvGrpSpPr>
        <p:grpSpPr>
          <a:xfrm>
            <a:off x="2650076" y="1744276"/>
            <a:ext cx="358028" cy="335921"/>
            <a:chOff x="2495301" y="1749451"/>
            <a:chExt cx="358028" cy="335921"/>
          </a:xfrm>
        </p:grpSpPr>
        <p:sp>
          <p:nvSpPr>
            <p:cNvPr id="14" name="Google Shape;14;p2"/>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 name="Google Shape;18;p2"/>
          <p:cNvGrpSpPr/>
          <p:nvPr/>
        </p:nvGrpSpPr>
        <p:grpSpPr>
          <a:xfrm rot="3120626">
            <a:off x="2081936" y="2126765"/>
            <a:ext cx="358018" cy="335911"/>
            <a:chOff x="2495301" y="1749451"/>
            <a:chExt cx="358028" cy="335921"/>
          </a:xfrm>
        </p:grpSpPr>
        <p:sp>
          <p:nvSpPr>
            <p:cNvPr id="19" name="Google Shape;19;p2"/>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 name="Google Shape;23;p2"/>
          <p:cNvSpPr/>
          <p:nvPr/>
        </p:nvSpPr>
        <p:spPr>
          <a:xfrm>
            <a:off x="3960651" y="4283803"/>
            <a:ext cx="4037142" cy="2317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4646636" y="4411269"/>
            <a:ext cx="2724772" cy="208413"/>
          </a:xfrm>
          <a:custGeom>
            <a:rect b="b" l="l" r="r" t="t"/>
            <a:pathLst>
              <a:path extrusionOk="0" h="86032" w="1124777">
                <a:moveTo>
                  <a:pt x="-56" y="86746"/>
                </a:moveTo>
                <a:cubicBezTo>
                  <a:pt x="369218" y="7088"/>
                  <a:pt x="748261" y="-17445"/>
                  <a:pt x="1124721" y="13948"/>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3922" y="-17300"/>
            <a:ext cx="250550" cy="788765"/>
          </a:xfrm>
          <a:custGeom>
            <a:rect b="b" l="l" r="r" t="t"/>
            <a:pathLst>
              <a:path extrusionOk="0" h="469503" w="149137">
                <a:moveTo>
                  <a:pt x="74513" y="470218"/>
                </a:moveTo>
                <a:cubicBezTo>
                  <a:pt x="33332" y="470218"/>
                  <a:pt x="-56" y="436830"/>
                  <a:pt x="-56" y="395649"/>
                </a:cubicBezTo>
                <a:lnTo>
                  <a:pt x="-56" y="75283"/>
                </a:lnTo>
                <a:cubicBezTo>
                  <a:pt x="-56" y="34102"/>
                  <a:pt x="33332" y="714"/>
                  <a:pt x="74513" y="714"/>
                </a:cubicBezTo>
                <a:cubicBezTo>
                  <a:pt x="115693" y="714"/>
                  <a:pt x="149082" y="34102"/>
                  <a:pt x="149082" y="75283"/>
                </a:cubicBezTo>
                <a:lnTo>
                  <a:pt x="149082" y="395649"/>
                </a:lnTo>
                <a:cubicBezTo>
                  <a:pt x="149082" y="436830"/>
                  <a:pt x="115693" y="470218"/>
                  <a:pt x="74513" y="4702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148981" y="-100750"/>
            <a:ext cx="648655" cy="1333364"/>
          </a:xfrm>
          <a:custGeom>
            <a:rect b="b" l="l" r="r" t="t"/>
            <a:pathLst>
              <a:path extrusionOk="0" h="793669" w="386104">
                <a:moveTo>
                  <a:pt x="131777" y="794382"/>
                </a:moveTo>
                <a:cubicBezTo>
                  <a:pt x="104616" y="794261"/>
                  <a:pt x="77631" y="789917"/>
                  <a:pt x="51802" y="781519"/>
                </a:cubicBezTo>
                <a:cubicBezTo>
                  <a:pt x="12579" y="768964"/>
                  <a:pt x="-9037" y="726991"/>
                  <a:pt x="3510" y="687768"/>
                </a:cubicBezTo>
                <a:cubicBezTo>
                  <a:pt x="3519" y="687759"/>
                  <a:pt x="3519" y="687759"/>
                  <a:pt x="3519" y="687749"/>
                </a:cubicBezTo>
                <a:cubicBezTo>
                  <a:pt x="16074" y="648563"/>
                  <a:pt x="58001" y="626957"/>
                  <a:pt x="97196" y="639466"/>
                </a:cubicBezTo>
                <a:cubicBezTo>
                  <a:pt x="117190" y="646559"/>
                  <a:pt x="138964" y="646913"/>
                  <a:pt x="159181" y="640491"/>
                </a:cubicBezTo>
                <a:cubicBezTo>
                  <a:pt x="198983" y="625857"/>
                  <a:pt x="216786" y="576362"/>
                  <a:pt x="225361" y="552593"/>
                </a:cubicBezTo>
                <a:cubicBezTo>
                  <a:pt x="241394" y="507945"/>
                  <a:pt x="237851" y="473550"/>
                  <a:pt x="231327" y="411192"/>
                </a:cubicBezTo>
                <a:cubicBezTo>
                  <a:pt x="229835" y="396278"/>
                  <a:pt x="228157" y="380525"/>
                  <a:pt x="226666" y="363375"/>
                </a:cubicBezTo>
                <a:cubicBezTo>
                  <a:pt x="218463" y="265456"/>
                  <a:pt x="218463" y="167026"/>
                  <a:pt x="226666" y="69107"/>
                </a:cubicBezTo>
                <a:cubicBezTo>
                  <a:pt x="230078" y="28085"/>
                  <a:pt x="266085" y="-2413"/>
                  <a:pt x="307107" y="970"/>
                </a:cubicBezTo>
                <a:cubicBezTo>
                  <a:pt x="348157" y="4335"/>
                  <a:pt x="378702" y="40333"/>
                  <a:pt x="375338" y="81374"/>
                </a:cubicBezTo>
                <a:cubicBezTo>
                  <a:pt x="375338" y="81393"/>
                  <a:pt x="375338" y="81402"/>
                  <a:pt x="375338" y="81411"/>
                </a:cubicBezTo>
                <a:cubicBezTo>
                  <a:pt x="367788" y="170950"/>
                  <a:pt x="367788" y="260973"/>
                  <a:pt x="375338" y="350511"/>
                </a:cubicBezTo>
                <a:cubicBezTo>
                  <a:pt x="376736" y="366730"/>
                  <a:pt x="378321" y="381644"/>
                  <a:pt x="379812" y="395719"/>
                </a:cubicBezTo>
                <a:cubicBezTo>
                  <a:pt x="387082" y="465813"/>
                  <a:pt x="393421" y="526214"/>
                  <a:pt x="365737" y="603206"/>
                </a:cubicBezTo>
                <a:cubicBezTo>
                  <a:pt x="352035" y="641050"/>
                  <a:pt x="315776" y="741718"/>
                  <a:pt x="210913" y="780307"/>
                </a:cubicBezTo>
                <a:cubicBezTo>
                  <a:pt x="185588" y="789675"/>
                  <a:pt x="158780" y="794448"/>
                  <a:pt x="131777" y="7943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149120" y="-63677"/>
            <a:ext cx="1124604" cy="1651769"/>
          </a:xfrm>
          <a:custGeom>
            <a:rect b="b" l="l" r="r" t="t"/>
            <a:pathLst>
              <a:path extrusionOk="0" h="983196" w="669407">
                <a:moveTo>
                  <a:pt x="74535" y="983910"/>
                </a:moveTo>
                <a:cubicBezTo>
                  <a:pt x="34035" y="983920"/>
                  <a:pt x="926" y="951603"/>
                  <a:pt x="-34" y="911113"/>
                </a:cubicBezTo>
                <a:cubicBezTo>
                  <a:pt x="-1022" y="869941"/>
                  <a:pt x="31546" y="835761"/>
                  <a:pt x="72717" y="834773"/>
                </a:cubicBezTo>
                <a:cubicBezTo>
                  <a:pt x="72736" y="834773"/>
                  <a:pt x="72745" y="834773"/>
                  <a:pt x="72764" y="834773"/>
                </a:cubicBezTo>
                <a:cubicBezTo>
                  <a:pt x="133071" y="833468"/>
                  <a:pt x="247907" y="818927"/>
                  <a:pt x="339907" y="737554"/>
                </a:cubicBezTo>
                <a:cubicBezTo>
                  <a:pt x="411865" y="673891"/>
                  <a:pt x="437872" y="597737"/>
                  <a:pt x="467885" y="509653"/>
                </a:cubicBezTo>
                <a:cubicBezTo>
                  <a:pt x="514090" y="372390"/>
                  <a:pt x="529992" y="226748"/>
                  <a:pt x="514491" y="82746"/>
                </a:cubicBezTo>
                <a:cubicBezTo>
                  <a:pt x="510371" y="41771"/>
                  <a:pt x="540254" y="5214"/>
                  <a:pt x="581230" y="1093"/>
                </a:cubicBezTo>
                <a:cubicBezTo>
                  <a:pt x="581230" y="1093"/>
                  <a:pt x="581230" y="1093"/>
                  <a:pt x="581230" y="1093"/>
                </a:cubicBezTo>
                <a:cubicBezTo>
                  <a:pt x="622206" y="-3027"/>
                  <a:pt x="658763" y="26857"/>
                  <a:pt x="662882" y="67832"/>
                </a:cubicBezTo>
                <a:cubicBezTo>
                  <a:pt x="662882" y="67832"/>
                  <a:pt x="662882" y="67832"/>
                  <a:pt x="662882" y="67832"/>
                </a:cubicBezTo>
                <a:cubicBezTo>
                  <a:pt x="680481" y="233152"/>
                  <a:pt x="662072" y="400316"/>
                  <a:pt x="608914" y="557843"/>
                </a:cubicBezTo>
                <a:cubicBezTo>
                  <a:pt x="576662" y="652359"/>
                  <a:pt x="540124" y="759365"/>
                  <a:pt x="438617" y="849220"/>
                </a:cubicBezTo>
                <a:cubicBezTo>
                  <a:pt x="344008" y="933110"/>
                  <a:pt x="214910" y="980741"/>
                  <a:pt x="76026" y="9839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121226" y="-91457"/>
            <a:ext cx="1548034" cy="1985839"/>
          </a:xfrm>
          <a:custGeom>
            <a:rect b="b" l="l" r="r" t="t"/>
            <a:pathLst>
              <a:path extrusionOk="0" h="1182047" w="921449">
                <a:moveTo>
                  <a:pt x="74528" y="1182762"/>
                </a:moveTo>
                <a:cubicBezTo>
                  <a:pt x="33916" y="1182771"/>
                  <a:pt x="770" y="1150287"/>
                  <a:pt x="-41" y="1109684"/>
                </a:cubicBezTo>
                <a:cubicBezTo>
                  <a:pt x="-870" y="1068531"/>
                  <a:pt x="31791" y="1034491"/>
                  <a:pt x="72944" y="1033624"/>
                </a:cubicBezTo>
                <a:cubicBezTo>
                  <a:pt x="210392" y="1031778"/>
                  <a:pt x="344075" y="988463"/>
                  <a:pt x="456507" y="909373"/>
                </a:cubicBezTo>
                <a:cubicBezTo>
                  <a:pt x="618414" y="793885"/>
                  <a:pt x="679281" y="635893"/>
                  <a:pt x="711905" y="551070"/>
                </a:cubicBezTo>
                <a:cubicBezTo>
                  <a:pt x="768102" y="402809"/>
                  <a:pt x="785654" y="242682"/>
                  <a:pt x="762891" y="85761"/>
                </a:cubicBezTo>
                <a:cubicBezTo>
                  <a:pt x="757084" y="44990"/>
                  <a:pt x="785420" y="7231"/>
                  <a:pt x="826191" y="1414"/>
                </a:cubicBezTo>
                <a:cubicBezTo>
                  <a:pt x="826219" y="1414"/>
                  <a:pt x="826247" y="1405"/>
                  <a:pt x="826275" y="1405"/>
                </a:cubicBezTo>
                <a:cubicBezTo>
                  <a:pt x="866905" y="-4131"/>
                  <a:pt x="904386" y="24186"/>
                  <a:pt x="910165" y="64789"/>
                </a:cubicBezTo>
                <a:cubicBezTo>
                  <a:pt x="936618" y="246904"/>
                  <a:pt x="916149" y="432767"/>
                  <a:pt x="850696" y="604760"/>
                </a:cubicBezTo>
                <a:cubicBezTo>
                  <a:pt x="815090" y="697039"/>
                  <a:pt x="741080" y="889240"/>
                  <a:pt x="543100" y="1030734"/>
                </a:cubicBezTo>
                <a:cubicBezTo>
                  <a:pt x="406285" y="1127320"/>
                  <a:pt x="243473" y="1180310"/>
                  <a:pt x="76019" y="11827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177425" y="-45107"/>
            <a:ext cx="2022434" cy="2292157"/>
          </a:xfrm>
          <a:custGeom>
            <a:rect b="b" l="l" r="r" t="t"/>
            <a:pathLst>
              <a:path extrusionOk="0" h="1364379" w="1203830">
                <a:moveTo>
                  <a:pt x="74786" y="1365092"/>
                </a:moveTo>
                <a:cubicBezTo>
                  <a:pt x="35954" y="1365232"/>
                  <a:pt x="3517" y="1335554"/>
                  <a:pt x="217" y="1296862"/>
                </a:cubicBezTo>
                <a:cubicBezTo>
                  <a:pt x="-3278" y="1255830"/>
                  <a:pt x="27146" y="1219739"/>
                  <a:pt x="68168" y="1216234"/>
                </a:cubicBezTo>
                <a:cubicBezTo>
                  <a:pt x="224567" y="1203213"/>
                  <a:pt x="376464" y="1157316"/>
                  <a:pt x="513903" y="1081544"/>
                </a:cubicBezTo>
                <a:cubicBezTo>
                  <a:pt x="575702" y="1047522"/>
                  <a:pt x="763615" y="943965"/>
                  <a:pt x="901101" y="725944"/>
                </a:cubicBezTo>
                <a:cubicBezTo>
                  <a:pt x="1059560" y="474834"/>
                  <a:pt x="1062450" y="214775"/>
                  <a:pt x="1050239" y="82229"/>
                </a:cubicBezTo>
                <a:cubicBezTo>
                  <a:pt x="1046409" y="41225"/>
                  <a:pt x="1076534" y="4882"/>
                  <a:pt x="1117538" y="1042"/>
                </a:cubicBezTo>
                <a:cubicBezTo>
                  <a:pt x="1158541" y="-2789"/>
                  <a:pt x="1194884" y="27337"/>
                  <a:pt x="1198724" y="68341"/>
                </a:cubicBezTo>
                <a:cubicBezTo>
                  <a:pt x="1212799" y="219809"/>
                  <a:pt x="1209257" y="517058"/>
                  <a:pt x="1027310" y="805546"/>
                </a:cubicBezTo>
                <a:cubicBezTo>
                  <a:pt x="869410" y="1056004"/>
                  <a:pt x="656050" y="1173543"/>
                  <a:pt x="585955" y="1212226"/>
                </a:cubicBezTo>
                <a:cubicBezTo>
                  <a:pt x="430339" y="1298008"/>
                  <a:pt x="258384" y="1350001"/>
                  <a:pt x="81311" y="1364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9959871" y="5848480"/>
            <a:ext cx="1508191" cy="1160996"/>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9603451" y="5488751"/>
            <a:ext cx="2184391" cy="1521061"/>
          </a:xfrm>
          <a:custGeom>
            <a:rect b="b" l="l" r="r" t="t"/>
            <a:pathLst>
              <a:path extrusionOk="0" h="1163335" w="1670662">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9300450" y="5125677"/>
            <a:ext cx="2844632" cy="1885168"/>
          </a:xfrm>
          <a:custGeom>
            <a:rect b="b" l="l" r="r" t="t"/>
            <a:pathLst>
              <a:path extrusionOk="0" h="1441811" w="2175627">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flipH="1" rot="3560054">
            <a:off x="237327" y="4206068"/>
            <a:ext cx="972034" cy="718073"/>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10611054" y="297921"/>
            <a:ext cx="1252316" cy="639993"/>
          </a:xfrm>
          <a:custGeom>
            <a:rect b="b" l="l" r="r" t="t"/>
            <a:pathLst>
              <a:path extrusionOk="0" h="454702" w="889745">
                <a:moveTo>
                  <a:pt x="353596" y="20875"/>
                </a:moveTo>
                <a:cubicBezTo>
                  <a:pt x="389557" y="-4805"/>
                  <a:pt x="437514" y="-6054"/>
                  <a:pt x="474770" y="17706"/>
                </a:cubicBezTo>
                <a:cubicBezTo>
                  <a:pt x="510871" y="42546"/>
                  <a:pt x="528422" y="86710"/>
                  <a:pt x="519232" y="129559"/>
                </a:cubicBezTo>
                <a:cubicBezTo>
                  <a:pt x="535358" y="97867"/>
                  <a:pt x="559686" y="68785"/>
                  <a:pt x="592496" y="54990"/>
                </a:cubicBezTo>
                <a:cubicBezTo>
                  <a:pt x="625306" y="41195"/>
                  <a:pt x="667065" y="46788"/>
                  <a:pt x="690181" y="74098"/>
                </a:cubicBezTo>
                <a:cubicBezTo>
                  <a:pt x="713298" y="101409"/>
                  <a:pt x="706679" y="150159"/>
                  <a:pt x="674428" y="164979"/>
                </a:cubicBezTo>
                <a:cubicBezTo>
                  <a:pt x="715161" y="145219"/>
                  <a:pt x="758318" y="124899"/>
                  <a:pt x="803619" y="128627"/>
                </a:cubicBezTo>
                <a:cubicBezTo>
                  <a:pt x="848920" y="132355"/>
                  <a:pt x="894500" y="170106"/>
                  <a:pt x="889279" y="215127"/>
                </a:cubicBezTo>
                <a:cubicBezTo>
                  <a:pt x="886017" y="243836"/>
                  <a:pt x="862901" y="267511"/>
                  <a:pt x="836056" y="278138"/>
                </a:cubicBezTo>
                <a:cubicBezTo>
                  <a:pt x="809212" y="288763"/>
                  <a:pt x="782926" y="286899"/>
                  <a:pt x="750489" y="284290"/>
                </a:cubicBezTo>
                <a:cubicBezTo>
                  <a:pt x="781248" y="292585"/>
                  <a:pt x="796535" y="302093"/>
                  <a:pt x="805669" y="324091"/>
                </a:cubicBezTo>
                <a:cubicBezTo>
                  <a:pt x="814804" y="346088"/>
                  <a:pt x="811635" y="361375"/>
                  <a:pt x="796908" y="380017"/>
                </a:cubicBezTo>
                <a:cubicBezTo>
                  <a:pt x="781360" y="398286"/>
                  <a:pt x="760826" y="411634"/>
                  <a:pt x="737812" y="418420"/>
                </a:cubicBezTo>
                <a:cubicBezTo>
                  <a:pt x="658900" y="443326"/>
                  <a:pt x="572716" y="419483"/>
                  <a:pt x="517834" y="357553"/>
                </a:cubicBezTo>
                <a:cubicBezTo>
                  <a:pt x="486328" y="388499"/>
                  <a:pt x="454078" y="419911"/>
                  <a:pt x="414370" y="439020"/>
                </a:cubicBezTo>
                <a:cubicBezTo>
                  <a:pt x="374662" y="458128"/>
                  <a:pt x="325167" y="462975"/>
                  <a:pt x="287323" y="440325"/>
                </a:cubicBezTo>
                <a:cubicBezTo>
                  <a:pt x="249480" y="417674"/>
                  <a:pt x="230837" y="362680"/>
                  <a:pt x="256190" y="326607"/>
                </a:cubicBezTo>
                <a:cubicBezTo>
                  <a:pt x="215737" y="355596"/>
                  <a:pt x="173233" y="385610"/>
                  <a:pt x="123924" y="392973"/>
                </a:cubicBezTo>
                <a:cubicBezTo>
                  <a:pt x="74616" y="400337"/>
                  <a:pt x="16918" y="377128"/>
                  <a:pt x="2750" y="329497"/>
                </a:cubicBezTo>
                <a:cubicBezTo>
                  <a:pt x="-6982" y="291821"/>
                  <a:pt x="9163" y="252225"/>
                  <a:pt x="42458" y="232091"/>
                </a:cubicBezTo>
                <a:cubicBezTo>
                  <a:pt x="74895" y="212703"/>
                  <a:pt x="111341" y="220533"/>
                  <a:pt x="150023" y="235447"/>
                </a:cubicBezTo>
                <a:cubicBezTo>
                  <a:pt x="121500" y="201984"/>
                  <a:pt x="86454" y="173461"/>
                  <a:pt x="105655" y="135618"/>
                </a:cubicBezTo>
                <a:cubicBezTo>
                  <a:pt x="124856" y="97774"/>
                  <a:pt x="172580" y="80623"/>
                  <a:pt x="214525" y="86962"/>
                </a:cubicBezTo>
                <a:cubicBezTo>
                  <a:pt x="238947" y="90690"/>
                  <a:pt x="305406" y="114925"/>
                  <a:pt x="305406" y="114925"/>
                </a:cubicBezTo>
                <a:cubicBezTo>
                  <a:pt x="305406" y="114925"/>
                  <a:pt x="314727" y="78946"/>
                  <a:pt x="319388" y="67387"/>
                </a:cubicBezTo>
                <a:cubicBezTo>
                  <a:pt x="326267" y="49015"/>
                  <a:pt x="338114" y="32918"/>
                  <a:pt x="353596" y="20875"/>
                </a:cubicBezTo>
                <a:close/>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5" name="Google Shape;35;p2"/>
          <p:cNvSpPr/>
          <p:nvPr/>
        </p:nvSpPr>
        <p:spPr>
          <a:xfrm rot="1147042">
            <a:off x="11267817" y="1096337"/>
            <a:ext cx="769442" cy="789377"/>
          </a:xfrm>
          <a:custGeom>
            <a:rect b="b" l="l" r="r" t="t"/>
            <a:pathLst>
              <a:path extrusionOk="0" h="491594" w="503991">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601625" y="5404045"/>
            <a:ext cx="1292314" cy="1042826"/>
          </a:xfrm>
          <a:custGeom>
            <a:rect b="b" l="l" r="r" t="t"/>
            <a:pathLst>
              <a:path extrusionOk="0" h="405769" w="502846">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flipH="1">
            <a:off x="10398319" y="10604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10294524" y="6219701"/>
            <a:ext cx="856468" cy="717020"/>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5"/>
          </a:solidFill>
          <a:ln cap="flat" cmpd="sng" w="762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210" name="Shape 210"/>
        <p:cNvGrpSpPr/>
        <p:nvPr/>
      </p:nvGrpSpPr>
      <p:grpSpPr>
        <a:xfrm>
          <a:off x="0" y="0"/>
          <a:ext cx="0" cy="0"/>
          <a:chOff x="0" y="0"/>
          <a:chExt cx="0" cy="0"/>
        </a:xfrm>
      </p:grpSpPr>
      <p:sp>
        <p:nvSpPr>
          <p:cNvPr id="211" name="Google Shape;211;p11"/>
          <p:cNvSpPr txBox="1"/>
          <p:nvPr>
            <p:ph idx="1" type="subTitle"/>
          </p:nvPr>
        </p:nvSpPr>
        <p:spPr>
          <a:xfrm>
            <a:off x="2393782" y="1729975"/>
            <a:ext cx="8062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12" name="Google Shape;212;p11"/>
          <p:cNvSpPr txBox="1"/>
          <p:nvPr>
            <p:ph idx="2" type="subTitle"/>
          </p:nvPr>
        </p:nvSpPr>
        <p:spPr>
          <a:xfrm>
            <a:off x="2393782" y="3334868"/>
            <a:ext cx="8062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13" name="Google Shape;213;p11"/>
          <p:cNvSpPr txBox="1"/>
          <p:nvPr>
            <p:ph idx="3" type="subTitle"/>
          </p:nvPr>
        </p:nvSpPr>
        <p:spPr>
          <a:xfrm>
            <a:off x="2393782" y="4939762"/>
            <a:ext cx="8062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14" name="Google Shape;214;p1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15" name="Google Shape;215;p11"/>
          <p:cNvSpPr txBox="1"/>
          <p:nvPr>
            <p:ph idx="4" type="body"/>
          </p:nvPr>
        </p:nvSpPr>
        <p:spPr>
          <a:xfrm>
            <a:off x="2393775" y="2167925"/>
            <a:ext cx="8062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16" name="Google Shape;216;p11"/>
          <p:cNvSpPr txBox="1"/>
          <p:nvPr>
            <p:ph idx="5" type="body"/>
          </p:nvPr>
        </p:nvSpPr>
        <p:spPr>
          <a:xfrm>
            <a:off x="2393775" y="3761388"/>
            <a:ext cx="8062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17" name="Google Shape;217;p11"/>
          <p:cNvSpPr txBox="1"/>
          <p:nvPr>
            <p:ph idx="6" type="body"/>
          </p:nvPr>
        </p:nvSpPr>
        <p:spPr>
          <a:xfrm>
            <a:off x="2393775" y="5353050"/>
            <a:ext cx="8063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18" name="Google Shape;218;p11"/>
          <p:cNvSpPr/>
          <p:nvPr/>
        </p:nvSpPr>
        <p:spPr>
          <a:xfrm flipH="1" rot="-7429286">
            <a:off x="11136629"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1"/>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20" name="Google Shape;220;p11"/>
          <p:cNvSpPr/>
          <p:nvPr/>
        </p:nvSpPr>
        <p:spPr>
          <a:xfrm>
            <a:off x="9854704" y="297921"/>
            <a:ext cx="1252316" cy="639993"/>
          </a:xfrm>
          <a:custGeom>
            <a:rect b="b" l="l" r="r" t="t"/>
            <a:pathLst>
              <a:path extrusionOk="0" h="454702" w="889745">
                <a:moveTo>
                  <a:pt x="353596" y="20875"/>
                </a:moveTo>
                <a:cubicBezTo>
                  <a:pt x="389557" y="-4805"/>
                  <a:pt x="437514" y="-6054"/>
                  <a:pt x="474770" y="17706"/>
                </a:cubicBezTo>
                <a:cubicBezTo>
                  <a:pt x="510871" y="42546"/>
                  <a:pt x="528422" y="86710"/>
                  <a:pt x="519232" y="129559"/>
                </a:cubicBezTo>
                <a:cubicBezTo>
                  <a:pt x="535358" y="97867"/>
                  <a:pt x="559686" y="68785"/>
                  <a:pt x="592496" y="54990"/>
                </a:cubicBezTo>
                <a:cubicBezTo>
                  <a:pt x="625306" y="41195"/>
                  <a:pt x="667065" y="46788"/>
                  <a:pt x="690181" y="74098"/>
                </a:cubicBezTo>
                <a:cubicBezTo>
                  <a:pt x="713298" y="101409"/>
                  <a:pt x="706679" y="150159"/>
                  <a:pt x="674428" y="164979"/>
                </a:cubicBezTo>
                <a:cubicBezTo>
                  <a:pt x="715161" y="145219"/>
                  <a:pt x="758318" y="124899"/>
                  <a:pt x="803619" y="128627"/>
                </a:cubicBezTo>
                <a:cubicBezTo>
                  <a:pt x="848920" y="132355"/>
                  <a:pt x="894500" y="170106"/>
                  <a:pt x="889279" y="215127"/>
                </a:cubicBezTo>
                <a:cubicBezTo>
                  <a:pt x="886017" y="243836"/>
                  <a:pt x="862901" y="267511"/>
                  <a:pt x="836056" y="278138"/>
                </a:cubicBezTo>
                <a:cubicBezTo>
                  <a:pt x="809212" y="288763"/>
                  <a:pt x="782926" y="286899"/>
                  <a:pt x="750489" y="284290"/>
                </a:cubicBezTo>
                <a:cubicBezTo>
                  <a:pt x="781248" y="292585"/>
                  <a:pt x="796535" y="302093"/>
                  <a:pt x="805669" y="324091"/>
                </a:cubicBezTo>
                <a:cubicBezTo>
                  <a:pt x="814804" y="346088"/>
                  <a:pt x="811635" y="361375"/>
                  <a:pt x="796908" y="380017"/>
                </a:cubicBezTo>
                <a:cubicBezTo>
                  <a:pt x="781360" y="398286"/>
                  <a:pt x="760826" y="411634"/>
                  <a:pt x="737812" y="418420"/>
                </a:cubicBezTo>
                <a:cubicBezTo>
                  <a:pt x="658900" y="443326"/>
                  <a:pt x="572716" y="419483"/>
                  <a:pt x="517834" y="357553"/>
                </a:cubicBezTo>
                <a:cubicBezTo>
                  <a:pt x="486328" y="388499"/>
                  <a:pt x="454078" y="419911"/>
                  <a:pt x="414370" y="439020"/>
                </a:cubicBezTo>
                <a:cubicBezTo>
                  <a:pt x="374662" y="458128"/>
                  <a:pt x="325167" y="462975"/>
                  <a:pt x="287323" y="440325"/>
                </a:cubicBezTo>
                <a:cubicBezTo>
                  <a:pt x="249480" y="417674"/>
                  <a:pt x="230837" y="362680"/>
                  <a:pt x="256190" y="326607"/>
                </a:cubicBezTo>
                <a:cubicBezTo>
                  <a:pt x="215737" y="355596"/>
                  <a:pt x="173233" y="385610"/>
                  <a:pt x="123924" y="392973"/>
                </a:cubicBezTo>
                <a:cubicBezTo>
                  <a:pt x="74616" y="400337"/>
                  <a:pt x="16918" y="377128"/>
                  <a:pt x="2750" y="329497"/>
                </a:cubicBezTo>
                <a:cubicBezTo>
                  <a:pt x="-6982" y="291821"/>
                  <a:pt x="9163" y="252225"/>
                  <a:pt x="42458" y="232091"/>
                </a:cubicBezTo>
                <a:cubicBezTo>
                  <a:pt x="74895" y="212703"/>
                  <a:pt x="111341" y="220533"/>
                  <a:pt x="150023" y="235447"/>
                </a:cubicBezTo>
                <a:cubicBezTo>
                  <a:pt x="121500" y="201984"/>
                  <a:pt x="86454" y="173461"/>
                  <a:pt x="105655" y="135618"/>
                </a:cubicBezTo>
                <a:cubicBezTo>
                  <a:pt x="124856" y="97774"/>
                  <a:pt x="172580" y="80623"/>
                  <a:pt x="214525" y="86962"/>
                </a:cubicBezTo>
                <a:cubicBezTo>
                  <a:pt x="238947" y="90690"/>
                  <a:pt x="305406" y="114925"/>
                  <a:pt x="305406" y="114925"/>
                </a:cubicBezTo>
                <a:cubicBezTo>
                  <a:pt x="305406" y="114925"/>
                  <a:pt x="314727" y="78946"/>
                  <a:pt x="319388" y="67387"/>
                </a:cubicBezTo>
                <a:cubicBezTo>
                  <a:pt x="326267" y="49015"/>
                  <a:pt x="338114" y="32918"/>
                  <a:pt x="353596" y="20875"/>
                </a:cubicBezTo>
                <a:close/>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221" name="Shape 221"/>
        <p:cNvGrpSpPr/>
        <p:nvPr/>
      </p:nvGrpSpPr>
      <p:grpSpPr>
        <a:xfrm>
          <a:off x="0" y="0"/>
          <a:ext cx="0" cy="0"/>
          <a:chOff x="0" y="0"/>
          <a:chExt cx="0" cy="0"/>
        </a:xfrm>
      </p:grpSpPr>
      <p:sp>
        <p:nvSpPr>
          <p:cNvPr id="222" name="Google Shape;222;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3" name="Google Shape;223;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4" name="Google Shape;224;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5" name="Google Shape;225;p12"/>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6" name="Google Shape;226;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7" name="Google Shape;227;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8" name="Google Shape;228;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9" name="Google Shape;229;p12"/>
          <p:cNvSpPr/>
          <p:nvPr/>
        </p:nvSpPr>
        <p:spPr>
          <a:xfrm flipH="1">
            <a:off x="11364769" y="2697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231" name="Google Shape;231;p12"/>
          <p:cNvGrpSpPr/>
          <p:nvPr/>
        </p:nvGrpSpPr>
        <p:grpSpPr>
          <a:xfrm rot="-8670537">
            <a:off x="481073" y="5670895"/>
            <a:ext cx="358103" cy="1075775"/>
            <a:chOff x="5847863" y="4281335"/>
            <a:chExt cx="358150" cy="1075915"/>
          </a:xfrm>
        </p:grpSpPr>
        <p:sp>
          <p:nvSpPr>
            <p:cNvPr id="232" name="Google Shape;232;p12"/>
            <p:cNvSpPr/>
            <p:nvPr/>
          </p:nvSpPr>
          <p:spPr>
            <a:xfrm>
              <a:off x="5888440" y="4281335"/>
              <a:ext cx="317573" cy="1046246"/>
            </a:xfrm>
            <a:custGeom>
              <a:rect b="b" l="l" r="r" t="t"/>
              <a:pathLst>
                <a:path extrusionOk="0" h="391486" w="11883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47863" y="5204549"/>
              <a:ext cx="145229" cy="152701"/>
            </a:xfrm>
            <a:custGeom>
              <a:rect b="b" l="l" r="r" t="t"/>
              <a:pathLst>
                <a:path extrusionOk="0" h="57138" w="54342">
                  <a:moveTo>
                    <a:pt x="7960" y="23178"/>
                  </a:moveTo>
                  <a:lnTo>
                    <a:pt x="-56" y="17212"/>
                  </a:lnTo>
                  <a:lnTo>
                    <a:pt x="54286" y="57852"/>
                  </a:lnTo>
                  <a:lnTo>
                    <a:pt x="52608" y="714"/>
                  </a:ln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4" name="Google Shape;234;p12"/>
          <p:cNvSpPr/>
          <p:nvPr/>
        </p:nvSpPr>
        <p:spPr>
          <a:xfrm flipH="1">
            <a:off x="11407444" y="2697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35" name="Google Shape;235;p12"/>
          <p:cNvSpPr/>
          <p:nvPr/>
        </p:nvSpPr>
        <p:spPr>
          <a:xfrm flipH="1" rot="-704196">
            <a:off x="10755869" y="662126"/>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flipH="1" rot="-704196">
            <a:off x="10792653" y="654475"/>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37" name="Shape 237"/>
        <p:cNvGrpSpPr/>
        <p:nvPr/>
      </p:nvGrpSpPr>
      <p:grpSpPr>
        <a:xfrm>
          <a:off x="0" y="0"/>
          <a:ext cx="0" cy="0"/>
          <a:chOff x="0" y="0"/>
          <a:chExt cx="0" cy="0"/>
        </a:xfrm>
      </p:grpSpPr>
      <p:sp>
        <p:nvSpPr>
          <p:cNvPr id="238" name="Google Shape;238;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39" name="Google Shape;239;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240" name="Shape 240"/>
        <p:cNvGrpSpPr/>
        <p:nvPr/>
      </p:nvGrpSpPr>
      <p:grpSpPr>
        <a:xfrm>
          <a:off x="0" y="0"/>
          <a:ext cx="0" cy="0"/>
          <a:chOff x="0" y="0"/>
          <a:chExt cx="0" cy="0"/>
        </a:xfrm>
      </p:grpSpPr>
      <p:sp>
        <p:nvSpPr>
          <p:cNvPr id="241" name="Google Shape;241;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grpSp>
        <p:nvGrpSpPr>
          <p:cNvPr id="242" name="Google Shape;242;p14"/>
          <p:cNvGrpSpPr/>
          <p:nvPr/>
        </p:nvGrpSpPr>
        <p:grpSpPr>
          <a:xfrm rot="-8363420">
            <a:off x="11270385" y="259689"/>
            <a:ext cx="425298" cy="399037"/>
            <a:chOff x="2495301" y="1749451"/>
            <a:chExt cx="358028" cy="335921"/>
          </a:xfrm>
        </p:grpSpPr>
        <p:sp>
          <p:nvSpPr>
            <p:cNvPr id="243" name="Google Shape;243;p14"/>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4"/>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4"/>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4"/>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7" name="Google Shape;247;p14"/>
          <p:cNvGrpSpPr/>
          <p:nvPr/>
        </p:nvGrpSpPr>
        <p:grpSpPr>
          <a:xfrm rot="3120774">
            <a:off x="10884627" y="648640"/>
            <a:ext cx="425282" cy="398996"/>
            <a:chOff x="2495301" y="1749451"/>
            <a:chExt cx="358028" cy="335921"/>
          </a:xfrm>
        </p:grpSpPr>
        <p:sp>
          <p:nvSpPr>
            <p:cNvPr id="248" name="Google Shape;248;p14"/>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4"/>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4"/>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4"/>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2" name="Google Shape;252;p14"/>
          <p:cNvGrpSpPr/>
          <p:nvPr/>
        </p:nvGrpSpPr>
        <p:grpSpPr>
          <a:xfrm rot="3120774">
            <a:off x="11387000" y="796053"/>
            <a:ext cx="425282" cy="398996"/>
            <a:chOff x="2495301" y="1749451"/>
            <a:chExt cx="358028" cy="335921"/>
          </a:xfrm>
        </p:grpSpPr>
        <p:sp>
          <p:nvSpPr>
            <p:cNvPr id="253" name="Google Shape;253;p14"/>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4"/>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4"/>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4"/>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7" name="Google Shape;257;p14"/>
          <p:cNvSpPr/>
          <p:nvPr/>
        </p:nvSpPr>
        <p:spPr>
          <a:xfrm>
            <a:off x="10202655" y="6119608"/>
            <a:ext cx="1332283" cy="1043342"/>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4"/>
          <p:cNvSpPr/>
          <p:nvPr/>
        </p:nvSpPr>
        <p:spPr>
          <a:xfrm>
            <a:off x="9887449" y="5795738"/>
            <a:ext cx="1929615" cy="1366919"/>
          </a:xfrm>
          <a:custGeom>
            <a:rect b="b" l="l" r="r" t="t"/>
            <a:pathLst>
              <a:path extrusionOk="0" h="1163335" w="1670662">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2"/>
          </a:solid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4"/>
          <p:cNvSpPr/>
          <p:nvPr/>
        </p:nvSpPr>
        <p:spPr>
          <a:xfrm>
            <a:off x="9619471" y="5468854"/>
            <a:ext cx="2512849" cy="1777032"/>
          </a:xfrm>
          <a:custGeom>
            <a:rect b="b" l="l" r="r" t="t"/>
            <a:pathLst>
              <a:path extrusionOk="0" h="1441811" w="2175627">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4"/>
          <p:cNvSpPr/>
          <p:nvPr/>
        </p:nvSpPr>
        <p:spPr>
          <a:xfrm>
            <a:off x="314904" y="420421"/>
            <a:ext cx="1252316" cy="639993"/>
          </a:xfrm>
          <a:custGeom>
            <a:rect b="b" l="l" r="r" t="t"/>
            <a:pathLst>
              <a:path extrusionOk="0" h="454702" w="889745">
                <a:moveTo>
                  <a:pt x="353596" y="20875"/>
                </a:moveTo>
                <a:cubicBezTo>
                  <a:pt x="389557" y="-4805"/>
                  <a:pt x="437514" y="-6054"/>
                  <a:pt x="474770" y="17706"/>
                </a:cubicBezTo>
                <a:cubicBezTo>
                  <a:pt x="510871" y="42546"/>
                  <a:pt x="528422" y="86710"/>
                  <a:pt x="519232" y="129559"/>
                </a:cubicBezTo>
                <a:cubicBezTo>
                  <a:pt x="535358" y="97867"/>
                  <a:pt x="559686" y="68785"/>
                  <a:pt x="592496" y="54990"/>
                </a:cubicBezTo>
                <a:cubicBezTo>
                  <a:pt x="625306" y="41195"/>
                  <a:pt x="667065" y="46788"/>
                  <a:pt x="690181" y="74098"/>
                </a:cubicBezTo>
                <a:cubicBezTo>
                  <a:pt x="713298" y="101409"/>
                  <a:pt x="706679" y="150159"/>
                  <a:pt x="674428" y="164979"/>
                </a:cubicBezTo>
                <a:cubicBezTo>
                  <a:pt x="715161" y="145219"/>
                  <a:pt x="758318" y="124899"/>
                  <a:pt x="803619" y="128627"/>
                </a:cubicBezTo>
                <a:cubicBezTo>
                  <a:pt x="848920" y="132355"/>
                  <a:pt x="894500" y="170106"/>
                  <a:pt x="889279" y="215127"/>
                </a:cubicBezTo>
                <a:cubicBezTo>
                  <a:pt x="886017" y="243836"/>
                  <a:pt x="862901" y="267511"/>
                  <a:pt x="836056" y="278138"/>
                </a:cubicBezTo>
                <a:cubicBezTo>
                  <a:pt x="809212" y="288763"/>
                  <a:pt x="782926" y="286899"/>
                  <a:pt x="750489" y="284290"/>
                </a:cubicBezTo>
                <a:cubicBezTo>
                  <a:pt x="781248" y="292585"/>
                  <a:pt x="796535" y="302093"/>
                  <a:pt x="805669" y="324091"/>
                </a:cubicBezTo>
                <a:cubicBezTo>
                  <a:pt x="814804" y="346088"/>
                  <a:pt x="811635" y="361375"/>
                  <a:pt x="796908" y="380017"/>
                </a:cubicBezTo>
                <a:cubicBezTo>
                  <a:pt x="781360" y="398286"/>
                  <a:pt x="760826" y="411634"/>
                  <a:pt x="737812" y="418420"/>
                </a:cubicBezTo>
                <a:cubicBezTo>
                  <a:pt x="658900" y="443326"/>
                  <a:pt x="572716" y="419483"/>
                  <a:pt x="517834" y="357553"/>
                </a:cubicBezTo>
                <a:cubicBezTo>
                  <a:pt x="486328" y="388499"/>
                  <a:pt x="454078" y="419911"/>
                  <a:pt x="414370" y="439020"/>
                </a:cubicBezTo>
                <a:cubicBezTo>
                  <a:pt x="374662" y="458128"/>
                  <a:pt x="325167" y="462975"/>
                  <a:pt x="287323" y="440325"/>
                </a:cubicBezTo>
                <a:cubicBezTo>
                  <a:pt x="249480" y="417674"/>
                  <a:pt x="230837" y="362680"/>
                  <a:pt x="256190" y="326607"/>
                </a:cubicBezTo>
                <a:cubicBezTo>
                  <a:pt x="215737" y="355596"/>
                  <a:pt x="173233" y="385610"/>
                  <a:pt x="123924" y="392973"/>
                </a:cubicBezTo>
                <a:cubicBezTo>
                  <a:pt x="74616" y="400337"/>
                  <a:pt x="16918" y="377128"/>
                  <a:pt x="2750" y="329497"/>
                </a:cubicBezTo>
                <a:cubicBezTo>
                  <a:pt x="-6982" y="291821"/>
                  <a:pt x="9163" y="252225"/>
                  <a:pt x="42458" y="232091"/>
                </a:cubicBezTo>
                <a:cubicBezTo>
                  <a:pt x="74895" y="212703"/>
                  <a:pt x="111341" y="220533"/>
                  <a:pt x="150023" y="235447"/>
                </a:cubicBezTo>
                <a:cubicBezTo>
                  <a:pt x="121500" y="201984"/>
                  <a:pt x="86454" y="173461"/>
                  <a:pt x="105655" y="135618"/>
                </a:cubicBezTo>
                <a:cubicBezTo>
                  <a:pt x="124856" y="97774"/>
                  <a:pt x="172580" y="80623"/>
                  <a:pt x="214525" y="86962"/>
                </a:cubicBezTo>
                <a:cubicBezTo>
                  <a:pt x="238947" y="90690"/>
                  <a:pt x="305406" y="114925"/>
                  <a:pt x="305406" y="114925"/>
                </a:cubicBezTo>
                <a:cubicBezTo>
                  <a:pt x="305406" y="114925"/>
                  <a:pt x="314727" y="78946"/>
                  <a:pt x="319388" y="67387"/>
                </a:cubicBezTo>
                <a:cubicBezTo>
                  <a:pt x="326267" y="49015"/>
                  <a:pt x="338114" y="32918"/>
                  <a:pt x="353596" y="20875"/>
                </a:cubicBezTo>
                <a:close/>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61" name="Google Shape;261;p14"/>
          <p:cNvSpPr/>
          <p:nvPr/>
        </p:nvSpPr>
        <p:spPr>
          <a:xfrm rot="1147042">
            <a:off x="827142" y="1390262"/>
            <a:ext cx="769442" cy="789377"/>
          </a:xfrm>
          <a:custGeom>
            <a:rect b="b" l="l" r="r" t="t"/>
            <a:pathLst>
              <a:path extrusionOk="0" h="491594" w="503991">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4"/>
          <p:cNvSpPr/>
          <p:nvPr/>
        </p:nvSpPr>
        <p:spPr>
          <a:xfrm rot="2941947">
            <a:off x="221452" y="1147957"/>
            <a:ext cx="684153" cy="701316"/>
          </a:xfrm>
          <a:custGeom>
            <a:rect b="b" l="l" r="r" t="t"/>
            <a:pathLst>
              <a:path extrusionOk="0" h="491594" w="503991">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bg>
      <p:bgPr>
        <a:solidFill>
          <a:schemeClr val="accent4"/>
        </a:solidFill>
      </p:bgPr>
    </p:bg>
    <p:spTree>
      <p:nvGrpSpPr>
        <p:cNvPr id="263" name="Shape 263"/>
        <p:cNvGrpSpPr/>
        <p:nvPr/>
      </p:nvGrpSpPr>
      <p:grpSpPr>
        <a:xfrm>
          <a:off x="0" y="0"/>
          <a:ext cx="0" cy="0"/>
          <a:chOff x="0" y="0"/>
          <a:chExt cx="0" cy="0"/>
        </a:xfrm>
      </p:grpSpPr>
      <p:sp>
        <p:nvSpPr>
          <p:cNvPr id="264" name="Google Shape;264;p15"/>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65" name="Google Shape;265;p15"/>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66" name="Google Shape;266;p15"/>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67" name="Google Shape;267;p15"/>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68" name="Google Shape;268;p15"/>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269" name="Google Shape;269;p15"/>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70" name="Google Shape;270;p15"/>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71" name="Google Shape;271;p15"/>
          <p:cNvSpPr/>
          <p:nvPr/>
        </p:nvSpPr>
        <p:spPr>
          <a:xfrm flipH="1" rot="-7429286">
            <a:off x="11136629"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5"/>
          <p:cNvSpPr/>
          <p:nvPr/>
        </p:nvSpPr>
        <p:spPr>
          <a:xfrm>
            <a:off x="4216676" y="6210778"/>
            <a:ext cx="4037142" cy="2317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5"/>
          <p:cNvSpPr/>
          <p:nvPr/>
        </p:nvSpPr>
        <p:spPr>
          <a:xfrm>
            <a:off x="4902661" y="6338244"/>
            <a:ext cx="2724772" cy="208413"/>
          </a:xfrm>
          <a:custGeom>
            <a:rect b="b" l="l" r="r" t="t"/>
            <a:pathLst>
              <a:path extrusionOk="0" h="86032" w="1124777">
                <a:moveTo>
                  <a:pt x="-56" y="86746"/>
                </a:moveTo>
                <a:cubicBezTo>
                  <a:pt x="369218" y="7088"/>
                  <a:pt x="748261" y="-17445"/>
                  <a:pt x="1124721" y="13948"/>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5"/>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75" name="Shape 275"/>
        <p:cNvGrpSpPr/>
        <p:nvPr/>
      </p:nvGrpSpPr>
      <p:grpSpPr>
        <a:xfrm>
          <a:off x="0" y="0"/>
          <a:ext cx="0" cy="0"/>
          <a:chOff x="0" y="0"/>
          <a:chExt cx="0" cy="0"/>
        </a:xfrm>
      </p:grpSpPr>
      <p:sp>
        <p:nvSpPr>
          <p:cNvPr id="276" name="Google Shape;276;p16"/>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77" name="Google Shape;277;p16"/>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78" name="Google Shape;278;p16"/>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79" name="Google Shape;279;p16"/>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80" name="Google Shape;280;p16"/>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81" name="Google Shape;281;p16"/>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82" name="Google Shape;282;p16"/>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83" name="Google Shape;283;p16"/>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4" name="Google Shape;284;p16"/>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5" name="Google Shape;285;p16"/>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6" name="Google Shape;286;p16"/>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7" name="Google Shape;287;p16"/>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8" name="Google Shape;288;p16"/>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9" name="Google Shape;289;p16"/>
          <p:cNvSpPr/>
          <p:nvPr/>
        </p:nvSpPr>
        <p:spPr>
          <a:xfrm rot="7429286">
            <a:off x="82817"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6"/>
          <p:cNvSpPr/>
          <p:nvPr/>
        </p:nvSpPr>
        <p:spPr>
          <a:xfrm flipH="1" rot="9469379">
            <a:off x="11630998"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291" name="Shape 291"/>
        <p:cNvGrpSpPr/>
        <p:nvPr/>
      </p:nvGrpSpPr>
      <p:grpSpPr>
        <a:xfrm>
          <a:off x="0" y="0"/>
          <a:ext cx="0" cy="0"/>
          <a:chOff x="0" y="0"/>
          <a:chExt cx="0" cy="0"/>
        </a:xfrm>
      </p:grpSpPr>
      <p:sp>
        <p:nvSpPr>
          <p:cNvPr id="292" name="Google Shape;292;p17"/>
          <p:cNvSpPr/>
          <p:nvPr/>
        </p:nvSpPr>
        <p:spPr>
          <a:xfrm>
            <a:off x="10805711" y="842221"/>
            <a:ext cx="530511" cy="467410"/>
          </a:xfrm>
          <a:custGeom>
            <a:rect b="b" l="l" r="r" t="t"/>
            <a:pathLst>
              <a:path extrusionOk="0" h="117072" w="132877">
                <a:moveTo>
                  <a:pt x="72472" y="1140"/>
                </a:moveTo>
                <a:cubicBezTo>
                  <a:pt x="53858" y="-920"/>
                  <a:pt x="35197" y="4551"/>
                  <a:pt x="20647" y="16333"/>
                </a:cubicBezTo>
                <a:cubicBezTo>
                  <a:pt x="7234" y="27630"/>
                  <a:pt x="-372" y="44380"/>
                  <a:pt x="-46" y="61913"/>
                </a:cubicBezTo>
                <a:cubicBezTo>
                  <a:pt x="2200" y="81068"/>
                  <a:pt x="13498" y="97995"/>
                  <a:pt x="30341" y="107400"/>
                </a:cubicBezTo>
                <a:cubicBezTo>
                  <a:pt x="44108" y="116367"/>
                  <a:pt x="60793" y="119704"/>
                  <a:pt x="76946" y="116721"/>
                </a:cubicBezTo>
                <a:cubicBezTo>
                  <a:pt x="96903" y="111110"/>
                  <a:pt x="113354" y="96942"/>
                  <a:pt x="121874" y="78039"/>
                </a:cubicBezTo>
                <a:cubicBezTo>
                  <a:pt x="127187" y="67878"/>
                  <a:pt x="138465" y="46626"/>
                  <a:pt x="129424" y="27611"/>
                </a:cubicBezTo>
                <a:cubicBezTo>
                  <a:pt x="118145" y="2910"/>
                  <a:pt x="82352" y="1512"/>
                  <a:pt x="72472" y="114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7"/>
          <p:cNvSpPr/>
          <p:nvPr/>
        </p:nvSpPr>
        <p:spPr>
          <a:xfrm>
            <a:off x="10472024" y="465168"/>
            <a:ext cx="433482" cy="326008"/>
          </a:xfrm>
          <a:custGeom>
            <a:rect b="b" l="l" r="r" t="t"/>
            <a:pathLst>
              <a:path extrusionOk="0" h="81655" w="108574">
                <a:moveTo>
                  <a:pt x="51401" y="81635"/>
                </a:moveTo>
                <a:cubicBezTo>
                  <a:pt x="40775" y="82660"/>
                  <a:pt x="17193" y="84897"/>
                  <a:pt x="5821" y="69238"/>
                </a:cubicBezTo>
                <a:cubicBezTo>
                  <a:pt x="-5551" y="53579"/>
                  <a:pt x="2931" y="34843"/>
                  <a:pt x="3770" y="32606"/>
                </a:cubicBezTo>
                <a:cubicBezTo>
                  <a:pt x="13091" y="9956"/>
                  <a:pt x="38445" y="4643"/>
                  <a:pt x="44503" y="2965"/>
                </a:cubicBezTo>
                <a:cubicBezTo>
                  <a:pt x="60377" y="-1751"/>
                  <a:pt x="77538" y="1026"/>
                  <a:pt x="91109" y="10515"/>
                </a:cubicBezTo>
                <a:cubicBezTo>
                  <a:pt x="102751" y="18969"/>
                  <a:pt x="109285" y="32783"/>
                  <a:pt x="108446" y="47147"/>
                </a:cubicBezTo>
                <a:cubicBezTo>
                  <a:pt x="103226" y="76229"/>
                  <a:pt x="53825" y="81449"/>
                  <a:pt x="51401" y="816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7"/>
          <p:cNvSpPr/>
          <p:nvPr/>
        </p:nvSpPr>
        <p:spPr>
          <a:xfrm>
            <a:off x="11234275" y="374828"/>
            <a:ext cx="544118" cy="388135"/>
          </a:xfrm>
          <a:custGeom>
            <a:rect b="b" l="l" r="r" t="t"/>
            <a:pathLst>
              <a:path extrusionOk="0" h="97216" w="136285">
                <a:moveTo>
                  <a:pt x="62115" y="97735"/>
                </a:moveTo>
                <a:cubicBezTo>
                  <a:pt x="46158" y="99003"/>
                  <a:pt x="30331" y="94063"/>
                  <a:pt x="17934" y="83940"/>
                </a:cubicBezTo>
                <a:cubicBezTo>
                  <a:pt x="7121" y="75355"/>
                  <a:pt x="559" y="62502"/>
                  <a:pt x="-56" y="48706"/>
                </a:cubicBezTo>
                <a:cubicBezTo>
                  <a:pt x="1249" y="21862"/>
                  <a:pt x="35364" y="8067"/>
                  <a:pt x="40677" y="5923"/>
                </a:cubicBezTo>
                <a:cubicBezTo>
                  <a:pt x="60130" y="-1478"/>
                  <a:pt x="81709" y="-975"/>
                  <a:pt x="100798" y="7321"/>
                </a:cubicBezTo>
                <a:cubicBezTo>
                  <a:pt x="110119" y="11422"/>
                  <a:pt x="133608" y="21302"/>
                  <a:pt x="136032" y="39758"/>
                </a:cubicBezTo>
                <a:cubicBezTo>
                  <a:pt x="138922" y="62222"/>
                  <a:pt x="109187" y="80585"/>
                  <a:pt x="101451" y="85339"/>
                </a:cubicBezTo>
                <a:cubicBezTo>
                  <a:pt x="89715" y="92982"/>
                  <a:pt x="76116" y="97270"/>
                  <a:pt x="62115" y="977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5" name="Google Shape;295;p17"/>
          <p:cNvGrpSpPr/>
          <p:nvPr/>
        </p:nvGrpSpPr>
        <p:grpSpPr>
          <a:xfrm>
            <a:off x="10805705" y="5415706"/>
            <a:ext cx="428560" cy="402097"/>
            <a:chOff x="2495301" y="1749451"/>
            <a:chExt cx="358028" cy="335921"/>
          </a:xfrm>
        </p:grpSpPr>
        <p:sp>
          <p:nvSpPr>
            <p:cNvPr id="296" name="Google Shape;296;p17"/>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7"/>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7"/>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7"/>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0" name="Google Shape;300;p17"/>
          <p:cNvSpPr/>
          <p:nvPr/>
        </p:nvSpPr>
        <p:spPr>
          <a:xfrm flipH="1" rot="3560054">
            <a:off x="322102" y="6059943"/>
            <a:ext cx="972034" cy="718073"/>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7"/>
          <p:cNvSpPr/>
          <p:nvPr/>
        </p:nvSpPr>
        <p:spPr>
          <a:xfrm>
            <a:off x="11545624" y="841122"/>
            <a:ext cx="428317" cy="784992"/>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02" name="Google Shape;302;p17"/>
          <p:cNvSpPr txBox="1"/>
          <p:nvPr>
            <p:ph idx="1" type="subTitle"/>
          </p:nvPr>
        </p:nvSpPr>
        <p:spPr>
          <a:xfrm>
            <a:off x="8378500"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03" name="Google Shape;303;p17"/>
          <p:cNvSpPr txBox="1"/>
          <p:nvPr>
            <p:ph idx="2" type="subTitle"/>
          </p:nvPr>
        </p:nvSpPr>
        <p:spPr>
          <a:xfrm>
            <a:off x="8378500"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04" name="Google Shape;304;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05" name="Google Shape;305;p17"/>
          <p:cNvSpPr txBox="1"/>
          <p:nvPr>
            <p:ph idx="3" type="body"/>
          </p:nvPr>
        </p:nvSpPr>
        <p:spPr>
          <a:xfrm>
            <a:off x="8378500"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306" name="Google Shape;306;p17"/>
          <p:cNvSpPr txBox="1"/>
          <p:nvPr>
            <p:ph idx="4" type="body"/>
          </p:nvPr>
        </p:nvSpPr>
        <p:spPr>
          <a:xfrm>
            <a:off x="8378500"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307" name="Shape 307"/>
        <p:cNvGrpSpPr/>
        <p:nvPr/>
      </p:nvGrpSpPr>
      <p:grpSpPr>
        <a:xfrm>
          <a:off x="0" y="0"/>
          <a:ext cx="0" cy="0"/>
          <a:chOff x="0" y="0"/>
          <a:chExt cx="0" cy="0"/>
        </a:xfrm>
      </p:grpSpPr>
      <p:sp>
        <p:nvSpPr>
          <p:cNvPr id="308" name="Google Shape;308;p18"/>
          <p:cNvSpPr/>
          <p:nvPr/>
        </p:nvSpPr>
        <p:spPr>
          <a:xfrm>
            <a:off x="5200637" y="5940625"/>
            <a:ext cx="1790796" cy="1391863"/>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8"/>
          <p:cNvSpPr/>
          <p:nvPr/>
        </p:nvSpPr>
        <p:spPr>
          <a:xfrm>
            <a:off x="4895238" y="5559825"/>
            <a:ext cx="2401577" cy="1715919"/>
          </a:xfrm>
          <a:custGeom>
            <a:rect b="b" l="l" r="r" t="t"/>
            <a:pathLst>
              <a:path extrusionOk="0" h="1163335" w="1670662">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8"/>
          <p:cNvSpPr/>
          <p:nvPr/>
        </p:nvSpPr>
        <p:spPr>
          <a:xfrm>
            <a:off x="4673713" y="5220238"/>
            <a:ext cx="2844632" cy="1957258"/>
          </a:xfrm>
          <a:custGeom>
            <a:rect b="b" l="l" r="r" t="t"/>
            <a:pathLst>
              <a:path extrusionOk="0" h="1441811" w="2175627">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8"/>
          <p:cNvSpPr/>
          <p:nvPr/>
        </p:nvSpPr>
        <p:spPr>
          <a:xfrm flipH="1" rot="-7429286">
            <a:off x="11136629"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8"/>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13" name="Google Shape;313;p18"/>
          <p:cNvSpPr/>
          <p:nvPr/>
        </p:nvSpPr>
        <p:spPr>
          <a:xfrm flipH="1">
            <a:off x="11220469" y="55598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8"/>
          <p:cNvSpPr/>
          <p:nvPr/>
        </p:nvSpPr>
        <p:spPr>
          <a:xfrm flipH="1">
            <a:off x="11263144" y="55598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15" name="Google Shape;315;p18"/>
          <p:cNvSpPr/>
          <p:nvPr/>
        </p:nvSpPr>
        <p:spPr>
          <a:xfrm flipH="1" rot="-704196">
            <a:off x="10611569" y="5952226"/>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8"/>
          <p:cNvSpPr/>
          <p:nvPr/>
        </p:nvSpPr>
        <p:spPr>
          <a:xfrm flipH="1" rot="-704196">
            <a:off x="10648353" y="5944575"/>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17" name="Google Shape;317;p18"/>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18" name="Google Shape;318;p18"/>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19" name="Google Shape;319;p18"/>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0" name="Google Shape;320;p18"/>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1" name="Google Shape;321;p18"/>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2" name="Google Shape;322;p18"/>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3" name="Google Shape;323;p18"/>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24" name="Google Shape;324;p18"/>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25" name="Google Shape;325;p18"/>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26" name="Google Shape;326;p18"/>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27" name="Google Shape;327;p18"/>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28" name="Shape 328"/>
        <p:cNvGrpSpPr/>
        <p:nvPr/>
      </p:nvGrpSpPr>
      <p:grpSpPr>
        <a:xfrm>
          <a:off x="0" y="0"/>
          <a:ext cx="0" cy="0"/>
          <a:chOff x="0" y="0"/>
          <a:chExt cx="0" cy="0"/>
        </a:xfrm>
      </p:grpSpPr>
      <p:sp>
        <p:nvSpPr>
          <p:cNvPr id="329" name="Google Shape;329;p19"/>
          <p:cNvSpPr txBox="1"/>
          <p:nvPr>
            <p:ph type="title"/>
          </p:nvPr>
        </p:nvSpPr>
        <p:spPr>
          <a:xfrm>
            <a:off x="1636511" y="4289775"/>
            <a:ext cx="88650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30" name="Google Shape;330;p19"/>
          <p:cNvSpPr txBox="1"/>
          <p:nvPr>
            <p:ph idx="1" type="body"/>
          </p:nvPr>
        </p:nvSpPr>
        <p:spPr>
          <a:xfrm>
            <a:off x="1636275" y="5108300"/>
            <a:ext cx="8865000" cy="14412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331" name="Google Shape;331;p19"/>
          <p:cNvSpPr/>
          <p:nvPr/>
        </p:nvSpPr>
        <p:spPr>
          <a:xfrm>
            <a:off x="-83922" y="-17300"/>
            <a:ext cx="250550" cy="788765"/>
          </a:xfrm>
          <a:custGeom>
            <a:rect b="b" l="l" r="r" t="t"/>
            <a:pathLst>
              <a:path extrusionOk="0" h="469503" w="149137">
                <a:moveTo>
                  <a:pt x="74513" y="470218"/>
                </a:moveTo>
                <a:cubicBezTo>
                  <a:pt x="33332" y="470218"/>
                  <a:pt x="-56" y="436830"/>
                  <a:pt x="-56" y="395649"/>
                </a:cubicBezTo>
                <a:lnTo>
                  <a:pt x="-56" y="75283"/>
                </a:lnTo>
                <a:cubicBezTo>
                  <a:pt x="-56" y="34102"/>
                  <a:pt x="33332" y="714"/>
                  <a:pt x="74513" y="714"/>
                </a:cubicBezTo>
                <a:cubicBezTo>
                  <a:pt x="115693" y="714"/>
                  <a:pt x="149082" y="34102"/>
                  <a:pt x="149082" y="75283"/>
                </a:cubicBezTo>
                <a:lnTo>
                  <a:pt x="149082" y="395649"/>
                </a:lnTo>
                <a:cubicBezTo>
                  <a:pt x="149082" y="436830"/>
                  <a:pt x="115693" y="470218"/>
                  <a:pt x="74513" y="4702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9"/>
          <p:cNvSpPr/>
          <p:nvPr/>
        </p:nvSpPr>
        <p:spPr>
          <a:xfrm>
            <a:off x="-148981" y="-100750"/>
            <a:ext cx="648655" cy="1333364"/>
          </a:xfrm>
          <a:custGeom>
            <a:rect b="b" l="l" r="r" t="t"/>
            <a:pathLst>
              <a:path extrusionOk="0" h="793669" w="386104">
                <a:moveTo>
                  <a:pt x="131777" y="794382"/>
                </a:moveTo>
                <a:cubicBezTo>
                  <a:pt x="104616" y="794261"/>
                  <a:pt x="77631" y="789917"/>
                  <a:pt x="51802" y="781519"/>
                </a:cubicBezTo>
                <a:cubicBezTo>
                  <a:pt x="12579" y="768964"/>
                  <a:pt x="-9037" y="726991"/>
                  <a:pt x="3510" y="687768"/>
                </a:cubicBezTo>
                <a:cubicBezTo>
                  <a:pt x="3519" y="687759"/>
                  <a:pt x="3519" y="687759"/>
                  <a:pt x="3519" y="687749"/>
                </a:cubicBezTo>
                <a:cubicBezTo>
                  <a:pt x="16074" y="648563"/>
                  <a:pt x="58001" y="626957"/>
                  <a:pt x="97196" y="639466"/>
                </a:cubicBezTo>
                <a:cubicBezTo>
                  <a:pt x="117190" y="646559"/>
                  <a:pt x="138964" y="646913"/>
                  <a:pt x="159181" y="640491"/>
                </a:cubicBezTo>
                <a:cubicBezTo>
                  <a:pt x="198983" y="625857"/>
                  <a:pt x="216786" y="576362"/>
                  <a:pt x="225361" y="552593"/>
                </a:cubicBezTo>
                <a:cubicBezTo>
                  <a:pt x="241394" y="507945"/>
                  <a:pt x="237851" y="473550"/>
                  <a:pt x="231327" y="411192"/>
                </a:cubicBezTo>
                <a:cubicBezTo>
                  <a:pt x="229835" y="396278"/>
                  <a:pt x="228157" y="380525"/>
                  <a:pt x="226666" y="363375"/>
                </a:cubicBezTo>
                <a:cubicBezTo>
                  <a:pt x="218463" y="265456"/>
                  <a:pt x="218463" y="167026"/>
                  <a:pt x="226666" y="69107"/>
                </a:cubicBezTo>
                <a:cubicBezTo>
                  <a:pt x="230078" y="28085"/>
                  <a:pt x="266085" y="-2413"/>
                  <a:pt x="307107" y="970"/>
                </a:cubicBezTo>
                <a:cubicBezTo>
                  <a:pt x="348157" y="4335"/>
                  <a:pt x="378702" y="40333"/>
                  <a:pt x="375338" y="81374"/>
                </a:cubicBezTo>
                <a:cubicBezTo>
                  <a:pt x="375338" y="81393"/>
                  <a:pt x="375338" y="81402"/>
                  <a:pt x="375338" y="81411"/>
                </a:cubicBezTo>
                <a:cubicBezTo>
                  <a:pt x="367788" y="170950"/>
                  <a:pt x="367788" y="260973"/>
                  <a:pt x="375338" y="350511"/>
                </a:cubicBezTo>
                <a:cubicBezTo>
                  <a:pt x="376736" y="366730"/>
                  <a:pt x="378321" y="381644"/>
                  <a:pt x="379812" y="395719"/>
                </a:cubicBezTo>
                <a:cubicBezTo>
                  <a:pt x="387082" y="465813"/>
                  <a:pt x="393421" y="526214"/>
                  <a:pt x="365737" y="603206"/>
                </a:cubicBezTo>
                <a:cubicBezTo>
                  <a:pt x="352035" y="641050"/>
                  <a:pt x="315776" y="741718"/>
                  <a:pt x="210913" y="780307"/>
                </a:cubicBezTo>
                <a:cubicBezTo>
                  <a:pt x="185588" y="789675"/>
                  <a:pt x="158780" y="794448"/>
                  <a:pt x="131777" y="7943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9"/>
          <p:cNvSpPr/>
          <p:nvPr/>
        </p:nvSpPr>
        <p:spPr>
          <a:xfrm>
            <a:off x="-149120" y="-63677"/>
            <a:ext cx="1124604" cy="1651769"/>
          </a:xfrm>
          <a:custGeom>
            <a:rect b="b" l="l" r="r" t="t"/>
            <a:pathLst>
              <a:path extrusionOk="0" h="983196" w="669407">
                <a:moveTo>
                  <a:pt x="74535" y="983910"/>
                </a:moveTo>
                <a:cubicBezTo>
                  <a:pt x="34035" y="983920"/>
                  <a:pt x="926" y="951603"/>
                  <a:pt x="-34" y="911113"/>
                </a:cubicBezTo>
                <a:cubicBezTo>
                  <a:pt x="-1022" y="869941"/>
                  <a:pt x="31546" y="835761"/>
                  <a:pt x="72717" y="834773"/>
                </a:cubicBezTo>
                <a:cubicBezTo>
                  <a:pt x="72736" y="834773"/>
                  <a:pt x="72745" y="834773"/>
                  <a:pt x="72764" y="834773"/>
                </a:cubicBezTo>
                <a:cubicBezTo>
                  <a:pt x="133071" y="833468"/>
                  <a:pt x="247907" y="818927"/>
                  <a:pt x="339907" y="737554"/>
                </a:cubicBezTo>
                <a:cubicBezTo>
                  <a:pt x="411865" y="673891"/>
                  <a:pt x="437872" y="597737"/>
                  <a:pt x="467885" y="509653"/>
                </a:cubicBezTo>
                <a:cubicBezTo>
                  <a:pt x="514090" y="372390"/>
                  <a:pt x="529992" y="226748"/>
                  <a:pt x="514491" y="82746"/>
                </a:cubicBezTo>
                <a:cubicBezTo>
                  <a:pt x="510371" y="41771"/>
                  <a:pt x="540254" y="5214"/>
                  <a:pt x="581230" y="1093"/>
                </a:cubicBezTo>
                <a:cubicBezTo>
                  <a:pt x="581230" y="1093"/>
                  <a:pt x="581230" y="1093"/>
                  <a:pt x="581230" y="1093"/>
                </a:cubicBezTo>
                <a:cubicBezTo>
                  <a:pt x="622206" y="-3027"/>
                  <a:pt x="658763" y="26857"/>
                  <a:pt x="662882" y="67832"/>
                </a:cubicBezTo>
                <a:cubicBezTo>
                  <a:pt x="662882" y="67832"/>
                  <a:pt x="662882" y="67832"/>
                  <a:pt x="662882" y="67832"/>
                </a:cubicBezTo>
                <a:cubicBezTo>
                  <a:pt x="680481" y="233152"/>
                  <a:pt x="662072" y="400316"/>
                  <a:pt x="608914" y="557843"/>
                </a:cubicBezTo>
                <a:cubicBezTo>
                  <a:pt x="576662" y="652359"/>
                  <a:pt x="540124" y="759365"/>
                  <a:pt x="438617" y="849220"/>
                </a:cubicBezTo>
                <a:cubicBezTo>
                  <a:pt x="344008" y="933110"/>
                  <a:pt x="214910" y="980741"/>
                  <a:pt x="76026" y="9839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9"/>
          <p:cNvSpPr/>
          <p:nvPr/>
        </p:nvSpPr>
        <p:spPr>
          <a:xfrm>
            <a:off x="-121226" y="-91457"/>
            <a:ext cx="1548034" cy="1985839"/>
          </a:xfrm>
          <a:custGeom>
            <a:rect b="b" l="l" r="r" t="t"/>
            <a:pathLst>
              <a:path extrusionOk="0" h="1182047" w="921449">
                <a:moveTo>
                  <a:pt x="74528" y="1182762"/>
                </a:moveTo>
                <a:cubicBezTo>
                  <a:pt x="33916" y="1182771"/>
                  <a:pt x="770" y="1150287"/>
                  <a:pt x="-41" y="1109684"/>
                </a:cubicBezTo>
                <a:cubicBezTo>
                  <a:pt x="-870" y="1068531"/>
                  <a:pt x="31791" y="1034491"/>
                  <a:pt x="72944" y="1033624"/>
                </a:cubicBezTo>
                <a:cubicBezTo>
                  <a:pt x="210392" y="1031778"/>
                  <a:pt x="344075" y="988463"/>
                  <a:pt x="456507" y="909373"/>
                </a:cubicBezTo>
                <a:cubicBezTo>
                  <a:pt x="618414" y="793885"/>
                  <a:pt x="679281" y="635893"/>
                  <a:pt x="711905" y="551070"/>
                </a:cubicBezTo>
                <a:cubicBezTo>
                  <a:pt x="768102" y="402809"/>
                  <a:pt x="785654" y="242682"/>
                  <a:pt x="762891" y="85761"/>
                </a:cubicBezTo>
                <a:cubicBezTo>
                  <a:pt x="757084" y="44990"/>
                  <a:pt x="785420" y="7231"/>
                  <a:pt x="826191" y="1414"/>
                </a:cubicBezTo>
                <a:cubicBezTo>
                  <a:pt x="826219" y="1414"/>
                  <a:pt x="826247" y="1405"/>
                  <a:pt x="826275" y="1405"/>
                </a:cubicBezTo>
                <a:cubicBezTo>
                  <a:pt x="866905" y="-4131"/>
                  <a:pt x="904386" y="24186"/>
                  <a:pt x="910165" y="64789"/>
                </a:cubicBezTo>
                <a:cubicBezTo>
                  <a:pt x="936618" y="246904"/>
                  <a:pt x="916149" y="432767"/>
                  <a:pt x="850696" y="604760"/>
                </a:cubicBezTo>
                <a:cubicBezTo>
                  <a:pt x="815090" y="697039"/>
                  <a:pt x="741080" y="889240"/>
                  <a:pt x="543100" y="1030734"/>
                </a:cubicBezTo>
                <a:cubicBezTo>
                  <a:pt x="406285" y="1127320"/>
                  <a:pt x="243473" y="1180310"/>
                  <a:pt x="76019" y="11827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9"/>
          <p:cNvSpPr/>
          <p:nvPr/>
        </p:nvSpPr>
        <p:spPr>
          <a:xfrm>
            <a:off x="-177425" y="-45107"/>
            <a:ext cx="2022434" cy="2292157"/>
          </a:xfrm>
          <a:custGeom>
            <a:rect b="b" l="l" r="r" t="t"/>
            <a:pathLst>
              <a:path extrusionOk="0" h="1364379" w="1203830">
                <a:moveTo>
                  <a:pt x="74786" y="1365092"/>
                </a:moveTo>
                <a:cubicBezTo>
                  <a:pt x="35954" y="1365232"/>
                  <a:pt x="3517" y="1335554"/>
                  <a:pt x="217" y="1296862"/>
                </a:cubicBezTo>
                <a:cubicBezTo>
                  <a:pt x="-3278" y="1255830"/>
                  <a:pt x="27146" y="1219739"/>
                  <a:pt x="68168" y="1216234"/>
                </a:cubicBezTo>
                <a:cubicBezTo>
                  <a:pt x="224567" y="1203213"/>
                  <a:pt x="376464" y="1157316"/>
                  <a:pt x="513903" y="1081544"/>
                </a:cubicBezTo>
                <a:cubicBezTo>
                  <a:pt x="575702" y="1047522"/>
                  <a:pt x="763615" y="943965"/>
                  <a:pt x="901101" y="725944"/>
                </a:cubicBezTo>
                <a:cubicBezTo>
                  <a:pt x="1059560" y="474834"/>
                  <a:pt x="1062450" y="214775"/>
                  <a:pt x="1050239" y="82229"/>
                </a:cubicBezTo>
                <a:cubicBezTo>
                  <a:pt x="1046409" y="41225"/>
                  <a:pt x="1076534" y="4882"/>
                  <a:pt x="1117538" y="1042"/>
                </a:cubicBezTo>
                <a:cubicBezTo>
                  <a:pt x="1158541" y="-2789"/>
                  <a:pt x="1194884" y="27337"/>
                  <a:pt x="1198724" y="68341"/>
                </a:cubicBezTo>
                <a:cubicBezTo>
                  <a:pt x="1212799" y="219809"/>
                  <a:pt x="1209257" y="517058"/>
                  <a:pt x="1027310" y="805546"/>
                </a:cubicBezTo>
                <a:cubicBezTo>
                  <a:pt x="869410" y="1056004"/>
                  <a:pt x="656050" y="1173543"/>
                  <a:pt x="585955" y="1212226"/>
                </a:cubicBezTo>
                <a:cubicBezTo>
                  <a:pt x="430339" y="1298008"/>
                  <a:pt x="258384" y="1350001"/>
                  <a:pt x="81311" y="1364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9"/>
          <p:cNvSpPr/>
          <p:nvPr/>
        </p:nvSpPr>
        <p:spPr>
          <a:xfrm>
            <a:off x="4126564" y="6192003"/>
            <a:ext cx="4037142" cy="2317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9"/>
          <p:cNvSpPr/>
          <p:nvPr/>
        </p:nvSpPr>
        <p:spPr>
          <a:xfrm>
            <a:off x="4812549" y="6319469"/>
            <a:ext cx="2724772" cy="208413"/>
          </a:xfrm>
          <a:custGeom>
            <a:rect b="b" l="l" r="r" t="t"/>
            <a:pathLst>
              <a:path extrusionOk="0" h="86032" w="1124777">
                <a:moveTo>
                  <a:pt x="-56" y="86746"/>
                </a:moveTo>
                <a:cubicBezTo>
                  <a:pt x="369218" y="7088"/>
                  <a:pt x="748261" y="-17445"/>
                  <a:pt x="1124721" y="13948"/>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9"/>
          <p:cNvSpPr/>
          <p:nvPr/>
        </p:nvSpPr>
        <p:spPr>
          <a:xfrm flipH="1" rot="-4871988">
            <a:off x="11410267" y="155408"/>
            <a:ext cx="972158" cy="718164"/>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9"/>
          <p:cNvSpPr/>
          <p:nvPr/>
        </p:nvSpPr>
        <p:spPr>
          <a:xfrm>
            <a:off x="393025" y="5629170"/>
            <a:ext cx="1292314" cy="1042826"/>
          </a:xfrm>
          <a:custGeom>
            <a:rect b="b" l="l" r="r" t="t"/>
            <a:pathLst>
              <a:path extrusionOk="0" h="405769" w="502846">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40" name="Shape 340"/>
        <p:cNvGrpSpPr/>
        <p:nvPr/>
      </p:nvGrpSpPr>
      <p:grpSpPr>
        <a:xfrm>
          <a:off x="0" y="0"/>
          <a:ext cx="0" cy="0"/>
          <a:chOff x="0" y="0"/>
          <a:chExt cx="0" cy="0"/>
        </a:xfrm>
      </p:grpSpPr>
      <p:sp>
        <p:nvSpPr>
          <p:cNvPr id="341" name="Google Shape;341;p20"/>
          <p:cNvSpPr/>
          <p:nvPr/>
        </p:nvSpPr>
        <p:spPr>
          <a:xfrm flipH="1">
            <a:off x="12049781" y="-57875"/>
            <a:ext cx="250550" cy="788765"/>
          </a:xfrm>
          <a:custGeom>
            <a:rect b="b" l="l" r="r" t="t"/>
            <a:pathLst>
              <a:path extrusionOk="0" h="469503" w="149137">
                <a:moveTo>
                  <a:pt x="74513" y="470218"/>
                </a:moveTo>
                <a:cubicBezTo>
                  <a:pt x="33332" y="470218"/>
                  <a:pt x="-56" y="436830"/>
                  <a:pt x="-56" y="395649"/>
                </a:cubicBezTo>
                <a:lnTo>
                  <a:pt x="-56" y="75283"/>
                </a:lnTo>
                <a:cubicBezTo>
                  <a:pt x="-56" y="34102"/>
                  <a:pt x="33332" y="714"/>
                  <a:pt x="74513" y="714"/>
                </a:cubicBezTo>
                <a:cubicBezTo>
                  <a:pt x="115693" y="714"/>
                  <a:pt x="149082" y="34102"/>
                  <a:pt x="149082" y="75283"/>
                </a:cubicBezTo>
                <a:lnTo>
                  <a:pt x="149082" y="395649"/>
                </a:lnTo>
                <a:cubicBezTo>
                  <a:pt x="149082" y="436830"/>
                  <a:pt x="115693" y="470218"/>
                  <a:pt x="74513" y="4702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0"/>
          <p:cNvSpPr/>
          <p:nvPr/>
        </p:nvSpPr>
        <p:spPr>
          <a:xfrm flipH="1">
            <a:off x="11716736" y="-141325"/>
            <a:ext cx="648655" cy="1333364"/>
          </a:xfrm>
          <a:custGeom>
            <a:rect b="b" l="l" r="r" t="t"/>
            <a:pathLst>
              <a:path extrusionOk="0" h="793669" w="386104">
                <a:moveTo>
                  <a:pt x="131777" y="794382"/>
                </a:moveTo>
                <a:cubicBezTo>
                  <a:pt x="104616" y="794261"/>
                  <a:pt x="77631" y="789917"/>
                  <a:pt x="51802" y="781519"/>
                </a:cubicBezTo>
                <a:cubicBezTo>
                  <a:pt x="12579" y="768964"/>
                  <a:pt x="-9037" y="726991"/>
                  <a:pt x="3510" y="687768"/>
                </a:cubicBezTo>
                <a:cubicBezTo>
                  <a:pt x="3519" y="687759"/>
                  <a:pt x="3519" y="687759"/>
                  <a:pt x="3519" y="687749"/>
                </a:cubicBezTo>
                <a:cubicBezTo>
                  <a:pt x="16074" y="648563"/>
                  <a:pt x="58001" y="626957"/>
                  <a:pt x="97196" y="639466"/>
                </a:cubicBezTo>
                <a:cubicBezTo>
                  <a:pt x="117190" y="646559"/>
                  <a:pt x="138964" y="646913"/>
                  <a:pt x="159181" y="640491"/>
                </a:cubicBezTo>
                <a:cubicBezTo>
                  <a:pt x="198983" y="625857"/>
                  <a:pt x="216786" y="576362"/>
                  <a:pt x="225361" y="552593"/>
                </a:cubicBezTo>
                <a:cubicBezTo>
                  <a:pt x="241394" y="507945"/>
                  <a:pt x="237851" y="473550"/>
                  <a:pt x="231327" y="411192"/>
                </a:cubicBezTo>
                <a:cubicBezTo>
                  <a:pt x="229835" y="396278"/>
                  <a:pt x="228157" y="380525"/>
                  <a:pt x="226666" y="363375"/>
                </a:cubicBezTo>
                <a:cubicBezTo>
                  <a:pt x="218463" y="265456"/>
                  <a:pt x="218463" y="167026"/>
                  <a:pt x="226666" y="69107"/>
                </a:cubicBezTo>
                <a:cubicBezTo>
                  <a:pt x="230078" y="28085"/>
                  <a:pt x="266085" y="-2413"/>
                  <a:pt x="307107" y="970"/>
                </a:cubicBezTo>
                <a:cubicBezTo>
                  <a:pt x="348157" y="4335"/>
                  <a:pt x="378702" y="40333"/>
                  <a:pt x="375338" y="81374"/>
                </a:cubicBezTo>
                <a:cubicBezTo>
                  <a:pt x="375338" y="81393"/>
                  <a:pt x="375338" y="81402"/>
                  <a:pt x="375338" y="81411"/>
                </a:cubicBezTo>
                <a:cubicBezTo>
                  <a:pt x="367788" y="170950"/>
                  <a:pt x="367788" y="260973"/>
                  <a:pt x="375338" y="350511"/>
                </a:cubicBezTo>
                <a:cubicBezTo>
                  <a:pt x="376736" y="366730"/>
                  <a:pt x="378321" y="381644"/>
                  <a:pt x="379812" y="395719"/>
                </a:cubicBezTo>
                <a:cubicBezTo>
                  <a:pt x="387082" y="465813"/>
                  <a:pt x="393421" y="526214"/>
                  <a:pt x="365737" y="603206"/>
                </a:cubicBezTo>
                <a:cubicBezTo>
                  <a:pt x="352035" y="641050"/>
                  <a:pt x="315776" y="741718"/>
                  <a:pt x="210913" y="780307"/>
                </a:cubicBezTo>
                <a:cubicBezTo>
                  <a:pt x="185588" y="789675"/>
                  <a:pt x="158780" y="794448"/>
                  <a:pt x="131777" y="7943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0"/>
          <p:cNvSpPr/>
          <p:nvPr/>
        </p:nvSpPr>
        <p:spPr>
          <a:xfrm flipH="1">
            <a:off x="11240927" y="-104252"/>
            <a:ext cx="1124604" cy="1651769"/>
          </a:xfrm>
          <a:custGeom>
            <a:rect b="b" l="l" r="r" t="t"/>
            <a:pathLst>
              <a:path extrusionOk="0" h="983196" w="669407">
                <a:moveTo>
                  <a:pt x="74535" y="983910"/>
                </a:moveTo>
                <a:cubicBezTo>
                  <a:pt x="34035" y="983920"/>
                  <a:pt x="926" y="951603"/>
                  <a:pt x="-34" y="911113"/>
                </a:cubicBezTo>
                <a:cubicBezTo>
                  <a:pt x="-1022" y="869941"/>
                  <a:pt x="31546" y="835761"/>
                  <a:pt x="72717" y="834773"/>
                </a:cubicBezTo>
                <a:cubicBezTo>
                  <a:pt x="72736" y="834773"/>
                  <a:pt x="72745" y="834773"/>
                  <a:pt x="72764" y="834773"/>
                </a:cubicBezTo>
                <a:cubicBezTo>
                  <a:pt x="133071" y="833468"/>
                  <a:pt x="247907" y="818927"/>
                  <a:pt x="339907" y="737554"/>
                </a:cubicBezTo>
                <a:cubicBezTo>
                  <a:pt x="411865" y="673891"/>
                  <a:pt x="437872" y="597737"/>
                  <a:pt x="467885" y="509653"/>
                </a:cubicBezTo>
                <a:cubicBezTo>
                  <a:pt x="514090" y="372390"/>
                  <a:pt x="529992" y="226748"/>
                  <a:pt x="514491" y="82746"/>
                </a:cubicBezTo>
                <a:cubicBezTo>
                  <a:pt x="510371" y="41771"/>
                  <a:pt x="540254" y="5214"/>
                  <a:pt x="581230" y="1093"/>
                </a:cubicBezTo>
                <a:cubicBezTo>
                  <a:pt x="581230" y="1093"/>
                  <a:pt x="581230" y="1093"/>
                  <a:pt x="581230" y="1093"/>
                </a:cubicBezTo>
                <a:cubicBezTo>
                  <a:pt x="622206" y="-3027"/>
                  <a:pt x="658763" y="26857"/>
                  <a:pt x="662882" y="67832"/>
                </a:cubicBezTo>
                <a:cubicBezTo>
                  <a:pt x="662882" y="67832"/>
                  <a:pt x="662882" y="67832"/>
                  <a:pt x="662882" y="67832"/>
                </a:cubicBezTo>
                <a:cubicBezTo>
                  <a:pt x="680481" y="233152"/>
                  <a:pt x="662072" y="400316"/>
                  <a:pt x="608914" y="557843"/>
                </a:cubicBezTo>
                <a:cubicBezTo>
                  <a:pt x="576662" y="652359"/>
                  <a:pt x="540124" y="759365"/>
                  <a:pt x="438617" y="849220"/>
                </a:cubicBezTo>
                <a:cubicBezTo>
                  <a:pt x="344008" y="933110"/>
                  <a:pt x="214910" y="980741"/>
                  <a:pt x="76026" y="9839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20"/>
          <p:cNvSpPr/>
          <p:nvPr/>
        </p:nvSpPr>
        <p:spPr>
          <a:xfrm flipH="1">
            <a:off x="10789601" y="-132032"/>
            <a:ext cx="1548034" cy="1985839"/>
          </a:xfrm>
          <a:custGeom>
            <a:rect b="b" l="l" r="r" t="t"/>
            <a:pathLst>
              <a:path extrusionOk="0" h="1182047" w="921449">
                <a:moveTo>
                  <a:pt x="74528" y="1182762"/>
                </a:moveTo>
                <a:cubicBezTo>
                  <a:pt x="33916" y="1182771"/>
                  <a:pt x="770" y="1150287"/>
                  <a:pt x="-41" y="1109684"/>
                </a:cubicBezTo>
                <a:cubicBezTo>
                  <a:pt x="-870" y="1068531"/>
                  <a:pt x="31791" y="1034491"/>
                  <a:pt x="72944" y="1033624"/>
                </a:cubicBezTo>
                <a:cubicBezTo>
                  <a:pt x="210392" y="1031778"/>
                  <a:pt x="344075" y="988463"/>
                  <a:pt x="456507" y="909373"/>
                </a:cubicBezTo>
                <a:cubicBezTo>
                  <a:pt x="618414" y="793885"/>
                  <a:pt x="679281" y="635893"/>
                  <a:pt x="711905" y="551070"/>
                </a:cubicBezTo>
                <a:cubicBezTo>
                  <a:pt x="768102" y="402809"/>
                  <a:pt x="785654" y="242682"/>
                  <a:pt x="762891" y="85761"/>
                </a:cubicBezTo>
                <a:cubicBezTo>
                  <a:pt x="757084" y="44990"/>
                  <a:pt x="785420" y="7231"/>
                  <a:pt x="826191" y="1414"/>
                </a:cubicBezTo>
                <a:cubicBezTo>
                  <a:pt x="826219" y="1414"/>
                  <a:pt x="826247" y="1405"/>
                  <a:pt x="826275" y="1405"/>
                </a:cubicBezTo>
                <a:cubicBezTo>
                  <a:pt x="866905" y="-4131"/>
                  <a:pt x="904386" y="24186"/>
                  <a:pt x="910165" y="64789"/>
                </a:cubicBezTo>
                <a:cubicBezTo>
                  <a:pt x="936618" y="246904"/>
                  <a:pt x="916149" y="432767"/>
                  <a:pt x="850696" y="604760"/>
                </a:cubicBezTo>
                <a:cubicBezTo>
                  <a:pt x="815090" y="697039"/>
                  <a:pt x="741080" y="889240"/>
                  <a:pt x="543100" y="1030734"/>
                </a:cubicBezTo>
                <a:cubicBezTo>
                  <a:pt x="406285" y="1127320"/>
                  <a:pt x="243473" y="1180310"/>
                  <a:pt x="76019" y="11827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20"/>
          <p:cNvSpPr/>
          <p:nvPr/>
        </p:nvSpPr>
        <p:spPr>
          <a:xfrm flipH="1">
            <a:off x="10371400" y="-85682"/>
            <a:ext cx="2022434" cy="2292157"/>
          </a:xfrm>
          <a:custGeom>
            <a:rect b="b" l="l" r="r" t="t"/>
            <a:pathLst>
              <a:path extrusionOk="0" h="1364379" w="1203830">
                <a:moveTo>
                  <a:pt x="74786" y="1365092"/>
                </a:moveTo>
                <a:cubicBezTo>
                  <a:pt x="35954" y="1365232"/>
                  <a:pt x="3517" y="1335554"/>
                  <a:pt x="217" y="1296862"/>
                </a:cubicBezTo>
                <a:cubicBezTo>
                  <a:pt x="-3278" y="1255830"/>
                  <a:pt x="27146" y="1219739"/>
                  <a:pt x="68168" y="1216234"/>
                </a:cubicBezTo>
                <a:cubicBezTo>
                  <a:pt x="224567" y="1203213"/>
                  <a:pt x="376464" y="1157316"/>
                  <a:pt x="513903" y="1081544"/>
                </a:cubicBezTo>
                <a:cubicBezTo>
                  <a:pt x="575702" y="1047522"/>
                  <a:pt x="763615" y="943965"/>
                  <a:pt x="901101" y="725944"/>
                </a:cubicBezTo>
                <a:cubicBezTo>
                  <a:pt x="1059560" y="474834"/>
                  <a:pt x="1062450" y="214775"/>
                  <a:pt x="1050239" y="82229"/>
                </a:cubicBezTo>
                <a:cubicBezTo>
                  <a:pt x="1046409" y="41225"/>
                  <a:pt x="1076534" y="4882"/>
                  <a:pt x="1117538" y="1042"/>
                </a:cubicBezTo>
                <a:cubicBezTo>
                  <a:pt x="1158541" y="-2789"/>
                  <a:pt x="1194884" y="27337"/>
                  <a:pt x="1198724" y="68341"/>
                </a:cubicBezTo>
                <a:cubicBezTo>
                  <a:pt x="1212799" y="219809"/>
                  <a:pt x="1209257" y="517058"/>
                  <a:pt x="1027310" y="805546"/>
                </a:cubicBezTo>
                <a:cubicBezTo>
                  <a:pt x="869410" y="1056004"/>
                  <a:pt x="656050" y="1173543"/>
                  <a:pt x="585955" y="1212226"/>
                </a:cubicBezTo>
                <a:cubicBezTo>
                  <a:pt x="430339" y="1298008"/>
                  <a:pt x="258384" y="1350001"/>
                  <a:pt x="81311" y="1364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0"/>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7" name="Google Shape;347;p20"/>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48" name="Google Shape;348;p20"/>
          <p:cNvSpPr/>
          <p:nvPr/>
        </p:nvSpPr>
        <p:spPr>
          <a:xfrm rot="4871988">
            <a:off x="-209234" y="166283"/>
            <a:ext cx="972158" cy="718164"/>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0"/>
          <p:cNvSpPr/>
          <p:nvPr/>
        </p:nvSpPr>
        <p:spPr>
          <a:xfrm flipH="1">
            <a:off x="10487827" y="5649970"/>
            <a:ext cx="1292314" cy="1042826"/>
          </a:xfrm>
          <a:custGeom>
            <a:rect b="b" l="l" r="r" t="t"/>
            <a:pathLst>
              <a:path extrusionOk="0" h="405769" w="502846">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39" name="Shape 39"/>
        <p:cNvGrpSpPr/>
        <p:nvPr/>
      </p:nvGrpSpPr>
      <p:grpSpPr>
        <a:xfrm>
          <a:off x="0" y="0"/>
          <a:ext cx="0" cy="0"/>
          <a:chOff x="0" y="0"/>
          <a:chExt cx="0" cy="0"/>
        </a:xfrm>
      </p:grpSpPr>
      <p:sp>
        <p:nvSpPr>
          <p:cNvPr id="40" name="Google Shape;40;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50" name="Shape 350"/>
        <p:cNvGrpSpPr/>
        <p:nvPr/>
      </p:nvGrpSpPr>
      <p:grpSpPr>
        <a:xfrm>
          <a:off x="0" y="0"/>
          <a:ext cx="0" cy="0"/>
          <a:chOff x="0" y="0"/>
          <a:chExt cx="0" cy="0"/>
        </a:xfrm>
      </p:grpSpPr>
      <p:sp>
        <p:nvSpPr>
          <p:cNvPr id="351" name="Google Shape;351;p21"/>
          <p:cNvSpPr/>
          <p:nvPr/>
        </p:nvSpPr>
        <p:spPr>
          <a:xfrm>
            <a:off x="2240450" y="1086700"/>
            <a:ext cx="7718404" cy="3710814"/>
          </a:xfrm>
          <a:custGeom>
            <a:rect b="b" l="l" r="r" t="t"/>
            <a:pathLst>
              <a:path extrusionOk="0" h="1144430" w="1695421">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52" name="Google Shape;352;p21"/>
          <p:cNvSpPr/>
          <p:nvPr/>
        </p:nvSpPr>
        <p:spPr>
          <a:xfrm>
            <a:off x="5200637" y="5940625"/>
            <a:ext cx="1790796" cy="1391863"/>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1"/>
          <p:cNvSpPr/>
          <p:nvPr/>
        </p:nvSpPr>
        <p:spPr>
          <a:xfrm>
            <a:off x="4895238" y="5559825"/>
            <a:ext cx="2401577" cy="1715919"/>
          </a:xfrm>
          <a:custGeom>
            <a:rect b="b" l="l" r="r" t="t"/>
            <a:pathLst>
              <a:path extrusionOk="0" h="1163335" w="1670662">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1"/>
          <p:cNvSpPr/>
          <p:nvPr/>
        </p:nvSpPr>
        <p:spPr>
          <a:xfrm>
            <a:off x="4673713" y="5220238"/>
            <a:ext cx="2844632" cy="1957258"/>
          </a:xfrm>
          <a:custGeom>
            <a:rect b="b" l="l" r="r" t="t"/>
            <a:pathLst>
              <a:path extrusionOk="0" h="1441811" w="2175627">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5" name="Google Shape;355;p21"/>
          <p:cNvGrpSpPr/>
          <p:nvPr/>
        </p:nvGrpSpPr>
        <p:grpSpPr>
          <a:xfrm rot="3120626">
            <a:off x="2140698" y="1558902"/>
            <a:ext cx="358018" cy="335911"/>
            <a:chOff x="2495301" y="1749451"/>
            <a:chExt cx="358028" cy="335921"/>
          </a:xfrm>
        </p:grpSpPr>
        <p:sp>
          <p:nvSpPr>
            <p:cNvPr id="356" name="Google Shape;356;p21"/>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1"/>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1"/>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1"/>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0" name="Google Shape;360;p21"/>
          <p:cNvGrpSpPr/>
          <p:nvPr/>
        </p:nvGrpSpPr>
        <p:grpSpPr>
          <a:xfrm rot="3120626">
            <a:off x="2563623" y="1683002"/>
            <a:ext cx="358018" cy="335911"/>
            <a:chOff x="2495301" y="1749451"/>
            <a:chExt cx="358028" cy="335921"/>
          </a:xfrm>
        </p:grpSpPr>
        <p:sp>
          <p:nvSpPr>
            <p:cNvPr id="361" name="Google Shape;361;p21"/>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1"/>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1"/>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1"/>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5" name="Google Shape;365;p21"/>
          <p:cNvGrpSpPr/>
          <p:nvPr/>
        </p:nvGrpSpPr>
        <p:grpSpPr>
          <a:xfrm rot="-8363512">
            <a:off x="2465386" y="1231561"/>
            <a:ext cx="358038" cy="335930"/>
            <a:chOff x="2495301" y="1749451"/>
            <a:chExt cx="358028" cy="335921"/>
          </a:xfrm>
        </p:grpSpPr>
        <p:sp>
          <p:nvSpPr>
            <p:cNvPr id="366" name="Google Shape;366;p21"/>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1"/>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1"/>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21"/>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0" name="Google Shape;370;p21"/>
          <p:cNvGrpSpPr/>
          <p:nvPr/>
        </p:nvGrpSpPr>
        <p:grpSpPr>
          <a:xfrm rot="3120626">
            <a:off x="9182673" y="4155102"/>
            <a:ext cx="358018" cy="335911"/>
            <a:chOff x="2495301" y="1749451"/>
            <a:chExt cx="358028" cy="335921"/>
          </a:xfrm>
        </p:grpSpPr>
        <p:sp>
          <p:nvSpPr>
            <p:cNvPr id="371" name="Google Shape;371;p21"/>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1"/>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1"/>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21"/>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5" name="Google Shape;375;p21"/>
          <p:cNvGrpSpPr/>
          <p:nvPr/>
        </p:nvGrpSpPr>
        <p:grpSpPr>
          <a:xfrm rot="3120626">
            <a:off x="9605598" y="4279202"/>
            <a:ext cx="358018" cy="335911"/>
            <a:chOff x="2495301" y="1749451"/>
            <a:chExt cx="358028" cy="335921"/>
          </a:xfrm>
        </p:grpSpPr>
        <p:sp>
          <p:nvSpPr>
            <p:cNvPr id="376" name="Google Shape;376;p21"/>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21"/>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21"/>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21"/>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0" name="Google Shape;380;p21"/>
          <p:cNvGrpSpPr/>
          <p:nvPr/>
        </p:nvGrpSpPr>
        <p:grpSpPr>
          <a:xfrm rot="-8363512">
            <a:off x="9507361" y="3827761"/>
            <a:ext cx="358038" cy="335930"/>
            <a:chOff x="2495301" y="1749451"/>
            <a:chExt cx="358028" cy="335921"/>
          </a:xfrm>
        </p:grpSpPr>
        <p:sp>
          <p:nvSpPr>
            <p:cNvPr id="381" name="Google Shape;381;p21"/>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21"/>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21"/>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21"/>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5" name="Google Shape;385;p21"/>
          <p:cNvSpPr/>
          <p:nvPr/>
        </p:nvSpPr>
        <p:spPr>
          <a:xfrm flipH="1" rot="-7429286">
            <a:off x="11136629"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21"/>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pic>
        <p:nvPicPr>
          <p:cNvPr id="387" name="Google Shape;387;p21"/>
          <p:cNvPicPr preferRelativeResize="0"/>
          <p:nvPr/>
        </p:nvPicPr>
        <p:blipFill rotWithShape="1">
          <a:blip r:embed="rId2">
            <a:alphaModFix amt="79000"/>
          </a:blip>
          <a:srcRect b="0" l="12671" r="0" t="0"/>
          <a:stretch/>
        </p:blipFill>
        <p:spPr>
          <a:xfrm flipH="1" rot="4983019">
            <a:off x="7458999" y="319275"/>
            <a:ext cx="1050001" cy="1202351"/>
          </a:xfrm>
          <a:prstGeom prst="rect">
            <a:avLst/>
          </a:prstGeom>
          <a:noFill/>
          <a:ln>
            <a:noFill/>
          </a:ln>
        </p:spPr>
      </p:pic>
      <p:sp>
        <p:nvSpPr>
          <p:cNvPr id="388" name="Google Shape;388;p21"/>
          <p:cNvSpPr txBox="1"/>
          <p:nvPr>
            <p:ph idx="1" type="subTitle"/>
          </p:nvPr>
        </p:nvSpPr>
        <p:spPr>
          <a:xfrm>
            <a:off x="3305225" y="2775350"/>
            <a:ext cx="55815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lgn="ctr">
              <a:spcBef>
                <a:spcPts val="2100"/>
              </a:spcBef>
              <a:spcAft>
                <a:spcPts val="0"/>
              </a:spcAft>
              <a:buSzPts val="2100"/>
              <a:buNone/>
              <a:defRPr b="1" sz="2100"/>
            </a:lvl2pPr>
            <a:lvl3pPr lvl="2" rtl="0" algn="ctr">
              <a:spcBef>
                <a:spcPts val="2100"/>
              </a:spcBef>
              <a:spcAft>
                <a:spcPts val="0"/>
              </a:spcAft>
              <a:buSzPts val="2100"/>
              <a:buNone/>
              <a:defRPr b="1" sz="2100"/>
            </a:lvl3pPr>
            <a:lvl4pPr lvl="3" rtl="0" algn="ctr">
              <a:spcBef>
                <a:spcPts val="2100"/>
              </a:spcBef>
              <a:spcAft>
                <a:spcPts val="0"/>
              </a:spcAft>
              <a:buSzPts val="2100"/>
              <a:buNone/>
              <a:defRPr b="1" sz="2100"/>
            </a:lvl4pPr>
            <a:lvl5pPr lvl="4" rtl="0" algn="ctr">
              <a:spcBef>
                <a:spcPts val="2100"/>
              </a:spcBef>
              <a:spcAft>
                <a:spcPts val="0"/>
              </a:spcAft>
              <a:buSzPts val="2100"/>
              <a:buNone/>
              <a:defRPr b="1" sz="2100"/>
            </a:lvl5pPr>
            <a:lvl6pPr lvl="5" rtl="0" algn="ctr">
              <a:spcBef>
                <a:spcPts val="2100"/>
              </a:spcBef>
              <a:spcAft>
                <a:spcPts val="0"/>
              </a:spcAft>
              <a:buSzPts val="2100"/>
              <a:buNone/>
              <a:defRPr b="1" sz="2100"/>
            </a:lvl6pPr>
            <a:lvl7pPr lvl="6" rtl="0" algn="ctr">
              <a:spcBef>
                <a:spcPts val="2100"/>
              </a:spcBef>
              <a:spcAft>
                <a:spcPts val="0"/>
              </a:spcAft>
              <a:buSzPts val="2100"/>
              <a:buNone/>
              <a:defRPr b="1" sz="2100"/>
            </a:lvl7pPr>
            <a:lvl8pPr lvl="7" rtl="0" algn="ctr">
              <a:spcBef>
                <a:spcPts val="2100"/>
              </a:spcBef>
              <a:spcAft>
                <a:spcPts val="0"/>
              </a:spcAft>
              <a:buSzPts val="2100"/>
              <a:buNone/>
              <a:defRPr b="1" sz="2100"/>
            </a:lvl8pPr>
            <a:lvl9pPr lvl="8" rtl="0" algn="ctr">
              <a:spcBef>
                <a:spcPts val="2100"/>
              </a:spcBef>
              <a:spcAft>
                <a:spcPts val="2100"/>
              </a:spcAft>
              <a:buSzPts val="2100"/>
              <a:buNone/>
              <a:defRPr b="1" sz="2100"/>
            </a:lvl9pPr>
          </a:lstStyle>
          <a:p/>
        </p:txBody>
      </p:sp>
      <p:sp>
        <p:nvSpPr>
          <p:cNvPr id="389" name="Google Shape;389;p21"/>
          <p:cNvSpPr txBox="1"/>
          <p:nvPr>
            <p:ph type="title"/>
          </p:nvPr>
        </p:nvSpPr>
        <p:spPr>
          <a:xfrm>
            <a:off x="3305225" y="1918700"/>
            <a:ext cx="5581500" cy="763500"/>
          </a:xfrm>
          <a:prstGeom prst="rect">
            <a:avLst/>
          </a:prstGeom>
        </p:spPr>
        <p:txBody>
          <a:bodyPr anchorCtr="0" anchor="b"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7000"/>
              <a:buFont typeface="Aldrich"/>
              <a:buNone/>
              <a:defRPr sz="7000"/>
            </a:lvl1pPr>
            <a:lvl2pPr lvl="1"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90" name="Google Shape;390;p21"/>
          <p:cNvSpPr txBox="1"/>
          <p:nvPr>
            <p:ph idx="2" type="body"/>
          </p:nvPr>
        </p:nvSpPr>
        <p:spPr>
          <a:xfrm>
            <a:off x="3305275" y="3259150"/>
            <a:ext cx="5581500" cy="1341600"/>
          </a:xfrm>
          <a:prstGeom prst="rect">
            <a:avLst/>
          </a:prstGeom>
        </p:spPr>
        <p:txBody>
          <a:bodyPr anchorCtr="0" anchor="t" bIns="121900" lIns="121900" spcFirstLastPara="1" rIns="121900" wrap="square" tIns="121900">
            <a:noAutofit/>
          </a:bodyPr>
          <a:lstStyle>
            <a:lvl1pPr indent="-349250" lvl="0" marL="457200" algn="ctr">
              <a:lnSpc>
                <a:spcPct val="100000"/>
              </a:lnSpc>
              <a:spcBef>
                <a:spcPts val="0"/>
              </a:spcBef>
              <a:spcAft>
                <a:spcPts val="0"/>
              </a:spcAft>
              <a:buSzPts val="1900"/>
              <a:buChar char="●"/>
              <a:defRPr/>
            </a:lvl1pPr>
            <a:lvl2pPr indent="-349250" lvl="1" marL="914400" algn="ctr">
              <a:lnSpc>
                <a:spcPct val="100000"/>
              </a:lnSpc>
              <a:spcBef>
                <a:spcPts val="0"/>
              </a:spcBef>
              <a:spcAft>
                <a:spcPts val="0"/>
              </a:spcAft>
              <a:buSzPts val="1900"/>
              <a:buChar char="○"/>
              <a:defRPr/>
            </a:lvl2pPr>
            <a:lvl3pPr indent="-349250" lvl="2" marL="1371600" algn="ctr">
              <a:lnSpc>
                <a:spcPct val="100000"/>
              </a:lnSpc>
              <a:spcBef>
                <a:spcPts val="0"/>
              </a:spcBef>
              <a:spcAft>
                <a:spcPts val="0"/>
              </a:spcAft>
              <a:buSzPts val="1900"/>
              <a:buChar char="■"/>
              <a:defRPr/>
            </a:lvl3pPr>
            <a:lvl4pPr indent="-349250" lvl="3" marL="1828800" algn="ctr">
              <a:lnSpc>
                <a:spcPct val="100000"/>
              </a:lnSpc>
              <a:spcBef>
                <a:spcPts val="0"/>
              </a:spcBef>
              <a:spcAft>
                <a:spcPts val="0"/>
              </a:spcAft>
              <a:buSzPts val="1900"/>
              <a:buChar char="●"/>
              <a:defRPr/>
            </a:lvl4pPr>
            <a:lvl5pPr indent="-349250" lvl="4" marL="2286000" algn="ctr">
              <a:lnSpc>
                <a:spcPct val="100000"/>
              </a:lnSpc>
              <a:spcBef>
                <a:spcPts val="0"/>
              </a:spcBef>
              <a:spcAft>
                <a:spcPts val="0"/>
              </a:spcAft>
              <a:buSzPts val="1900"/>
              <a:buChar char="○"/>
              <a:defRPr/>
            </a:lvl5pPr>
            <a:lvl6pPr indent="-349250" lvl="5" marL="2743200" algn="ctr">
              <a:lnSpc>
                <a:spcPct val="100000"/>
              </a:lnSpc>
              <a:spcBef>
                <a:spcPts val="0"/>
              </a:spcBef>
              <a:spcAft>
                <a:spcPts val="0"/>
              </a:spcAft>
              <a:buSzPts val="1900"/>
              <a:buChar char="■"/>
              <a:defRPr/>
            </a:lvl6pPr>
            <a:lvl7pPr indent="-349250" lvl="6" marL="3200400" algn="ctr">
              <a:lnSpc>
                <a:spcPct val="100000"/>
              </a:lnSpc>
              <a:spcBef>
                <a:spcPts val="0"/>
              </a:spcBef>
              <a:spcAft>
                <a:spcPts val="0"/>
              </a:spcAft>
              <a:buSzPts val="1900"/>
              <a:buChar char="●"/>
              <a:defRPr/>
            </a:lvl7pPr>
            <a:lvl8pPr indent="-349250" lvl="7" marL="3657600" algn="ctr">
              <a:lnSpc>
                <a:spcPct val="100000"/>
              </a:lnSpc>
              <a:spcBef>
                <a:spcPts val="0"/>
              </a:spcBef>
              <a:spcAft>
                <a:spcPts val="0"/>
              </a:spcAft>
              <a:buSzPts val="1900"/>
              <a:buChar char="○"/>
              <a:defRPr/>
            </a:lvl8pPr>
            <a:lvl9pPr indent="-349250" lvl="8" marL="4114800" algn="ctr">
              <a:lnSpc>
                <a:spcPct val="100000"/>
              </a:lnSpc>
              <a:spcBef>
                <a:spcPts val="0"/>
              </a:spcBef>
              <a:spcAft>
                <a:spcPts val="0"/>
              </a:spcAft>
              <a:buSzPts val="19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rning Meeting">
  <p:cSld name="CUSTOM_21">
    <p:spTree>
      <p:nvGrpSpPr>
        <p:cNvPr id="391" name="Shape 391"/>
        <p:cNvGrpSpPr/>
        <p:nvPr/>
      </p:nvGrpSpPr>
      <p:grpSpPr>
        <a:xfrm>
          <a:off x="0" y="0"/>
          <a:ext cx="0" cy="0"/>
          <a:chOff x="0" y="0"/>
          <a:chExt cx="0" cy="0"/>
        </a:xfrm>
      </p:grpSpPr>
      <p:sp>
        <p:nvSpPr>
          <p:cNvPr id="392" name="Google Shape;392;p22"/>
          <p:cNvSpPr/>
          <p:nvPr/>
        </p:nvSpPr>
        <p:spPr>
          <a:xfrm>
            <a:off x="607175" y="1642675"/>
            <a:ext cx="3386603" cy="2320332"/>
          </a:xfrm>
          <a:custGeom>
            <a:rect b="b" l="l" r="r" t="t"/>
            <a:pathLst>
              <a:path extrusionOk="0" h="1144430" w="1695421">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93" name="Google Shape;393;p22"/>
          <p:cNvSpPr/>
          <p:nvPr/>
        </p:nvSpPr>
        <p:spPr>
          <a:xfrm>
            <a:off x="5200637" y="5940625"/>
            <a:ext cx="1790796" cy="1391863"/>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22"/>
          <p:cNvSpPr/>
          <p:nvPr/>
        </p:nvSpPr>
        <p:spPr>
          <a:xfrm>
            <a:off x="4895238" y="5559825"/>
            <a:ext cx="2401577" cy="1715919"/>
          </a:xfrm>
          <a:custGeom>
            <a:rect b="b" l="l" r="r" t="t"/>
            <a:pathLst>
              <a:path extrusionOk="0" h="1163335" w="1670662">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22"/>
          <p:cNvSpPr/>
          <p:nvPr/>
        </p:nvSpPr>
        <p:spPr>
          <a:xfrm>
            <a:off x="4673713" y="5220238"/>
            <a:ext cx="2844632" cy="1957258"/>
          </a:xfrm>
          <a:custGeom>
            <a:rect b="b" l="l" r="r" t="t"/>
            <a:pathLst>
              <a:path extrusionOk="0" h="1441811" w="2175627">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22"/>
          <p:cNvSpPr/>
          <p:nvPr/>
        </p:nvSpPr>
        <p:spPr>
          <a:xfrm>
            <a:off x="4339425" y="1971325"/>
            <a:ext cx="3178914" cy="3001268"/>
          </a:xfrm>
          <a:custGeom>
            <a:rect b="b" l="l" r="r" t="t"/>
            <a:pathLst>
              <a:path extrusionOk="0" h="1144430" w="1695421">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97" name="Google Shape;397;p22"/>
          <p:cNvSpPr/>
          <p:nvPr/>
        </p:nvSpPr>
        <p:spPr>
          <a:xfrm rot="-5400000">
            <a:off x="7752656" y="2224291"/>
            <a:ext cx="4247030" cy="3730842"/>
          </a:xfrm>
          <a:custGeom>
            <a:rect b="b" l="l" r="r" t="t"/>
            <a:pathLst>
              <a:path extrusionOk="0" h="1144430" w="1695421">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98" name="Google Shape;398;p22"/>
          <p:cNvSpPr txBox="1"/>
          <p:nvPr>
            <p:ph type="title"/>
          </p:nvPr>
        </p:nvSpPr>
        <p:spPr>
          <a:xfrm>
            <a:off x="248550" y="244825"/>
            <a:ext cx="117111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99" name="Google Shape;399;p22"/>
          <p:cNvSpPr/>
          <p:nvPr/>
        </p:nvSpPr>
        <p:spPr>
          <a:xfrm>
            <a:off x="607175" y="4820803"/>
            <a:ext cx="3386603" cy="1759561"/>
          </a:xfrm>
          <a:custGeom>
            <a:rect b="b" l="l" r="r" t="t"/>
            <a:pathLst>
              <a:path extrusionOk="0" h="1144430" w="1695421">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00" name="Google Shape;400;p22"/>
          <p:cNvSpPr/>
          <p:nvPr/>
        </p:nvSpPr>
        <p:spPr>
          <a:xfrm>
            <a:off x="925575" y="1252725"/>
            <a:ext cx="2749812" cy="557613"/>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2"/>
          <p:cNvSpPr/>
          <p:nvPr/>
        </p:nvSpPr>
        <p:spPr>
          <a:xfrm>
            <a:off x="4468163" y="1264325"/>
            <a:ext cx="2749812" cy="557613"/>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22"/>
          <p:cNvSpPr/>
          <p:nvPr/>
        </p:nvSpPr>
        <p:spPr>
          <a:xfrm>
            <a:off x="925563" y="4191525"/>
            <a:ext cx="2749812" cy="557613"/>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22"/>
          <p:cNvSpPr/>
          <p:nvPr/>
        </p:nvSpPr>
        <p:spPr>
          <a:xfrm>
            <a:off x="8418913" y="1264325"/>
            <a:ext cx="2749812" cy="557613"/>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2"/>
          <p:cNvSpPr/>
          <p:nvPr/>
        </p:nvSpPr>
        <p:spPr>
          <a:xfrm flipH="1" rot="-7429286">
            <a:off x="11136629"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2"/>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06" name="Google Shape;406;p22"/>
          <p:cNvSpPr/>
          <p:nvPr/>
        </p:nvSpPr>
        <p:spPr>
          <a:xfrm flipH="1">
            <a:off x="11373544" y="55598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5"/>
          </a:solidFill>
          <a:ln cap="rnd"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2"/>
          <p:cNvSpPr/>
          <p:nvPr/>
        </p:nvSpPr>
        <p:spPr>
          <a:xfrm flipH="1">
            <a:off x="11416219" y="55598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08" name="Google Shape;408;p22"/>
          <p:cNvSpPr/>
          <p:nvPr/>
        </p:nvSpPr>
        <p:spPr>
          <a:xfrm flipH="1" rot="-704196">
            <a:off x="10764644" y="5952226"/>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2"/>
          </a:solid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2"/>
          <p:cNvSpPr/>
          <p:nvPr/>
        </p:nvSpPr>
        <p:spPr>
          <a:xfrm flipH="1" rot="-704196">
            <a:off x="10801428" y="5944575"/>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410" name="Google Shape;410;p22"/>
          <p:cNvGrpSpPr/>
          <p:nvPr/>
        </p:nvGrpSpPr>
        <p:grpSpPr>
          <a:xfrm rot="3120626">
            <a:off x="7760573" y="5224202"/>
            <a:ext cx="358018" cy="335911"/>
            <a:chOff x="2495301" y="1749451"/>
            <a:chExt cx="358028" cy="335921"/>
          </a:xfrm>
        </p:grpSpPr>
        <p:sp>
          <p:nvSpPr>
            <p:cNvPr id="411" name="Google Shape;411;p22"/>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2"/>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2"/>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2"/>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5" name="Google Shape;415;p22"/>
          <p:cNvGrpSpPr/>
          <p:nvPr/>
        </p:nvGrpSpPr>
        <p:grpSpPr>
          <a:xfrm rot="3120626">
            <a:off x="8183498" y="5348302"/>
            <a:ext cx="358018" cy="335911"/>
            <a:chOff x="2495301" y="1749451"/>
            <a:chExt cx="358028" cy="335921"/>
          </a:xfrm>
        </p:grpSpPr>
        <p:sp>
          <p:nvSpPr>
            <p:cNvPr id="416" name="Google Shape;416;p22"/>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2"/>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2"/>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22"/>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0" name="Google Shape;420;p22"/>
          <p:cNvGrpSpPr/>
          <p:nvPr/>
        </p:nvGrpSpPr>
        <p:grpSpPr>
          <a:xfrm rot="-8363512">
            <a:off x="8085261" y="4896861"/>
            <a:ext cx="358038" cy="335930"/>
            <a:chOff x="2495301" y="1749451"/>
            <a:chExt cx="358028" cy="335921"/>
          </a:xfrm>
        </p:grpSpPr>
        <p:sp>
          <p:nvSpPr>
            <p:cNvPr id="421" name="Google Shape;421;p22"/>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2"/>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2"/>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2"/>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5" name="Google Shape;425;p22"/>
          <p:cNvGrpSpPr/>
          <p:nvPr/>
        </p:nvGrpSpPr>
        <p:grpSpPr>
          <a:xfrm rot="-8670537">
            <a:off x="4671648" y="4526945"/>
            <a:ext cx="358103" cy="1075775"/>
            <a:chOff x="5847863" y="4281335"/>
            <a:chExt cx="358150" cy="1075915"/>
          </a:xfrm>
        </p:grpSpPr>
        <p:sp>
          <p:nvSpPr>
            <p:cNvPr id="426" name="Google Shape;426;p22"/>
            <p:cNvSpPr/>
            <p:nvPr/>
          </p:nvSpPr>
          <p:spPr>
            <a:xfrm>
              <a:off x="5888440" y="4281335"/>
              <a:ext cx="317573" cy="1046246"/>
            </a:xfrm>
            <a:custGeom>
              <a:rect b="b" l="l" r="r" t="t"/>
              <a:pathLst>
                <a:path extrusionOk="0" h="391486" w="11883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22"/>
            <p:cNvSpPr/>
            <p:nvPr/>
          </p:nvSpPr>
          <p:spPr>
            <a:xfrm>
              <a:off x="5847863" y="5204549"/>
              <a:ext cx="145229" cy="152701"/>
            </a:xfrm>
            <a:custGeom>
              <a:rect b="b" l="l" r="r" t="t"/>
              <a:pathLst>
                <a:path extrusionOk="0" h="57138" w="54342">
                  <a:moveTo>
                    <a:pt x="7960" y="23178"/>
                  </a:moveTo>
                  <a:lnTo>
                    <a:pt x="-56" y="17212"/>
                  </a:lnTo>
                  <a:lnTo>
                    <a:pt x="54286" y="57852"/>
                  </a:lnTo>
                  <a:lnTo>
                    <a:pt x="52608" y="714"/>
                  </a:ln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2">
    <p:spTree>
      <p:nvGrpSpPr>
        <p:cNvPr id="428" name="Shape 428"/>
        <p:cNvGrpSpPr/>
        <p:nvPr/>
      </p:nvGrpSpPr>
      <p:grpSpPr>
        <a:xfrm>
          <a:off x="0" y="0"/>
          <a:ext cx="0" cy="0"/>
          <a:chOff x="0" y="0"/>
          <a:chExt cx="0" cy="0"/>
        </a:xfrm>
      </p:grpSpPr>
      <p:sp>
        <p:nvSpPr>
          <p:cNvPr id="429" name="Google Shape;429;p23"/>
          <p:cNvSpPr/>
          <p:nvPr/>
        </p:nvSpPr>
        <p:spPr>
          <a:xfrm>
            <a:off x="549850" y="436800"/>
            <a:ext cx="11092292" cy="5527597"/>
          </a:xfrm>
          <a:custGeom>
            <a:rect b="b" l="l" r="r" t="t"/>
            <a:pathLst>
              <a:path extrusionOk="0" h="1144430" w="1695421">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30" name="Google Shape;430;p23"/>
          <p:cNvSpPr/>
          <p:nvPr/>
        </p:nvSpPr>
        <p:spPr>
          <a:xfrm>
            <a:off x="1950450" y="305500"/>
            <a:ext cx="8291099" cy="982730"/>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23"/>
          <p:cNvSpPr/>
          <p:nvPr/>
        </p:nvSpPr>
        <p:spPr>
          <a:xfrm flipH="1" rot="-7429286">
            <a:off x="11136629"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3"/>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33" name="Google Shape;433;p23"/>
          <p:cNvSpPr/>
          <p:nvPr/>
        </p:nvSpPr>
        <p:spPr>
          <a:xfrm flipH="1">
            <a:off x="11373544" y="55598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5"/>
          </a:solidFill>
          <a:ln cap="rnd"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3"/>
          <p:cNvSpPr/>
          <p:nvPr/>
        </p:nvSpPr>
        <p:spPr>
          <a:xfrm flipH="1">
            <a:off x="11416219" y="55598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35" name="Google Shape;435;p23"/>
          <p:cNvSpPr/>
          <p:nvPr/>
        </p:nvSpPr>
        <p:spPr>
          <a:xfrm flipH="1" rot="-704196">
            <a:off x="10764644" y="5952226"/>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2"/>
          </a:solid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23"/>
          <p:cNvSpPr/>
          <p:nvPr/>
        </p:nvSpPr>
        <p:spPr>
          <a:xfrm flipH="1" rot="-704196">
            <a:off x="10801428" y="5944575"/>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437" name="Google Shape;437;p23"/>
          <p:cNvGrpSpPr/>
          <p:nvPr/>
        </p:nvGrpSpPr>
        <p:grpSpPr>
          <a:xfrm rot="3120626">
            <a:off x="485773" y="4968452"/>
            <a:ext cx="358018" cy="335911"/>
            <a:chOff x="2495301" y="1749451"/>
            <a:chExt cx="358028" cy="335921"/>
          </a:xfrm>
        </p:grpSpPr>
        <p:sp>
          <p:nvSpPr>
            <p:cNvPr id="438" name="Google Shape;438;p23"/>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23"/>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23"/>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23"/>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2" name="Google Shape;442;p23"/>
          <p:cNvGrpSpPr/>
          <p:nvPr/>
        </p:nvGrpSpPr>
        <p:grpSpPr>
          <a:xfrm rot="3120626">
            <a:off x="908698" y="5092552"/>
            <a:ext cx="358018" cy="335911"/>
            <a:chOff x="2495301" y="1749451"/>
            <a:chExt cx="358028" cy="335921"/>
          </a:xfrm>
        </p:grpSpPr>
        <p:sp>
          <p:nvSpPr>
            <p:cNvPr id="443" name="Google Shape;443;p23"/>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23"/>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3"/>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3"/>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7" name="Google Shape;447;p23"/>
          <p:cNvGrpSpPr/>
          <p:nvPr/>
        </p:nvGrpSpPr>
        <p:grpSpPr>
          <a:xfrm rot="-8363512">
            <a:off x="810461" y="4641111"/>
            <a:ext cx="358038" cy="335930"/>
            <a:chOff x="2495301" y="1749451"/>
            <a:chExt cx="358028" cy="335921"/>
          </a:xfrm>
        </p:grpSpPr>
        <p:sp>
          <p:nvSpPr>
            <p:cNvPr id="448" name="Google Shape;448;p23"/>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23"/>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3"/>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23"/>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2" name="Google Shape;452;p23"/>
          <p:cNvSpPr/>
          <p:nvPr/>
        </p:nvSpPr>
        <p:spPr>
          <a:xfrm>
            <a:off x="591475" y="5703670"/>
            <a:ext cx="1292314" cy="1042826"/>
          </a:xfrm>
          <a:custGeom>
            <a:rect b="b" l="l" r="r" t="t"/>
            <a:pathLst>
              <a:path extrusionOk="0" h="405769" w="502846">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3"/>
          <p:cNvSpPr/>
          <p:nvPr/>
        </p:nvSpPr>
        <p:spPr>
          <a:xfrm>
            <a:off x="5333108" y="6081505"/>
            <a:ext cx="1508191" cy="1160996"/>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3"/>
          <p:cNvSpPr/>
          <p:nvPr/>
        </p:nvSpPr>
        <p:spPr>
          <a:xfrm>
            <a:off x="4976689" y="5721776"/>
            <a:ext cx="2184391" cy="1521061"/>
          </a:xfrm>
          <a:custGeom>
            <a:rect b="b" l="l" r="r" t="t"/>
            <a:pathLst>
              <a:path extrusionOk="0" h="1163335" w="1670662">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3"/>
          <p:cNvSpPr/>
          <p:nvPr/>
        </p:nvSpPr>
        <p:spPr>
          <a:xfrm>
            <a:off x="4673687" y="5358702"/>
            <a:ext cx="2844632" cy="1885168"/>
          </a:xfrm>
          <a:custGeom>
            <a:rect b="b" l="l" r="r" t="t"/>
            <a:pathLst>
              <a:path extrusionOk="0" h="1441811" w="2175627">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23"/>
          <p:cNvSpPr/>
          <p:nvPr/>
        </p:nvSpPr>
        <p:spPr>
          <a:xfrm>
            <a:off x="5667762" y="6452726"/>
            <a:ext cx="856468" cy="717020"/>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5"/>
          </a:solidFill>
          <a:ln cap="flat" cmpd="sng" w="762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457" name="Shape 457"/>
        <p:cNvGrpSpPr/>
        <p:nvPr/>
      </p:nvGrpSpPr>
      <p:grpSpPr>
        <a:xfrm>
          <a:off x="0" y="0"/>
          <a:ext cx="0" cy="0"/>
          <a:chOff x="0" y="0"/>
          <a:chExt cx="0" cy="0"/>
        </a:xfrm>
      </p:grpSpPr>
      <p:grpSp>
        <p:nvGrpSpPr>
          <p:cNvPr id="458" name="Google Shape;458;p24"/>
          <p:cNvGrpSpPr/>
          <p:nvPr/>
        </p:nvGrpSpPr>
        <p:grpSpPr>
          <a:xfrm>
            <a:off x="0" y="0"/>
            <a:ext cx="12192000" cy="6858000"/>
            <a:chOff x="0" y="0"/>
            <a:chExt cx="12192000" cy="6858000"/>
          </a:xfrm>
        </p:grpSpPr>
        <p:sp>
          <p:nvSpPr>
            <p:cNvPr id="459" name="Google Shape;459;p2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461" name="Google Shape;461;p24"/>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462" name="Google Shape;462;p24">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463" name="Google Shape;463;p24">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464" name="Google Shape;464;p24">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465" name="Google Shape;465;p24">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466" name="Google Shape;466;p2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467" name="Google Shape;467;p24"/>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bg>
      <p:bgPr>
        <a:solidFill>
          <a:schemeClr val="accent4"/>
        </a:solidFill>
      </p:bgPr>
    </p:bg>
    <p:spTree>
      <p:nvGrpSpPr>
        <p:cNvPr id="41" name="Shape 41"/>
        <p:cNvGrpSpPr/>
        <p:nvPr/>
      </p:nvGrpSpPr>
      <p:grpSpPr>
        <a:xfrm>
          <a:off x="0" y="0"/>
          <a:ext cx="0" cy="0"/>
          <a:chOff x="0" y="0"/>
          <a:chExt cx="0" cy="0"/>
        </a:xfrm>
      </p:grpSpPr>
      <p:sp>
        <p:nvSpPr>
          <p:cNvPr id="42" name="Google Shape;42;p4"/>
          <p:cNvSpPr txBox="1"/>
          <p:nvPr>
            <p:ph type="title"/>
          </p:nvPr>
        </p:nvSpPr>
        <p:spPr>
          <a:xfrm>
            <a:off x="2069274" y="2719975"/>
            <a:ext cx="8053500" cy="13248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7000"/>
              <a:buFont typeface="Aldrich"/>
              <a:buNone/>
              <a:defRPr sz="7000"/>
            </a:lvl1pPr>
            <a:lvl2pPr lvl="1"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43" name="Google Shape;43;p4"/>
          <p:cNvSpPr txBox="1"/>
          <p:nvPr>
            <p:ph idx="1" type="body"/>
          </p:nvPr>
        </p:nvSpPr>
        <p:spPr>
          <a:xfrm>
            <a:off x="2069236" y="4124275"/>
            <a:ext cx="8053500" cy="22359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4" name="Google Shape;44;p4"/>
          <p:cNvSpPr/>
          <p:nvPr/>
        </p:nvSpPr>
        <p:spPr>
          <a:xfrm flipH="1" rot="-7429286">
            <a:off x="11136629"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4"/>
          <p:cNvSpPr/>
          <p:nvPr/>
        </p:nvSpPr>
        <p:spPr>
          <a:xfrm>
            <a:off x="4216676" y="6210778"/>
            <a:ext cx="4037142" cy="2317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4"/>
          <p:cNvSpPr/>
          <p:nvPr/>
        </p:nvSpPr>
        <p:spPr>
          <a:xfrm>
            <a:off x="4902661" y="6338244"/>
            <a:ext cx="2724772" cy="208413"/>
          </a:xfrm>
          <a:custGeom>
            <a:rect b="b" l="l" r="r" t="t"/>
            <a:pathLst>
              <a:path extrusionOk="0" h="86032" w="1124777">
                <a:moveTo>
                  <a:pt x="-56" y="86746"/>
                </a:moveTo>
                <a:cubicBezTo>
                  <a:pt x="369218" y="7088"/>
                  <a:pt x="748261" y="-17445"/>
                  <a:pt x="1124721" y="13948"/>
                </a:cubicBezTo>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48" name="Shape 48"/>
        <p:cNvGrpSpPr/>
        <p:nvPr/>
      </p:nvGrpSpPr>
      <p:grpSpPr>
        <a:xfrm>
          <a:off x="0" y="0"/>
          <a:ext cx="0" cy="0"/>
          <a:chOff x="0" y="0"/>
          <a:chExt cx="0" cy="0"/>
        </a:xfrm>
      </p:grpSpPr>
      <p:sp>
        <p:nvSpPr>
          <p:cNvPr id="49" name="Google Shape;49;p5"/>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9pPr>
          </a:lstStyle>
          <a:p/>
        </p:txBody>
      </p:sp>
      <p:sp>
        <p:nvSpPr>
          <p:cNvPr id="50" name="Google Shape;50;p5"/>
          <p:cNvSpPr txBox="1"/>
          <p:nvPr>
            <p:ph idx="1" type="body"/>
          </p:nvPr>
        </p:nvSpPr>
        <p:spPr>
          <a:xfrm>
            <a:off x="720400" y="2162000"/>
            <a:ext cx="7769400" cy="3366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51" name="Google Shape;51;p5"/>
          <p:cNvSpPr/>
          <p:nvPr/>
        </p:nvSpPr>
        <p:spPr>
          <a:xfrm rot="1147042">
            <a:off x="10065592" y="5030037"/>
            <a:ext cx="769442" cy="789377"/>
          </a:xfrm>
          <a:custGeom>
            <a:rect b="b" l="l" r="r" t="t"/>
            <a:pathLst>
              <a:path extrusionOk="0" h="491594" w="503991">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flipH="1">
            <a:off x="11364769" y="2697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flipH="1" rot="-3772208">
            <a:off x="11599428" y="4123816"/>
            <a:ext cx="972589" cy="718483"/>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5" name="Google Shape;55;p5"/>
          <p:cNvSpPr/>
          <p:nvPr/>
        </p:nvSpPr>
        <p:spPr>
          <a:xfrm rot="1147042">
            <a:off x="10126567" y="5030037"/>
            <a:ext cx="769442" cy="789377"/>
          </a:xfrm>
          <a:custGeom>
            <a:rect b="b" l="l" r="r" t="t"/>
            <a:pathLst>
              <a:path extrusionOk="0" h="491594" w="503991">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56" name="Google Shape;56;p5"/>
          <p:cNvGrpSpPr/>
          <p:nvPr/>
        </p:nvGrpSpPr>
        <p:grpSpPr>
          <a:xfrm rot="-8670537">
            <a:off x="481073" y="5670895"/>
            <a:ext cx="358103" cy="1075775"/>
            <a:chOff x="5847863" y="4281335"/>
            <a:chExt cx="358150" cy="1075915"/>
          </a:xfrm>
        </p:grpSpPr>
        <p:sp>
          <p:nvSpPr>
            <p:cNvPr id="57" name="Google Shape;57;p5"/>
            <p:cNvSpPr/>
            <p:nvPr/>
          </p:nvSpPr>
          <p:spPr>
            <a:xfrm>
              <a:off x="5888440" y="4281335"/>
              <a:ext cx="317573" cy="1046246"/>
            </a:xfrm>
            <a:custGeom>
              <a:rect b="b" l="l" r="r" t="t"/>
              <a:pathLst>
                <a:path extrusionOk="0" h="391486" w="11883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5"/>
            <p:cNvSpPr/>
            <p:nvPr/>
          </p:nvSpPr>
          <p:spPr>
            <a:xfrm>
              <a:off x="5847863" y="5204549"/>
              <a:ext cx="145229" cy="152701"/>
            </a:xfrm>
            <a:custGeom>
              <a:rect b="b" l="l" r="r" t="t"/>
              <a:pathLst>
                <a:path extrusionOk="0" h="57138" w="54342">
                  <a:moveTo>
                    <a:pt x="7960" y="23178"/>
                  </a:moveTo>
                  <a:lnTo>
                    <a:pt x="-56" y="17212"/>
                  </a:lnTo>
                  <a:lnTo>
                    <a:pt x="54286" y="57852"/>
                  </a:lnTo>
                  <a:lnTo>
                    <a:pt x="52608" y="714"/>
                  </a:ln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9" name="Google Shape;59;p5"/>
          <p:cNvSpPr/>
          <p:nvPr/>
        </p:nvSpPr>
        <p:spPr>
          <a:xfrm flipH="1">
            <a:off x="11407444" y="2697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0" name="Google Shape;60;p5"/>
          <p:cNvSpPr/>
          <p:nvPr/>
        </p:nvSpPr>
        <p:spPr>
          <a:xfrm flipH="1" rot="-704196">
            <a:off x="10755869" y="662126"/>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5"/>
          <p:cNvSpPr/>
          <p:nvPr/>
        </p:nvSpPr>
        <p:spPr>
          <a:xfrm flipH="1" rot="-704196">
            <a:off x="10792653" y="654475"/>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2" name="Google Shape;62;p5"/>
          <p:cNvSpPr/>
          <p:nvPr/>
        </p:nvSpPr>
        <p:spPr>
          <a:xfrm rot="2831391">
            <a:off x="10898042" y="4692610"/>
            <a:ext cx="769442" cy="789626"/>
          </a:xfrm>
          <a:custGeom>
            <a:rect b="b" l="l" r="r" t="t"/>
            <a:pathLst>
              <a:path extrusionOk="0" h="491594" w="503991">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5"/>
          <p:cNvSpPr/>
          <p:nvPr/>
        </p:nvSpPr>
        <p:spPr>
          <a:xfrm rot="2831391">
            <a:off x="10951851" y="4721290"/>
            <a:ext cx="769442" cy="789626"/>
          </a:xfrm>
          <a:custGeom>
            <a:rect b="b" l="l" r="r" t="t"/>
            <a:pathLst>
              <a:path extrusionOk="0" h="491594" w="503991">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4" name="Google Shape;64;p5"/>
          <p:cNvSpPr/>
          <p:nvPr/>
        </p:nvSpPr>
        <p:spPr>
          <a:xfrm flipH="1" rot="-1146381">
            <a:off x="10919995" y="5584076"/>
            <a:ext cx="612046" cy="628080"/>
          </a:xfrm>
          <a:custGeom>
            <a:rect b="b" l="l" r="r" t="t"/>
            <a:pathLst>
              <a:path extrusionOk="0" h="491594" w="503991">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flipH="1" rot="-1146381">
            <a:off x="10871458" y="5584076"/>
            <a:ext cx="612046" cy="628080"/>
          </a:xfrm>
          <a:custGeom>
            <a:rect b="b" l="l" r="r" t="t"/>
            <a:pathLst>
              <a:path extrusionOk="0" h="491594" w="503991">
                <a:moveTo>
                  <a:pt x="128445" y="203014"/>
                </a:moveTo>
                <a:lnTo>
                  <a:pt x="92559" y="20693"/>
                </a:lnTo>
                <a:lnTo>
                  <a:pt x="236103" y="132546"/>
                </a:lnTo>
                <a:lnTo>
                  <a:pt x="352151" y="0"/>
                </a:lnTo>
                <a:lnTo>
                  <a:pt x="342457" y="190523"/>
                </a:lnTo>
                <a:lnTo>
                  <a:pt x="503992" y="287183"/>
                </a:lnTo>
                <a:lnTo>
                  <a:pt x="291378" y="303775"/>
                </a:lnTo>
                <a:lnTo>
                  <a:pt x="249992" y="491595"/>
                </a:lnTo>
                <a:lnTo>
                  <a:pt x="183626" y="305173"/>
                </a:lnTo>
                <a:lnTo>
                  <a:pt x="0" y="316172"/>
                </a:lnTo>
                <a:lnTo>
                  <a:pt x="128445" y="203014"/>
                </a:ln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66" name="Shape 66"/>
        <p:cNvGrpSpPr/>
        <p:nvPr/>
      </p:nvGrpSpPr>
      <p:grpSpPr>
        <a:xfrm>
          <a:off x="0" y="0"/>
          <a:ext cx="0" cy="0"/>
          <a:chOff x="0" y="0"/>
          <a:chExt cx="0" cy="0"/>
        </a:xfrm>
      </p:grpSpPr>
      <p:sp>
        <p:nvSpPr>
          <p:cNvPr id="67" name="Google Shape;67;p6"/>
          <p:cNvSpPr txBox="1"/>
          <p:nvPr>
            <p:ph idx="1" type="body"/>
          </p:nvPr>
        </p:nvSpPr>
        <p:spPr>
          <a:xfrm>
            <a:off x="2401350" y="3844150"/>
            <a:ext cx="7389300" cy="207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68" name="Google Shape;68;p6"/>
          <p:cNvSpPr txBox="1"/>
          <p:nvPr>
            <p:ph type="title"/>
          </p:nvPr>
        </p:nvSpPr>
        <p:spPr>
          <a:xfrm>
            <a:off x="2401350" y="2919700"/>
            <a:ext cx="73893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9" name="Google Shape;69;p6"/>
          <p:cNvSpPr/>
          <p:nvPr/>
        </p:nvSpPr>
        <p:spPr>
          <a:xfrm>
            <a:off x="5024675" y="676525"/>
            <a:ext cx="2398379" cy="2386671"/>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70" name="Google Shape;70;p6"/>
          <p:cNvGrpSpPr/>
          <p:nvPr/>
        </p:nvGrpSpPr>
        <p:grpSpPr>
          <a:xfrm>
            <a:off x="7091509" y="1931988"/>
            <a:ext cx="836860" cy="671185"/>
            <a:chOff x="9417497" y="1564911"/>
            <a:chExt cx="967692" cy="776116"/>
          </a:xfrm>
        </p:grpSpPr>
        <p:sp>
          <p:nvSpPr>
            <p:cNvPr id="71" name="Google Shape;71;p6"/>
            <p:cNvSpPr/>
            <p:nvPr/>
          </p:nvSpPr>
          <p:spPr>
            <a:xfrm>
              <a:off x="9921017" y="1988233"/>
              <a:ext cx="464172" cy="297268"/>
            </a:xfrm>
            <a:custGeom>
              <a:rect b="b" l="l" r="r" t="t"/>
              <a:pathLst>
                <a:path extrusionOk="0" h="141894" w="221562">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6"/>
            <p:cNvSpPr/>
            <p:nvPr/>
          </p:nvSpPr>
          <p:spPr>
            <a:xfrm>
              <a:off x="9417497" y="1564911"/>
              <a:ext cx="759789" cy="776116"/>
            </a:xfrm>
            <a:custGeom>
              <a:rect b="b" l="l" r="r" t="t"/>
              <a:pathLst>
                <a:path extrusionOk="0" h="370461" w="362668">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6"/>
            <p:cNvSpPr/>
            <p:nvPr/>
          </p:nvSpPr>
          <p:spPr>
            <a:xfrm>
              <a:off x="9696544" y="1861301"/>
              <a:ext cx="183168" cy="183168"/>
            </a:xfrm>
            <a:custGeom>
              <a:rect b="b" l="l" r="r" t="t"/>
              <a:pathLst>
                <a:path extrusionOk="0" h="87431" w="87431">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6"/>
            <p:cNvSpPr/>
            <p:nvPr/>
          </p:nvSpPr>
          <p:spPr>
            <a:xfrm>
              <a:off x="10015296" y="2057859"/>
              <a:ext cx="318886" cy="141184"/>
            </a:xfrm>
            <a:custGeom>
              <a:rect b="b" l="l" r="r" t="t"/>
              <a:pathLst>
                <a:path extrusionOk="0" h="67391" w="152213">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6"/>
            <p:cNvSpPr/>
            <p:nvPr/>
          </p:nvSpPr>
          <p:spPr>
            <a:xfrm>
              <a:off x="10118162" y="2087528"/>
              <a:ext cx="114236" cy="35248"/>
            </a:xfrm>
            <a:custGeom>
              <a:rect b="b" l="l" r="r" t="t"/>
              <a:pathLst>
                <a:path extrusionOk="0" h="16825" w="54528">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6"/>
            <p:cNvSpPr/>
            <p:nvPr/>
          </p:nvSpPr>
          <p:spPr>
            <a:xfrm>
              <a:off x="10193703" y="2136914"/>
              <a:ext cx="77134" cy="21069"/>
            </a:xfrm>
            <a:custGeom>
              <a:rect b="b" l="l" r="r" t="t"/>
              <a:pathLst>
                <a:path extrusionOk="0" h="10057" w="36818">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6"/>
            <p:cNvSpPr/>
            <p:nvPr/>
          </p:nvSpPr>
          <p:spPr>
            <a:xfrm>
              <a:off x="10153102" y="2136914"/>
              <a:ext cx="26579" cy="67174"/>
            </a:xfrm>
            <a:custGeom>
              <a:rect b="b" l="l" r="r" t="t"/>
              <a:pathLst>
                <a:path extrusionOk="0" h="32064" w="12687">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6"/>
            <p:cNvSpPr/>
            <p:nvPr/>
          </p:nvSpPr>
          <p:spPr>
            <a:xfrm>
              <a:off x="10222981" y="2166191"/>
              <a:ext cx="33524" cy="87483"/>
            </a:xfrm>
            <a:custGeom>
              <a:rect b="b" l="l" r="r" t="t"/>
              <a:pathLst>
                <a:path extrusionOk="0" h="41758" w="16002">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 name="Google Shape;79;p6"/>
          <p:cNvGrpSpPr/>
          <p:nvPr/>
        </p:nvGrpSpPr>
        <p:grpSpPr>
          <a:xfrm>
            <a:off x="4823578" y="833455"/>
            <a:ext cx="849146" cy="740193"/>
            <a:chOff x="8316334" y="844291"/>
            <a:chExt cx="981899" cy="855912"/>
          </a:xfrm>
        </p:grpSpPr>
        <p:sp>
          <p:nvSpPr>
            <p:cNvPr id="80" name="Google Shape;80;p6"/>
            <p:cNvSpPr/>
            <p:nvPr/>
          </p:nvSpPr>
          <p:spPr>
            <a:xfrm>
              <a:off x="8316334" y="1331125"/>
              <a:ext cx="420586" cy="313823"/>
            </a:xfrm>
            <a:custGeom>
              <a:rect b="b" l="l" r="r" t="t"/>
              <a:pathLst>
                <a:path extrusionOk="0" h="149796" w="200757">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6"/>
            <p:cNvSpPr/>
            <p:nvPr/>
          </p:nvSpPr>
          <p:spPr>
            <a:xfrm>
              <a:off x="8378405" y="1424459"/>
              <a:ext cx="302874" cy="171453"/>
            </a:xfrm>
            <a:custGeom>
              <a:rect b="b" l="l" r="r" t="t"/>
              <a:pathLst>
                <a:path extrusionOk="0" h="81839" w="14457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6"/>
            <p:cNvSpPr/>
            <p:nvPr/>
          </p:nvSpPr>
          <p:spPr>
            <a:xfrm>
              <a:off x="8526029" y="1469744"/>
              <a:ext cx="46222" cy="111113"/>
            </a:xfrm>
            <a:custGeom>
              <a:rect b="b" l="l" r="r" t="t"/>
              <a:pathLst>
                <a:path extrusionOk="0" h="53037" w="22063">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6"/>
            <p:cNvSpPr/>
            <p:nvPr/>
          </p:nvSpPr>
          <p:spPr>
            <a:xfrm>
              <a:off x="8464322" y="1509953"/>
              <a:ext cx="33753" cy="71471"/>
            </a:xfrm>
            <a:custGeom>
              <a:rect b="b" l="l" r="r" t="t"/>
              <a:pathLst>
                <a:path extrusionOk="0" h="34115" w="16111">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6"/>
            <p:cNvSpPr/>
            <p:nvPr/>
          </p:nvSpPr>
          <p:spPr>
            <a:xfrm>
              <a:off x="8468780" y="1463497"/>
              <a:ext cx="66784" cy="28002"/>
            </a:xfrm>
            <a:custGeom>
              <a:rect b="b" l="l" r="r" t="t"/>
              <a:pathLst>
                <a:path extrusionOk="0" h="13366" w="31878">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6"/>
            <p:cNvSpPr/>
            <p:nvPr/>
          </p:nvSpPr>
          <p:spPr>
            <a:xfrm>
              <a:off x="8384652" y="1495899"/>
              <a:ext cx="86312" cy="34710"/>
            </a:xfrm>
            <a:custGeom>
              <a:rect b="b" l="l" r="r" t="t"/>
              <a:pathLst>
                <a:path extrusionOk="0" h="16568" w="41199">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6"/>
            <p:cNvSpPr/>
            <p:nvPr/>
          </p:nvSpPr>
          <p:spPr>
            <a:xfrm>
              <a:off x="8486339" y="844291"/>
              <a:ext cx="811894" cy="855912"/>
            </a:xfrm>
            <a:custGeom>
              <a:rect b="b" l="l" r="r" t="t"/>
              <a:pathLst>
                <a:path extrusionOk="0" h="408550" w="387539">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6"/>
            <p:cNvSpPr/>
            <p:nvPr/>
          </p:nvSpPr>
          <p:spPr>
            <a:xfrm>
              <a:off x="8753957" y="1161924"/>
              <a:ext cx="220272" cy="220272"/>
            </a:xfrm>
            <a:custGeom>
              <a:rect b="b" l="l" r="r" t="t"/>
              <a:pathLst>
                <a:path extrusionOk="0" h="105142" w="105142">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 name="Google Shape;88;p6"/>
          <p:cNvSpPr/>
          <p:nvPr/>
        </p:nvSpPr>
        <p:spPr>
          <a:xfrm rot="6383532">
            <a:off x="-7400" y="89794"/>
            <a:ext cx="1628528" cy="1203046"/>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6"/>
          <p:cNvSpPr/>
          <p:nvPr/>
        </p:nvSpPr>
        <p:spPr>
          <a:xfrm>
            <a:off x="10899675" y="-5"/>
            <a:ext cx="1292314" cy="1042826"/>
          </a:xfrm>
          <a:custGeom>
            <a:rect b="b" l="l" r="r" t="t"/>
            <a:pathLst>
              <a:path extrusionOk="0" h="405769" w="502846">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6"/>
          <p:cNvSpPr/>
          <p:nvPr/>
        </p:nvSpPr>
        <p:spPr>
          <a:xfrm>
            <a:off x="10390625" y="5391976"/>
            <a:ext cx="1867607" cy="1566062"/>
          </a:xfrm>
          <a:custGeom>
            <a:rect b="b" l="l" r="r" t="t"/>
            <a:pathLst>
              <a:path extrusionOk="0" h="1116622" w="1331627">
                <a:moveTo>
                  <a:pt x="74564" y="1117335"/>
                </a:moveTo>
                <a:lnTo>
                  <a:pt x="71768" y="1117335"/>
                </a:lnTo>
                <a:cubicBezTo>
                  <a:pt x="30616" y="1115816"/>
                  <a:pt x="-1523" y="1081225"/>
                  <a:pt x="-4" y="1040072"/>
                </a:cubicBezTo>
                <a:cubicBezTo>
                  <a:pt x="-4" y="1040072"/>
                  <a:pt x="-4" y="1040063"/>
                  <a:pt x="-4" y="1040063"/>
                </a:cubicBezTo>
                <a:cubicBezTo>
                  <a:pt x="5682" y="887104"/>
                  <a:pt x="43432" y="661906"/>
                  <a:pt x="190892" y="457774"/>
                </a:cubicBezTo>
                <a:cubicBezTo>
                  <a:pt x="472110" y="68618"/>
                  <a:pt x="962213" y="9150"/>
                  <a:pt x="1160287" y="1692"/>
                </a:cubicBezTo>
                <a:cubicBezTo>
                  <a:pt x="1193469" y="388"/>
                  <a:pt x="1226933" y="388"/>
                  <a:pt x="1259835" y="1692"/>
                </a:cubicBezTo>
                <a:cubicBezTo>
                  <a:pt x="1300942" y="3258"/>
                  <a:pt x="1333100" y="37886"/>
                  <a:pt x="1331515" y="79039"/>
                </a:cubicBezTo>
                <a:cubicBezTo>
                  <a:pt x="1331515" y="79048"/>
                  <a:pt x="1331515" y="79048"/>
                  <a:pt x="1331515" y="79058"/>
                </a:cubicBezTo>
                <a:cubicBezTo>
                  <a:pt x="1329930" y="120182"/>
                  <a:pt x="1295256" y="152219"/>
                  <a:pt x="1254150" y="150644"/>
                </a:cubicBezTo>
                <a:cubicBezTo>
                  <a:pt x="1224975" y="149618"/>
                  <a:pt x="1195334" y="149618"/>
                  <a:pt x="1165879" y="150644"/>
                </a:cubicBezTo>
                <a:cubicBezTo>
                  <a:pt x="990083" y="157355"/>
                  <a:pt x="554880" y="209180"/>
                  <a:pt x="312160" y="545113"/>
                </a:cubicBezTo>
                <a:cubicBezTo>
                  <a:pt x="186604" y="718951"/>
                  <a:pt x="154353" y="913203"/>
                  <a:pt x="149413" y="1045563"/>
                </a:cubicBezTo>
                <a:cubicBezTo>
                  <a:pt x="147903" y="1085755"/>
                  <a:pt x="114785" y="1117512"/>
                  <a:pt x="74564" y="11173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6"/>
          <p:cNvSpPr/>
          <p:nvPr/>
        </p:nvSpPr>
        <p:spPr>
          <a:xfrm>
            <a:off x="10661813" y="5737317"/>
            <a:ext cx="1634661" cy="1228568"/>
          </a:xfrm>
          <a:custGeom>
            <a:rect b="b" l="l" r="r" t="t"/>
            <a:pathLst>
              <a:path extrusionOk="0" h="875984" w="1165534">
                <a:moveTo>
                  <a:pt x="74617" y="876698"/>
                </a:moveTo>
                <a:lnTo>
                  <a:pt x="70609" y="876698"/>
                </a:lnTo>
                <a:cubicBezTo>
                  <a:pt x="29484" y="874545"/>
                  <a:pt x="-2105" y="839451"/>
                  <a:pt x="48" y="798326"/>
                </a:cubicBezTo>
                <a:cubicBezTo>
                  <a:pt x="48" y="798317"/>
                  <a:pt x="48" y="798317"/>
                  <a:pt x="48" y="798308"/>
                </a:cubicBezTo>
                <a:cubicBezTo>
                  <a:pt x="6368" y="661520"/>
                  <a:pt x="48611" y="528807"/>
                  <a:pt x="122527" y="413533"/>
                </a:cubicBezTo>
                <a:cubicBezTo>
                  <a:pt x="245938" y="223755"/>
                  <a:pt x="417261" y="148534"/>
                  <a:pt x="530605" y="98666"/>
                </a:cubicBezTo>
                <a:cubicBezTo>
                  <a:pt x="708731" y="21748"/>
                  <a:pt x="902890" y="-10652"/>
                  <a:pt x="1096303" y="4243"/>
                </a:cubicBezTo>
                <a:cubicBezTo>
                  <a:pt x="1137409" y="7226"/>
                  <a:pt x="1168262" y="42935"/>
                  <a:pt x="1165279" y="84013"/>
                </a:cubicBezTo>
                <a:cubicBezTo>
                  <a:pt x="1165279" y="84022"/>
                  <a:pt x="1165279" y="84022"/>
                  <a:pt x="1165279" y="84031"/>
                </a:cubicBezTo>
                <a:cubicBezTo>
                  <a:pt x="1162296" y="125110"/>
                  <a:pt x="1126596" y="155991"/>
                  <a:pt x="1085490" y="153017"/>
                </a:cubicBezTo>
                <a:cubicBezTo>
                  <a:pt x="1085490" y="153017"/>
                  <a:pt x="1085397" y="153008"/>
                  <a:pt x="1085397" y="153008"/>
                </a:cubicBezTo>
                <a:cubicBezTo>
                  <a:pt x="916219" y="139865"/>
                  <a:pt x="746482" y="168080"/>
                  <a:pt x="590633" y="235220"/>
                </a:cubicBezTo>
                <a:cubicBezTo>
                  <a:pt x="488101" y="280427"/>
                  <a:pt x="346700" y="342413"/>
                  <a:pt x="247523" y="494812"/>
                </a:cubicBezTo>
                <a:cubicBezTo>
                  <a:pt x="187961" y="588108"/>
                  <a:pt x="153939" y="695449"/>
                  <a:pt x="148999" y="806044"/>
                </a:cubicBezTo>
                <a:cubicBezTo>
                  <a:pt x="146948" y="845622"/>
                  <a:pt x="114231" y="876652"/>
                  <a:pt x="74617" y="8766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6"/>
          <p:cNvSpPr/>
          <p:nvPr/>
        </p:nvSpPr>
        <p:spPr>
          <a:xfrm>
            <a:off x="10925161" y="6147179"/>
            <a:ext cx="1379017" cy="803153"/>
          </a:xfrm>
          <a:custGeom>
            <a:rect b="b" l="l" r="r" t="t"/>
            <a:pathLst>
              <a:path extrusionOk="0" h="572658" w="983256">
                <a:moveTo>
                  <a:pt x="74573" y="573372"/>
                </a:moveTo>
                <a:cubicBezTo>
                  <a:pt x="68608" y="573372"/>
                  <a:pt x="62736" y="572692"/>
                  <a:pt x="56956" y="571322"/>
                </a:cubicBezTo>
                <a:cubicBezTo>
                  <a:pt x="16969" y="561628"/>
                  <a:pt x="-7639" y="521324"/>
                  <a:pt x="2056" y="481299"/>
                </a:cubicBezTo>
                <a:cubicBezTo>
                  <a:pt x="2056" y="481261"/>
                  <a:pt x="2056" y="481224"/>
                  <a:pt x="2056" y="481187"/>
                </a:cubicBezTo>
                <a:cubicBezTo>
                  <a:pt x="27782" y="369157"/>
                  <a:pt x="84734" y="266708"/>
                  <a:pt x="166293" y="185708"/>
                </a:cubicBezTo>
                <a:cubicBezTo>
                  <a:pt x="305271" y="50832"/>
                  <a:pt x="472491" y="27249"/>
                  <a:pt x="594597" y="10658"/>
                </a:cubicBezTo>
                <a:cubicBezTo>
                  <a:pt x="703188" y="-4368"/>
                  <a:pt x="813457" y="-2354"/>
                  <a:pt x="921489" y="16623"/>
                </a:cubicBezTo>
                <a:cubicBezTo>
                  <a:pt x="962036" y="23726"/>
                  <a:pt x="989160" y="62371"/>
                  <a:pt x="982076" y="102936"/>
                </a:cubicBezTo>
                <a:cubicBezTo>
                  <a:pt x="974992" y="143502"/>
                  <a:pt x="936309" y="170626"/>
                  <a:pt x="895763" y="163524"/>
                </a:cubicBezTo>
                <a:cubicBezTo>
                  <a:pt x="803017" y="147249"/>
                  <a:pt x="708316" y="145515"/>
                  <a:pt x="615105" y="158397"/>
                </a:cubicBezTo>
                <a:cubicBezTo>
                  <a:pt x="502133" y="174056"/>
                  <a:pt x="374061" y="191860"/>
                  <a:pt x="270224" y="292714"/>
                </a:cubicBezTo>
                <a:cubicBezTo>
                  <a:pt x="229117" y="332515"/>
                  <a:pt x="174496" y="403635"/>
                  <a:pt x="147091" y="516421"/>
                </a:cubicBezTo>
                <a:cubicBezTo>
                  <a:pt x="138982" y="549865"/>
                  <a:pt x="108968" y="573401"/>
                  <a:pt x="74573" y="57337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6"/>
          <p:cNvSpPr/>
          <p:nvPr/>
        </p:nvSpPr>
        <p:spPr>
          <a:xfrm>
            <a:off x="11258278" y="6532367"/>
            <a:ext cx="1038466" cy="456667"/>
          </a:xfrm>
          <a:custGeom>
            <a:rect b="b" l="l" r="r" t="t"/>
            <a:pathLst>
              <a:path extrusionOk="0" h="325609" w="740439">
                <a:moveTo>
                  <a:pt x="74652" y="326323"/>
                </a:moveTo>
                <a:lnTo>
                  <a:pt x="67662" y="326323"/>
                </a:lnTo>
                <a:cubicBezTo>
                  <a:pt x="26648" y="322538"/>
                  <a:pt x="-3552" y="286223"/>
                  <a:pt x="270" y="245220"/>
                </a:cubicBezTo>
                <a:cubicBezTo>
                  <a:pt x="270" y="245192"/>
                  <a:pt x="270" y="245164"/>
                  <a:pt x="270" y="245136"/>
                </a:cubicBezTo>
                <a:cubicBezTo>
                  <a:pt x="7913" y="163483"/>
                  <a:pt x="36901" y="100379"/>
                  <a:pt x="86583" y="57502"/>
                </a:cubicBezTo>
                <a:cubicBezTo>
                  <a:pt x="152763" y="457"/>
                  <a:pt x="225560" y="2041"/>
                  <a:pt x="346176" y="4838"/>
                </a:cubicBezTo>
                <a:cubicBezTo>
                  <a:pt x="370691" y="5397"/>
                  <a:pt x="398001" y="6049"/>
                  <a:pt x="428668" y="6236"/>
                </a:cubicBezTo>
                <a:cubicBezTo>
                  <a:pt x="505380" y="6889"/>
                  <a:pt x="583678" y="5118"/>
                  <a:pt x="661695" y="830"/>
                </a:cubicBezTo>
                <a:cubicBezTo>
                  <a:pt x="702802" y="-1445"/>
                  <a:pt x="738034" y="30042"/>
                  <a:pt x="740271" y="71167"/>
                </a:cubicBezTo>
                <a:cubicBezTo>
                  <a:pt x="740271" y="71176"/>
                  <a:pt x="740271" y="71195"/>
                  <a:pt x="740271" y="71204"/>
                </a:cubicBezTo>
                <a:cubicBezTo>
                  <a:pt x="742508" y="112328"/>
                  <a:pt x="711096" y="147497"/>
                  <a:pt x="669898" y="149772"/>
                </a:cubicBezTo>
                <a:cubicBezTo>
                  <a:pt x="669898" y="149772"/>
                  <a:pt x="669804" y="149781"/>
                  <a:pt x="669804" y="149781"/>
                </a:cubicBezTo>
                <a:cubicBezTo>
                  <a:pt x="588897" y="154162"/>
                  <a:pt x="507337" y="156120"/>
                  <a:pt x="427456" y="155374"/>
                </a:cubicBezTo>
                <a:cubicBezTo>
                  <a:pt x="395950" y="155374"/>
                  <a:pt x="367894" y="154535"/>
                  <a:pt x="342727" y="153882"/>
                </a:cubicBezTo>
                <a:cubicBezTo>
                  <a:pt x="241686" y="151645"/>
                  <a:pt x="205613" y="151738"/>
                  <a:pt x="184269" y="170381"/>
                </a:cubicBezTo>
                <a:cubicBezTo>
                  <a:pt x="164787" y="187252"/>
                  <a:pt x="152857" y="216986"/>
                  <a:pt x="149035" y="259024"/>
                </a:cubicBezTo>
                <a:cubicBezTo>
                  <a:pt x="145306" y="297269"/>
                  <a:pt x="113055" y="326407"/>
                  <a:pt x="74652" y="3263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6"/>
          <p:cNvSpPr/>
          <p:nvPr/>
        </p:nvSpPr>
        <p:spPr>
          <a:xfrm>
            <a:off x="11576010" y="6779871"/>
            <a:ext cx="720443" cy="209165"/>
          </a:xfrm>
          <a:custGeom>
            <a:rect b="b" l="l" r="r" t="t"/>
            <a:pathLst>
              <a:path extrusionOk="0" h="149137" w="513685">
                <a:moveTo>
                  <a:pt x="439061" y="149852"/>
                </a:moveTo>
                <a:lnTo>
                  <a:pt x="74513" y="149852"/>
                </a:lnTo>
                <a:cubicBezTo>
                  <a:pt x="33314" y="149852"/>
                  <a:pt x="-56" y="116463"/>
                  <a:pt x="-56" y="75283"/>
                </a:cubicBezTo>
                <a:cubicBezTo>
                  <a:pt x="-56" y="34102"/>
                  <a:pt x="33314" y="714"/>
                  <a:pt x="74513" y="714"/>
                </a:cubicBezTo>
                <a:lnTo>
                  <a:pt x="439061" y="714"/>
                </a:lnTo>
                <a:cubicBezTo>
                  <a:pt x="480261" y="714"/>
                  <a:pt x="513630" y="34102"/>
                  <a:pt x="513630" y="75283"/>
                </a:cubicBezTo>
                <a:cubicBezTo>
                  <a:pt x="513630" y="116463"/>
                  <a:pt x="480261" y="149852"/>
                  <a:pt x="439061" y="1498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95" name="Shape 95"/>
        <p:cNvGrpSpPr/>
        <p:nvPr/>
      </p:nvGrpSpPr>
      <p:grpSpPr>
        <a:xfrm>
          <a:off x="0" y="0"/>
          <a:ext cx="0" cy="0"/>
          <a:chOff x="0" y="0"/>
          <a:chExt cx="0" cy="0"/>
        </a:xfrm>
      </p:grpSpPr>
      <p:sp>
        <p:nvSpPr>
          <p:cNvPr id="96" name="Google Shape;96;p7"/>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5000"/>
              <a:buFont typeface="Abril Fatface"/>
              <a:buNone/>
              <a:defRPr sz="5000">
                <a:solidFill>
                  <a:schemeClr val="dk1"/>
                </a:solidFill>
                <a:latin typeface="Abril Fatface"/>
                <a:ea typeface="Abril Fatface"/>
                <a:cs typeface="Abril Fatface"/>
                <a:sym typeface="Abril Fatface"/>
              </a:defRPr>
            </a:lvl9pPr>
          </a:lstStyle>
          <a:p/>
        </p:txBody>
      </p:sp>
      <p:sp>
        <p:nvSpPr>
          <p:cNvPr id="97" name="Google Shape;97;p7"/>
          <p:cNvSpPr txBox="1"/>
          <p:nvPr>
            <p:ph idx="1" type="body"/>
          </p:nvPr>
        </p:nvSpPr>
        <p:spPr>
          <a:xfrm>
            <a:off x="873350" y="24460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98" name="Google Shape;98;p7"/>
          <p:cNvSpPr txBox="1"/>
          <p:nvPr>
            <p:ph idx="2" type="body"/>
          </p:nvPr>
        </p:nvSpPr>
        <p:spPr>
          <a:xfrm>
            <a:off x="6464146" y="24342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grpSp>
        <p:nvGrpSpPr>
          <p:cNvPr id="99" name="Google Shape;99;p7"/>
          <p:cNvGrpSpPr/>
          <p:nvPr/>
        </p:nvGrpSpPr>
        <p:grpSpPr>
          <a:xfrm rot="-7155270">
            <a:off x="11499448" y="5857274"/>
            <a:ext cx="428588" cy="402124"/>
            <a:chOff x="2495301" y="1749451"/>
            <a:chExt cx="358028" cy="335921"/>
          </a:xfrm>
        </p:grpSpPr>
        <p:sp>
          <p:nvSpPr>
            <p:cNvPr id="100" name="Google Shape;100;p7"/>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7"/>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7"/>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7"/>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 name="Google Shape;104;p7"/>
          <p:cNvGrpSpPr/>
          <p:nvPr/>
        </p:nvGrpSpPr>
        <p:grpSpPr>
          <a:xfrm rot="3120649">
            <a:off x="10976087" y="6095762"/>
            <a:ext cx="428520" cy="402060"/>
            <a:chOff x="2495301" y="1749451"/>
            <a:chExt cx="358028" cy="335921"/>
          </a:xfrm>
        </p:grpSpPr>
        <p:sp>
          <p:nvSpPr>
            <p:cNvPr id="105" name="Google Shape;105;p7"/>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7"/>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7"/>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7"/>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9" name="Google Shape;109;p7"/>
          <p:cNvSpPr/>
          <p:nvPr/>
        </p:nvSpPr>
        <p:spPr>
          <a:xfrm rot="7429286">
            <a:off x="82817"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7"/>
          <p:cNvSpPr/>
          <p:nvPr/>
        </p:nvSpPr>
        <p:spPr>
          <a:xfrm flipH="1" rot="9469379">
            <a:off x="11630998"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11" name="Google Shape;111;p7"/>
          <p:cNvSpPr/>
          <p:nvPr/>
        </p:nvSpPr>
        <p:spPr>
          <a:xfrm flipH="1" rot="3560054">
            <a:off x="356202" y="5941093"/>
            <a:ext cx="972034" cy="718073"/>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7"/>
          <p:cNvSpPr/>
          <p:nvPr/>
        </p:nvSpPr>
        <p:spPr>
          <a:xfrm>
            <a:off x="5333108" y="6359168"/>
            <a:ext cx="1508191" cy="1160996"/>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7"/>
          <p:cNvSpPr/>
          <p:nvPr/>
        </p:nvSpPr>
        <p:spPr>
          <a:xfrm>
            <a:off x="4976689" y="5999439"/>
            <a:ext cx="2184391" cy="1521061"/>
          </a:xfrm>
          <a:custGeom>
            <a:rect b="b" l="l" r="r" t="t"/>
            <a:pathLst>
              <a:path extrusionOk="0" h="1163335" w="1670662">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7"/>
          <p:cNvSpPr/>
          <p:nvPr/>
        </p:nvSpPr>
        <p:spPr>
          <a:xfrm>
            <a:off x="4673687" y="5636364"/>
            <a:ext cx="2844632" cy="1885168"/>
          </a:xfrm>
          <a:custGeom>
            <a:rect b="b" l="l" r="r" t="t"/>
            <a:pathLst>
              <a:path extrusionOk="0" h="1441811" w="2175627">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15" name="Shape 115"/>
        <p:cNvGrpSpPr/>
        <p:nvPr/>
      </p:nvGrpSpPr>
      <p:grpSpPr>
        <a:xfrm>
          <a:off x="0" y="0"/>
          <a:ext cx="0" cy="0"/>
          <a:chOff x="0" y="0"/>
          <a:chExt cx="0" cy="0"/>
        </a:xfrm>
      </p:grpSpPr>
      <p:sp>
        <p:nvSpPr>
          <p:cNvPr id="116" name="Google Shape;116;p8"/>
          <p:cNvSpPr txBox="1"/>
          <p:nvPr>
            <p:ph idx="1" type="body"/>
          </p:nvPr>
        </p:nvSpPr>
        <p:spPr>
          <a:xfrm>
            <a:off x="2128586" y="2582425"/>
            <a:ext cx="7989000" cy="34365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117" name="Google Shape;117;p8"/>
          <p:cNvSpPr txBox="1"/>
          <p:nvPr>
            <p:ph type="title"/>
          </p:nvPr>
        </p:nvSpPr>
        <p:spPr>
          <a:xfrm>
            <a:off x="2074413" y="1177250"/>
            <a:ext cx="79890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8" name="Google Shape;118;p8"/>
          <p:cNvSpPr/>
          <p:nvPr/>
        </p:nvSpPr>
        <p:spPr>
          <a:xfrm flipH="1" rot="8961081">
            <a:off x="-193496" y="246316"/>
            <a:ext cx="1211713" cy="895131"/>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8"/>
          <p:cNvSpPr/>
          <p:nvPr/>
        </p:nvSpPr>
        <p:spPr>
          <a:xfrm>
            <a:off x="10611054" y="297921"/>
            <a:ext cx="1252316" cy="639993"/>
          </a:xfrm>
          <a:custGeom>
            <a:rect b="b" l="l" r="r" t="t"/>
            <a:pathLst>
              <a:path extrusionOk="0" h="454702" w="889745">
                <a:moveTo>
                  <a:pt x="353596" y="20875"/>
                </a:moveTo>
                <a:cubicBezTo>
                  <a:pt x="389557" y="-4805"/>
                  <a:pt x="437514" y="-6054"/>
                  <a:pt x="474770" y="17706"/>
                </a:cubicBezTo>
                <a:cubicBezTo>
                  <a:pt x="510871" y="42546"/>
                  <a:pt x="528422" y="86710"/>
                  <a:pt x="519232" y="129559"/>
                </a:cubicBezTo>
                <a:cubicBezTo>
                  <a:pt x="535358" y="97867"/>
                  <a:pt x="559686" y="68785"/>
                  <a:pt x="592496" y="54990"/>
                </a:cubicBezTo>
                <a:cubicBezTo>
                  <a:pt x="625306" y="41195"/>
                  <a:pt x="667065" y="46788"/>
                  <a:pt x="690181" y="74098"/>
                </a:cubicBezTo>
                <a:cubicBezTo>
                  <a:pt x="713298" y="101409"/>
                  <a:pt x="706679" y="150159"/>
                  <a:pt x="674428" y="164979"/>
                </a:cubicBezTo>
                <a:cubicBezTo>
                  <a:pt x="715161" y="145219"/>
                  <a:pt x="758318" y="124899"/>
                  <a:pt x="803619" y="128627"/>
                </a:cubicBezTo>
                <a:cubicBezTo>
                  <a:pt x="848920" y="132355"/>
                  <a:pt x="894500" y="170106"/>
                  <a:pt x="889279" y="215127"/>
                </a:cubicBezTo>
                <a:cubicBezTo>
                  <a:pt x="886017" y="243836"/>
                  <a:pt x="862901" y="267511"/>
                  <a:pt x="836056" y="278138"/>
                </a:cubicBezTo>
                <a:cubicBezTo>
                  <a:pt x="809212" y="288763"/>
                  <a:pt x="782926" y="286899"/>
                  <a:pt x="750489" y="284290"/>
                </a:cubicBezTo>
                <a:cubicBezTo>
                  <a:pt x="781248" y="292585"/>
                  <a:pt x="796535" y="302093"/>
                  <a:pt x="805669" y="324091"/>
                </a:cubicBezTo>
                <a:cubicBezTo>
                  <a:pt x="814804" y="346088"/>
                  <a:pt x="811635" y="361375"/>
                  <a:pt x="796908" y="380017"/>
                </a:cubicBezTo>
                <a:cubicBezTo>
                  <a:pt x="781360" y="398286"/>
                  <a:pt x="760826" y="411634"/>
                  <a:pt x="737812" y="418420"/>
                </a:cubicBezTo>
                <a:cubicBezTo>
                  <a:pt x="658900" y="443326"/>
                  <a:pt x="572716" y="419483"/>
                  <a:pt x="517834" y="357553"/>
                </a:cubicBezTo>
                <a:cubicBezTo>
                  <a:pt x="486328" y="388499"/>
                  <a:pt x="454078" y="419911"/>
                  <a:pt x="414370" y="439020"/>
                </a:cubicBezTo>
                <a:cubicBezTo>
                  <a:pt x="374662" y="458128"/>
                  <a:pt x="325167" y="462975"/>
                  <a:pt x="287323" y="440325"/>
                </a:cubicBezTo>
                <a:cubicBezTo>
                  <a:pt x="249480" y="417674"/>
                  <a:pt x="230837" y="362680"/>
                  <a:pt x="256190" y="326607"/>
                </a:cubicBezTo>
                <a:cubicBezTo>
                  <a:pt x="215737" y="355596"/>
                  <a:pt x="173233" y="385610"/>
                  <a:pt x="123924" y="392973"/>
                </a:cubicBezTo>
                <a:cubicBezTo>
                  <a:pt x="74616" y="400337"/>
                  <a:pt x="16918" y="377128"/>
                  <a:pt x="2750" y="329497"/>
                </a:cubicBezTo>
                <a:cubicBezTo>
                  <a:pt x="-6982" y="291821"/>
                  <a:pt x="9163" y="252225"/>
                  <a:pt x="42458" y="232091"/>
                </a:cubicBezTo>
                <a:cubicBezTo>
                  <a:pt x="74895" y="212703"/>
                  <a:pt x="111341" y="220533"/>
                  <a:pt x="150023" y="235447"/>
                </a:cubicBezTo>
                <a:cubicBezTo>
                  <a:pt x="121500" y="201984"/>
                  <a:pt x="86454" y="173461"/>
                  <a:pt x="105655" y="135618"/>
                </a:cubicBezTo>
                <a:cubicBezTo>
                  <a:pt x="124856" y="97774"/>
                  <a:pt x="172580" y="80623"/>
                  <a:pt x="214525" y="86962"/>
                </a:cubicBezTo>
                <a:cubicBezTo>
                  <a:pt x="238947" y="90690"/>
                  <a:pt x="305406" y="114925"/>
                  <a:pt x="305406" y="114925"/>
                </a:cubicBezTo>
                <a:cubicBezTo>
                  <a:pt x="305406" y="114925"/>
                  <a:pt x="314727" y="78946"/>
                  <a:pt x="319388" y="67387"/>
                </a:cubicBezTo>
                <a:cubicBezTo>
                  <a:pt x="326267" y="49015"/>
                  <a:pt x="338114" y="32918"/>
                  <a:pt x="353596" y="2087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20" name="Google Shape;120;p8"/>
          <p:cNvSpPr/>
          <p:nvPr/>
        </p:nvSpPr>
        <p:spPr>
          <a:xfrm rot="5400000">
            <a:off x="11024425" y="5690420"/>
            <a:ext cx="1292314" cy="1042826"/>
          </a:xfrm>
          <a:custGeom>
            <a:rect b="b" l="l" r="r" t="t"/>
            <a:pathLst>
              <a:path extrusionOk="0" h="405769" w="502846">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1" name="Google Shape;121;p8"/>
          <p:cNvGrpSpPr/>
          <p:nvPr/>
        </p:nvGrpSpPr>
        <p:grpSpPr>
          <a:xfrm>
            <a:off x="2392126" y="937931"/>
            <a:ext cx="625046" cy="586451"/>
            <a:chOff x="2495301" y="1749451"/>
            <a:chExt cx="358028" cy="335921"/>
          </a:xfrm>
        </p:grpSpPr>
        <p:sp>
          <p:nvSpPr>
            <p:cNvPr id="122" name="Google Shape;122;p8"/>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8"/>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8"/>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8"/>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 name="Google Shape;126;p8"/>
          <p:cNvGrpSpPr/>
          <p:nvPr/>
        </p:nvGrpSpPr>
        <p:grpSpPr>
          <a:xfrm rot="3120576">
            <a:off x="1903325" y="1358938"/>
            <a:ext cx="625051" cy="586455"/>
            <a:chOff x="2495301" y="1749451"/>
            <a:chExt cx="358028" cy="335921"/>
          </a:xfrm>
        </p:grpSpPr>
        <p:sp>
          <p:nvSpPr>
            <p:cNvPr id="127" name="Google Shape;127;p8"/>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8"/>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8"/>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8"/>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bg>
      <p:bgPr>
        <a:solidFill>
          <a:schemeClr val="accent4"/>
        </a:solidFill>
      </p:bgPr>
    </p:bg>
    <p:spTree>
      <p:nvGrpSpPr>
        <p:cNvPr id="131" name="Shape 131"/>
        <p:cNvGrpSpPr/>
        <p:nvPr/>
      </p:nvGrpSpPr>
      <p:grpSpPr>
        <a:xfrm>
          <a:off x="0" y="0"/>
          <a:ext cx="0" cy="0"/>
          <a:chOff x="0" y="0"/>
          <a:chExt cx="0" cy="0"/>
        </a:xfrm>
      </p:grpSpPr>
      <p:sp>
        <p:nvSpPr>
          <p:cNvPr id="132" name="Google Shape;132;p9"/>
          <p:cNvSpPr txBox="1"/>
          <p:nvPr>
            <p:ph type="title"/>
          </p:nvPr>
        </p:nvSpPr>
        <p:spPr>
          <a:xfrm>
            <a:off x="1272900" y="1893825"/>
            <a:ext cx="96462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dk1"/>
              </a:buClr>
              <a:buSzPts val="5000"/>
              <a:buNone/>
              <a:defRPr sz="5000">
                <a:solidFill>
                  <a:schemeClr val="dk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33" name="Google Shape;133;p9"/>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134" name="Google Shape;134;p9"/>
          <p:cNvSpPr/>
          <p:nvPr/>
        </p:nvSpPr>
        <p:spPr>
          <a:xfrm>
            <a:off x="511975" y="1086700"/>
            <a:ext cx="11143155" cy="4938215"/>
          </a:xfrm>
          <a:custGeom>
            <a:rect b="b" l="l" r="r" t="t"/>
            <a:pathLst>
              <a:path extrusionOk="0" h="1144430" w="1695421">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135" name="Google Shape;135;p9"/>
          <p:cNvGrpSpPr/>
          <p:nvPr/>
        </p:nvGrpSpPr>
        <p:grpSpPr>
          <a:xfrm>
            <a:off x="1523784" y="1086696"/>
            <a:ext cx="969047" cy="777202"/>
            <a:chOff x="9417497" y="1564911"/>
            <a:chExt cx="967692" cy="776116"/>
          </a:xfrm>
        </p:grpSpPr>
        <p:sp>
          <p:nvSpPr>
            <p:cNvPr id="136" name="Google Shape;136;p9"/>
            <p:cNvSpPr/>
            <p:nvPr/>
          </p:nvSpPr>
          <p:spPr>
            <a:xfrm>
              <a:off x="9921017" y="1988233"/>
              <a:ext cx="464172" cy="297268"/>
            </a:xfrm>
            <a:custGeom>
              <a:rect b="b" l="l" r="r" t="t"/>
              <a:pathLst>
                <a:path extrusionOk="0" h="141894" w="221562">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9"/>
            <p:cNvSpPr/>
            <p:nvPr/>
          </p:nvSpPr>
          <p:spPr>
            <a:xfrm>
              <a:off x="9417497" y="1564911"/>
              <a:ext cx="759789" cy="776116"/>
            </a:xfrm>
            <a:custGeom>
              <a:rect b="b" l="l" r="r" t="t"/>
              <a:pathLst>
                <a:path extrusionOk="0" h="370461" w="362668">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9"/>
            <p:cNvSpPr/>
            <p:nvPr/>
          </p:nvSpPr>
          <p:spPr>
            <a:xfrm>
              <a:off x="9696544" y="1861301"/>
              <a:ext cx="183168" cy="183168"/>
            </a:xfrm>
            <a:custGeom>
              <a:rect b="b" l="l" r="r" t="t"/>
              <a:pathLst>
                <a:path extrusionOk="0" h="87431" w="87431">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9"/>
            <p:cNvSpPr/>
            <p:nvPr/>
          </p:nvSpPr>
          <p:spPr>
            <a:xfrm>
              <a:off x="10015296" y="2057859"/>
              <a:ext cx="318886" cy="141184"/>
            </a:xfrm>
            <a:custGeom>
              <a:rect b="b" l="l" r="r" t="t"/>
              <a:pathLst>
                <a:path extrusionOk="0" h="67391" w="152213">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9"/>
            <p:cNvSpPr/>
            <p:nvPr/>
          </p:nvSpPr>
          <p:spPr>
            <a:xfrm>
              <a:off x="10118162" y="2087528"/>
              <a:ext cx="114236" cy="35248"/>
            </a:xfrm>
            <a:custGeom>
              <a:rect b="b" l="l" r="r" t="t"/>
              <a:pathLst>
                <a:path extrusionOk="0" h="16825" w="54528">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9"/>
            <p:cNvSpPr/>
            <p:nvPr/>
          </p:nvSpPr>
          <p:spPr>
            <a:xfrm>
              <a:off x="10193703" y="2136914"/>
              <a:ext cx="77134" cy="21069"/>
            </a:xfrm>
            <a:custGeom>
              <a:rect b="b" l="l" r="r" t="t"/>
              <a:pathLst>
                <a:path extrusionOk="0" h="10057" w="36818">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9"/>
            <p:cNvSpPr/>
            <p:nvPr/>
          </p:nvSpPr>
          <p:spPr>
            <a:xfrm>
              <a:off x="10153102" y="2136914"/>
              <a:ext cx="26579" cy="67174"/>
            </a:xfrm>
            <a:custGeom>
              <a:rect b="b" l="l" r="r" t="t"/>
              <a:pathLst>
                <a:path extrusionOk="0" h="32064" w="12687">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9"/>
            <p:cNvSpPr/>
            <p:nvPr/>
          </p:nvSpPr>
          <p:spPr>
            <a:xfrm>
              <a:off x="10222981" y="2166191"/>
              <a:ext cx="33524" cy="87483"/>
            </a:xfrm>
            <a:custGeom>
              <a:rect b="b" l="l" r="r" t="t"/>
              <a:pathLst>
                <a:path extrusionOk="0" h="41758" w="16002">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4" name="Google Shape;144;p9"/>
          <p:cNvGrpSpPr/>
          <p:nvPr/>
        </p:nvGrpSpPr>
        <p:grpSpPr>
          <a:xfrm>
            <a:off x="709567" y="1197851"/>
            <a:ext cx="1101396" cy="960077"/>
            <a:chOff x="8316334" y="844291"/>
            <a:chExt cx="981899" cy="855912"/>
          </a:xfrm>
        </p:grpSpPr>
        <p:sp>
          <p:nvSpPr>
            <p:cNvPr id="145" name="Google Shape;145;p9"/>
            <p:cNvSpPr/>
            <p:nvPr/>
          </p:nvSpPr>
          <p:spPr>
            <a:xfrm>
              <a:off x="8316334" y="1331125"/>
              <a:ext cx="420586" cy="313823"/>
            </a:xfrm>
            <a:custGeom>
              <a:rect b="b" l="l" r="r" t="t"/>
              <a:pathLst>
                <a:path extrusionOk="0" h="149796" w="200757">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9"/>
            <p:cNvSpPr/>
            <p:nvPr/>
          </p:nvSpPr>
          <p:spPr>
            <a:xfrm>
              <a:off x="8378405" y="1424459"/>
              <a:ext cx="302874" cy="171453"/>
            </a:xfrm>
            <a:custGeom>
              <a:rect b="b" l="l" r="r" t="t"/>
              <a:pathLst>
                <a:path extrusionOk="0" h="81839" w="14457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9"/>
            <p:cNvSpPr/>
            <p:nvPr/>
          </p:nvSpPr>
          <p:spPr>
            <a:xfrm>
              <a:off x="8526029" y="1469744"/>
              <a:ext cx="46222" cy="111113"/>
            </a:xfrm>
            <a:custGeom>
              <a:rect b="b" l="l" r="r" t="t"/>
              <a:pathLst>
                <a:path extrusionOk="0" h="53037" w="22063">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9"/>
            <p:cNvSpPr/>
            <p:nvPr/>
          </p:nvSpPr>
          <p:spPr>
            <a:xfrm>
              <a:off x="8464322" y="1509953"/>
              <a:ext cx="33753" cy="71471"/>
            </a:xfrm>
            <a:custGeom>
              <a:rect b="b" l="l" r="r" t="t"/>
              <a:pathLst>
                <a:path extrusionOk="0" h="34115" w="16111">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9"/>
            <p:cNvSpPr/>
            <p:nvPr/>
          </p:nvSpPr>
          <p:spPr>
            <a:xfrm>
              <a:off x="8468780" y="1463497"/>
              <a:ext cx="66784" cy="28002"/>
            </a:xfrm>
            <a:custGeom>
              <a:rect b="b" l="l" r="r" t="t"/>
              <a:pathLst>
                <a:path extrusionOk="0" h="13366" w="31878">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9"/>
            <p:cNvSpPr/>
            <p:nvPr/>
          </p:nvSpPr>
          <p:spPr>
            <a:xfrm>
              <a:off x="8384652" y="1495899"/>
              <a:ext cx="86312" cy="34710"/>
            </a:xfrm>
            <a:custGeom>
              <a:rect b="b" l="l" r="r" t="t"/>
              <a:pathLst>
                <a:path extrusionOk="0" h="16568" w="41199">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9"/>
            <p:cNvSpPr/>
            <p:nvPr/>
          </p:nvSpPr>
          <p:spPr>
            <a:xfrm>
              <a:off x="8486339" y="844291"/>
              <a:ext cx="811894" cy="855912"/>
            </a:xfrm>
            <a:custGeom>
              <a:rect b="b" l="l" r="r" t="t"/>
              <a:pathLst>
                <a:path extrusionOk="0" h="408550" w="387539">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9"/>
            <p:cNvSpPr/>
            <p:nvPr/>
          </p:nvSpPr>
          <p:spPr>
            <a:xfrm>
              <a:off x="8753957" y="1161924"/>
              <a:ext cx="220272" cy="220272"/>
            </a:xfrm>
            <a:custGeom>
              <a:rect b="b" l="l" r="r" t="t"/>
              <a:pathLst>
                <a:path extrusionOk="0" h="105142" w="105142">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3" name="Google Shape;153;p9"/>
          <p:cNvGrpSpPr/>
          <p:nvPr/>
        </p:nvGrpSpPr>
        <p:grpSpPr>
          <a:xfrm rot="10800000">
            <a:off x="5477080" y="671351"/>
            <a:ext cx="1237846" cy="872004"/>
            <a:chOff x="621403" y="597265"/>
            <a:chExt cx="1588204" cy="1118814"/>
          </a:xfrm>
        </p:grpSpPr>
        <p:sp>
          <p:nvSpPr>
            <p:cNvPr id="154" name="Google Shape;154;p9"/>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56" name="Google Shape;156;p9"/>
          <p:cNvGrpSpPr/>
          <p:nvPr/>
        </p:nvGrpSpPr>
        <p:grpSpPr>
          <a:xfrm flipH="1">
            <a:off x="10316867" y="4890701"/>
            <a:ext cx="1101396" cy="960077"/>
            <a:chOff x="8316334" y="844291"/>
            <a:chExt cx="981899" cy="855912"/>
          </a:xfrm>
        </p:grpSpPr>
        <p:sp>
          <p:nvSpPr>
            <p:cNvPr id="157" name="Google Shape;157;p9"/>
            <p:cNvSpPr/>
            <p:nvPr/>
          </p:nvSpPr>
          <p:spPr>
            <a:xfrm>
              <a:off x="8316334" y="1331125"/>
              <a:ext cx="420586" cy="313823"/>
            </a:xfrm>
            <a:custGeom>
              <a:rect b="b" l="l" r="r" t="t"/>
              <a:pathLst>
                <a:path extrusionOk="0" h="149796" w="200757">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9"/>
            <p:cNvSpPr/>
            <p:nvPr/>
          </p:nvSpPr>
          <p:spPr>
            <a:xfrm>
              <a:off x="8378405" y="1424459"/>
              <a:ext cx="302874" cy="171453"/>
            </a:xfrm>
            <a:custGeom>
              <a:rect b="b" l="l" r="r" t="t"/>
              <a:pathLst>
                <a:path extrusionOk="0" h="81839" w="14457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9"/>
            <p:cNvSpPr/>
            <p:nvPr/>
          </p:nvSpPr>
          <p:spPr>
            <a:xfrm>
              <a:off x="8526029" y="1469744"/>
              <a:ext cx="46222" cy="111113"/>
            </a:xfrm>
            <a:custGeom>
              <a:rect b="b" l="l" r="r" t="t"/>
              <a:pathLst>
                <a:path extrusionOk="0" h="53037" w="22063">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9"/>
            <p:cNvSpPr/>
            <p:nvPr/>
          </p:nvSpPr>
          <p:spPr>
            <a:xfrm>
              <a:off x="8464322" y="1509953"/>
              <a:ext cx="33753" cy="71471"/>
            </a:xfrm>
            <a:custGeom>
              <a:rect b="b" l="l" r="r" t="t"/>
              <a:pathLst>
                <a:path extrusionOk="0" h="34115" w="16111">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9"/>
            <p:cNvSpPr/>
            <p:nvPr/>
          </p:nvSpPr>
          <p:spPr>
            <a:xfrm>
              <a:off x="8468780" y="1463497"/>
              <a:ext cx="66784" cy="28002"/>
            </a:xfrm>
            <a:custGeom>
              <a:rect b="b" l="l" r="r" t="t"/>
              <a:pathLst>
                <a:path extrusionOk="0" h="13366" w="31878">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9"/>
            <p:cNvSpPr/>
            <p:nvPr/>
          </p:nvSpPr>
          <p:spPr>
            <a:xfrm>
              <a:off x="8384652" y="1495899"/>
              <a:ext cx="86312" cy="34710"/>
            </a:xfrm>
            <a:custGeom>
              <a:rect b="b" l="l" r="r" t="t"/>
              <a:pathLst>
                <a:path extrusionOk="0" h="16568" w="41199">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9"/>
            <p:cNvSpPr/>
            <p:nvPr/>
          </p:nvSpPr>
          <p:spPr>
            <a:xfrm>
              <a:off x="8486339" y="844291"/>
              <a:ext cx="811894" cy="855912"/>
            </a:xfrm>
            <a:custGeom>
              <a:rect b="b" l="l" r="r" t="t"/>
              <a:pathLst>
                <a:path extrusionOk="0" h="408550" w="387539">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9"/>
            <p:cNvSpPr/>
            <p:nvPr/>
          </p:nvSpPr>
          <p:spPr>
            <a:xfrm>
              <a:off x="8753957" y="1161924"/>
              <a:ext cx="220272" cy="220272"/>
            </a:xfrm>
            <a:custGeom>
              <a:rect b="b" l="l" r="r" t="t"/>
              <a:pathLst>
                <a:path extrusionOk="0" h="105142" w="105142">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5" name="Google Shape;165;p9"/>
          <p:cNvGrpSpPr/>
          <p:nvPr/>
        </p:nvGrpSpPr>
        <p:grpSpPr>
          <a:xfrm flipH="1">
            <a:off x="9639159" y="5308171"/>
            <a:ext cx="969047" cy="777202"/>
            <a:chOff x="9417497" y="1564911"/>
            <a:chExt cx="967692" cy="776116"/>
          </a:xfrm>
        </p:grpSpPr>
        <p:sp>
          <p:nvSpPr>
            <p:cNvPr id="166" name="Google Shape;166;p9"/>
            <p:cNvSpPr/>
            <p:nvPr/>
          </p:nvSpPr>
          <p:spPr>
            <a:xfrm>
              <a:off x="9921017" y="1988233"/>
              <a:ext cx="464172" cy="297268"/>
            </a:xfrm>
            <a:custGeom>
              <a:rect b="b" l="l" r="r" t="t"/>
              <a:pathLst>
                <a:path extrusionOk="0" h="141894" w="221562">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9"/>
            <p:cNvSpPr/>
            <p:nvPr/>
          </p:nvSpPr>
          <p:spPr>
            <a:xfrm>
              <a:off x="9417497" y="1564911"/>
              <a:ext cx="759789" cy="776116"/>
            </a:xfrm>
            <a:custGeom>
              <a:rect b="b" l="l" r="r" t="t"/>
              <a:pathLst>
                <a:path extrusionOk="0" h="370461" w="362668">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9"/>
            <p:cNvSpPr/>
            <p:nvPr/>
          </p:nvSpPr>
          <p:spPr>
            <a:xfrm>
              <a:off x="9696544" y="1861301"/>
              <a:ext cx="183168" cy="183168"/>
            </a:xfrm>
            <a:custGeom>
              <a:rect b="b" l="l" r="r" t="t"/>
              <a:pathLst>
                <a:path extrusionOk="0" h="87431" w="87431">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9"/>
            <p:cNvSpPr/>
            <p:nvPr/>
          </p:nvSpPr>
          <p:spPr>
            <a:xfrm>
              <a:off x="10015296" y="2057859"/>
              <a:ext cx="318886" cy="141184"/>
            </a:xfrm>
            <a:custGeom>
              <a:rect b="b" l="l" r="r" t="t"/>
              <a:pathLst>
                <a:path extrusionOk="0" h="67391" w="152213">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9"/>
            <p:cNvSpPr/>
            <p:nvPr/>
          </p:nvSpPr>
          <p:spPr>
            <a:xfrm>
              <a:off x="10118162" y="2087528"/>
              <a:ext cx="114236" cy="35248"/>
            </a:xfrm>
            <a:custGeom>
              <a:rect b="b" l="l" r="r" t="t"/>
              <a:pathLst>
                <a:path extrusionOk="0" h="16825" w="54528">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9"/>
            <p:cNvSpPr/>
            <p:nvPr/>
          </p:nvSpPr>
          <p:spPr>
            <a:xfrm>
              <a:off x="10193703" y="2136914"/>
              <a:ext cx="77134" cy="21069"/>
            </a:xfrm>
            <a:custGeom>
              <a:rect b="b" l="l" r="r" t="t"/>
              <a:pathLst>
                <a:path extrusionOk="0" h="10057" w="36818">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9"/>
            <p:cNvSpPr/>
            <p:nvPr/>
          </p:nvSpPr>
          <p:spPr>
            <a:xfrm>
              <a:off x="10153102" y="2136914"/>
              <a:ext cx="26579" cy="67174"/>
            </a:xfrm>
            <a:custGeom>
              <a:rect b="b" l="l" r="r" t="t"/>
              <a:pathLst>
                <a:path extrusionOk="0" h="32064" w="12687">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9"/>
            <p:cNvSpPr/>
            <p:nvPr/>
          </p:nvSpPr>
          <p:spPr>
            <a:xfrm>
              <a:off x="10222981" y="2166191"/>
              <a:ext cx="33524" cy="87483"/>
            </a:xfrm>
            <a:custGeom>
              <a:rect b="b" l="l" r="r" t="t"/>
              <a:pathLst>
                <a:path extrusionOk="0" h="41758" w="16002">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4" name="Google Shape;174;p9"/>
          <p:cNvGrpSpPr/>
          <p:nvPr/>
        </p:nvGrpSpPr>
        <p:grpSpPr>
          <a:xfrm rot="10800000">
            <a:off x="5558993" y="671351"/>
            <a:ext cx="1237846" cy="872004"/>
            <a:chOff x="621403" y="597265"/>
            <a:chExt cx="1588204" cy="1118814"/>
          </a:xfrm>
        </p:grpSpPr>
        <p:sp>
          <p:nvSpPr>
            <p:cNvPr id="175" name="Google Shape;175;p9"/>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6" name="Google Shape;176;p9"/>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77" name="Google Shape;177;p9"/>
          <p:cNvSpPr/>
          <p:nvPr/>
        </p:nvSpPr>
        <p:spPr>
          <a:xfrm rot="7429286">
            <a:off x="82817"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9"/>
          <p:cNvSpPr/>
          <p:nvPr/>
        </p:nvSpPr>
        <p:spPr>
          <a:xfrm flipH="1" rot="9469379">
            <a:off x="11630998"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bg>
      <p:bgPr>
        <a:solidFill>
          <a:schemeClr val="accent1"/>
        </a:solidFill>
      </p:bgPr>
    </p:bg>
    <p:spTree>
      <p:nvGrpSpPr>
        <p:cNvPr id="179" name="Shape 179"/>
        <p:cNvGrpSpPr/>
        <p:nvPr/>
      </p:nvGrpSpPr>
      <p:grpSpPr>
        <a:xfrm>
          <a:off x="0" y="0"/>
          <a:ext cx="0" cy="0"/>
          <a:chOff x="0" y="0"/>
          <a:chExt cx="0" cy="0"/>
        </a:xfrm>
      </p:grpSpPr>
      <p:sp>
        <p:nvSpPr>
          <p:cNvPr id="180" name="Google Shape;180;p10"/>
          <p:cNvSpPr txBox="1"/>
          <p:nvPr>
            <p:ph type="title"/>
          </p:nvPr>
        </p:nvSpPr>
        <p:spPr>
          <a:xfrm>
            <a:off x="1547400" y="1848600"/>
            <a:ext cx="9097200" cy="316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1"/>
              </a:buClr>
              <a:buSzPts val="8000"/>
              <a:buNone/>
              <a:defRPr sz="8000">
                <a:solidFill>
                  <a:schemeClr val="dk1"/>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81" name="Google Shape;181;p10"/>
          <p:cNvSpPr/>
          <p:nvPr/>
        </p:nvSpPr>
        <p:spPr>
          <a:xfrm>
            <a:off x="1545250" y="1738976"/>
            <a:ext cx="8803474" cy="4042699"/>
          </a:xfrm>
          <a:custGeom>
            <a:rect b="b" l="l" r="r" t="t"/>
            <a:pathLst>
              <a:path extrusionOk="0" h="1144430" w="1695421">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0"/>
          <p:cNvSpPr/>
          <p:nvPr/>
        </p:nvSpPr>
        <p:spPr>
          <a:xfrm>
            <a:off x="10805711" y="842221"/>
            <a:ext cx="530511" cy="467410"/>
          </a:xfrm>
          <a:custGeom>
            <a:rect b="b" l="l" r="r" t="t"/>
            <a:pathLst>
              <a:path extrusionOk="0" h="117072" w="132877">
                <a:moveTo>
                  <a:pt x="72472" y="1140"/>
                </a:moveTo>
                <a:cubicBezTo>
                  <a:pt x="53858" y="-920"/>
                  <a:pt x="35197" y="4551"/>
                  <a:pt x="20647" y="16333"/>
                </a:cubicBezTo>
                <a:cubicBezTo>
                  <a:pt x="7234" y="27630"/>
                  <a:pt x="-372" y="44380"/>
                  <a:pt x="-46" y="61913"/>
                </a:cubicBezTo>
                <a:cubicBezTo>
                  <a:pt x="2200" y="81068"/>
                  <a:pt x="13498" y="97995"/>
                  <a:pt x="30341" y="107400"/>
                </a:cubicBezTo>
                <a:cubicBezTo>
                  <a:pt x="44108" y="116367"/>
                  <a:pt x="60793" y="119704"/>
                  <a:pt x="76946" y="116721"/>
                </a:cubicBezTo>
                <a:cubicBezTo>
                  <a:pt x="96903" y="111110"/>
                  <a:pt x="113354" y="96942"/>
                  <a:pt x="121874" y="78039"/>
                </a:cubicBezTo>
                <a:cubicBezTo>
                  <a:pt x="127187" y="67878"/>
                  <a:pt x="138465" y="46626"/>
                  <a:pt x="129424" y="27611"/>
                </a:cubicBezTo>
                <a:cubicBezTo>
                  <a:pt x="118145" y="2910"/>
                  <a:pt x="82352" y="1512"/>
                  <a:pt x="72472" y="114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0"/>
          <p:cNvSpPr/>
          <p:nvPr/>
        </p:nvSpPr>
        <p:spPr>
          <a:xfrm>
            <a:off x="10472024" y="465168"/>
            <a:ext cx="433482" cy="326008"/>
          </a:xfrm>
          <a:custGeom>
            <a:rect b="b" l="l" r="r" t="t"/>
            <a:pathLst>
              <a:path extrusionOk="0" h="81655" w="108574">
                <a:moveTo>
                  <a:pt x="51401" y="81635"/>
                </a:moveTo>
                <a:cubicBezTo>
                  <a:pt x="40775" y="82660"/>
                  <a:pt x="17193" y="84897"/>
                  <a:pt x="5821" y="69238"/>
                </a:cubicBezTo>
                <a:cubicBezTo>
                  <a:pt x="-5551" y="53579"/>
                  <a:pt x="2931" y="34843"/>
                  <a:pt x="3770" y="32606"/>
                </a:cubicBezTo>
                <a:cubicBezTo>
                  <a:pt x="13091" y="9956"/>
                  <a:pt x="38445" y="4643"/>
                  <a:pt x="44503" y="2965"/>
                </a:cubicBezTo>
                <a:cubicBezTo>
                  <a:pt x="60377" y="-1751"/>
                  <a:pt x="77538" y="1026"/>
                  <a:pt x="91109" y="10515"/>
                </a:cubicBezTo>
                <a:cubicBezTo>
                  <a:pt x="102751" y="18969"/>
                  <a:pt x="109285" y="32783"/>
                  <a:pt x="108446" y="47147"/>
                </a:cubicBezTo>
                <a:cubicBezTo>
                  <a:pt x="103226" y="76229"/>
                  <a:pt x="53825" y="81449"/>
                  <a:pt x="51401" y="816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0"/>
          <p:cNvSpPr/>
          <p:nvPr/>
        </p:nvSpPr>
        <p:spPr>
          <a:xfrm>
            <a:off x="11234275" y="374828"/>
            <a:ext cx="544118" cy="388135"/>
          </a:xfrm>
          <a:custGeom>
            <a:rect b="b" l="l" r="r" t="t"/>
            <a:pathLst>
              <a:path extrusionOk="0" h="97216" w="136285">
                <a:moveTo>
                  <a:pt x="62115" y="97735"/>
                </a:moveTo>
                <a:cubicBezTo>
                  <a:pt x="46158" y="99003"/>
                  <a:pt x="30331" y="94063"/>
                  <a:pt x="17934" y="83940"/>
                </a:cubicBezTo>
                <a:cubicBezTo>
                  <a:pt x="7121" y="75355"/>
                  <a:pt x="559" y="62502"/>
                  <a:pt x="-56" y="48706"/>
                </a:cubicBezTo>
                <a:cubicBezTo>
                  <a:pt x="1249" y="21862"/>
                  <a:pt x="35364" y="8067"/>
                  <a:pt x="40677" y="5923"/>
                </a:cubicBezTo>
                <a:cubicBezTo>
                  <a:pt x="60130" y="-1478"/>
                  <a:pt x="81709" y="-975"/>
                  <a:pt x="100798" y="7321"/>
                </a:cubicBezTo>
                <a:cubicBezTo>
                  <a:pt x="110119" y="11422"/>
                  <a:pt x="133608" y="21302"/>
                  <a:pt x="136032" y="39758"/>
                </a:cubicBezTo>
                <a:cubicBezTo>
                  <a:pt x="138922" y="62222"/>
                  <a:pt x="109187" y="80585"/>
                  <a:pt x="101451" y="85339"/>
                </a:cubicBezTo>
                <a:cubicBezTo>
                  <a:pt x="89715" y="92982"/>
                  <a:pt x="76116" y="97270"/>
                  <a:pt x="62115" y="977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85" name="Google Shape;185;p10"/>
          <p:cNvGrpSpPr/>
          <p:nvPr/>
        </p:nvGrpSpPr>
        <p:grpSpPr>
          <a:xfrm>
            <a:off x="1610380" y="1788431"/>
            <a:ext cx="428560" cy="402097"/>
            <a:chOff x="2495301" y="1749451"/>
            <a:chExt cx="358028" cy="335921"/>
          </a:xfrm>
        </p:grpSpPr>
        <p:sp>
          <p:nvSpPr>
            <p:cNvPr id="186" name="Google Shape;186;p10"/>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0"/>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0"/>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0"/>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 name="Google Shape;190;p10"/>
          <p:cNvGrpSpPr/>
          <p:nvPr/>
        </p:nvGrpSpPr>
        <p:grpSpPr>
          <a:xfrm rot="3120649">
            <a:off x="1032162" y="2085662"/>
            <a:ext cx="428520" cy="402060"/>
            <a:chOff x="2495301" y="1749451"/>
            <a:chExt cx="358028" cy="335921"/>
          </a:xfrm>
        </p:grpSpPr>
        <p:sp>
          <p:nvSpPr>
            <p:cNvPr id="191" name="Google Shape;191;p10"/>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0"/>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0"/>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0"/>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5" name="Google Shape;195;p10"/>
          <p:cNvGrpSpPr/>
          <p:nvPr/>
        </p:nvGrpSpPr>
        <p:grpSpPr>
          <a:xfrm>
            <a:off x="10805705" y="5415706"/>
            <a:ext cx="428560" cy="402097"/>
            <a:chOff x="2495301" y="1749451"/>
            <a:chExt cx="358028" cy="335921"/>
          </a:xfrm>
        </p:grpSpPr>
        <p:sp>
          <p:nvSpPr>
            <p:cNvPr id="196" name="Google Shape;196;p10"/>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0"/>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0"/>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0"/>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0" name="Google Shape;200;p10"/>
          <p:cNvGrpSpPr/>
          <p:nvPr/>
        </p:nvGrpSpPr>
        <p:grpSpPr>
          <a:xfrm rot="3120649">
            <a:off x="10090612" y="2085662"/>
            <a:ext cx="428520" cy="402060"/>
            <a:chOff x="2495301" y="1749451"/>
            <a:chExt cx="358028" cy="335921"/>
          </a:xfrm>
        </p:grpSpPr>
        <p:sp>
          <p:nvSpPr>
            <p:cNvPr id="201" name="Google Shape;201;p10"/>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0"/>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0"/>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0"/>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5" name="Google Shape;205;p10"/>
          <p:cNvSpPr/>
          <p:nvPr/>
        </p:nvSpPr>
        <p:spPr>
          <a:xfrm>
            <a:off x="5585511" y="711908"/>
            <a:ext cx="1009305" cy="790276"/>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0"/>
          <p:cNvSpPr/>
          <p:nvPr/>
        </p:nvSpPr>
        <p:spPr>
          <a:xfrm>
            <a:off x="5346966" y="466807"/>
            <a:ext cx="1461829" cy="1035368"/>
          </a:xfrm>
          <a:custGeom>
            <a:rect b="b" l="l" r="r" t="t"/>
            <a:pathLst>
              <a:path extrusionOk="0" h="1163335" w="1670662">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2"/>
          </a:solid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0"/>
          <p:cNvSpPr/>
          <p:nvPr/>
        </p:nvSpPr>
        <p:spPr>
          <a:xfrm>
            <a:off x="5144163" y="219425"/>
            <a:ext cx="1903674" cy="1344489"/>
          </a:xfrm>
          <a:custGeom>
            <a:rect b="b" l="l" r="r" t="t"/>
            <a:pathLst>
              <a:path extrusionOk="0" h="1441811" w="2175627">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3"/>
          </a:solidFill>
          <a:ln cap="flat" cmpd="sng" w="2857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0"/>
          <p:cNvSpPr/>
          <p:nvPr/>
        </p:nvSpPr>
        <p:spPr>
          <a:xfrm flipH="1" rot="3560054">
            <a:off x="504677" y="5599743"/>
            <a:ext cx="972034" cy="718073"/>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0"/>
          <p:cNvSpPr/>
          <p:nvPr/>
        </p:nvSpPr>
        <p:spPr>
          <a:xfrm>
            <a:off x="11545624" y="841122"/>
            <a:ext cx="428317" cy="784992"/>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0D2C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Chewy"/>
              <a:buNone/>
              <a:defRPr sz="4000">
                <a:solidFill>
                  <a:schemeClr val="dk1"/>
                </a:solidFill>
                <a:latin typeface="Chewy"/>
                <a:ea typeface="Chewy"/>
                <a:cs typeface="Chewy"/>
                <a:sym typeface="Chewy"/>
              </a:defRPr>
            </a:lvl1pPr>
            <a:lvl2pPr lvl="1">
              <a:spcBef>
                <a:spcPts val="0"/>
              </a:spcBef>
              <a:spcAft>
                <a:spcPts val="0"/>
              </a:spcAft>
              <a:buClr>
                <a:schemeClr val="dk1"/>
              </a:buClr>
              <a:buSzPts val="4000"/>
              <a:buFont typeface="Chewy"/>
              <a:buNone/>
              <a:defRPr sz="4000">
                <a:solidFill>
                  <a:schemeClr val="dk1"/>
                </a:solidFill>
                <a:latin typeface="Chewy"/>
                <a:ea typeface="Chewy"/>
                <a:cs typeface="Chewy"/>
                <a:sym typeface="Chewy"/>
              </a:defRPr>
            </a:lvl2pPr>
            <a:lvl3pPr lvl="2">
              <a:spcBef>
                <a:spcPts val="0"/>
              </a:spcBef>
              <a:spcAft>
                <a:spcPts val="0"/>
              </a:spcAft>
              <a:buClr>
                <a:schemeClr val="dk1"/>
              </a:buClr>
              <a:buSzPts val="4000"/>
              <a:buFont typeface="Chewy"/>
              <a:buNone/>
              <a:defRPr sz="4000">
                <a:solidFill>
                  <a:schemeClr val="dk1"/>
                </a:solidFill>
                <a:latin typeface="Chewy"/>
                <a:ea typeface="Chewy"/>
                <a:cs typeface="Chewy"/>
                <a:sym typeface="Chewy"/>
              </a:defRPr>
            </a:lvl3pPr>
            <a:lvl4pPr lvl="3">
              <a:spcBef>
                <a:spcPts val="0"/>
              </a:spcBef>
              <a:spcAft>
                <a:spcPts val="0"/>
              </a:spcAft>
              <a:buClr>
                <a:schemeClr val="dk1"/>
              </a:buClr>
              <a:buSzPts val="4000"/>
              <a:buFont typeface="Chewy"/>
              <a:buNone/>
              <a:defRPr sz="4000">
                <a:solidFill>
                  <a:schemeClr val="dk1"/>
                </a:solidFill>
                <a:latin typeface="Chewy"/>
                <a:ea typeface="Chewy"/>
                <a:cs typeface="Chewy"/>
                <a:sym typeface="Chewy"/>
              </a:defRPr>
            </a:lvl4pPr>
            <a:lvl5pPr lvl="4">
              <a:spcBef>
                <a:spcPts val="0"/>
              </a:spcBef>
              <a:spcAft>
                <a:spcPts val="0"/>
              </a:spcAft>
              <a:buClr>
                <a:schemeClr val="dk1"/>
              </a:buClr>
              <a:buSzPts val="4000"/>
              <a:buFont typeface="Chewy"/>
              <a:buNone/>
              <a:defRPr sz="4000">
                <a:solidFill>
                  <a:schemeClr val="dk1"/>
                </a:solidFill>
                <a:latin typeface="Chewy"/>
                <a:ea typeface="Chewy"/>
                <a:cs typeface="Chewy"/>
                <a:sym typeface="Chewy"/>
              </a:defRPr>
            </a:lvl5pPr>
            <a:lvl6pPr lvl="5">
              <a:spcBef>
                <a:spcPts val="0"/>
              </a:spcBef>
              <a:spcAft>
                <a:spcPts val="0"/>
              </a:spcAft>
              <a:buClr>
                <a:schemeClr val="dk1"/>
              </a:buClr>
              <a:buSzPts val="4000"/>
              <a:buFont typeface="Chewy"/>
              <a:buNone/>
              <a:defRPr sz="4000">
                <a:solidFill>
                  <a:schemeClr val="dk1"/>
                </a:solidFill>
                <a:latin typeface="Chewy"/>
                <a:ea typeface="Chewy"/>
                <a:cs typeface="Chewy"/>
                <a:sym typeface="Chewy"/>
              </a:defRPr>
            </a:lvl6pPr>
            <a:lvl7pPr lvl="6">
              <a:spcBef>
                <a:spcPts val="0"/>
              </a:spcBef>
              <a:spcAft>
                <a:spcPts val="0"/>
              </a:spcAft>
              <a:buClr>
                <a:schemeClr val="dk1"/>
              </a:buClr>
              <a:buSzPts val="4000"/>
              <a:buFont typeface="Chewy"/>
              <a:buNone/>
              <a:defRPr sz="4000">
                <a:solidFill>
                  <a:schemeClr val="dk1"/>
                </a:solidFill>
                <a:latin typeface="Chewy"/>
                <a:ea typeface="Chewy"/>
                <a:cs typeface="Chewy"/>
                <a:sym typeface="Chewy"/>
              </a:defRPr>
            </a:lvl7pPr>
            <a:lvl8pPr lvl="7">
              <a:spcBef>
                <a:spcPts val="0"/>
              </a:spcBef>
              <a:spcAft>
                <a:spcPts val="0"/>
              </a:spcAft>
              <a:buClr>
                <a:schemeClr val="dk1"/>
              </a:buClr>
              <a:buSzPts val="4000"/>
              <a:buFont typeface="Chewy"/>
              <a:buNone/>
              <a:defRPr sz="4000">
                <a:solidFill>
                  <a:schemeClr val="dk1"/>
                </a:solidFill>
                <a:latin typeface="Chewy"/>
                <a:ea typeface="Chewy"/>
                <a:cs typeface="Chewy"/>
                <a:sym typeface="Chewy"/>
              </a:defRPr>
            </a:lvl8pPr>
            <a:lvl9pPr lvl="8">
              <a:spcBef>
                <a:spcPts val="0"/>
              </a:spcBef>
              <a:spcAft>
                <a:spcPts val="0"/>
              </a:spcAft>
              <a:buClr>
                <a:schemeClr val="dk1"/>
              </a:buClr>
              <a:buSzPts val="4000"/>
              <a:buFont typeface="Chewy"/>
              <a:buNone/>
              <a:defRPr sz="4000">
                <a:solidFill>
                  <a:schemeClr val="dk1"/>
                </a:solidFill>
                <a:latin typeface="Chewy"/>
                <a:ea typeface="Chewy"/>
                <a:cs typeface="Chewy"/>
                <a:sym typeface="Chew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Happy Monkey"/>
              <a:buChar char="●"/>
              <a:defRPr b="1" sz="1900">
                <a:solidFill>
                  <a:schemeClr val="dk2"/>
                </a:solidFill>
                <a:latin typeface="Happy Monkey"/>
                <a:ea typeface="Happy Monkey"/>
                <a:cs typeface="Happy Monkey"/>
                <a:sym typeface="Happy Monkey"/>
              </a:defRPr>
            </a:lvl1pPr>
            <a:lvl2pPr indent="-349250" lvl="1" marL="914400">
              <a:lnSpc>
                <a:spcPct val="115000"/>
              </a:lnSpc>
              <a:spcBef>
                <a:spcPts val="2100"/>
              </a:spcBef>
              <a:spcAft>
                <a:spcPts val="0"/>
              </a:spcAft>
              <a:buClr>
                <a:schemeClr val="dk2"/>
              </a:buClr>
              <a:buSzPts val="1900"/>
              <a:buFont typeface="Happy Monkey"/>
              <a:buChar char="○"/>
              <a:defRPr b="1" sz="1900">
                <a:solidFill>
                  <a:schemeClr val="dk2"/>
                </a:solidFill>
                <a:latin typeface="Happy Monkey"/>
                <a:ea typeface="Happy Monkey"/>
                <a:cs typeface="Happy Monkey"/>
                <a:sym typeface="Happy Monkey"/>
              </a:defRPr>
            </a:lvl2pPr>
            <a:lvl3pPr indent="-349250" lvl="2" marL="1371600">
              <a:lnSpc>
                <a:spcPct val="115000"/>
              </a:lnSpc>
              <a:spcBef>
                <a:spcPts val="2100"/>
              </a:spcBef>
              <a:spcAft>
                <a:spcPts val="0"/>
              </a:spcAft>
              <a:buClr>
                <a:schemeClr val="dk2"/>
              </a:buClr>
              <a:buSzPts val="1900"/>
              <a:buFont typeface="Happy Monkey"/>
              <a:buChar char="■"/>
              <a:defRPr b="1" sz="1900">
                <a:solidFill>
                  <a:schemeClr val="dk2"/>
                </a:solidFill>
                <a:latin typeface="Happy Monkey"/>
                <a:ea typeface="Happy Monkey"/>
                <a:cs typeface="Happy Monkey"/>
                <a:sym typeface="Happy Monkey"/>
              </a:defRPr>
            </a:lvl3pPr>
            <a:lvl4pPr indent="-349250" lvl="3" marL="1828800">
              <a:lnSpc>
                <a:spcPct val="115000"/>
              </a:lnSpc>
              <a:spcBef>
                <a:spcPts val="2100"/>
              </a:spcBef>
              <a:spcAft>
                <a:spcPts val="0"/>
              </a:spcAft>
              <a:buClr>
                <a:schemeClr val="dk2"/>
              </a:buClr>
              <a:buSzPts val="1900"/>
              <a:buFont typeface="Happy Monkey"/>
              <a:buChar char="●"/>
              <a:defRPr b="1" sz="1900">
                <a:solidFill>
                  <a:schemeClr val="dk2"/>
                </a:solidFill>
                <a:latin typeface="Happy Monkey"/>
                <a:ea typeface="Happy Monkey"/>
                <a:cs typeface="Happy Monkey"/>
                <a:sym typeface="Happy Monkey"/>
              </a:defRPr>
            </a:lvl4pPr>
            <a:lvl5pPr indent="-349250" lvl="4" marL="2286000">
              <a:lnSpc>
                <a:spcPct val="115000"/>
              </a:lnSpc>
              <a:spcBef>
                <a:spcPts val="2100"/>
              </a:spcBef>
              <a:spcAft>
                <a:spcPts val="0"/>
              </a:spcAft>
              <a:buClr>
                <a:schemeClr val="dk2"/>
              </a:buClr>
              <a:buSzPts val="1900"/>
              <a:buFont typeface="Happy Monkey"/>
              <a:buChar char="○"/>
              <a:defRPr b="1" sz="1900">
                <a:solidFill>
                  <a:schemeClr val="dk2"/>
                </a:solidFill>
                <a:latin typeface="Happy Monkey"/>
                <a:ea typeface="Happy Monkey"/>
                <a:cs typeface="Happy Monkey"/>
                <a:sym typeface="Happy Monkey"/>
              </a:defRPr>
            </a:lvl5pPr>
            <a:lvl6pPr indent="-349250" lvl="5" marL="2743200">
              <a:lnSpc>
                <a:spcPct val="115000"/>
              </a:lnSpc>
              <a:spcBef>
                <a:spcPts val="2100"/>
              </a:spcBef>
              <a:spcAft>
                <a:spcPts val="0"/>
              </a:spcAft>
              <a:buClr>
                <a:schemeClr val="dk2"/>
              </a:buClr>
              <a:buSzPts val="1900"/>
              <a:buFont typeface="Happy Monkey"/>
              <a:buChar char="■"/>
              <a:defRPr b="1" sz="1900">
                <a:solidFill>
                  <a:schemeClr val="dk2"/>
                </a:solidFill>
                <a:latin typeface="Happy Monkey"/>
                <a:ea typeface="Happy Monkey"/>
                <a:cs typeface="Happy Monkey"/>
                <a:sym typeface="Happy Monkey"/>
              </a:defRPr>
            </a:lvl6pPr>
            <a:lvl7pPr indent="-349250" lvl="6" marL="3200400">
              <a:lnSpc>
                <a:spcPct val="115000"/>
              </a:lnSpc>
              <a:spcBef>
                <a:spcPts val="2100"/>
              </a:spcBef>
              <a:spcAft>
                <a:spcPts val="0"/>
              </a:spcAft>
              <a:buClr>
                <a:schemeClr val="dk2"/>
              </a:buClr>
              <a:buSzPts val="1900"/>
              <a:buFont typeface="Happy Monkey"/>
              <a:buChar char="●"/>
              <a:defRPr b="1" sz="1900">
                <a:solidFill>
                  <a:schemeClr val="dk2"/>
                </a:solidFill>
                <a:latin typeface="Happy Monkey"/>
                <a:ea typeface="Happy Monkey"/>
                <a:cs typeface="Happy Monkey"/>
                <a:sym typeface="Happy Monkey"/>
              </a:defRPr>
            </a:lvl7pPr>
            <a:lvl8pPr indent="-349250" lvl="7" marL="3657600">
              <a:lnSpc>
                <a:spcPct val="115000"/>
              </a:lnSpc>
              <a:spcBef>
                <a:spcPts val="2100"/>
              </a:spcBef>
              <a:spcAft>
                <a:spcPts val="0"/>
              </a:spcAft>
              <a:buClr>
                <a:schemeClr val="dk2"/>
              </a:buClr>
              <a:buSzPts val="1900"/>
              <a:buFont typeface="Happy Monkey"/>
              <a:buChar char="○"/>
              <a:defRPr b="1" sz="1900">
                <a:solidFill>
                  <a:schemeClr val="dk2"/>
                </a:solidFill>
                <a:latin typeface="Happy Monkey"/>
                <a:ea typeface="Happy Monkey"/>
                <a:cs typeface="Happy Monkey"/>
                <a:sym typeface="Happy Monkey"/>
              </a:defRPr>
            </a:lvl8pPr>
            <a:lvl9pPr indent="-349250" lvl="8" marL="4114800">
              <a:lnSpc>
                <a:spcPct val="115000"/>
              </a:lnSpc>
              <a:spcBef>
                <a:spcPts val="2100"/>
              </a:spcBef>
              <a:spcAft>
                <a:spcPts val="2100"/>
              </a:spcAft>
              <a:buClr>
                <a:schemeClr val="dk2"/>
              </a:buClr>
              <a:buSzPts val="1900"/>
              <a:buFont typeface="Happy Monkey"/>
              <a:buChar char="■"/>
              <a:defRPr b="1" sz="1900">
                <a:solidFill>
                  <a:schemeClr val="dk2"/>
                </a:solidFill>
                <a:latin typeface="Happy Monkey"/>
                <a:ea typeface="Happy Monkey"/>
                <a:cs typeface="Happy Monkey"/>
                <a:sym typeface="Happy Monkey"/>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1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6.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5.gif"/><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5"/>
          <p:cNvSpPr/>
          <p:nvPr/>
        </p:nvSpPr>
        <p:spPr>
          <a:xfrm>
            <a:off x="4372550" y="5799600"/>
            <a:ext cx="3462726" cy="420094"/>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5"/>
          <p:cNvSpPr txBox="1"/>
          <p:nvPr>
            <p:ph type="title"/>
          </p:nvPr>
        </p:nvSpPr>
        <p:spPr>
          <a:xfrm>
            <a:off x="2190750" y="2036975"/>
            <a:ext cx="7658100" cy="2395500"/>
          </a:xfrm>
          <a:prstGeom prst="rect">
            <a:avLst/>
          </a:prstGeom>
          <a:effectLst>
            <a:outerShdw rotWithShape="0" algn="bl" dist="47625">
              <a:srgbClr val="000000"/>
            </a:outerShdw>
          </a:effectLst>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accent1"/>
                </a:solidFill>
              </a:rPr>
              <a:t>HERE</a:t>
            </a:r>
            <a:r>
              <a:rPr lang="en"/>
              <a:t> </a:t>
            </a:r>
            <a:r>
              <a:rPr lang="en">
                <a:solidFill>
                  <a:schemeClr val="accent2"/>
                </a:solidFill>
              </a:rPr>
              <a:t>GOES</a:t>
            </a:r>
            <a:r>
              <a:rPr lang="en"/>
              <a:t> </a:t>
            </a:r>
            <a:r>
              <a:rPr lang="en">
                <a:solidFill>
                  <a:schemeClr val="accent4"/>
                </a:solidFill>
              </a:rPr>
              <a:t>YOUR</a:t>
            </a:r>
            <a:r>
              <a:rPr lang="en"/>
              <a:t> </a:t>
            </a:r>
            <a:r>
              <a:rPr lang="en">
                <a:solidFill>
                  <a:schemeClr val="accent5"/>
                </a:solidFill>
              </a:rPr>
              <a:t>PRESENTATION </a:t>
            </a:r>
            <a:r>
              <a:rPr lang="en">
                <a:solidFill>
                  <a:schemeClr val="accent1"/>
                </a:solidFill>
              </a:rPr>
              <a:t>TITLE</a:t>
            </a:r>
            <a:endParaRPr>
              <a:solidFill>
                <a:schemeClr val="accent1"/>
              </a:solidFill>
            </a:endParaRPr>
          </a:p>
        </p:txBody>
      </p:sp>
      <p:sp>
        <p:nvSpPr>
          <p:cNvPr id="474" name="Google Shape;474;p25"/>
          <p:cNvSpPr txBox="1"/>
          <p:nvPr>
            <p:ph idx="1" type="subTitle"/>
          </p:nvPr>
        </p:nvSpPr>
        <p:spPr>
          <a:xfrm>
            <a:off x="4526900" y="5715300"/>
            <a:ext cx="3201300" cy="4203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b="1" lang="en"/>
              <a:t>And here your subtitle.</a:t>
            </a:r>
            <a:endParaRPr b="1"/>
          </a:p>
        </p:txBody>
      </p:sp>
      <p:pic>
        <p:nvPicPr>
          <p:cNvPr id="475" name="Google Shape;475;p25"/>
          <p:cNvPicPr preferRelativeResize="0"/>
          <p:nvPr/>
        </p:nvPicPr>
        <p:blipFill rotWithShape="1">
          <a:blip r:embed="rId3">
            <a:alphaModFix amt="79000"/>
          </a:blip>
          <a:srcRect b="0" l="12671" r="0" t="0"/>
          <a:stretch/>
        </p:blipFill>
        <p:spPr>
          <a:xfrm flipH="1">
            <a:off x="3260500" y="4933250"/>
            <a:ext cx="1050000" cy="1202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4"/>
          <p:cNvSpPr/>
          <p:nvPr/>
        </p:nvSpPr>
        <p:spPr>
          <a:xfrm>
            <a:off x="2113836" y="1857983"/>
            <a:ext cx="1009306" cy="790276"/>
          </a:xfrm>
          <a:custGeom>
            <a:rect b="b" l="l" r="r" t="t"/>
            <a:pathLst>
              <a:path extrusionOk="0" h="887951" w="1153492">
                <a:moveTo>
                  <a:pt x="167537" y="799761"/>
                </a:moveTo>
                <a:cubicBezTo>
                  <a:pt x="167444" y="737952"/>
                  <a:pt x="171079" y="676200"/>
                  <a:pt x="178350" y="614830"/>
                </a:cubicBezTo>
                <a:lnTo>
                  <a:pt x="175367" y="638599"/>
                </a:lnTo>
                <a:cubicBezTo>
                  <a:pt x="183476" y="571375"/>
                  <a:pt x="199788" y="505391"/>
                  <a:pt x="223837" y="442110"/>
                </a:cubicBezTo>
                <a:lnTo>
                  <a:pt x="215354" y="463455"/>
                </a:lnTo>
                <a:cubicBezTo>
                  <a:pt x="232971" y="418863"/>
                  <a:pt x="255901" y="376573"/>
                  <a:pt x="283771" y="337527"/>
                </a:cubicBezTo>
                <a:lnTo>
                  <a:pt x="270629" y="355610"/>
                </a:lnTo>
                <a:cubicBezTo>
                  <a:pt x="292999" y="324823"/>
                  <a:pt x="319098" y="296924"/>
                  <a:pt x="348273" y="272559"/>
                </a:cubicBezTo>
                <a:lnTo>
                  <a:pt x="331310" y="286541"/>
                </a:lnTo>
                <a:cubicBezTo>
                  <a:pt x="362628" y="261607"/>
                  <a:pt x="397116" y="240858"/>
                  <a:pt x="433842" y="224835"/>
                </a:cubicBezTo>
                <a:lnTo>
                  <a:pt x="413801" y="234156"/>
                </a:lnTo>
                <a:cubicBezTo>
                  <a:pt x="471311" y="208039"/>
                  <a:pt x="531992" y="189797"/>
                  <a:pt x="594351" y="179907"/>
                </a:cubicBezTo>
                <a:lnTo>
                  <a:pt x="572073" y="183170"/>
                </a:lnTo>
                <a:cubicBezTo>
                  <a:pt x="606375" y="178416"/>
                  <a:pt x="641236" y="178416"/>
                  <a:pt x="675537" y="183170"/>
                </a:cubicBezTo>
                <a:lnTo>
                  <a:pt x="653260" y="180001"/>
                </a:lnTo>
                <a:cubicBezTo>
                  <a:pt x="690079" y="185463"/>
                  <a:pt x="725871" y="195874"/>
                  <a:pt x="759894" y="210947"/>
                </a:cubicBezTo>
                <a:lnTo>
                  <a:pt x="739853" y="201625"/>
                </a:lnTo>
                <a:cubicBezTo>
                  <a:pt x="775274" y="217546"/>
                  <a:pt x="808456" y="238006"/>
                  <a:pt x="838656" y="262492"/>
                </a:cubicBezTo>
                <a:lnTo>
                  <a:pt x="821693" y="248604"/>
                </a:lnTo>
                <a:cubicBezTo>
                  <a:pt x="851240" y="272829"/>
                  <a:pt x="877526" y="300746"/>
                  <a:pt x="899990" y="331655"/>
                </a:cubicBezTo>
                <a:lnTo>
                  <a:pt x="886847" y="313572"/>
                </a:lnTo>
                <a:cubicBezTo>
                  <a:pt x="906701" y="341237"/>
                  <a:pt x="923293" y="371148"/>
                  <a:pt x="936155" y="402682"/>
                </a:cubicBezTo>
                <a:lnTo>
                  <a:pt x="927673" y="381336"/>
                </a:lnTo>
                <a:cubicBezTo>
                  <a:pt x="947247" y="433302"/>
                  <a:pt x="960297" y="487504"/>
                  <a:pt x="966542" y="542685"/>
                </a:cubicBezTo>
                <a:lnTo>
                  <a:pt x="963559" y="519009"/>
                </a:lnTo>
                <a:cubicBezTo>
                  <a:pt x="975024" y="610822"/>
                  <a:pt x="979033" y="703847"/>
                  <a:pt x="985650" y="796219"/>
                </a:cubicBezTo>
                <a:cubicBezTo>
                  <a:pt x="986117" y="819475"/>
                  <a:pt x="994878" y="841817"/>
                  <a:pt x="1010258" y="859229"/>
                </a:cubicBezTo>
                <a:cubicBezTo>
                  <a:pt x="1025638" y="875616"/>
                  <a:pt x="1047076" y="885030"/>
                  <a:pt x="1069540" y="885328"/>
                </a:cubicBezTo>
                <a:cubicBezTo>
                  <a:pt x="1092004" y="885086"/>
                  <a:pt x="1113442" y="875653"/>
                  <a:pt x="1128822" y="859229"/>
                </a:cubicBezTo>
                <a:cubicBezTo>
                  <a:pt x="1144854" y="842190"/>
                  <a:pt x="1153710" y="819615"/>
                  <a:pt x="1153430" y="796219"/>
                </a:cubicBezTo>
                <a:cubicBezTo>
                  <a:pt x="1147931" y="719599"/>
                  <a:pt x="1143549" y="642793"/>
                  <a:pt x="1136466" y="566454"/>
                </a:cubicBezTo>
                <a:cubicBezTo>
                  <a:pt x="1129102" y="487317"/>
                  <a:pt x="1118383" y="407995"/>
                  <a:pt x="1089394" y="333985"/>
                </a:cubicBezTo>
                <a:cubicBezTo>
                  <a:pt x="1064880" y="269530"/>
                  <a:pt x="1028062" y="210481"/>
                  <a:pt x="980897" y="160147"/>
                </a:cubicBezTo>
                <a:cubicBezTo>
                  <a:pt x="938858" y="115387"/>
                  <a:pt x="889084" y="78708"/>
                  <a:pt x="833809" y="51929"/>
                </a:cubicBezTo>
                <a:cubicBezTo>
                  <a:pt x="773875" y="22539"/>
                  <a:pt x="708721" y="5305"/>
                  <a:pt x="642075" y="1222"/>
                </a:cubicBezTo>
                <a:cubicBezTo>
                  <a:pt x="572353" y="-2413"/>
                  <a:pt x="502258" y="13899"/>
                  <a:pt x="435985" y="36083"/>
                </a:cubicBezTo>
                <a:cubicBezTo>
                  <a:pt x="398421" y="48583"/>
                  <a:pt x="361696" y="63748"/>
                  <a:pt x="326276" y="81477"/>
                </a:cubicBezTo>
                <a:cubicBezTo>
                  <a:pt x="291695" y="99271"/>
                  <a:pt x="259350" y="121017"/>
                  <a:pt x="229803" y="146258"/>
                </a:cubicBezTo>
                <a:cubicBezTo>
                  <a:pt x="178537" y="190189"/>
                  <a:pt x="135938" y="243216"/>
                  <a:pt x="103968" y="302666"/>
                </a:cubicBezTo>
                <a:cubicBezTo>
                  <a:pt x="21103" y="452270"/>
                  <a:pt x="969" y="628905"/>
                  <a:pt x="-56" y="799481"/>
                </a:cubicBezTo>
                <a:cubicBezTo>
                  <a:pt x="-56" y="846087"/>
                  <a:pt x="38720" y="890735"/>
                  <a:pt x="83834" y="888591"/>
                </a:cubicBezTo>
                <a:cubicBezTo>
                  <a:pt x="131185" y="886288"/>
                  <a:pt x="168284" y="846916"/>
                  <a:pt x="167724" y="799481"/>
                </a:cubicBezTo>
                <a:close/>
              </a:path>
            </a:pathLst>
          </a:custGeom>
          <a:solidFill>
            <a:schemeClr val="accent4"/>
          </a:solid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34"/>
          <p:cNvSpPr/>
          <p:nvPr/>
        </p:nvSpPr>
        <p:spPr>
          <a:xfrm>
            <a:off x="1875291" y="1612882"/>
            <a:ext cx="1461829" cy="1035368"/>
          </a:xfrm>
          <a:custGeom>
            <a:rect b="b" l="l" r="r" t="t"/>
            <a:pathLst>
              <a:path extrusionOk="0" h="1163335" w="1670662">
                <a:moveTo>
                  <a:pt x="174351" y="1052668"/>
                </a:moveTo>
                <a:cubicBezTo>
                  <a:pt x="173326" y="1045583"/>
                  <a:pt x="172301" y="1038500"/>
                  <a:pt x="171369" y="1031416"/>
                </a:cubicBezTo>
                <a:lnTo>
                  <a:pt x="174351" y="1054905"/>
                </a:lnTo>
                <a:cubicBezTo>
                  <a:pt x="164938" y="979105"/>
                  <a:pt x="164938" y="902430"/>
                  <a:pt x="174351" y="826631"/>
                </a:cubicBezTo>
                <a:lnTo>
                  <a:pt x="171369" y="850120"/>
                </a:lnTo>
                <a:cubicBezTo>
                  <a:pt x="181715" y="769809"/>
                  <a:pt x="202036" y="691111"/>
                  <a:pt x="231956" y="615881"/>
                </a:cubicBezTo>
                <a:lnTo>
                  <a:pt x="223567" y="637040"/>
                </a:lnTo>
                <a:cubicBezTo>
                  <a:pt x="251530" y="567206"/>
                  <a:pt x="287976" y="501110"/>
                  <a:pt x="332251" y="440271"/>
                </a:cubicBezTo>
                <a:lnTo>
                  <a:pt x="319108" y="458168"/>
                </a:lnTo>
                <a:cubicBezTo>
                  <a:pt x="358723" y="403900"/>
                  <a:pt x="405049" y="354825"/>
                  <a:pt x="456875" y="312106"/>
                </a:cubicBezTo>
                <a:lnTo>
                  <a:pt x="439817" y="325901"/>
                </a:lnTo>
                <a:cubicBezTo>
                  <a:pt x="487728" y="286967"/>
                  <a:pt x="540391" y="254408"/>
                  <a:pt x="596691" y="229055"/>
                </a:cubicBezTo>
                <a:lnTo>
                  <a:pt x="576650" y="238376"/>
                </a:lnTo>
                <a:cubicBezTo>
                  <a:pt x="637611" y="211419"/>
                  <a:pt x="701927" y="192945"/>
                  <a:pt x="767826" y="183475"/>
                </a:cubicBezTo>
                <a:lnTo>
                  <a:pt x="745829" y="185805"/>
                </a:lnTo>
                <a:cubicBezTo>
                  <a:pt x="816017" y="175925"/>
                  <a:pt x="887324" y="175925"/>
                  <a:pt x="957511" y="185805"/>
                </a:cubicBezTo>
                <a:lnTo>
                  <a:pt x="935233" y="182636"/>
                </a:lnTo>
                <a:cubicBezTo>
                  <a:pt x="1000854" y="192134"/>
                  <a:pt x="1064890" y="210543"/>
                  <a:pt x="1125570" y="237351"/>
                </a:cubicBezTo>
                <a:lnTo>
                  <a:pt x="1105530" y="228030"/>
                </a:lnTo>
                <a:cubicBezTo>
                  <a:pt x="1159219" y="252050"/>
                  <a:pt x="1209647" y="282950"/>
                  <a:pt x="1255414" y="319936"/>
                </a:cubicBezTo>
                <a:lnTo>
                  <a:pt x="1238449" y="306047"/>
                </a:lnTo>
                <a:cubicBezTo>
                  <a:pt x="1277877" y="338131"/>
                  <a:pt x="1313204" y="374912"/>
                  <a:pt x="1343684" y="415570"/>
                </a:cubicBezTo>
                <a:lnTo>
                  <a:pt x="1330541" y="397674"/>
                </a:lnTo>
                <a:cubicBezTo>
                  <a:pt x="1360928" y="439805"/>
                  <a:pt x="1386002" y="485553"/>
                  <a:pt x="1405110" y="533855"/>
                </a:cubicBezTo>
                <a:lnTo>
                  <a:pt x="1396627" y="512696"/>
                </a:lnTo>
                <a:cubicBezTo>
                  <a:pt x="1449572" y="645895"/>
                  <a:pt x="1463460" y="791397"/>
                  <a:pt x="1484526" y="932705"/>
                </a:cubicBezTo>
                <a:cubicBezTo>
                  <a:pt x="1491050" y="976141"/>
                  <a:pt x="1498134" y="1019485"/>
                  <a:pt x="1506617" y="1062548"/>
                </a:cubicBezTo>
                <a:cubicBezTo>
                  <a:pt x="1515938" y="1107849"/>
                  <a:pt x="1568602" y="1138329"/>
                  <a:pt x="1609801" y="1124254"/>
                </a:cubicBezTo>
                <a:cubicBezTo>
                  <a:pt x="1655381" y="1108688"/>
                  <a:pt x="1678032" y="1064133"/>
                  <a:pt x="1668431" y="1015477"/>
                </a:cubicBezTo>
                <a:cubicBezTo>
                  <a:pt x="1649044" y="917325"/>
                  <a:pt x="1637579" y="817776"/>
                  <a:pt x="1621826" y="718972"/>
                </a:cubicBezTo>
                <a:cubicBezTo>
                  <a:pt x="1606073" y="620169"/>
                  <a:pt x="1583889" y="524907"/>
                  <a:pt x="1545300" y="433280"/>
                </a:cubicBezTo>
                <a:cubicBezTo>
                  <a:pt x="1465138" y="242664"/>
                  <a:pt x="1298570" y="108254"/>
                  <a:pt x="1113452" y="44218"/>
                </a:cubicBezTo>
                <a:cubicBezTo>
                  <a:pt x="934674" y="-16835"/>
                  <a:pt x="740143" y="-13536"/>
                  <a:pt x="563507" y="53539"/>
                </a:cubicBezTo>
                <a:cubicBezTo>
                  <a:pt x="468899" y="90562"/>
                  <a:pt x="381933" y="144904"/>
                  <a:pt x="307177" y="213768"/>
                </a:cubicBezTo>
                <a:cubicBezTo>
                  <a:pt x="236524" y="279389"/>
                  <a:pt x="176682" y="355850"/>
                  <a:pt x="130076" y="440271"/>
                </a:cubicBezTo>
                <a:cubicBezTo>
                  <a:pt x="33044" y="614287"/>
                  <a:pt x="-11324" y="812780"/>
                  <a:pt x="2378" y="1011562"/>
                </a:cubicBezTo>
                <a:cubicBezTo>
                  <a:pt x="4615" y="1040830"/>
                  <a:pt x="8343" y="1070005"/>
                  <a:pt x="12631" y="1098994"/>
                </a:cubicBezTo>
                <a:cubicBezTo>
                  <a:pt x="15707" y="1119500"/>
                  <a:pt x="35001" y="1141871"/>
                  <a:pt x="51220" y="1151844"/>
                </a:cubicBezTo>
                <a:cubicBezTo>
                  <a:pt x="70609" y="1163757"/>
                  <a:pt x="94004" y="1167131"/>
                  <a:pt x="115909" y="1161165"/>
                </a:cubicBezTo>
                <a:cubicBezTo>
                  <a:pt x="137254" y="1154622"/>
                  <a:pt x="155151" y="1140044"/>
                  <a:pt x="165963" y="1120525"/>
                </a:cubicBezTo>
                <a:cubicBezTo>
                  <a:pt x="176216" y="1099366"/>
                  <a:pt x="179199" y="1075411"/>
                  <a:pt x="174445" y="1052388"/>
                </a:cubicBezTo>
                <a:close/>
              </a:path>
            </a:pathLst>
          </a:custGeom>
          <a:solidFill>
            <a:schemeClr val="accent2"/>
          </a:solid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34"/>
          <p:cNvSpPr/>
          <p:nvPr/>
        </p:nvSpPr>
        <p:spPr>
          <a:xfrm>
            <a:off x="1672488" y="1365500"/>
            <a:ext cx="1903674" cy="1344489"/>
          </a:xfrm>
          <a:custGeom>
            <a:rect b="b" l="l" r="r" t="t"/>
            <a:pathLst>
              <a:path extrusionOk="0" h="1441811" w="2175627">
                <a:moveTo>
                  <a:pt x="167308" y="1358563"/>
                </a:moveTo>
                <a:cubicBezTo>
                  <a:pt x="171782" y="1239160"/>
                  <a:pt x="177561" y="1119663"/>
                  <a:pt x="193499" y="1001192"/>
                </a:cubicBezTo>
                <a:lnTo>
                  <a:pt x="190424" y="1023469"/>
                </a:lnTo>
                <a:cubicBezTo>
                  <a:pt x="206269" y="906769"/>
                  <a:pt x="232182" y="791094"/>
                  <a:pt x="277669" y="682224"/>
                </a:cubicBezTo>
                <a:lnTo>
                  <a:pt x="269280" y="702264"/>
                </a:lnTo>
                <a:cubicBezTo>
                  <a:pt x="298548" y="631974"/>
                  <a:pt x="336858" y="565775"/>
                  <a:pt x="383183" y="505309"/>
                </a:cubicBezTo>
                <a:lnTo>
                  <a:pt x="370042" y="522274"/>
                </a:lnTo>
                <a:cubicBezTo>
                  <a:pt x="416460" y="463169"/>
                  <a:pt x="470057" y="410122"/>
                  <a:pt x="529619" y="364374"/>
                </a:cubicBezTo>
                <a:lnTo>
                  <a:pt x="512560" y="377517"/>
                </a:lnTo>
                <a:cubicBezTo>
                  <a:pt x="582375" y="324312"/>
                  <a:pt x="658622" y="280121"/>
                  <a:pt x="739529" y="245997"/>
                </a:cubicBezTo>
                <a:lnTo>
                  <a:pt x="719490" y="254479"/>
                </a:lnTo>
                <a:cubicBezTo>
                  <a:pt x="811675" y="215768"/>
                  <a:pt x="908428" y="189352"/>
                  <a:pt x="1007511" y="175902"/>
                </a:cubicBezTo>
                <a:lnTo>
                  <a:pt x="985234" y="178885"/>
                </a:lnTo>
                <a:cubicBezTo>
                  <a:pt x="1082173" y="165695"/>
                  <a:pt x="1180418" y="165415"/>
                  <a:pt x="1277451" y="178046"/>
                </a:cubicBezTo>
                <a:lnTo>
                  <a:pt x="1255173" y="175063"/>
                </a:lnTo>
                <a:cubicBezTo>
                  <a:pt x="1341020" y="186500"/>
                  <a:pt x="1425003" y="209225"/>
                  <a:pt x="1504886" y="242641"/>
                </a:cubicBezTo>
                <a:lnTo>
                  <a:pt x="1484845" y="234159"/>
                </a:lnTo>
                <a:cubicBezTo>
                  <a:pt x="1554380" y="263791"/>
                  <a:pt x="1619908" y="302156"/>
                  <a:pt x="1679750" y="348342"/>
                </a:cubicBezTo>
                <a:lnTo>
                  <a:pt x="1662785" y="335293"/>
                </a:lnTo>
                <a:cubicBezTo>
                  <a:pt x="1720203" y="379689"/>
                  <a:pt x="1771934" y="431030"/>
                  <a:pt x="1816676" y="488159"/>
                </a:cubicBezTo>
                <a:lnTo>
                  <a:pt x="1803533" y="471194"/>
                </a:lnTo>
                <a:cubicBezTo>
                  <a:pt x="1845664" y="525546"/>
                  <a:pt x="1880712" y="585061"/>
                  <a:pt x="1907743" y="648295"/>
                </a:cubicBezTo>
                <a:lnTo>
                  <a:pt x="1899354" y="628255"/>
                </a:lnTo>
                <a:cubicBezTo>
                  <a:pt x="1928156" y="699505"/>
                  <a:pt x="1947358" y="774261"/>
                  <a:pt x="1956493" y="850563"/>
                </a:cubicBezTo>
                <a:lnTo>
                  <a:pt x="1953510" y="828286"/>
                </a:lnTo>
                <a:cubicBezTo>
                  <a:pt x="1973923" y="981338"/>
                  <a:pt x="1989676" y="1135230"/>
                  <a:pt x="2007479" y="1288655"/>
                </a:cubicBezTo>
                <a:cubicBezTo>
                  <a:pt x="2010182" y="1311678"/>
                  <a:pt x="2015029" y="1330973"/>
                  <a:pt x="2032086" y="1347937"/>
                </a:cubicBezTo>
                <a:cubicBezTo>
                  <a:pt x="2047933" y="1363550"/>
                  <a:pt x="2069184" y="1372377"/>
                  <a:pt x="2091369" y="1372545"/>
                </a:cubicBezTo>
                <a:cubicBezTo>
                  <a:pt x="2113553" y="1372470"/>
                  <a:pt x="2134899" y="1363634"/>
                  <a:pt x="2150651" y="1347937"/>
                </a:cubicBezTo>
                <a:cubicBezTo>
                  <a:pt x="2164726" y="1332650"/>
                  <a:pt x="2177775" y="1310653"/>
                  <a:pt x="2175259" y="1288655"/>
                </a:cubicBezTo>
                <a:cubicBezTo>
                  <a:pt x="2158667" y="1145669"/>
                  <a:pt x="2142635" y="1002590"/>
                  <a:pt x="2125298" y="859884"/>
                </a:cubicBezTo>
                <a:cubicBezTo>
                  <a:pt x="2116815" y="789976"/>
                  <a:pt x="2107401" y="720068"/>
                  <a:pt x="2086336" y="652396"/>
                </a:cubicBezTo>
                <a:cubicBezTo>
                  <a:pt x="2068532" y="595519"/>
                  <a:pt x="2044950" y="540636"/>
                  <a:pt x="2015868" y="488625"/>
                </a:cubicBezTo>
                <a:cubicBezTo>
                  <a:pt x="1898702" y="278807"/>
                  <a:pt x="1697739" y="123983"/>
                  <a:pt x="1470117" y="51279"/>
                </a:cubicBezTo>
                <a:cubicBezTo>
                  <a:pt x="1345029" y="12093"/>
                  <a:pt x="1213973" y="-4536"/>
                  <a:pt x="1083012" y="2157"/>
                </a:cubicBezTo>
                <a:cubicBezTo>
                  <a:pt x="955126" y="7740"/>
                  <a:pt x="829012" y="33662"/>
                  <a:pt x="709329" y="78962"/>
                </a:cubicBezTo>
                <a:cubicBezTo>
                  <a:pt x="593188" y="122949"/>
                  <a:pt x="484877" y="185363"/>
                  <a:pt x="388590" y="263800"/>
                </a:cubicBezTo>
                <a:cubicBezTo>
                  <a:pt x="296311" y="339543"/>
                  <a:pt x="219599" y="432558"/>
                  <a:pt x="162926" y="537654"/>
                </a:cubicBezTo>
                <a:cubicBezTo>
                  <a:pt x="42777" y="761360"/>
                  <a:pt x="15653" y="1018902"/>
                  <a:pt x="3815" y="1268521"/>
                </a:cubicBezTo>
                <a:cubicBezTo>
                  <a:pt x="2323" y="1298535"/>
                  <a:pt x="1112" y="1328549"/>
                  <a:pt x="-7" y="1358563"/>
                </a:cubicBezTo>
                <a:cubicBezTo>
                  <a:pt x="-1685" y="1402465"/>
                  <a:pt x="39794" y="1444504"/>
                  <a:pt x="83883" y="1442453"/>
                </a:cubicBezTo>
                <a:cubicBezTo>
                  <a:pt x="129837" y="1441558"/>
                  <a:pt x="166841" y="1404516"/>
                  <a:pt x="167773" y="1358563"/>
                </a:cubicBezTo>
                <a:close/>
              </a:path>
            </a:pathLst>
          </a:custGeom>
          <a:solidFill>
            <a:schemeClr val="accen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34"/>
          <p:cNvSpPr txBox="1"/>
          <p:nvPr>
            <p:ph type="title"/>
          </p:nvPr>
        </p:nvSpPr>
        <p:spPr>
          <a:xfrm>
            <a:off x="792275" y="2336600"/>
            <a:ext cx="4919700" cy="2377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Sometimes you only need one image...</a:t>
            </a:r>
            <a:endParaRPr/>
          </a:p>
        </p:txBody>
      </p:sp>
      <p:sp>
        <p:nvSpPr>
          <p:cNvPr id="581" name="Google Shape;581;p34"/>
          <p:cNvSpPr/>
          <p:nvPr/>
        </p:nvSpPr>
        <p:spPr>
          <a:xfrm>
            <a:off x="5483667" y="734190"/>
            <a:ext cx="14290" cy="2989"/>
          </a:xfrm>
          <a:custGeom>
            <a:rect b="b" l="l" r="r" t="t"/>
            <a:pathLst>
              <a:path extrusionOk="0" h="1677" w="5593">
                <a:moveTo>
                  <a:pt x="-56" y="2392"/>
                </a:moveTo>
                <a:cubicBezTo>
                  <a:pt x="1865" y="2038"/>
                  <a:pt x="3738" y="1469"/>
                  <a:pt x="5537" y="714"/>
                </a:cubicBezTo>
                <a:cubicBezTo>
                  <a:pt x="5257" y="1180"/>
                  <a:pt x="3579" y="2112"/>
                  <a:pt x="-56" y="2392"/>
                </a:cubicBezTo>
                <a:close/>
              </a:path>
            </a:pathLst>
          </a:custGeom>
          <a:solidFill>
            <a:srgbClr val="FEB8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34"/>
          <p:cNvSpPr/>
          <p:nvPr/>
        </p:nvSpPr>
        <p:spPr>
          <a:xfrm>
            <a:off x="6295378" y="851278"/>
            <a:ext cx="4047" cy="7476"/>
          </a:xfrm>
          <a:custGeom>
            <a:rect b="b" l="l" r="r" t="t"/>
            <a:pathLst>
              <a:path extrusionOk="0" h="4194" w="1584">
                <a:moveTo>
                  <a:pt x="-56" y="714"/>
                </a:moveTo>
                <a:lnTo>
                  <a:pt x="-56" y="714"/>
                </a:lnTo>
                <a:cubicBezTo>
                  <a:pt x="344" y="2159"/>
                  <a:pt x="876" y="3557"/>
                  <a:pt x="1528" y="4908"/>
                </a:cubicBezTo>
                <a:cubicBezTo>
                  <a:pt x="801" y="3594"/>
                  <a:pt x="270" y="2178"/>
                  <a:pt x="-56" y="714"/>
                </a:cubicBezTo>
                <a:close/>
              </a:path>
            </a:pathLst>
          </a:custGeom>
          <a:solidFill>
            <a:srgbClr val="FEB8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583" name="Google Shape;583;p34"/>
          <p:cNvPicPr preferRelativeResize="0"/>
          <p:nvPr/>
        </p:nvPicPr>
        <p:blipFill rotWithShape="1">
          <a:blip r:embed="rId3">
            <a:alphaModFix/>
          </a:blip>
          <a:srcRect b="7679" l="0" r="0" t="26287"/>
          <a:stretch/>
        </p:blipFill>
        <p:spPr>
          <a:xfrm>
            <a:off x="6299425" y="1060700"/>
            <a:ext cx="5153100" cy="5104200"/>
          </a:xfrm>
          <a:prstGeom prst="ellipse">
            <a:avLst/>
          </a:prstGeom>
          <a:noFill/>
          <a:ln>
            <a:noFill/>
          </a:ln>
        </p:spPr>
      </p:pic>
      <p:sp>
        <p:nvSpPr>
          <p:cNvPr id="584" name="Google Shape;584;p34"/>
          <p:cNvSpPr/>
          <p:nvPr/>
        </p:nvSpPr>
        <p:spPr>
          <a:xfrm>
            <a:off x="6257412" y="1227363"/>
            <a:ext cx="5086672" cy="5061092"/>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85" name="Google Shape;585;p34"/>
          <p:cNvSpPr/>
          <p:nvPr/>
        </p:nvSpPr>
        <p:spPr>
          <a:xfrm>
            <a:off x="6407875" y="1184325"/>
            <a:ext cx="5086672" cy="5061092"/>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pic>
        <p:nvPicPr>
          <p:cNvPr id="586" name="Google Shape;586;p34"/>
          <p:cNvPicPr preferRelativeResize="0"/>
          <p:nvPr/>
        </p:nvPicPr>
        <p:blipFill>
          <a:blip r:embed="rId4">
            <a:alphaModFix/>
          </a:blip>
          <a:stretch>
            <a:fillRect/>
          </a:stretch>
        </p:blipFill>
        <p:spPr>
          <a:xfrm flipH="1">
            <a:off x="5966375" y="4213925"/>
            <a:ext cx="2380500" cy="2380500"/>
          </a:xfrm>
          <a:prstGeom prst="rect">
            <a:avLst/>
          </a:prstGeom>
          <a:noFill/>
          <a:ln>
            <a:noFill/>
          </a:ln>
        </p:spPr>
      </p:pic>
      <p:grpSp>
        <p:nvGrpSpPr>
          <p:cNvPr id="587" name="Google Shape;587;p34"/>
          <p:cNvGrpSpPr/>
          <p:nvPr/>
        </p:nvGrpSpPr>
        <p:grpSpPr>
          <a:xfrm rot="-8363420">
            <a:off x="10877185" y="1274689"/>
            <a:ext cx="425298" cy="399037"/>
            <a:chOff x="2495301" y="1749451"/>
            <a:chExt cx="358028" cy="335921"/>
          </a:xfrm>
        </p:grpSpPr>
        <p:sp>
          <p:nvSpPr>
            <p:cNvPr id="588" name="Google Shape;588;p34"/>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34"/>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34"/>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34"/>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2" name="Google Shape;592;p34"/>
          <p:cNvGrpSpPr/>
          <p:nvPr/>
        </p:nvGrpSpPr>
        <p:grpSpPr>
          <a:xfrm rot="3120774">
            <a:off x="10491427" y="1663640"/>
            <a:ext cx="425282" cy="398996"/>
            <a:chOff x="2495301" y="1749451"/>
            <a:chExt cx="358028" cy="335921"/>
          </a:xfrm>
        </p:grpSpPr>
        <p:sp>
          <p:nvSpPr>
            <p:cNvPr id="593" name="Google Shape;593;p34"/>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34"/>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34"/>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34"/>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7" name="Google Shape;597;p34"/>
          <p:cNvGrpSpPr/>
          <p:nvPr/>
        </p:nvGrpSpPr>
        <p:grpSpPr>
          <a:xfrm rot="3120774">
            <a:off x="10993800" y="1811053"/>
            <a:ext cx="425282" cy="398996"/>
            <a:chOff x="2495301" y="1749451"/>
            <a:chExt cx="358028" cy="335921"/>
          </a:xfrm>
        </p:grpSpPr>
        <p:sp>
          <p:nvSpPr>
            <p:cNvPr id="598" name="Google Shape;598;p34"/>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34"/>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34"/>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34"/>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2" name="Google Shape;602;p34"/>
          <p:cNvSpPr/>
          <p:nvPr/>
        </p:nvSpPr>
        <p:spPr>
          <a:xfrm flipH="1" rot="-7429286">
            <a:off x="11136629" y="-36628"/>
            <a:ext cx="972541" cy="718447"/>
          </a:xfrm>
          <a:custGeom>
            <a:rect b="b" l="l" r="r" t="t"/>
            <a:pathLst>
              <a:path extrusionOk="0" h="395933" w="535963">
                <a:moveTo>
                  <a:pt x="-56" y="108159"/>
                </a:moveTo>
                <a:cubicBezTo>
                  <a:pt x="7774" y="51068"/>
                  <a:pt x="53634" y="6746"/>
                  <a:pt x="110958" y="874"/>
                </a:cubicBezTo>
                <a:cubicBezTo>
                  <a:pt x="168460" y="-2025"/>
                  <a:pt x="220491" y="34793"/>
                  <a:pt x="236886" y="89983"/>
                </a:cubicBezTo>
                <a:cubicBezTo>
                  <a:pt x="242815" y="107460"/>
                  <a:pt x="240941" y="126643"/>
                  <a:pt x="231760" y="142647"/>
                </a:cubicBezTo>
                <a:cubicBezTo>
                  <a:pt x="221600" y="157654"/>
                  <a:pt x="198297" y="164366"/>
                  <a:pt x="184409" y="152621"/>
                </a:cubicBezTo>
                <a:cubicBezTo>
                  <a:pt x="170520" y="140876"/>
                  <a:pt x="173503" y="115337"/>
                  <a:pt x="184968" y="98931"/>
                </a:cubicBezTo>
                <a:cubicBezTo>
                  <a:pt x="216846" y="54749"/>
                  <a:pt x="289178" y="55775"/>
                  <a:pt x="329818" y="91941"/>
                </a:cubicBezTo>
                <a:cubicBezTo>
                  <a:pt x="370458" y="128107"/>
                  <a:pt x="382948" y="188134"/>
                  <a:pt x="375771" y="242104"/>
                </a:cubicBezTo>
                <a:cubicBezTo>
                  <a:pt x="374522" y="258313"/>
                  <a:pt x="369302" y="273967"/>
                  <a:pt x="360577" y="287684"/>
                </a:cubicBezTo>
                <a:cubicBezTo>
                  <a:pt x="351331" y="301443"/>
                  <a:pt x="335196" y="308916"/>
                  <a:pt x="318726" y="307072"/>
                </a:cubicBezTo>
                <a:cubicBezTo>
                  <a:pt x="299086" y="301835"/>
                  <a:pt x="285962" y="283346"/>
                  <a:pt x="287500" y="263076"/>
                </a:cubicBezTo>
                <a:cubicBezTo>
                  <a:pt x="289793" y="243258"/>
                  <a:pt x="300708" y="225457"/>
                  <a:pt x="317327" y="214420"/>
                </a:cubicBezTo>
                <a:cubicBezTo>
                  <a:pt x="363933" y="180491"/>
                  <a:pt x="434587" y="196337"/>
                  <a:pt x="475134" y="237630"/>
                </a:cubicBezTo>
                <a:cubicBezTo>
                  <a:pt x="515681" y="278922"/>
                  <a:pt x="531620" y="338857"/>
                  <a:pt x="535907" y="396647"/>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34"/>
          <p:cNvSpPr/>
          <p:nvPr/>
        </p:nvSpPr>
        <p:spPr>
          <a:xfrm>
            <a:off x="792276" y="5009853"/>
            <a:ext cx="4037142" cy="2317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34"/>
          <p:cNvSpPr/>
          <p:nvPr/>
        </p:nvSpPr>
        <p:spPr>
          <a:xfrm>
            <a:off x="1478261" y="5137319"/>
            <a:ext cx="2724772" cy="208413"/>
          </a:xfrm>
          <a:custGeom>
            <a:rect b="b" l="l" r="r" t="t"/>
            <a:pathLst>
              <a:path extrusionOk="0" h="86032" w="1124777">
                <a:moveTo>
                  <a:pt x="-56" y="86746"/>
                </a:moveTo>
                <a:cubicBezTo>
                  <a:pt x="369218" y="7088"/>
                  <a:pt x="748261" y="-17445"/>
                  <a:pt x="1124721" y="13948"/>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34"/>
          <p:cNvSpPr/>
          <p:nvPr/>
        </p:nvSpPr>
        <p:spPr>
          <a:xfrm rot="-9469379">
            <a:off x="132391" y="51836"/>
            <a:ext cx="428598" cy="785508"/>
          </a:xfrm>
          <a:custGeom>
            <a:rect b="b" l="l" r="r" t="t"/>
            <a:pathLst>
              <a:path extrusionOk="0" h="426626" w="232781">
                <a:moveTo>
                  <a:pt x="232675" y="714"/>
                </a:moveTo>
                <a:cubicBezTo>
                  <a:pt x="233235" y="43777"/>
                  <a:pt x="229227" y="87773"/>
                  <a:pt x="211517" y="127108"/>
                </a:cubicBezTo>
                <a:cubicBezTo>
                  <a:pt x="193807" y="166443"/>
                  <a:pt x="160996" y="200465"/>
                  <a:pt x="119331" y="210998"/>
                </a:cubicBezTo>
                <a:cubicBezTo>
                  <a:pt x="77666" y="221531"/>
                  <a:pt x="28077" y="204753"/>
                  <a:pt x="8503" y="166350"/>
                </a:cubicBezTo>
                <a:cubicBezTo>
                  <a:pt x="-5246" y="138293"/>
                  <a:pt x="-2263" y="104933"/>
                  <a:pt x="16240" y="79757"/>
                </a:cubicBezTo>
                <a:cubicBezTo>
                  <a:pt x="35581" y="55242"/>
                  <a:pt x="66928" y="43507"/>
                  <a:pt x="97613" y="49277"/>
                </a:cubicBezTo>
                <a:cubicBezTo>
                  <a:pt x="145337" y="58598"/>
                  <a:pt x="173953" y="107813"/>
                  <a:pt x="190171" y="153673"/>
                </a:cubicBezTo>
                <a:cubicBezTo>
                  <a:pt x="221090" y="241422"/>
                  <a:pt x="229171" y="335602"/>
                  <a:pt x="213661" y="427341"/>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06" name="Google Shape;606;p34"/>
          <p:cNvSpPr/>
          <p:nvPr/>
        </p:nvSpPr>
        <p:spPr>
          <a:xfrm>
            <a:off x="6138665" y="9789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34"/>
          <p:cNvSpPr/>
          <p:nvPr/>
        </p:nvSpPr>
        <p:spPr>
          <a:xfrm>
            <a:off x="6095990" y="978937"/>
            <a:ext cx="648886" cy="619436"/>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08" name="Google Shape;608;p34"/>
          <p:cNvSpPr/>
          <p:nvPr/>
        </p:nvSpPr>
        <p:spPr>
          <a:xfrm rot="704196">
            <a:off x="6824767" y="1371326"/>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34"/>
          <p:cNvSpPr/>
          <p:nvPr/>
        </p:nvSpPr>
        <p:spPr>
          <a:xfrm rot="704196">
            <a:off x="6787983" y="1363675"/>
            <a:ext cx="571684" cy="545738"/>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10" name="Google Shape;610;p34"/>
          <p:cNvSpPr/>
          <p:nvPr/>
        </p:nvSpPr>
        <p:spPr>
          <a:xfrm>
            <a:off x="6168044" y="1637698"/>
            <a:ext cx="540351" cy="515827"/>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solidFill>
            <a:schemeClr val="accent4"/>
          </a:soli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34"/>
          <p:cNvSpPr/>
          <p:nvPr/>
        </p:nvSpPr>
        <p:spPr>
          <a:xfrm>
            <a:off x="6132488" y="1637698"/>
            <a:ext cx="540351" cy="515827"/>
          </a:xfrm>
          <a:custGeom>
            <a:rect b="b" l="l" r="r" t="t"/>
            <a:pathLst>
              <a:path extrusionOk="0" h="296027" w="310101">
                <a:moveTo>
                  <a:pt x="28953" y="164195"/>
                </a:moveTo>
                <a:cubicBezTo>
                  <a:pt x="7235" y="135672"/>
                  <a:pt x="-9636" y="96990"/>
                  <a:pt x="6116" y="64739"/>
                </a:cubicBezTo>
                <a:cubicBezTo>
                  <a:pt x="24758" y="26895"/>
                  <a:pt x="79567" y="20836"/>
                  <a:pt x="116292" y="41436"/>
                </a:cubicBezTo>
                <a:cubicBezTo>
                  <a:pt x="153017" y="62036"/>
                  <a:pt x="175481" y="100345"/>
                  <a:pt x="196267" y="136884"/>
                </a:cubicBezTo>
                <a:cubicBezTo>
                  <a:pt x="186862" y="115660"/>
                  <a:pt x="181098" y="93000"/>
                  <a:pt x="179209" y="69865"/>
                </a:cubicBezTo>
                <a:cubicBezTo>
                  <a:pt x="177558" y="46320"/>
                  <a:pt x="187859" y="23521"/>
                  <a:pt x="206613" y="9185"/>
                </a:cubicBezTo>
                <a:cubicBezTo>
                  <a:pt x="230643" y="-4760"/>
                  <a:pt x="260992" y="-1227"/>
                  <a:pt x="281182" y="17853"/>
                </a:cubicBezTo>
                <a:cubicBezTo>
                  <a:pt x="300495" y="36934"/>
                  <a:pt x="310944" y="63238"/>
                  <a:pt x="309984" y="90372"/>
                </a:cubicBezTo>
                <a:cubicBezTo>
                  <a:pt x="308838" y="117235"/>
                  <a:pt x="302937" y="143679"/>
                  <a:pt x="292554" y="168482"/>
                </a:cubicBezTo>
                <a:cubicBezTo>
                  <a:pt x="277640" y="208377"/>
                  <a:pt x="226187" y="296741"/>
                  <a:pt x="226187" y="296741"/>
                </a:cubicBezTo>
                <a:cubicBezTo>
                  <a:pt x="226187" y="296741"/>
                  <a:pt x="159821" y="264583"/>
                  <a:pt x="131951" y="250135"/>
                </a:cubicBezTo>
                <a:cubicBezTo>
                  <a:pt x="91697" y="229443"/>
                  <a:pt x="56523" y="200090"/>
                  <a:pt x="28953" y="164195"/>
                </a:cubicBezTo>
                <a:close/>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5" name="Shape 615"/>
        <p:cNvGrpSpPr/>
        <p:nvPr/>
      </p:nvGrpSpPr>
      <p:grpSpPr>
        <a:xfrm>
          <a:off x="0" y="0"/>
          <a:ext cx="0" cy="0"/>
          <a:chOff x="0" y="0"/>
          <a:chExt cx="0" cy="0"/>
        </a:xfrm>
      </p:grpSpPr>
      <p:sp>
        <p:nvSpPr>
          <p:cNvPr id="616" name="Google Shape;616;p35"/>
          <p:cNvSpPr txBox="1"/>
          <p:nvPr>
            <p:ph type="title"/>
          </p:nvPr>
        </p:nvSpPr>
        <p:spPr>
          <a:xfrm>
            <a:off x="173350" y="4123950"/>
            <a:ext cx="5367900" cy="2377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solidFill>
                  <a:schemeClr val="accent4"/>
                </a:solidFill>
              </a:rPr>
              <a:t>And the bigger the better</a:t>
            </a:r>
            <a:endParaRPr>
              <a:solidFill>
                <a:schemeClr val="accent4"/>
              </a:solidFill>
            </a:endParaRPr>
          </a:p>
        </p:txBody>
      </p:sp>
      <p:sp>
        <p:nvSpPr>
          <p:cNvPr id="617" name="Google Shape;617;p35"/>
          <p:cNvSpPr/>
          <p:nvPr/>
        </p:nvSpPr>
        <p:spPr>
          <a:xfrm>
            <a:off x="3573425" y="5650920"/>
            <a:ext cx="1292314" cy="1042826"/>
          </a:xfrm>
          <a:custGeom>
            <a:rect b="b" l="l" r="r" t="t"/>
            <a:pathLst>
              <a:path extrusionOk="0" h="405769" w="502846">
                <a:moveTo>
                  <a:pt x="37388" y="714"/>
                </a:moveTo>
                <a:cubicBezTo>
                  <a:pt x="17813" y="50395"/>
                  <a:pt x="-2041" y="101848"/>
                  <a:pt x="103" y="155258"/>
                </a:cubicBezTo>
                <a:cubicBezTo>
                  <a:pt x="2247" y="208668"/>
                  <a:pt x="31422" y="264874"/>
                  <a:pt x="82409" y="280999"/>
                </a:cubicBezTo>
                <a:cubicBezTo>
                  <a:pt x="125938" y="294794"/>
                  <a:pt x="174594" y="275966"/>
                  <a:pt x="207964" y="244740"/>
                </a:cubicBezTo>
                <a:cubicBezTo>
                  <a:pt x="241333" y="213515"/>
                  <a:pt x="262213" y="171570"/>
                  <a:pt x="281880" y="130371"/>
                </a:cubicBezTo>
                <a:cubicBezTo>
                  <a:pt x="290847" y="115009"/>
                  <a:pt x="295610" y="97550"/>
                  <a:pt x="295675" y="79757"/>
                </a:cubicBezTo>
                <a:cubicBezTo>
                  <a:pt x="294184" y="62140"/>
                  <a:pt x="279923" y="44336"/>
                  <a:pt x="262213" y="45642"/>
                </a:cubicBezTo>
                <a:cubicBezTo>
                  <a:pt x="241427" y="47319"/>
                  <a:pt x="231267" y="71647"/>
                  <a:pt x="228097" y="92247"/>
                </a:cubicBezTo>
                <a:cubicBezTo>
                  <a:pt x="216427" y="171747"/>
                  <a:pt x="239870" y="252384"/>
                  <a:pt x="292320" y="313251"/>
                </a:cubicBezTo>
                <a:cubicBezTo>
                  <a:pt x="345581" y="373446"/>
                  <a:pt x="422414" y="407477"/>
                  <a:pt x="502790" y="406462"/>
                </a:cubicBezTo>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6"/>
          <p:cNvSpPr/>
          <p:nvPr/>
        </p:nvSpPr>
        <p:spPr>
          <a:xfrm>
            <a:off x="4840495" y="2050850"/>
            <a:ext cx="2180731" cy="2169962"/>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623" name="Google Shape;623;p36"/>
          <p:cNvGrpSpPr/>
          <p:nvPr/>
        </p:nvGrpSpPr>
        <p:grpSpPr>
          <a:xfrm>
            <a:off x="6511971" y="3610862"/>
            <a:ext cx="760896" cy="610260"/>
            <a:chOff x="9417497" y="1564911"/>
            <a:chExt cx="967692" cy="776116"/>
          </a:xfrm>
        </p:grpSpPr>
        <p:sp>
          <p:nvSpPr>
            <p:cNvPr id="624" name="Google Shape;624;p36"/>
            <p:cNvSpPr/>
            <p:nvPr/>
          </p:nvSpPr>
          <p:spPr>
            <a:xfrm>
              <a:off x="9921017" y="1988233"/>
              <a:ext cx="464172" cy="297268"/>
            </a:xfrm>
            <a:custGeom>
              <a:rect b="b" l="l" r="r" t="t"/>
              <a:pathLst>
                <a:path extrusionOk="0" h="141894" w="221562">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36"/>
            <p:cNvSpPr/>
            <p:nvPr/>
          </p:nvSpPr>
          <p:spPr>
            <a:xfrm>
              <a:off x="9417497" y="1564911"/>
              <a:ext cx="759789" cy="776116"/>
            </a:xfrm>
            <a:custGeom>
              <a:rect b="b" l="l" r="r" t="t"/>
              <a:pathLst>
                <a:path extrusionOk="0" h="370461" w="362668">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36"/>
            <p:cNvSpPr/>
            <p:nvPr/>
          </p:nvSpPr>
          <p:spPr>
            <a:xfrm>
              <a:off x="9696544" y="1861301"/>
              <a:ext cx="183168" cy="183168"/>
            </a:xfrm>
            <a:custGeom>
              <a:rect b="b" l="l" r="r" t="t"/>
              <a:pathLst>
                <a:path extrusionOk="0" h="87431" w="87431">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36"/>
            <p:cNvSpPr/>
            <p:nvPr/>
          </p:nvSpPr>
          <p:spPr>
            <a:xfrm>
              <a:off x="10015296" y="2057859"/>
              <a:ext cx="318886" cy="141184"/>
            </a:xfrm>
            <a:custGeom>
              <a:rect b="b" l="l" r="r" t="t"/>
              <a:pathLst>
                <a:path extrusionOk="0" h="67391" w="152213">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36"/>
            <p:cNvSpPr/>
            <p:nvPr/>
          </p:nvSpPr>
          <p:spPr>
            <a:xfrm>
              <a:off x="10118162" y="2087528"/>
              <a:ext cx="114236" cy="35248"/>
            </a:xfrm>
            <a:custGeom>
              <a:rect b="b" l="l" r="r" t="t"/>
              <a:pathLst>
                <a:path extrusionOk="0" h="16825" w="54528">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36"/>
            <p:cNvSpPr/>
            <p:nvPr/>
          </p:nvSpPr>
          <p:spPr>
            <a:xfrm>
              <a:off x="10193703" y="2136914"/>
              <a:ext cx="77134" cy="21069"/>
            </a:xfrm>
            <a:custGeom>
              <a:rect b="b" l="l" r="r" t="t"/>
              <a:pathLst>
                <a:path extrusionOk="0" h="10057" w="36818">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36"/>
            <p:cNvSpPr/>
            <p:nvPr/>
          </p:nvSpPr>
          <p:spPr>
            <a:xfrm>
              <a:off x="10153102" y="2136914"/>
              <a:ext cx="26579" cy="67174"/>
            </a:xfrm>
            <a:custGeom>
              <a:rect b="b" l="l" r="r" t="t"/>
              <a:pathLst>
                <a:path extrusionOk="0" h="32064" w="12687">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36"/>
            <p:cNvSpPr/>
            <p:nvPr/>
          </p:nvSpPr>
          <p:spPr>
            <a:xfrm>
              <a:off x="10222981" y="2166191"/>
              <a:ext cx="33524" cy="87483"/>
            </a:xfrm>
            <a:custGeom>
              <a:rect b="b" l="l" r="r" t="t"/>
              <a:pathLst>
                <a:path extrusionOk="0" h="41758" w="16002">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2" name="Google Shape;632;p36"/>
          <p:cNvGrpSpPr/>
          <p:nvPr/>
        </p:nvGrpSpPr>
        <p:grpSpPr>
          <a:xfrm>
            <a:off x="4469316" y="2384774"/>
            <a:ext cx="772067" cy="673004"/>
            <a:chOff x="8316334" y="844291"/>
            <a:chExt cx="981899" cy="855912"/>
          </a:xfrm>
        </p:grpSpPr>
        <p:sp>
          <p:nvSpPr>
            <p:cNvPr id="633" name="Google Shape;633;p36"/>
            <p:cNvSpPr/>
            <p:nvPr/>
          </p:nvSpPr>
          <p:spPr>
            <a:xfrm>
              <a:off x="8316334" y="1331125"/>
              <a:ext cx="420586" cy="313823"/>
            </a:xfrm>
            <a:custGeom>
              <a:rect b="b" l="l" r="r" t="t"/>
              <a:pathLst>
                <a:path extrusionOk="0" h="149796" w="200757">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36"/>
            <p:cNvSpPr/>
            <p:nvPr/>
          </p:nvSpPr>
          <p:spPr>
            <a:xfrm>
              <a:off x="8378405" y="1424459"/>
              <a:ext cx="302874" cy="171453"/>
            </a:xfrm>
            <a:custGeom>
              <a:rect b="b" l="l" r="r" t="t"/>
              <a:pathLst>
                <a:path extrusionOk="0" h="81839" w="14457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36"/>
            <p:cNvSpPr/>
            <p:nvPr/>
          </p:nvSpPr>
          <p:spPr>
            <a:xfrm>
              <a:off x="8526029" y="1469744"/>
              <a:ext cx="46222" cy="111113"/>
            </a:xfrm>
            <a:custGeom>
              <a:rect b="b" l="l" r="r" t="t"/>
              <a:pathLst>
                <a:path extrusionOk="0" h="53037" w="22063">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36"/>
            <p:cNvSpPr/>
            <p:nvPr/>
          </p:nvSpPr>
          <p:spPr>
            <a:xfrm>
              <a:off x="8464322" y="1509953"/>
              <a:ext cx="33753" cy="71471"/>
            </a:xfrm>
            <a:custGeom>
              <a:rect b="b" l="l" r="r" t="t"/>
              <a:pathLst>
                <a:path extrusionOk="0" h="34115" w="16111">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36"/>
            <p:cNvSpPr/>
            <p:nvPr/>
          </p:nvSpPr>
          <p:spPr>
            <a:xfrm>
              <a:off x="8468780" y="1463497"/>
              <a:ext cx="66784" cy="28002"/>
            </a:xfrm>
            <a:custGeom>
              <a:rect b="b" l="l" r="r" t="t"/>
              <a:pathLst>
                <a:path extrusionOk="0" h="13366" w="31878">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36"/>
            <p:cNvSpPr/>
            <p:nvPr/>
          </p:nvSpPr>
          <p:spPr>
            <a:xfrm>
              <a:off x="8384652" y="1495899"/>
              <a:ext cx="86312" cy="34710"/>
            </a:xfrm>
            <a:custGeom>
              <a:rect b="b" l="l" r="r" t="t"/>
              <a:pathLst>
                <a:path extrusionOk="0" h="16568" w="41199">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36"/>
            <p:cNvSpPr/>
            <p:nvPr/>
          </p:nvSpPr>
          <p:spPr>
            <a:xfrm>
              <a:off x="8486339" y="844291"/>
              <a:ext cx="811894" cy="855912"/>
            </a:xfrm>
            <a:custGeom>
              <a:rect b="b" l="l" r="r" t="t"/>
              <a:pathLst>
                <a:path extrusionOk="0" h="408550" w="387539">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36"/>
            <p:cNvSpPr/>
            <p:nvPr/>
          </p:nvSpPr>
          <p:spPr>
            <a:xfrm>
              <a:off x="8753957" y="1161924"/>
              <a:ext cx="220272" cy="220272"/>
            </a:xfrm>
            <a:custGeom>
              <a:rect b="b" l="l" r="r" t="t"/>
              <a:pathLst>
                <a:path extrusionOk="0" h="105142" w="105142">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41" name="Google Shape;641;p36"/>
          <p:cNvSpPr/>
          <p:nvPr/>
        </p:nvSpPr>
        <p:spPr>
          <a:xfrm>
            <a:off x="8925045" y="2042487"/>
            <a:ext cx="2180731" cy="2169962"/>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642" name="Google Shape;642;p36"/>
          <p:cNvGrpSpPr/>
          <p:nvPr/>
        </p:nvGrpSpPr>
        <p:grpSpPr>
          <a:xfrm>
            <a:off x="10596521" y="3602500"/>
            <a:ext cx="760896" cy="610260"/>
            <a:chOff x="9417497" y="1564911"/>
            <a:chExt cx="967692" cy="776116"/>
          </a:xfrm>
        </p:grpSpPr>
        <p:sp>
          <p:nvSpPr>
            <p:cNvPr id="643" name="Google Shape;643;p36"/>
            <p:cNvSpPr/>
            <p:nvPr/>
          </p:nvSpPr>
          <p:spPr>
            <a:xfrm>
              <a:off x="9921017" y="1988233"/>
              <a:ext cx="464172" cy="297268"/>
            </a:xfrm>
            <a:custGeom>
              <a:rect b="b" l="l" r="r" t="t"/>
              <a:pathLst>
                <a:path extrusionOk="0" h="141894" w="221562">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36"/>
            <p:cNvSpPr/>
            <p:nvPr/>
          </p:nvSpPr>
          <p:spPr>
            <a:xfrm>
              <a:off x="9417497" y="1564911"/>
              <a:ext cx="759789" cy="776116"/>
            </a:xfrm>
            <a:custGeom>
              <a:rect b="b" l="l" r="r" t="t"/>
              <a:pathLst>
                <a:path extrusionOk="0" h="370461" w="362668">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36"/>
            <p:cNvSpPr/>
            <p:nvPr/>
          </p:nvSpPr>
          <p:spPr>
            <a:xfrm>
              <a:off x="9696544" y="1861301"/>
              <a:ext cx="183168" cy="183168"/>
            </a:xfrm>
            <a:custGeom>
              <a:rect b="b" l="l" r="r" t="t"/>
              <a:pathLst>
                <a:path extrusionOk="0" h="87431" w="87431">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36"/>
            <p:cNvSpPr/>
            <p:nvPr/>
          </p:nvSpPr>
          <p:spPr>
            <a:xfrm>
              <a:off x="10015296" y="2057859"/>
              <a:ext cx="318886" cy="141184"/>
            </a:xfrm>
            <a:custGeom>
              <a:rect b="b" l="l" r="r" t="t"/>
              <a:pathLst>
                <a:path extrusionOk="0" h="67391" w="152213">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36"/>
            <p:cNvSpPr/>
            <p:nvPr/>
          </p:nvSpPr>
          <p:spPr>
            <a:xfrm>
              <a:off x="10118162" y="2087528"/>
              <a:ext cx="114236" cy="35248"/>
            </a:xfrm>
            <a:custGeom>
              <a:rect b="b" l="l" r="r" t="t"/>
              <a:pathLst>
                <a:path extrusionOk="0" h="16825" w="54528">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36"/>
            <p:cNvSpPr/>
            <p:nvPr/>
          </p:nvSpPr>
          <p:spPr>
            <a:xfrm>
              <a:off x="10193703" y="2136914"/>
              <a:ext cx="77134" cy="21069"/>
            </a:xfrm>
            <a:custGeom>
              <a:rect b="b" l="l" r="r" t="t"/>
              <a:pathLst>
                <a:path extrusionOk="0" h="10057" w="36818">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36"/>
            <p:cNvSpPr/>
            <p:nvPr/>
          </p:nvSpPr>
          <p:spPr>
            <a:xfrm>
              <a:off x="10153102" y="2136914"/>
              <a:ext cx="26579" cy="67174"/>
            </a:xfrm>
            <a:custGeom>
              <a:rect b="b" l="l" r="r" t="t"/>
              <a:pathLst>
                <a:path extrusionOk="0" h="32064" w="12687">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36"/>
            <p:cNvSpPr/>
            <p:nvPr/>
          </p:nvSpPr>
          <p:spPr>
            <a:xfrm>
              <a:off x="10222981" y="2166191"/>
              <a:ext cx="33524" cy="87483"/>
            </a:xfrm>
            <a:custGeom>
              <a:rect b="b" l="l" r="r" t="t"/>
              <a:pathLst>
                <a:path extrusionOk="0" h="41758" w="16002">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1" name="Google Shape;651;p36"/>
          <p:cNvGrpSpPr/>
          <p:nvPr/>
        </p:nvGrpSpPr>
        <p:grpSpPr>
          <a:xfrm>
            <a:off x="8553866" y="2376412"/>
            <a:ext cx="772067" cy="673004"/>
            <a:chOff x="8316334" y="844291"/>
            <a:chExt cx="981899" cy="855912"/>
          </a:xfrm>
        </p:grpSpPr>
        <p:sp>
          <p:nvSpPr>
            <p:cNvPr id="652" name="Google Shape;652;p36"/>
            <p:cNvSpPr/>
            <p:nvPr/>
          </p:nvSpPr>
          <p:spPr>
            <a:xfrm>
              <a:off x="8316334" y="1331125"/>
              <a:ext cx="420586" cy="313823"/>
            </a:xfrm>
            <a:custGeom>
              <a:rect b="b" l="l" r="r" t="t"/>
              <a:pathLst>
                <a:path extrusionOk="0" h="149796" w="200757">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36"/>
            <p:cNvSpPr/>
            <p:nvPr/>
          </p:nvSpPr>
          <p:spPr>
            <a:xfrm>
              <a:off x="8378405" y="1424459"/>
              <a:ext cx="302874" cy="171453"/>
            </a:xfrm>
            <a:custGeom>
              <a:rect b="b" l="l" r="r" t="t"/>
              <a:pathLst>
                <a:path extrusionOk="0" h="81839" w="14457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36"/>
            <p:cNvSpPr/>
            <p:nvPr/>
          </p:nvSpPr>
          <p:spPr>
            <a:xfrm>
              <a:off x="8526029" y="1469744"/>
              <a:ext cx="46222" cy="111113"/>
            </a:xfrm>
            <a:custGeom>
              <a:rect b="b" l="l" r="r" t="t"/>
              <a:pathLst>
                <a:path extrusionOk="0" h="53037" w="22063">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36"/>
            <p:cNvSpPr/>
            <p:nvPr/>
          </p:nvSpPr>
          <p:spPr>
            <a:xfrm>
              <a:off x="8464322" y="1509953"/>
              <a:ext cx="33753" cy="71471"/>
            </a:xfrm>
            <a:custGeom>
              <a:rect b="b" l="l" r="r" t="t"/>
              <a:pathLst>
                <a:path extrusionOk="0" h="34115" w="16111">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36"/>
            <p:cNvSpPr/>
            <p:nvPr/>
          </p:nvSpPr>
          <p:spPr>
            <a:xfrm>
              <a:off x="8468780" y="1463497"/>
              <a:ext cx="66784" cy="28002"/>
            </a:xfrm>
            <a:custGeom>
              <a:rect b="b" l="l" r="r" t="t"/>
              <a:pathLst>
                <a:path extrusionOk="0" h="13366" w="31878">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36"/>
            <p:cNvSpPr/>
            <p:nvPr/>
          </p:nvSpPr>
          <p:spPr>
            <a:xfrm>
              <a:off x="8384652" y="1495899"/>
              <a:ext cx="86312" cy="34710"/>
            </a:xfrm>
            <a:custGeom>
              <a:rect b="b" l="l" r="r" t="t"/>
              <a:pathLst>
                <a:path extrusionOk="0" h="16568" w="41199">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36"/>
            <p:cNvSpPr/>
            <p:nvPr/>
          </p:nvSpPr>
          <p:spPr>
            <a:xfrm>
              <a:off x="8486339" y="844291"/>
              <a:ext cx="811894" cy="855912"/>
            </a:xfrm>
            <a:custGeom>
              <a:rect b="b" l="l" r="r" t="t"/>
              <a:pathLst>
                <a:path extrusionOk="0" h="408550" w="387539">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36"/>
            <p:cNvSpPr/>
            <p:nvPr/>
          </p:nvSpPr>
          <p:spPr>
            <a:xfrm>
              <a:off x="8753957" y="1161924"/>
              <a:ext cx="220272" cy="220272"/>
            </a:xfrm>
            <a:custGeom>
              <a:rect b="b" l="l" r="r" t="t"/>
              <a:pathLst>
                <a:path extrusionOk="0" h="105142" w="105142">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60" name="Google Shape;660;p36"/>
          <p:cNvSpPr/>
          <p:nvPr/>
        </p:nvSpPr>
        <p:spPr>
          <a:xfrm>
            <a:off x="1082433" y="2042650"/>
            <a:ext cx="2180731" cy="2169962"/>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661" name="Google Shape;661;p36"/>
          <p:cNvGrpSpPr/>
          <p:nvPr/>
        </p:nvGrpSpPr>
        <p:grpSpPr>
          <a:xfrm>
            <a:off x="2753909" y="3602662"/>
            <a:ext cx="760896" cy="610260"/>
            <a:chOff x="9417497" y="1564911"/>
            <a:chExt cx="967692" cy="776116"/>
          </a:xfrm>
        </p:grpSpPr>
        <p:sp>
          <p:nvSpPr>
            <p:cNvPr id="662" name="Google Shape;662;p36"/>
            <p:cNvSpPr/>
            <p:nvPr/>
          </p:nvSpPr>
          <p:spPr>
            <a:xfrm>
              <a:off x="9921017" y="1988233"/>
              <a:ext cx="464172" cy="297268"/>
            </a:xfrm>
            <a:custGeom>
              <a:rect b="b" l="l" r="r" t="t"/>
              <a:pathLst>
                <a:path extrusionOk="0" h="141894" w="221562">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36"/>
            <p:cNvSpPr/>
            <p:nvPr/>
          </p:nvSpPr>
          <p:spPr>
            <a:xfrm>
              <a:off x="9417497" y="1564911"/>
              <a:ext cx="759789" cy="776116"/>
            </a:xfrm>
            <a:custGeom>
              <a:rect b="b" l="l" r="r" t="t"/>
              <a:pathLst>
                <a:path extrusionOk="0" h="370461" w="362668">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36"/>
            <p:cNvSpPr/>
            <p:nvPr/>
          </p:nvSpPr>
          <p:spPr>
            <a:xfrm>
              <a:off x="9696544" y="1861301"/>
              <a:ext cx="183168" cy="183168"/>
            </a:xfrm>
            <a:custGeom>
              <a:rect b="b" l="l" r="r" t="t"/>
              <a:pathLst>
                <a:path extrusionOk="0" h="87431" w="87431">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36"/>
            <p:cNvSpPr/>
            <p:nvPr/>
          </p:nvSpPr>
          <p:spPr>
            <a:xfrm>
              <a:off x="10015296" y="2057859"/>
              <a:ext cx="318886" cy="141184"/>
            </a:xfrm>
            <a:custGeom>
              <a:rect b="b" l="l" r="r" t="t"/>
              <a:pathLst>
                <a:path extrusionOk="0" h="67391" w="152213">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36"/>
            <p:cNvSpPr/>
            <p:nvPr/>
          </p:nvSpPr>
          <p:spPr>
            <a:xfrm>
              <a:off x="10118162" y="2087528"/>
              <a:ext cx="114236" cy="35248"/>
            </a:xfrm>
            <a:custGeom>
              <a:rect b="b" l="l" r="r" t="t"/>
              <a:pathLst>
                <a:path extrusionOk="0" h="16825" w="54528">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36"/>
            <p:cNvSpPr/>
            <p:nvPr/>
          </p:nvSpPr>
          <p:spPr>
            <a:xfrm>
              <a:off x="10193703" y="2136914"/>
              <a:ext cx="77134" cy="21069"/>
            </a:xfrm>
            <a:custGeom>
              <a:rect b="b" l="l" r="r" t="t"/>
              <a:pathLst>
                <a:path extrusionOk="0" h="10057" w="36818">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36"/>
            <p:cNvSpPr/>
            <p:nvPr/>
          </p:nvSpPr>
          <p:spPr>
            <a:xfrm>
              <a:off x="10153102" y="2136914"/>
              <a:ext cx="26579" cy="67174"/>
            </a:xfrm>
            <a:custGeom>
              <a:rect b="b" l="l" r="r" t="t"/>
              <a:pathLst>
                <a:path extrusionOk="0" h="32064" w="12687">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36"/>
            <p:cNvSpPr/>
            <p:nvPr/>
          </p:nvSpPr>
          <p:spPr>
            <a:xfrm>
              <a:off x="10222981" y="2166191"/>
              <a:ext cx="33524" cy="87483"/>
            </a:xfrm>
            <a:custGeom>
              <a:rect b="b" l="l" r="r" t="t"/>
              <a:pathLst>
                <a:path extrusionOk="0" h="41758" w="16002">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0" name="Google Shape;670;p36"/>
          <p:cNvGrpSpPr/>
          <p:nvPr/>
        </p:nvGrpSpPr>
        <p:grpSpPr>
          <a:xfrm>
            <a:off x="711254" y="2376574"/>
            <a:ext cx="772067" cy="673004"/>
            <a:chOff x="8316334" y="844291"/>
            <a:chExt cx="981899" cy="855912"/>
          </a:xfrm>
        </p:grpSpPr>
        <p:sp>
          <p:nvSpPr>
            <p:cNvPr id="671" name="Google Shape;671;p36"/>
            <p:cNvSpPr/>
            <p:nvPr/>
          </p:nvSpPr>
          <p:spPr>
            <a:xfrm>
              <a:off x="8316334" y="1331125"/>
              <a:ext cx="420586" cy="313823"/>
            </a:xfrm>
            <a:custGeom>
              <a:rect b="b" l="l" r="r" t="t"/>
              <a:pathLst>
                <a:path extrusionOk="0" h="149796" w="200757">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36"/>
            <p:cNvSpPr/>
            <p:nvPr/>
          </p:nvSpPr>
          <p:spPr>
            <a:xfrm>
              <a:off x="8378405" y="1424459"/>
              <a:ext cx="302874" cy="171453"/>
            </a:xfrm>
            <a:custGeom>
              <a:rect b="b" l="l" r="r" t="t"/>
              <a:pathLst>
                <a:path extrusionOk="0" h="81839" w="14457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36"/>
            <p:cNvSpPr/>
            <p:nvPr/>
          </p:nvSpPr>
          <p:spPr>
            <a:xfrm>
              <a:off x="8526029" y="1469744"/>
              <a:ext cx="46222" cy="111113"/>
            </a:xfrm>
            <a:custGeom>
              <a:rect b="b" l="l" r="r" t="t"/>
              <a:pathLst>
                <a:path extrusionOk="0" h="53037" w="22063">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36"/>
            <p:cNvSpPr/>
            <p:nvPr/>
          </p:nvSpPr>
          <p:spPr>
            <a:xfrm>
              <a:off x="8464322" y="1509953"/>
              <a:ext cx="33753" cy="71471"/>
            </a:xfrm>
            <a:custGeom>
              <a:rect b="b" l="l" r="r" t="t"/>
              <a:pathLst>
                <a:path extrusionOk="0" h="34115" w="16111">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36"/>
            <p:cNvSpPr/>
            <p:nvPr/>
          </p:nvSpPr>
          <p:spPr>
            <a:xfrm>
              <a:off x="8468780" y="1463497"/>
              <a:ext cx="66784" cy="28002"/>
            </a:xfrm>
            <a:custGeom>
              <a:rect b="b" l="l" r="r" t="t"/>
              <a:pathLst>
                <a:path extrusionOk="0" h="13366" w="31878">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36"/>
            <p:cNvSpPr/>
            <p:nvPr/>
          </p:nvSpPr>
          <p:spPr>
            <a:xfrm>
              <a:off x="8384652" y="1495899"/>
              <a:ext cx="86312" cy="34710"/>
            </a:xfrm>
            <a:custGeom>
              <a:rect b="b" l="l" r="r" t="t"/>
              <a:pathLst>
                <a:path extrusionOk="0" h="16568" w="41199">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36"/>
            <p:cNvSpPr/>
            <p:nvPr/>
          </p:nvSpPr>
          <p:spPr>
            <a:xfrm>
              <a:off x="8486339" y="844291"/>
              <a:ext cx="811894" cy="855912"/>
            </a:xfrm>
            <a:custGeom>
              <a:rect b="b" l="l" r="r" t="t"/>
              <a:pathLst>
                <a:path extrusionOk="0" h="408550" w="387539">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36"/>
            <p:cNvSpPr/>
            <p:nvPr/>
          </p:nvSpPr>
          <p:spPr>
            <a:xfrm>
              <a:off x="8753957" y="1161924"/>
              <a:ext cx="220272" cy="220272"/>
            </a:xfrm>
            <a:custGeom>
              <a:rect b="b" l="l" r="r" t="t"/>
              <a:pathLst>
                <a:path extrusionOk="0" h="105142" w="105142">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9" name="Google Shape;679;p36"/>
          <p:cNvSpPr/>
          <p:nvPr/>
        </p:nvSpPr>
        <p:spPr>
          <a:xfrm>
            <a:off x="3072750" y="799800"/>
            <a:ext cx="5749063" cy="633252"/>
          </a:xfrm>
          <a:custGeom>
            <a:rect b="b" l="l" r="r" t="t"/>
            <a:pathLst>
              <a:path extrusionOk="0" h="251540" w="185155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36"/>
          <p:cNvSpPr txBox="1"/>
          <p:nvPr>
            <p:ph idx="2" type="title"/>
          </p:nvPr>
        </p:nvSpPr>
        <p:spPr>
          <a:xfrm>
            <a:off x="3365275" y="669575"/>
            <a:ext cx="5370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Some facts about my cats. </a:t>
            </a:r>
            <a:endParaRPr/>
          </a:p>
        </p:txBody>
      </p:sp>
      <p:sp>
        <p:nvSpPr>
          <p:cNvPr id="681" name="Google Shape;681;p36"/>
          <p:cNvSpPr txBox="1"/>
          <p:nvPr>
            <p:ph idx="5" type="body"/>
          </p:nvPr>
        </p:nvSpPr>
        <p:spPr>
          <a:xfrm>
            <a:off x="4516345" y="4370575"/>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Traveled by plane. Twice!</a:t>
            </a:r>
            <a:endParaRPr/>
          </a:p>
        </p:txBody>
      </p:sp>
      <p:sp>
        <p:nvSpPr>
          <p:cNvPr id="682" name="Google Shape;682;p36"/>
          <p:cNvSpPr txBox="1"/>
          <p:nvPr>
            <p:ph idx="6" type="body"/>
          </p:nvPr>
        </p:nvSpPr>
        <p:spPr>
          <a:xfrm>
            <a:off x="715025" y="4370575"/>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Of my cats are adorable.</a:t>
            </a:r>
            <a:endParaRPr/>
          </a:p>
        </p:txBody>
      </p:sp>
      <p:sp>
        <p:nvSpPr>
          <p:cNvPr id="683" name="Google Shape;683;p36"/>
          <p:cNvSpPr txBox="1"/>
          <p:nvPr>
            <p:ph type="title"/>
          </p:nvPr>
        </p:nvSpPr>
        <p:spPr>
          <a:xfrm>
            <a:off x="715025" y="2682950"/>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100%</a:t>
            </a:r>
            <a:endParaRPr/>
          </a:p>
        </p:txBody>
      </p:sp>
      <p:sp>
        <p:nvSpPr>
          <p:cNvPr id="684" name="Google Shape;684;p36"/>
          <p:cNvSpPr txBox="1"/>
          <p:nvPr>
            <p:ph idx="3" type="title"/>
          </p:nvPr>
        </p:nvSpPr>
        <p:spPr>
          <a:xfrm>
            <a:off x="4516336" y="2682950"/>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25%</a:t>
            </a:r>
            <a:endParaRPr/>
          </a:p>
        </p:txBody>
      </p:sp>
      <p:sp>
        <p:nvSpPr>
          <p:cNvPr id="685" name="Google Shape;685;p36"/>
          <p:cNvSpPr txBox="1"/>
          <p:nvPr>
            <p:ph idx="4" type="title"/>
          </p:nvPr>
        </p:nvSpPr>
        <p:spPr>
          <a:xfrm>
            <a:off x="8481454" y="2682950"/>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75%</a:t>
            </a:r>
            <a:endParaRPr/>
          </a:p>
        </p:txBody>
      </p:sp>
      <p:sp>
        <p:nvSpPr>
          <p:cNvPr id="686" name="Google Shape;686;p36"/>
          <p:cNvSpPr txBox="1"/>
          <p:nvPr>
            <p:ph idx="1" type="body"/>
          </p:nvPr>
        </p:nvSpPr>
        <p:spPr>
          <a:xfrm>
            <a:off x="8481446" y="4381725"/>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Are females.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7"/>
          <p:cNvSpPr/>
          <p:nvPr/>
        </p:nvSpPr>
        <p:spPr>
          <a:xfrm>
            <a:off x="644200" y="2228725"/>
            <a:ext cx="2453536" cy="3610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37"/>
          <p:cNvSpPr/>
          <p:nvPr/>
        </p:nvSpPr>
        <p:spPr>
          <a:xfrm>
            <a:off x="644200" y="4124688"/>
            <a:ext cx="2453536" cy="3610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37"/>
          <p:cNvSpPr/>
          <p:nvPr/>
        </p:nvSpPr>
        <p:spPr>
          <a:xfrm>
            <a:off x="4474888" y="2228725"/>
            <a:ext cx="2453536" cy="3610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37"/>
          <p:cNvSpPr/>
          <p:nvPr/>
        </p:nvSpPr>
        <p:spPr>
          <a:xfrm>
            <a:off x="4474888" y="4124688"/>
            <a:ext cx="2453536" cy="3610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37"/>
          <p:cNvSpPr/>
          <p:nvPr/>
        </p:nvSpPr>
        <p:spPr>
          <a:xfrm>
            <a:off x="8346938" y="2228725"/>
            <a:ext cx="2453536" cy="3610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37"/>
          <p:cNvSpPr/>
          <p:nvPr/>
        </p:nvSpPr>
        <p:spPr>
          <a:xfrm>
            <a:off x="8346938" y="4124688"/>
            <a:ext cx="2453536" cy="3610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37"/>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Let’s review some facts.</a:t>
            </a:r>
            <a:endParaRPr/>
          </a:p>
        </p:txBody>
      </p:sp>
      <p:sp>
        <p:nvSpPr>
          <p:cNvPr id="698" name="Google Shape;698;p37"/>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Elephants</a:t>
            </a:r>
            <a:endParaRPr/>
          </a:p>
        </p:txBody>
      </p:sp>
      <p:sp>
        <p:nvSpPr>
          <p:cNvPr id="699" name="Google Shape;699;p37"/>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Koalas are even more lazy than cats.</a:t>
            </a:r>
            <a:endParaRPr/>
          </a:p>
        </p:txBody>
      </p:sp>
      <p:sp>
        <p:nvSpPr>
          <p:cNvPr id="700" name="Google Shape;700;p37"/>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Dogs</a:t>
            </a:r>
            <a:endParaRPr/>
          </a:p>
        </p:txBody>
      </p:sp>
      <p:sp>
        <p:nvSpPr>
          <p:cNvPr id="701" name="Google Shape;701;p37"/>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Elephants can sense storms.</a:t>
            </a:r>
            <a:endParaRPr/>
          </a:p>
          <a:p>
            <a:pPr indent="0" lvl="0" marL="0" rtl="0" algn="l">
              <a:spcBef>
                <a:spcPts val="2100"/>
              </a:spcBef>
              <a:spcAft>
                <a:spcPts val="2100"/>
              </a:spcAft>
              <a:buNone/>
            </a:pPr>
            <a:r>
              <a:t/>
            </a:r>
            <a:endParaRPr/>
          </a:p>
        </p:txBody>
      </p:sp>
      <p:sp>
        <p:nvSpPr>
          <p:cNvPr id="702" name="Google Shape;702;p37"/>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Cats</a:t>
            </a:r>
            <a:endParaRPr/>
          </a:p>
        </p:txBody>
      </p:sp>
      <p:sp>
        <p:nvSpPr>
          <p:cNvPr id="703" name="Google Shape;703;p37"/>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Dogs can smell your feelings.</a:t>
            </a:r>
            <a:endParaRPr/>
          </a:p>
        </p:txBody>
      </p:sp>
      <p:sp>
        <p:nvSpPr>
          <p:cNvPr id="704" name="Google Shape;704;p37"/>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Pandas</a:t>
            </a:r>
            <a:endParaRPr/>
          </a:p>
        </p:txBody>
      </p:sp>
      <p:sp>
        <p:nvSpPr>
          <p:cNvPr id="705" name="Google Shape;705;p37"/>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Kangaroos</a:t>
            </a:r>
            <a:endParaRPr/>
          </a:p>
        </p:txBody>
      </p:sp>
      <p:sp>
        <p:nvSpPr>
          <p:cNvPr id="706" name="Google Shape;706;p37"/>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Koalas</a:t>
            </a:r>
            <a:endParaRPr/>
          </a:p>
        </p:txBody>
      </p:sp>
      <p:sp>
        <p:nvSpPr>
          <p:cNvPr id="707" name="Google Shape;707;p37"/>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Pandas don’t hibernate.</a:t>
            </a:r>
            <a:endParaRPr/>
          </a:p>
        </p:txBody>
      </p:sp>
      <p:sp>
        <p:nvSpPr>
          <p:cNvPr id="708" name="Google Shape;708;p37"/>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There are more kangaroos than humans in Australia.</a:t>
            </a:r>
            <a:endParaRPr/>
          </a:p>
          <a:p>
            <a:pPr indent="0" lvl="0" marL="0" rtl="0" algn="l">
              <a:spcBef>
                <a:spcPts val="2100"/>
              </a:spcBef>
              <a:spcAft>
                <a:spcPts val="2100"/>
              </a:spcAft>
              <a:buNone/>
            </a:pPr>
            <a:r>
              <a:t/>
            </a:r>
            <a:endParaRPr/>
          </a:p>
        </p:txBody>
      </p:sp>
      <p:sp>
        <p:nvSpPr>
          <p:cNvPr id="709" name="Google Shape;709;p37"/>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Cats use their whiskers as feelers.</a:t>
            </a:r>
            <a:endParaRPr/>
          </a:p>
        </p:txBody>
      </p:sp>
      <p:sp>
        <p:nvSpPr>
          <p:cNvPr id="710" name="Google Shape;710;p37"/>
          <p:cNvSpPr/>
          <p:nvPr/>
        </p:nvSpPr>
        <p:spPr>
          <a:xfrm>
            <a:off x="1864124" y="5877050"/>
            <a:ext cx="8290932" cy="2317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37"/>
          <p:cNvSpPr/>
          <p:nvPr/>
        </p:nvSpPr>
        <p:spPr>
          <a:xfrm>
            <a:off x="3272943" y="6004515"/>
            <a:ext cx="5595766" cy="208413"/>
          </a:xfrm>
          <a:custGeom>
            <a:rect b="b" l="l" r="r" t="t"/>
            <a:pathLst>
              <a:path extrusionOk="0" h="86032" w="1124777">
                <a:moveTo>
                  <a:pt x="-56" y="86746"/>
                </a:moveTo>
                <a:cubicBezTo>
                  <a:pt x="369218" y="7088"/>
                  <a:pt x="748261" y="-17445"/>
                  <a:pt x="1124721" y="13948"/>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8"/>
          <p:cNvSpPr/>
          <p:nvPr/>
        </p:nvSpPr>
        <p:spPr>
          <a:xfrm>
            <a:off x="1313300" y="3753450"/>
            <a:ext cx="2453536" cy="3610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38"/>
          <p:cNvSpPr txBox="1"/>
          <p:nvPr>
            <p:ph idx="1" type="subTitle"/>
          </p:nvPr>
        </p:nvSpPr>
        <p:spPr>
          <a:xfrm>
            <a:off x="1189052" y="3639675"/>
            <a:ext cx="26589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i="1" lang="en"/>
              <a:t>Erika V.</a:t>
            </a:r>
            <a:endParaRPr i="1"/>
          </a:p>
        </p:txBody>
      </p:sp>
      <p:sp>
        <p:nvSpPr>
          <p:cNvPr id="718" name="Google Shape;718;p38"/>
          <p:cNvSpPr/>
          <p:nvPr/>
        </p:nvSpPr>
        <p:spPr>
          <a:xfrm>
            <a:off x="4815988" y="3753450"/>
            <a:ext cx="2453536" cy="3610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38"/>
          <p:cNvSpPr/>
          <p:nvPr/>
        </p:nvSpPr>
        <p:spPr>
          <a:xfrm>
            <a:off x="8318663" y="3753450"/>
            <a:ext cx="2453536" cy="3610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38"/>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our team!</a:t>
            </a:r>
            <a:endParaRPr/>
          </a:p>
        </p:txBody>
      </p:sp>
      <p:sp>
        <p:nvSpPr>
          <p:cNvPr id="721" name="Google Shape;721;p38"/>
          <p:cNvSpPr txBox="1"/>
          <p:nvPr>
            <p:ph idx="2" type="subTitle"/>
          </p:nvPr>
        </p:nvSpPr>
        <p:spPr>
          <a:xfrm>
            <a:off x="4713302" y="3639675"/>
            <a:ext cx="26589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i="1" lang="en"/>
              <a:t>John S.</a:t>
            </a:r>
            <a:endParaRPr i="1"/>
          </a:p>
        </p:txBody>
      </p:sp>
      <p:sp>
        <p:nvSpPr>
          <p:cNvPr id="722" name="Google Shape;722;p38"/>
          <p:cNvSpPr txBox="1"/>
          <p:nvPr>
            <p:ph idx="3" type="subTitle"/>
          </p:nvPr>
        </p:nvSpPr>
        <p:spPr>
          <a:xfrm>
            <a:off x="8237552" y="3639675"/>
            <a:ext cx="26586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i="1" lang="en"/>
              <a:t>Marie M.</a:t>
            </a:r>
            <a:endParaRPr i="1"/>
          </a:p>
        </p:txBody>
      </p:sp>
      <p:sp>
        <p:nvSpPr>
          <p:cNvPr id="723" name="Google Shape;723;p38"/>
          <p:cNvSpPr txBox="1"/>
          <p:nvPr>
            <p:ph idx="4" type="body"/>
          </p:nvPr>
        </p:nvSpPr>
        <p:spPr>
          <a:xfrm>
            <a:off x="1189050" y="4077625"/>
            <a:ext cx="26589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
        <p:nvSpPr>
          <p:cNvPr id="724" name="Google Shape;724;p38"/>
          <p:cNvSpPr txBox="1"/>
          <p:nvPr>
            <p:ph idx="5" type="body"/>
          </p:nvPr>
        </p:nvSpPr>
        <p:spPr>
          <a:xfrm>
            <a:off x="4713300" y="4066196"/>
            <a:ext cx="26589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
        <p:nvSpPr>
          <p:cNvPr id="725" name="Google Shape;725;p38"/>
          <p:cNvSpPr txBox="1"/>
          <p:nvPr>
            <p:ph idx="6" type="body"/>
          </p:nvPr>
        </p:nvSpPr>
        <p:spPr>
          <a:xfrm>
            <a:off x="8237550" y="4052967"/>
            <a:ext cx="26589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pic>
        <p:nvPicPr>
          <p:cNvPr id="726" name="Google Shape;726;p38"/>
          <p:cNvPicPr preferRelativeResize="0"/>
          <p:nvPr/>
        </p:nvPicPr>
        <p:blipFill rotWithShape="1">
          <a:blip r:embed="rId3">
            <a:alphaModFix/>
          </a:blip>
          <a:srcRect b="61743" l="33004" r="25212" t="8689"/>
          <a:stretch/>
        </p:blipFill>
        <p:spPr>
          <a:xfrm>
            <a:off x="1800302" y="2140733"/>
            <a:ext cx="1389900" cy="1389900"/>
          </a:xfrm>
          <a:prstGeom prst="ellipse">
            <a:avLst/>
          </a:prstGeom>
          <a:noFill/>
          <a:ln>
            <a:noFill/>
          </a:ln>
        </p:spPr>
      </p:pic>
      <p:pic>
        <p:nvPicPr>
          <p:cNvPr id="727" name="Google Shape;727;p38"/>
          <p:cNvPicPr preferRelativeResize="0"/>
          <p:nvPr/>
        </p:nvPicPr>
        <p:blipFill rotWithShape="1">
          <a:blip r:embed="rId4">
            <a:alphaModFix/>
          </a:blip>
          <a:srcRect b="14540" l="32897" r="25727" t="19488"/>
          <a:stretch/>
        </p:blipFill>
        <p:spPr>
          <a:xfrm>
            <a:off x="5324987" y="2140733"/>
            <a:ext cx="1389900" cy="1389900"/>
          </a:xfrm>
          <a:prstGeom prst="ellipse">
            <a:avLst/>
          </a:prstGeom>
          <a:noFill/>
          <a:ln>
            <a:noFill/>
          </a:ln>
        </p:spPr>
      </p:pic>
      <p:pic>
        <p:nvPicPr>
          <p:cNvPr id="728" name="Google Shape;728;p38"/>
          <p:cNvPicPr preferRelativeResize="0"/>
          <p:nvPr/>
        </p:nvPicPr>
        <p:blipFill rotWithShape="1">
          <a:blip r:embed="rId5">
            <a:alphaModFix/>
          </a:blip>
          <a:srcRect b="50920" l="24173" r="0" t="0"/>
          <a:stretch/>
        </p:blipFill>
        <p:spPr>
          <a:xfrm>
            <a:off x="8888452" y="2140733"/>
            <a:ext cx="1389900" cy="1389900"/>
          </a:xfrm>
          <a:prstGeom prst="ellipse">
            <a:avLst/>
          </a:prstGeom>
          <a:noFill/>
          <a:ln>
            <a:noFill/>
          </a:ln>
        </p:spPr>
      </p:pic>
      <p:sp>
        <p:nvSpPr>
          <p:cNvPr id="729" name="Google Shape;729;p38"/>
          <p:cNvSpPr/>
          <p:nvPr/>
        </p:nvSpPr>
        <p:spPr>
          <a:xfrm>
            <a:off x="1741000" y="2005775"/>
            <a:ext cx="1514184" cy="1524857"/>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30" name="Google Shape;730;p38"/>
          <p:cNvSpPr/>
          <p:nvPr/>
        </p:nvSpPr>
        <p:spPr>
          <a:xfrm>
            <a:off x="5284950" y="2005775"/>
            <a:ext cx="1469124" cy="1524857"/>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31" name="Google Shape;731;p38"/>
          <p:cNvSpPr/>
          <p:nvPr/>
        </p:nvSpPr>
        <p:spPr>
          <a:xfrm>
            <a:off x="8848837" y="2005775"/>
            <a:ext cx="1469124" cy="1524857"/>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32" name="Google Shape;732;p38"/>
          <p:cNvSpPr/>
          <p:nvPr/>
        </p:nvSpPr>
        <p:spPr>
          <a:xfrm>
            <a:off x="3807175" y="1447075"/>
            <a:ext cx="4553763" cy="992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9"/>
          <p:cNvSpPr/>
          <p:nvPr/>
        </p:nvSpPr>
        <p:spPr>
          <a:xfrm>
            <a:off x="8378502" y="4255150"/>
            <a:ext cx="2911838" cy="521820"/>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39"/>
          <p:cNvSpPr txBox="1"/>
          <p:nvPr>
            <p:ph idx="2" type="subTitle"/>
          </p:nvPr>
        </p:nvSpPr>
        <p:spPr>
          <a:xfrm>
            <a:off x="8566875" y="4255152"/>
            <a:ext cx="32094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100% Editable</a:t>
            </a:r>
            <a:endParaRPr/>
          </a:p>
        </p:txBody>
      </p:sp>
      <p:sp>
        <p:nvSpPr>
          <p:cNvPr id="739" name="Google Shape;739;p39"/>
          <p:cNvSpPr/>
          <p:nvPr/>
        </p:nvSpPr>
        <p:spPr>
          <a:xfrm>
            <a:off x="8378502" y="2034775"/>
            <a:ext cx="2911838" cy="521820"/>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39"/>
          <p:cNvSpPr txBox="1"/>
          <p:nvPr>
            <p:ph idx="1" type="subTitle"/>
          </p:nvPr>
        </p:nvSpPr>
        <p:spPr>
          <a:xfrm>
            <a:off x="8566875" y="2034775"/>
            <a:ext cx="32094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i="1" lang="en"/>
              <a:t>Showcase places</a:t>
            </a:r>
            <a:endParaRPr i="1"/>
          </a:p>
        </p:txBody>
      </p:sp>
      <p:sp>
        <p:nvSpPr>
          <p:cNvPr id="741" name="Google Shape;741;p39"/>
          <p:cNvSpPr/>
          <p:nvPr/>
        </p:nvSpPr>
        <p:spPr>
          <a:xfrm>
            <a:off x="375650" y="1518537"/>
            <a:ext cx="7718404" cy="4563415"/>
          </a:xfrm>
          <a:custGeom>
            <a:rect b="b" l="l" r="r" t="t"/>
            <a:pathLst>
              <a:path extrusionOk="0" h="1144430" w="1695421">
                <a:moveTo>
                  <a:pt x="1496" y="692981"/>
                </a:moveTo>
                <a:cubicBezTo>
                  <a:pt x="-4563" y="598651"/>
                  <a:pt x="6530" y="350896"/>
                  <a:pt x="45119" y="263744"/>
                </a:cubicBezTo>
                <a:cubicBezTo>
                  <a:pt x="136093" y="58680"/>
                  <a:pt x="323168" y="40038"/>
                  <a:pt x="422251" y="29878"/>
                </a:cubicBezTo>
                <a:cubicBezTo>
                  <a:pt x="790900" y="-7407"/>
                  <a:pt x="990186" y="-10576"/>
                  <a:pt x="1328914" y="29878"/>
                </a:cubicBezTo>
                <a:cubicBezTo>
                  <a:pt x="1448970" y="44232"/>
                  <a:pt x="1544884" y="147789"/>
                  <a:pt x="1601743" y="249762"/>
                </a:cubicBezTo>
                <a:cubicBezTo>
                  <a:pt x="1678642" y="387435"/>
                  <a:pt x="1702597" y="540488"/>
                  <a:pt x="1693556" y="696430"/>
                </a:cubicBezTo>
                <a:cubicBezTo>
                  <a:pt x="1687031" y="809774"/>
                  <a:pt x="1674913" y="935423"/>
                  <a:pt x="1590185" y="1011949"/>
                </a:cubicBezTo>
                <a:cubicBezTo>
                  <a:pt x="1529038" y="1067037"/>
                  <a:pt x="1442818" y="1083908"/>
                  <a:pt x="1360885" y="1095093"/>
                </a:cubicBezTo>
                <a:cubicBezTo>
                  <a:pt x="1059907" y="1136199"/>
                  <a:pt x="751938" y="1166586"/>
                  <a:pt x="450680" y="1125946"/>
                </a:cubicBezTo>
                <a:cubicBezTo>
                  <a:pt x="120060" y="1081298"/>
                  <a:pt x="11749" y="853490"/>
                  <a:pt x="1496" y="6929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39"/>
          <p:cNvSpPr txBox="1"/>
          <p:nvPr>
            <p:ph type="title"/>
          </p:nvPr>
        </p:nvSpPr>
        <p:spPr>
          <a:xfrm>
            <a:off x="3102900" y="557300"/>
            <a:ext cx="6203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an editable world map.</a:t>
            </a:r>
            <a:endParaRPr/>
          </a:p>
        </p:txBody>
      </p:sp>
      <p:grpSp>
        <p:nvGrpSpPr>
          <p:cNvPr id="743" name="Google Shape;743;p39"/>
          <p:cNvGrpSpPr/>
          <p:nvPr/>
        </p:nvGrpSpPr>
        <p:grpSpPr>
          <a:xfrm>
            <a:off x="95072" y="1992388"/>
            <a:ext cx="7944879" cy="3615709"/>
            <a:chOff x="275475" y="1342375"/>
            <a:chExt cx="7012250" cy="3021400"/>
          </a:xfrm>
        </p:grpSpPr>
        <p:sp>
          <p:nvSpPr>
            <p:cNvPr id="744" name="Google Shape;744;p39"/>
            <p:cNvSpPr/>
            <p:nvPr/>
          </p:nvSpPr>
          <p:spPr>
            <a:xfrm>
              <a:off x="4871175" y="2237375"/>
              <a:ext cx="257375" cy="209425"/>
            </a:xfrm>
            <a:custGeom>
              <a:rect b="b" l="l" r="r" t="t"/>
              <a:pathLst>
                <a:path extrusionOk="0" h="8377" w="10295">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45" name="Google Shape;745;p39"/>
            <p:cNvSpPr/>
            <p:nvPr/>
          </p:nvSpPr>
          <p:spPr>
            <a:xfrm>
              <a:off x="3951650" y="3212825"/>
              <a:ext cx="249075" cy="306150"/>
            </a:xfrm>
            <a:custGeom>
              <a:rect b="b" l="l" r="r" t="t"/>
              <a:pathLst>
                <a:path extrusionOk="0" h="12246" w="9963">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46" name="Google Shape;746;p39"/>
            <p:cNvSpPr/>
            <p:nvPr/>
          </p:nvSpPr>
          <p:spPr>
            <a:xfrm>
              <a:off x="4073750" y="2143225"/>
              <a:ext cx="34275" cy="68200"/>
            </a:xfrm>
            <a:custGeom>
              <a:rect b="b" l="l" r="r" t="t"/>
              <a:pathLst>
                <a:path extrusionOk="0" h="2728" w="1371">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47" name="Google Shape;747;p39"/>
            <p:cNvSpPr/>
            <p:nvPr/>
          </p:nvSpPr>
          <p:spPr>
            <a:xfrm>
              <a:off x="4728800" y="2520950"/>
              <a:ext cx="92750" cy="80775"/>
            </a:xfrm>
            <a:custGeom>
              <a:rect b="b" l="l" r="r" t="t"/>
              <a:pathLst>
                <a:path extrusionOk="0" h="3231" w="371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48" name="Google Shape;748;p39"/>
            <p:cNvSpPr/>
            <p:nvPr/>
          </p:nvSpPr>
          <p:spPr>
            <a:xfrm>
              <a:off x="2369900" y="3607675"/>
              <a:ext cx="310150" cy="748675"/>
            </a:xfrm>
            <a:custGeom>
              <a:rect b="b" l="l" r="r" t="t"/>
              <a:pathLst>
                <a:path extrusionOk="0" h="29947" w="12406">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49" name="Google Shape;749;p39"/>
            <p:cNvSpPr/>
            <p:nvPr/>
          </p:nvSpPr>
          <p:spPr>
            <a:xfrm>
              <a:off x="4521975" y="2175175"/>
              <a:ext cx="63650" cy="56500"/>
            </a:xfrm>
            <a:custGeom>
              <a:rect b="b" l="l" r="r" t="t"/>
              <a:pathLst>
                <a:path extrusionOk="0" h="2260" w="2546">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0" name="Google Shape;750;p39"/>
            <p:cNvSpPr/>
            <p:nvPr/>
          </p:nvSpPr>
          <p:spPr>
            <a:xfrm>
              <a:off x="5901700" y="3354050"/>
              <a:ext cx="798875" cy="747525"/>
            </a:xfrm>
            <a:custGeom>
              <a:rect b="b" l="l" r="r" t="t"/>
              <a:pathLst>
                <a:path extrusionOk="0" h="29901" w="31955">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1" name="Google Shape;751;p39"/>
            <p:cNvSpPr/>
            <p:nvPr/>
          </p:nvSpPr>
          <p:spPr>
            <a:xfrm>
              <a:off x="3889450" y="2003125"/>
              <a:ext cx="130975" cy="57950"/>
            </a:xfrm>
            <a:custGeom>
              <a:rect b="b" l="l" r="r" t="t"/>
              <a:pathLst>
                <a:path extrusionOk="0" h="2318" w="5239">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2" name="Google Shape;752;p39"/>
            <p:cNvSpPr/>
            <p:nvPr/>
          </p:nvSpPr>
          <p:spPr>
            <a:xfrm>
              <a:off x="4546500" y="2161475"/>
              <a:ext cx="104725" cy="81050"/>
            </a:xfrm>
            <a:custGeom>
              <a:rect b="b" l="l" r="r" t="t"/>
              <a:pathLst>
                <a:path extrusionOk="0" h="3242" w="4189">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3" name="Google Shape;753;p39"/>
            <p:cNvSpPr/>
            <p:nvPr/>
          </p:nvSpPr>
          <p:spPr>
            <a:xfrm>
              <a:off x="4302575" y="3165450"/>
              <a:ext cx="34825" cy="48250"/>
            </a:xfrm>
            <a:custGeom>
              <a:rect b="b" l="l" r="r" t="t"/>
              <a:pathLst>
                <a:path extrusionOk="0" h="1930" w="1393">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4" name="Google Shape;754;p39"/>
            <p:cNvSpPr/>
            <p:nvPr/>
          </p:nvSpPr>
          <p:spPr>
            <a:xfrm>
              <a:off x="3764775" y="1949775"/>
              <a:ext cx="63350" cy="42825"/>
            </a:xfrm>
            <a:custGeom>
              <a:rect b="b" l="l" r="r" t="t"/>
              <a:pathLst>
                <a:path extrusionOk="0" h="1713" w="2534">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5" name="Google Shape;755;p39"/>
            <p:cNvSpPr/>
            <p:nvPr/>
          </p:nvSpPr>
          <p:spPr>
            <a:xfrm>
              <a:off x="3736525" y="2834500"/>
              <a:ext cx="60500" cy="138400"/>
            </a:xfrm>
            <a:custGeom>
              <a:rect b="b" l="l" r="r" t="t"/>
              <a:pathLst>
                <a:path extrusionOk="0" h="5536" w="242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6" name="Google Shape;756;p39"/>
            <p:cNvSpPr/>
            <p:nvPr/>
          </p:nvSpPr>
          <p:spPr>
            <a:xfrm>
              <a:off x="3612125" y="2769175"/>
              <a:ext cx="152375" cy="124975"/>
            </a:xfrm>
            <a:custGeom>
              <a:rect b="b" l="l" r="r" t="t"/>
              <a:pathLst>
                <a:path extrusionOk="0" h="4999" w="6095">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7" name="Google Shape;757;p39"/>
            <p:cNvSpPr/>
            <p:nvPr/>
          </p:nvSpPr>
          <p:spPr>
            <a:xfrm>
              <a:off x="5438375" y="2512125"/>
              <a:ext cx="102725" cy="130975"/>
            </a:xfrm>
            <a:custGeom>
              <a:rect b="b" l="l" r="r" t="t"/>
              <a:pathLst>
                <a:path extrusionOk="0" h="5239" w="4109">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8" name="Google Shape;758;p39"/>
            <p:cNvSpPr/>
            <p:nvPr/>
          </p:nvSpPr>
          <p:spPr>
            <a:xfrm>
              <a:off x="4126250" y="2109550"/>
              <a:ext cx="111850" cy="65925"/>
            </a:xfrm>
            <a:custGeom>
              <a:rect b="b" l="l" r="r" t="t"/>
              <a:pathLst>
                <a:path extrusionOk="0" h="2637" w="4474">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59" name="Google Shape;759;p39"/>
            <p:cNvSpPr/>
            <p:nvPr/>
          </p:nvSpPr>
          <p:spPr>
            <a:xfrm>
              <a:off x="4004425" y="2087575"/>
              <a:ext cx="71075" cy="56800"/>
            </a:xfrm>
            <a:custGeom>
              <a:rect b="b" l="l" r="r" t="t"/>
              <a:pathLst>
                <a:path extrusionOk="0" h="2272" w="2843">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0" name="Google Shape;760;p39"/>
            <p:cNvSpPr/>
            <p:nvPr/>
          </p:nvSpPr>
          <p:spPr>
            <a:xfrm>
              <a:off x="4117700" y="1848775"/>
              <a:ext cx="158350" cy="104450"/>
            </a:xfrm>
            <a:custGeom>
              <a:rect b="b" l="l" r="r" t="t"/>
              <a:pathLst>
                <a:path extrusionOk="0" h="4178" w="6334">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1" name="Google Shape;761;p39"/>
            <p:cNvSpPr/>
            <p:nvPr/>
          </p:nvSpPr>
          <p:spPr>
            <a:xfrm>
              <a:off x="1953075" y="2692425"/>
              <a:ext cx="29125" cy="59375"/>
            </a:xfrm>
            <a:custGeom>
              <a:rect b="b" l="l" r="r" t="t"/>
              <a:pathLst>
                <a:path extrusionOk="0" h="2375" w="1165">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2" name="Google Shape;762;p39"/>
            <p:cNvSpPr/>
            <p:nvPr/>
          </p:nvSpPr>
          <p:spPr>
            <a:xfrm>
              <a:off x="2335100" y="3333800"/>
              <a:ext cx="250800" cy="297300"/>
            </a:xfrm>
            <a:custGeom>
              <a:rect b="b" l="l" r="r" t="t"/>
              <a:pathLst>
                <a:path extrusionOk="0" h="11892" w="10032">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3" name="Google Shape;763;p39"/>
            <p:cNvSpPr/>
            <p:nvPr/>
          </p:nvSpPr>
          <p:spPr>
            <a:xfrm>
              <a:off x="2242375" y="2993125"/>
              <a:ext cx="784625" cy="885325"/>
            </a:xfrm>
            <a:custGeom>
              <a:rect b="b" l="l" r="r" t="t"/>
              <a:pathLst>
                <a:path extrusionOk="0" h="35413" w="31385">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4" name="Google Shape;764;p39"/>
            <p:cNvSpPr/>
            <p:nvPr/>
          </p:nvSpPr>
          <p:spPr>
            <a:xfrm>
              <a:off x="6007825" y="2988575"/>
              <a:ext cx="23725" cy="32825"/>
            </a:xfrm>
            <a:custGeom>
              <a:rect b="b" l="l" r="r" t="t"/>
              <a:pathLst>
                <a:path extrusionOk="0" h="1313" w="949">
                  <a:moveTo>
                    <a:pt x="1" y="845"/>
                  </a:moveTo>
                  <a:lnTo>
                    <a:pt x="377" y="1313"/>
                  </a:lnTo>
                  <a:lnTo>
                    <a:pt x="537" y="993"/>
                  </a:lnTo>
                  <a:lnTo>
                    <a:pt x="925" y="1027"/>
                  </a:lnTo>
                  <a:lnTo>
                    <a:pt x="937" y="434"/>
                  </a:lnTo>
                  <a:lnTo>
                    <a:pt x="948" y="0"/>
                  </a:lnTo>
                  <a:lnTo>
                    <a:pt x="298" y="49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5" name="Google Shape;765;p39"/>
            <p:cNvSpPr/>
            <p:nvPr/>
          </p:nvSpPr>
          <p:spPr>
            <a:xfrm>
              <a:off x="5443775" y="2469900"/>
              <a:ext cx="64800" cy="36250"/>
            </a:xfrm>
            <a:custGeom>
              <a:rect b="b" l="l" r="r" t="t"/>
              <a:pathLst>
                <a:path extrusionOk="0" h="1450" w="2592">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6" name="Google Shape;766;p39"/>
            <p:cNvSpPr/>
            <p:nvPr/>
          </p:nvSpPr>
          <p:spPr>
            <a:xfrm>
              <a:off x="4109700" y="3512675"/>
              <a:ext cx="189175" cy="208300"/>
            </a:xfrm>
            <a:custGeom>
              <a:rect b="b" l="l" r="r" t="t"/>
              <a:pathLst>
                <a:path extrusionOk="0" h="8332" w="7567">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7" name="Google Shape;767;p39"/>
            <p:cNvSpPr/>
            <p:nvPr/>
          </p:nvSpPr>
          <p:spPr>
            <a:xfrm>
              <a:off x="4010425" y="2859325"/>
              <a:ext cx="258775" cy="201175"/>
            </a:xfrm>
            <a:custGeom>
              <a:rect b="b" l="l" r="r" t="t"/>
              <a:pathLst>
                <a:path extrusionOk="0" h="8047" w="10351">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8" name="Google Shape;768;p39"/>
            <p:cNvSpPr/>
            <p:nvPr/>
          </p:nvSpPr>
          <p:spPr>
            <a:xfrm>
              <a:off x="1465200" y="1347225"/>
              <a:ext cx="1519000" cy="811125"/>
            </a:xfrm>
            <a:custGeom>
              <a:rect b="b" l="l" r="r" t="t"/>
              <a:pathLst>
                <a:path extrusionOk="0" h="32445" w="6076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69" name="Google Shape;769;p39"/>
            <p:cNvSpPr/>
            <p:nvPr/>
          </p:nvSpPr>
          <p:spPr>
            <a:xfrm>
              <a:off x="3828675" y="2029950"/>
              <a:ext cx="78200" cy="45675"/>
            </a:xfrm>
            <a:custGeom>
              <a:rect b="b" l="l" r="r" t="t"/>
              <a:pathLst>
                <a:path extrusionOk="0" h="1827" w="3128">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0" name="Google Shape;770;p39"/>
            <p:cNvSpPr/>
            <p:nvPr/>
          </p:nvSpPr>
          <p:spPr>
            <a:xfrm>
              <a:off x="2331975" y="3510975"/>
              <a:ext cx="267625" cy="852800"/>
            </a:xfrm>
            <a:custGeom>
              <a:rect b="b" l="l" r="r" t="t"/>
              <a:pathLst>
                <a:path extrusionOk="0" h="34112" w="10705">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1" name="Google Shape;771;p39"/>
            <p:cNvSpPr/>
            <p:nvPr/>
          </p:nvSpPr>
          <p:spPr>
            <a:xfrm>
              <a:off x="5085725" y="1906425"/>
              <a:ext cx="1024275" cy="792875"/>
            </a:xfrm>
            <a:custGeom>
              <a:rect b="b" l="l" r="r" t="t"/>
              <a:pathLst>
                <a:path extrusionOk="0" h="31715" w="40971">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2" name="Google Shape;772;p39"/>
            <p:cNvSpPr/>
            <p:nvPr/>
          </p:nvSpPr>
          <p:spPr>
            <a:xfrm>
              <a:off x="3549350" y="2873300"/>
              <a:ext cx="120725" cy="140400"/>
            </a:xfrm>
            <a:custGeom>
              <a:rect b="b" l="l" r="r" t="t"/>
              <a:pathLst>
                <a:path extrusionOk="0" h="5616" w="4829">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3" name="Google Shape;773;p39"/>
            <p:cNvSpPr/>
            <p:nvPr/>
          </p:nvSpPr>
          <p:spPr>
            <a:xfrm>
              <a:off x="3891450" y="2820250"/>
              <a:ext cx="150950" cy="252800"/>
            </a:xfrm>
            <a:custGeom>
              <a:rect b="b" l="l" r="r" t="t"/>
              <a:pathLst>
                <a:path extrusionOk="0" h="10112" w="6038">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4" name="Google Shape;774;p39"/>
            <p:cNvSpPr/>
            <p:nvPr/>
          </p:nvSpPr>
          <p:spPr>
            <a:xfrm>
              <a:off x="3965050" y="2992850"/>
              <a:ext cx="381200" cy="420000"/>
            </a:xfrm>
            <a:custGeom>
              <a:rect b="b" l="l" r="r" t="t"/>
              <a:pathLst>
                <a:path extrusionOk="0" h="16800" w="15248">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5" name="Google Shape;775;p39"/>
            <p:cNvSpPr/>
            <p:nvPr/>
          </p:nvSpPr>
          <p:spPr>
            <a:xfrm>
              <a:off x="3943375" y="3027375"/>
              <a:ext cx="147525" cy="198875"/>
            </a:xfrm>
            <a:custGeom>
              <a:rect b="b" l="l" r="r" t="t"/>
              <a:pathLst>
                <a:path extrusionOk="0" h="7955" w="5901">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6" name="Google Shape;776;p39"/>
            <p:cNvSpPr/>
            <p:nvPr/>
          </p:nvSpPr>
          <p:spPr>
            <a:xfrm>
              <a:off x="2138250" y="2829950"/>
              <a:ext cx="242825" cy="379750"/>
            </a:xfrm>
            <a:custGeom>
              <a:rect b="b" l="l" r="r" t="t"/>
              <a:pathLst>
                <a:path extrusionOk="0" h="15190" w="9713">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7" name="Google Shape;777;p39"/>
            <p:cNvSpPr/>
            <p:nvPr/>
          </p:nvSpPr>
          <p:spPr>
            <a:xfrm>
              <a:off x="2008150" y="2857625"/>
              <a:ext cx="65650" cy="67625"/>
            </a:xfrm>
            <a:custGeom>
              <a:rect b="b" l="l" r="r" t="t"/>
              <a:pathLst>
                <a:path extrusionOk="0" h="2705" w="2626">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8" name="Google Shape;778;p39"/>
            <p:cNvSpPr/>
            <p:nvPr/>
          </p:nvSpPr>
          <p:spPr>
            <a:xfrm>
              <a:off x="2054075" y="2586000"/>
              <a:ext cx="207450" cy="75650"/>
            </a:xfrm>
            <a:custGeom>
              <a:rect b="b" l="l" r="r" t="t"/>
              <a:pathLst>
                <a:path extrusionOk="0" h="3026" w="8298">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79" name="Google Shape;779;p39"/>
            <p:cNvSpPr/>
            <p:nvPr/>
          </p:nvSpPr>
          <p:spPr>
            <a:xfrm>
              <a:off x="3933950" y="1957475"/>
              <a:ext cx="116425" cy="56525"/>
            </a:xfrm>
            <a:custGeom>
              <a:rect b="b" l="l" r="r" t="t"/>
              <a:pathLst>
                <a:path extrusionOk="0" h="2261" w="4657">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0" name="Google Shape;780;p39"/>
            <p:cNvSpPr/>
            <p:nvPr/>
          </p:nvSpPr>
          <p:spPr>
            <a:xfrm>
              <a:off x="3824100" y="1873900"/>
              <a:ext cx="156675" cy="167775"/>
            </a:xfrm>
            <a:custGeom>
              <a:rect b="b" l="l" r="r" t="t"/>
              <a:pathLst>
                <a:path extrusionOk="0" h="6711" w="6267">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1" name="Google Shape;781;p39"/>
            <p:cNvSpPr/>
            <p:nvPr/>
          </p:nvSpPr>
          <p:spPr>
            <a:xfrm>
              <a:off x="4551075" y="2824225"/>
              <a:ext cx="32550" cy="39975"/>
            </a:xfrm>
            <a:custGeom>
              <a:rect b="b" l="l" r="r" t="t"/>
              <a:pathLst>
                <a:path extrusionOk="0" h="1599" w="1302">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2" name="Google Shape;782;p39"/>
            <p:cNvSpPr/>
            <p:nvPr/>
          </p:nvSpPr>
          <p:spPr>
            <a:xfrm>
              <a:off x="3855200" y="1815675"/>
              <a:ext cx="77350" cy="62225"/>
            </a:xfrm>
            <a:custGeom>
              <a:rect b="b" l="l" r="r" t="t"/>
              <a:pathLst>
                <a:path extrusionOk="0" h="2489" w="3094">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3" name="Google Shape;783;p39"/>
            <p:cNvSpPr/>
            <p:nvPr/>
          </p:nvSpPr>
          <p:spPr>
            <a:xfrm>
              <a:off x="2301725" y="2660750"/>
              <a:ext cx="71625" cy="52250"/>
            </a:xfrm>
            <a:custGeom>
              <a:rect b="b" l="l" r="r" t="t"/>
              <a:pathLst>
                <a:path extrusionOk="0" h="2090" w="2865">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4" name="Google Shape;784;p39"/>
            <p:cNvSpPr/>
            <p:nvPr/>
          </p:nvSpPr>
          <p:spPr>
            <a:xfrm>
              <a:off x="3553075" y="2269025"/>
              <a:ext cx="402875" cy="410600"/>
            </a:xfrm>
            <a:custGeom>
              <a:rect b="b" l="l" r="r" t="t"/>
              <a:pathLst>
                <a:path extrusionOk="0" h="16424" w="16115">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5" name="Google Shape;785;p39"/>
            <p:cNvSpPr/>
            <p:nvPr/>
          </p:nvSpPr>
          <p:spPr>
            <a:xfrm>
              <a:off x="2098875" y="3081000"/>
              <a:ext cx="114725" cy="143550"/>
            </a:xfrm>
            <a:custGeom>
              <a:rect b="b" l="l" r="r" t="t"/>
              <a:pathLst>
                <a:path extrusionOk="0" h="5742" w="4589">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6" name="Google Shape;786;p39"/>
            <p:cNvSpPr/>
            <p:nvPr/>
          </p:nvSpPr>
          <p:spPr>
            <a:xfrm>
              <a:off x="4196425" y="2395425"/>
              <a:ext cx="248250" cy="217700"/>
            </a:xfrm>
            <a:custGeom>
              <a:rect b="b" l="l" r="r" t="t"/>
              <a:pathLst>
                <a:path extrusionOk="0" h="8708" w="993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7" name="Google Shape;787;p39"/>
            <p:cNvSpPr/>
            <p:nvPr/>
          </p:nvSpPr>
          <p:spPr>
            <a:xfrm>
              <a:off x="4442375" y="2703850"/>
              <a:ext cx="136400" cy="125550"/>
            </a:xfrm>
            <a:custGeom>
              <a:rect b="b" l="l" r="r" t="t"/>
              <a:pathLst>
                <a:path extrusionOk="0" h="5022" w="5456">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8" name="Google Shape;788;p39"/>
            <p:cNvSpPr/>
            <p:nvPr/>
          </p:nvSpPr>
          <p:spPr>
            <a:xfrm>
              <a:off x="4098000" y="1776025"/>
              <a:ext cx="76500" cy="44825"/>
            </a:xfrm>
            <a:custGeom>
              <a:rect b="b" l="l" r="r" t="t"/>
              <a:pathLst>
                <a:path extrusionOk="0" h="1793" w="306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89" name="Google Shape;789;p39"/>
            <p:cNvSpPr/>
            <p:nvPr/>
          </p:nvSpPr>
          <p:spPr>
            <a:xfrm>
              <a:off x="4380175" y="2772875"/>
              <a:ext cx="296175" cy="261650"/>
            </a:xfrm>
            <a:custGeom>
              <a:rect b="b" l="l" r="r" t="t"/>
              <a:pathLst>
                <a:path extrusionOk="0" h="10466" w="11847">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0" name="Google Shape;790;p39"/>
            <p:cNvSpPr/>
            <p:nvPr/>
          </p:nvSpPr>
          <p:spPr>
            <a:xfrm>
              <a:off x="4022100" y="1565475"/>
              <a:ext cx="189775" cy="205450"/>
            </a:xfrm>
            <a:custGeom>
              <a:rect b="b" l="l" r="r" t="t"/>
              <a:pathLst>
                <a:path extrusionOk="0" h="8218" w="7591">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1" name="Google Shape;791;p39"/>
            <p:cNvSpPr/>
            <p:nvPr/>
          </p:nvSpPr>
          <p:spPr>
            <a:xfrm>
              <a:off x="7224100" y="3476725"/>
              <a:ext cx="63625" cy="50250"/>
            </a:xfrm>
            <a:custGeom>
              <a:rect b="b" l="l" r="r" t="t"/>
              <a:pathLst>
                <a:path extrusionOk="0" h="2010" w="2545">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2" name="Google Shape;792;p39"/>
            <p:cNvSpPr/>
            <p:nvPr/>
          </p:nvSpPr>
          <p:spPr>
            <a:xfrm>
              <a:off x="3897425" y="3059625"/>
              <a:ext cx="113300" cy="142950"/>
            </a:xfrm>
            <a:custGeom>
              <a:rect b="b" l="l" r="r" t="t"/>
              <a:pathLst>
                <a:path extrusionOk="0" h="5718" w="4532">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3" name="Google Shape;793;p39"/>
            <p:cNvSpPr/>
            <p:nvPr/>
          </p:nvSpPr>
          <p:spPr>
            <a:xfrm>
              <a:off x="3593575" y="1796275"/>
              <a:ext cx="156375" cy="186625"/>
            </a:xfrm>
            <a:custGeom>
              <a:rect b="b" l="l" r="r" t="t"/>
              <a:pathLst>
                <a:path extrusionOk="0" h="7465" w="6255">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4" name="Google Shape;794;p39"/>
            <p:cNvSpPr/>
            <p:nvPr/>
          </p:nvSpPr>
          <p:spPr>
            <a:xfrm>
              <a:off x="4445800" y="2124375"/>
              <a:ext cx="131825" cy="54825"/>
            </a:xfrm>
            <a:custGeom>
              <a:rect b="b" l="l" r="r" t="t"/>
              <a:pathLst>
                <a:path extrusionOk="0" h="2193" w="5273">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5" name="Google Shape;795;p39"/>
            <p:cNvSpPr/>
            <p:nvPr/>
          </p:nvSpPr>
          <p:spPr>
            <a:xfrm>
              <a:off x="3656350" y="2860475"/>
              <a:ext cx="85900" cy="144950"/>
            </a:xfrm>
            <a:custGeom>
              <a:rect b="b" l="l" r="r" t="t"/>
              <a:pathLst>
                <a:path extrusionOk="0" h="5798" w="3436">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6" name="Google Shape;796;p39"/>
            <p:cNvSpPr/>
            <p:nvPr/>
          </p:nvSpPr>
          <p:spPr>
            <a:xfrm>
              <a:off x="3419550" y="2826525"/>
              <a:ext cx="145250" cy="119850"/>
            </a:xfrm>
            <a:custGeom>
              <a:rect b="b" l="l" r="r" t="t"/>
              <a:pathLst>
                <a:path extrusionOk="0" h="4794" w="581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7" name="Google Shape;797;p39"/>
            <p:cNvSpPr/>
            <p:nvPr/>
          </p:nvSpPr>
          <p:spPr>
            <a:xfrm>
              <a:off x="3386450" y="2797425"/>
              <a:ext cx="59650" cy="16850"/>
            </a:xfrm>
            <a:custGeom>
              <a:rect b="b" l="l" r="r" t="t"/>
              <a:pathLst>
                <a:path extrusionOk="0" h="674" w="2386">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8" name="Google Shape;798;p39"/>
            <p:cNvSpPr/>
            <p:nvPr/>
          </p:nvSpPr>
          <p:spPr>
            <a:xfrm>
              <a:off x="3389300" y="2825675"/>
              <a:ext cx="59375" cy="35950"/>
            </a:xfrm>
            <a:custGeom>
              <a:rect b="b" l="l" r="r" t="t"/>
              <a:pathLst>
                <a:path extrusionOk="0" h="1438" w="2375">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799" name="Google Shape;799;p39"/>
            <p:cNvSpPr/>
            <p:nvPr/>
          </p:nvSpPr>
          <p:spPr>
            <a:xfrm>
              <a:off x="3907700" y="3060175"/>
              <a:ext cx="39675" cy="28850"/>
            </a:xfrm>
            <a:custGeom>
              <a:rect b="b" l="l" r="r" t="t"/>
              <a:pathLst>
                <a:path extrusionOk="0" h="1154" w="1587">
                  <a:moveTo>
                    <a:pt x="1587" y="24"/>
                  </a:moveTo>
                  <a:lnTo>
                    <a:pt x="275" y="1"/>
                  </a:lnTo>
                  <a:lnTo>
                    <a:pt x="1" y="1028"/>
                  </a:lnTo>
                  <a:lnTo>
                    <a:pt x="149" y="1153"/>
                  </a:lnTo>
                  <a:lnTo>
                    <a:pt x="423" y="1119"/>
                  </a:lnTo>
                  <a:lnTo>
                    <a:pt x="1587" y="111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0" name="Google Shape;800;p39"/>
            <p:cNvSpPr/>
            <p:nvPr/>
          </p:nvSpPr>
          <p:spPr>
            <a:xfrm>
              <a:off x="4094300" y="2162625"/>
              <a:ext cx="123275" cy="157225"/>
            </a:xfrm>
            <a:custGeom>
              <a:rect b="b" l="l" r="r" t="t"/>
              <a:pathLst>
                <a:path extrusionOk="0" h="6289" w="4931">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1" name="Google Shape;801;p39"/>
            <p:cNvSpPr/>
            <p:nvPr/>
          </p:nvSpPr>
          <p:spPr>
            <a:xfrm>
              <a:off x="2778475" y="1342375"/>
              <a:ext cx="794300" cy="424550"/>
            </a:xfrm>
            <a:custGeom>
              <a:rect b="b" l="l" r="r" t="t"/>
              <a:pathLst>
                <a:path extrusionOk="0" h="16982" w="31772">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2" name="Google Shape;802;p39"/>
            <p:cNvSpPr/>
            <p:nvPr/>
          </p:nvSpPr>
          <p:spPr>
            <a:xfrm>
              <a:off x="1890025" y="2707825"/>
              <a:ext cx="82475" cy="92750"/>
            </a:xfrm>
            <a:custGeom>
              <a:rect b="b" l="l" r="r" t="t"/>
              <a:pathLst>
                <a:path extrusionOk="0" h="3710" w="3299">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3" name="Google Shape;803;p39"/>
            <p:cNvSpPr/>
            <p:nvPr/>
          </p:nvSpPr>
          <p:spPr>
            <a:xfrm>
              <a:off x="2492600" y="2922100"/>
              <a:ext cx="95875" cy="161225"/>
            </a:xfrm>
            <a:custGeom>
              <a:rect b="b" l="l" r="r" t="t"/>
              <a:pathLst>
                <a:path extrusionOk="0" h="6449" w="3835">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4" name="Google Shape;804;p39"/>
            <p:cNvSpPr/>
            <p:nvPr/>
          </p:nvSpPr>
          <p:spPr>
            <a:xfrm>
              <a:off x="1947100" y="2748925"/>
              <a:ext cx="124400" cy="68775"/>
            </a:xfrm>
            <a:custGeom>
              <a:rect b="b" l="l" r="r" t="t"/>
              <a:pathLst>
                <a:path extrusionOk="0" h="2751" w="4976">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5" name="Google Shape;805;p39"/>
            <p:cNvSpPr/>
            <p:nvPr/>
          </p:nvSpPr>
          <p:spPr>
            <a:xfrm>
              <a:off x="3966475" y="2059325"/>
              <a:ext cx="102725" cy="88475"/>
            </a:xfrm>
            <a:custGeom>
              <a:rect b="b" l="l" r="r" t="t"/>
              <a:pathLst>
                <a:path extrusionOk="0" h="3539" w="4109">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6" name="Google Shape;806;p39"/>
            <p:cNvSpPr/>
            <p:nvPr/>
          </p:nvSpPr>
          <p:spPr>
            <a:xfrm>
              <a:off x="2251225" y="2660475"/>
              <a:ext cx="58225" cy="42525"/>
            </a:xfrm>
            <a:custGeom>
              <a:rect b="b" l="l" r="r" t="t"/>
              <a:pathLst>
                <a:path extrusionOk="0" h="1701" w="2329">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7" name="Google Shape;807;p39"/>
            <p:cNvSpPr/>
            <p:nvPr/>
          </p:nvSpPr>
          <p:spPr>
            <a:xfrm>
              <a:off x="4009275" y="2012550"/>
              <a:ext cx="113000" cy="63350"/>
            </a:xfrm>
            <a:custGeom>
              <a:rect b="b" l="l" r="r" t="t"/>
              <a:pathLst>
                <a:path extrusionOk="0" h="2534" w="452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8" name="Google Shape;808;p39"/>
            <p:cNvSpPr/>
            <p:nvPr/>
          </p:nvSpPr>
          <p:spPr>
            <a:xfrm>
              <a:off x="5628375" y="2987725"/>
              <a:ext cx="917850" cy="359500"/>
            </a:xfrm>
            <a:custGeom>
              <a:rect b="b" l="l" r="r" t="t"/>
              <a:pathLst>
                <a:path extrusionOk="0" h="14380" w="36714">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09" name="Google Shape;809;p39"/>
            <p:cNvSpPr/>
            <p:nvPr/>
          </p:nvSpPr>
          <p:spPr>
            <a:xfrm>
              <a:off x="5054350" y="2306700"/>
              <a:ext cx="552950" cy="624825"/>
            </a:xfrm>
            <a:custGeom>
              <a:rect b="b" l="l" r="r" t="t"/>
              <a:pathLst>
                <a:path extrusionOk="0" h="24993" w="22118">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0" name="Google Shape;810;p39"/>
            <p:cNvSpPr/>
            <p:nvPr/>
          </p:nvSpPr>
          <p:spPr>
            <a:xfrm>
              <a:off x="3550225" y="1870750"/>
              <a:ext cx="68775" cy="74775"/>
            </a:xfrm>
            <a:custGeom>
              <a:rect b="b" l="l" r="r" t="t"/>
              <a:pathLst>
                <a:path extrusionOk="0" h="2991" w="2751">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1" name="Google Shape;811;p39"/>
            <p:cNvSpPr/>
            <p:nvPr/>
          </p:nvSpPr>
          <p:spPr>
            <a:xfrm>
              <a:off x="4538525" y="2209700"/>
              <a:ext cx="412575" cy="333525"/>
            </a:xfrm>
            <a:custGeom>
              <a:rect b="b" l="l" r="r" t="t"/>
              <a:pathLst>
                <a:path extrusionOk="0" h="13341" w="16503">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2" name="Google Shape;812;p39"/>
            <p:cNvSpPr/>
            <p:nvPr/>
          </p:nvSpPr>
          <p:spPr>
            <a:xfrm>
              <a:off x="4458925" y="2262750"/>
              <a:ext cx="197150" cy="189200"/>
            </a:xfrm>
            <a:custGeom>
              <a:rect b="b" l="l" r="r" t="t"/>
              <a:pathLst>
                <a:path extrusionOk="0" h="7568" w="7886">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3" name="Google Shape;813;p39"/>
            <p:cNvSpPr/>
            <p:nvPr/>
          </p:nvSpPr>
          <p:spPr>
            <a:xfrm>
              <a:off x="3353350" y="1635650"/>
              <a:ext cx="161225" cy="60525"/>
            </a:xfrm>
            <a:custGeom>
              <a:rect b="b" l="l" r="r" t="t"/>
              <a:pathLst>
                <a:path extrusionOk="0" h="2421" w="6449">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4" name="Google Shape;814;p39"/>
            <p:cNvSpPr/>
            <p:nvPr/>
          </p:nvSpPr>
          <p:spPr>
            <a:xfrm>
              <a:off x="4377875" y="2357200"/>
              <a:ext cx="26000" cy="85600"/>
            </a:xfrm>
            <a:custGeom>
              <a:rect b="b" l="l" r="r" t="t"/>
              <a:pathLst>
                <a:path extrusionOk="0" h="3424" w="104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5" name="Google Shape;815;p39"/>
            <p:cNvSpPr/>
            <p:nvPr/>
          </p:nvSpPr>
          <p:spPr>
            <a:xfrm>
              <a:off x="3842650" y="2045925"/>
              <a:ext cx="219725" cy="234550"/>
            </a:xfrm>
            <a:custGeom>
              <a:rect b="b" l="l" r="r" t="t"/>
              <a:pathLst>
                <a:path extrusionOk="0" h="9382" w="8789">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6" name="Google Shape;816;p39"/>
            <p:cNvSpPr/>
            <p:nvPr/>
          </p:nvSpPr>
          <p:spPr>
            <a:xfrm>
              <a:off x="2174750" y="2691850"/>
              <a:ext cx="41400" cy="18575"/>
            </a:xfrm>
            <a:custGeom>
              <a:rect b="b" l="l" r="r" t="t"/>
              <a:pathLst>
                <a:path extrusionOk="0" h="743" w="1656">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7" name="Google Shape;817;p39"/>
            <p:cNvSpPr/>
            <p:nvPr/>
          </p:nvSpPr>
          <p:spPr>
            <a:xfrm>
              <a:off x="4394425" y="2355200"/>
              <a:ext cx="75350" cy="94450"/>
            </a:xfrm>
            <a:custGeom>
              <a:rect b="b" l="l" r="r" t="t"/>
              <a:pathLst>
                <a:path extrusionOk="0" h="3778" w="3014">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8" name="Google Shape;818;p39"/>
            <p:cNvSpPr/>
            <p:nvPr/>
          </p:nvSpPr>
          <p:spPr>
            <a:xfrm>
              <a:off x="6182725" y="2080450"/>
              <a:ext cx="189475" cy="327850"/>
            </a:xfrm>
            <a:custGeom>
              <a:rect b="b" l="l" r="r" t="t"/>
              <a:pathLst>
                <a:path extrusionOk="0" h="13114" w="7579">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19" name="Google Shape;819;p39"/>
            <p:cNvSpPr/>
            <p:nvPr/>
          </p:nvSpPr>
          <p:spPr>
            <a:xfrm>
              <a:off x="4538525" y="1865050"/>
              <a:ext cx="710700" cy="323275"/>
            </a:xfrm>
            <a:custGeom>
              <a:rect b="b" l="l" r="r" t="t"/>
              <a:pathLst>
                <a:path extrusionOk="0" h="12931" w="28428">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0" name="Google Shape;820;p39"/>
            <p:cNvSpPr/>
            <p:nvPr/>
          </p:nvSpPr>
          <p:spPr>
            <a:xfrm>
              <a:off x="4400700" y="2987150"/>
              <a:ext cx="158675" cy="231125"/>
            </a:xfrm>
            <a:custGeom>
              <a:rect b="b" l="l" r="r" t="t"/>
              <a:pathLst>
                <a:path extrusionOk="0" h="9245" w="6347">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1" name="Google Shape;821;p39"/>
            <p:cNvSpPr/>
            <p:nvPr/>
          </p:nvSpPr>
          <p:spPr>
            <a:xfrm>
              <a:off x="5005550" y="2130100"/>
              <a:ext cx="179775" cy="89325"/>
            </a:xfrm>
            <a:custGeom>
              <a:rect b="b" l="l" r="r" t="t"/>
              <a:pathLst>
                <a:path extrusionOk="0" h="3573" w="7191">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2" name="Google Shape;822;p39"/>
            <p:cNvSpPr/>
            <p:nvPr/>
          </p:nvSpPr>
          <p:spPr>
            <a:xfrm>
              <a:off x="5756200" y="2781725"/>
              <a:ext cx="105000" cy="92475"/>
            </a:xfrm>
            <a:custGeom>
              <a:rect b="b" l="l" r="r" t="t"/>
              <a:pathLst>
                <a:path extrusionOk="0" h="3699" w="420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3" name="Google Shape;823;p39"/>
            <p:cNvSpPr/>
            <p:nvPr/>
          </p:nvSpPr>
          <p:spPr>
            <a:xfrm>
              <a:off x="6077175" y="2234525"/>
              <a:ext cx="84175" cy="97575"/>
            </a:xfrm>
            <a:custGeom>
              <a:rect b="b" l="l" r="r" t="t"/>
              <a:pathLst>
                <a:path extrusionOk="0" h="3903" w="3367">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4" name="Google Shape;824;p39"/>
            <p:cNvSpPr/>
            <p:nvPr/>
          </p:nvSpPr>
          <p:spPr>
            <a:xfrm>
              <a:off x="4620100" y="2429950"/>
              <a:ext cx="37125" cy="35125"/>
            </a:xfrm>
            <a:custGeom>
              <a:rect b="b" l="l" r="r" t="t"/>
              <a:pathLst>
                <a:path extrusionOk="0" h="1405" w="1485">
                  <a:moveTo>
                    <a:pt x="982" y="80"/>
                  </a:moveTo>
                  <a:lnTo>
                    <a:pt x="457" y="0"/>
                  </a:lnTo>
                  <a:lnTo>
                    <a:pt x="1" y="879"/>
                  </a:lnTo>
                  <a:lnTo>
                    <a:pt x="697" y="959"/>
                  </a:lnTo>
                  <a:lnTo>
                    <a:pt x="937" y="1404"/>
                  </a:lnTo>
                  <a:lnTo>
                    <a:pt x="1485" y="1370"/>
                  </a:lnTo>
                  <a:lnTo>
                    <a:pt x="1142" y="685"/>
                  </a:lnTo>
                  <a:lnTo>
                    <a:pt x="1176" y="48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5" name="Google Shape;825;p39"/>
            <p:cNvSpPr/>
            <p:nvPr/>
          </p:nvSpPr>
          <p:spPr>
            <a:xfrm>
              <a:off x="5691150" y="2602275"/>
              <a:ext cx="164075" cy="194600"/>
            </a:xfrm>
            <a:custGeom>
              <a:rect b="b" l="l" r="r" t="t"/>
              <a:pathLst>
                <a:path extrusionOk="0" h="7784" w="6563">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6" name="Google Shape;826;p39"/>
            <p:cNvSpPr/>
            <p:nvPr/>
          </p:nvSpPr>
          <p:spPr>
            <a:xfrm>
              <a:off x="4390150" y="2326375"/>
              <a:ext cx="25125" cy="35125"/>
            </a:xfrm>
            <a:custGeom>
              <a:rect b="b" l="l" r="r" t="t"/>
              <a:pathLst>
                <a:path extrusionOk="0" h="1405" w="1005">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7" name="Google Shape;827;p39"/>
            <p:cNvSpPr/>
            <p:nvPr/>
          </p:nvSpPr>
          <p:spPr>
            <a:xfrm>
              <a:off x="3492575" y="2918100"/>
              <a:ext cx="77925" cy="95325"/>
            </a:xfrm>
            <a:custGeom>
              <a:rect b="b" l="l" r="r" t="t"/>
              <a:pathLst>
                <a:path extrusionOk="0" h="3813" w="3117">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8" name="Google Shape;828;p39"/>
            <p:cNvSpPr/>
            <p:nvPr/>
          </p:nvSpPr>
          <p:spPr>
            <a:xfrm>
              <a:off x="3902575" y="2360625"/>
              <a:ext cx="311000" cy="307300"/>
            </a:xfrm>
            <a:custGeom>
              <a:rect b="b" l="l" r="r" t="t"/>
              <a:pathLst>
                <a:path extrusionOk="0" h="12292" w="1244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29" name="Google Shape;829;p39"/>
            <p:cNvSpPr/>
            <p:nvPr/>
          </p:nvSpPr>
          <p:spPr>
            <a:xfrm>
              <a:off x="5313675" y="2889275"/>
              <a:ext cx="42550" cy="87625"/>
            </a:xfrm>
            <a:custGeom>
              <a:rect b="b" l="l" r="r" t="t"/>
              <a:pathLst>
                <a:path extrusionOk="0" h="3505" w="1702">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0" name="Google Shape;830;p39"/>
            <p:cNvSpPr/>
            <p:nvPr/>
          </p:nvSpPr>
          <p:spPr>
            <a:xfrm>
              <a:off x="4240950" y="3762025"/>
              <a:ext cx="45950" cy="45400"/>
            </a:xfrm>
            <a:custGeom>
              <a:rect b="b" l="l" r="r" t="t"/>
              <a:pathLst>
                <a:path extrusionOk="0" h="1816" w="1838">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1" name="Google Shape;831;p39"/>
            <p:cNvSpPr/>
            <p:nvPr/>
          </p:nvSpPr>
          <p:spPr>
            <a:xfrm>
              <a:off x="4070900" y="1843925"/>
              <a:ext cx="94750" cy="52825"/>
            </a:xfrm>
            <a:custGeom>
              <a:rect b="b" l="l" r="r" t="t"/>
              <a:pathLst>
                <a:path extrusionOk="0" h="2113" w="379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2" name="Google Shape;832;p39"/>
            <p:cNvSpPr/>
            <p:nvPr/>
          </p:nvSpPr>
          <p:spPr>
            <a:xfrm>
              <a:off x="3820400" y="1979175"/>
              <a:ext cx="9725" cy="15125"/>
            </a:xfrm>
            <a:custGeom>
              <a:rect b="b" l="l" r="r" t="t"/>
              <a:pathLst>
                <a:path extrusionOk="0" h="605" w="389">
                  <a:moveTo>
                    <a:pt x="366" y="594"/>
                  </a:moveTo>
                  <a:lnTo>
                    <a:pt x="389" y="206"/>
                  </a:lnTo>
                  <a:lnTo>
                    <a:pt x="252" y="0"/>
                  </a:lnTo>
                  <a:lnTo>
                    <a:pt x="58" y="34"/>
                  </a:lnTo>
                  <a:lnTo>
                    <a:pt x="1" y="536"/>
                  </a:lnTo>
                  <a:lnTo>
                    <a:pt x="160" y="60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3" name="Google Shape;833;p39"/>
            <p:cNvSpPr/>
            <p:nvPr/>
          </p:nvSpPr>
          <p:spPr>
            <a:xfrm>
              <a:off x="4068900" y="1810550"/>
              <a:ext cx="119275" cy="49950"/>
            </a:xfrm>
            <a:custGeom>
              <a:rect b="b" l="l" r="r" t="t"/>
              <a:pathLst>
                <a:path extrusionOk="0" h="1998" w="4771">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4" name="Google Shape;834;p39"/>
            <p:cNvSpPr/>
            <p:nvPr/>
          </p:nvSpPr>
          <p:spPr>
            <a:xfrm>
              <a:off x="3387025" y="2300700"/>
              <a:ext cx="313000" cy="325550"/>
            </a:xfrm>
            <a:custGeom>
              <a:rect b="b" l="l" r="r" t="t"/>
              <a:pathLst>
                <a:path extrusionOk="0" h="13022" w="1252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5" name="Google Shape;835;p39"/>
            <p:cNvSpPr/>
            <p:nvPr/>
          </p:nvSpPr>
          <p:spPr>
            <a:xfrm>
              <a:off x="4189875" y="2015975"/>
              <a:ext cx="65925" cy="65925"/>
            </a:xfrm>
            <a:custGeom>
              <a:rect b="b" l="l" r="r" t="t"/>
              <a:pathLst>
                <a:path extrusionOk="0" h="2637" w="2637">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6" name="Google Shape;836;p39"/>
            <p:cNvSpPr/>
            <p:nvPr/>
          </p:nvSpPr>
          <p:spPr>
            <a:xfrm>
              <a:off x="4569600" y="3385425"/>
              <a:ext cx="153250" cy="307875"/>
            </a:xfrm>
            <a:custGeom>
              <a:rect b="b" l="l" r="r" t="t"/>
              <a:pathLst>
                <a:path extrusionOk="0" h="12315" w="613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7" name="Google Shape;837;p39"/>
            <p:cNvSpPr/>
            <p:nvPr/>
          </p:nvSpPr>
          <p:spPr>
            <a:xfrm>
              <a:off x="1486900" y="2369750"/>
              <a:ext cx="529250" cy="412575"/>
            </a:xfrm>
            <a:custGeom>
              <a:rect b="b" l="l" r="r" t="t"/>
              <a:pathLst>
                <a:path extrusionOk="0" h="16503" w="2117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8" name="Google Shape;838;p39"/>
            <p:cNvSpPr/>
            <p:nvPr/>
          </p:nvSpPr>
          <p:spPr>
            <a:xfrm>
              <a:off x="4096575" y="2151500"/>
              <a:ext cx="45950" cy="32825"/>
            </a:xfrm>
            <a:custGeom>
              <a:rect b="b" l="l" r="r" t="t"/>
              <a:pathLst>
                <a:path extrusionOk="0" h="1313" w="1838">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39" name="Google Shape;839;p39"/>
            <p:cNvSpPr/>
            <p:nvPr/>
          </p:nvSpPr>
          <p:spPr>
            <a:xfrm>
              <a:off x="3479450" y="2545500"/>
              <a:ext cx="326425" cy="337525"/>
            </a:xfrm>
            <a:custGeom>
              <a:rect b="b" l="l" r="r" t="t"/>
              <a:pathLst>
                <a:path extrusionOk="0" h="13501" w="13057">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0" name="Google Shape;840;p39"/>
            <p:cNvSpPr/>
            <p:nvPr/>
          </p:nvSpPr>
          <p:spPr>
            <a:xfrm>
              <a:off x="5533650" y="2469325"/>
              <a:ext cx="174925" cy="417425"/>
            </a:xfrm>
            <a:custGeom>
              <a:rect b="b" l="l" r="r" t="t"/>
              <a:pathLst>
                <a:path extrusionOk="0" h="16697" w="6997">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1" name="Google Shape;841;p39"/>
            <p:cNvSpPr/>
            <p:nvPr/>
          </p:nvSpPr>
          <p:spPr>
            <a:xfrm>
              <a:off x="4057775" y="2124950"/>
              <a:ext cx="33400" cy="36275"/>
            </a:xfrm>
            <a:custGeom>
              <a:rect b="b" l="l" r="r" t="t"/>
              <a:pathLst>
                <a:path extrusionOk="0" h="1451" w="1336">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2" name="Google Shape;842;p39"/>
            <p:cNvSpPr/>
            <p:nvPr/>
          </p:nvSpPr>
          <p:spPr>
            <a:xfrm>
              <a:off x="5255200" y="1937225"/>
              <a:ext cx="593450" cy="230275"/>
            </a:xfrm>
            <a:custGeom>
              <a:rect b="b" l="l" r="r" t="t"/>
              <a:pathLst>
                <a:path extrusionOk="0" h="9211" w="23738">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3" name="Google Shape;843;p39"/>
            <p:cNvSpPr/>
            <p:nvPr/>
          </p:nvSpPr>
          <p:spPr>
            <a:xfrm>
              <a:off x="4320550" y="3346350"/>
              <a:ext cx="210275" cy="372625"/>
            </a:xfrm>
            <a:custGeom>
              <a:rect b="b" l="l" r="r" t="t"/>
              <a:pathLst>
                <a:path extrusionOk="0" h="14905" w="8411">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4" name="Google Shape;844;p39"/>
            <p:cNvSpPr/>
            <p:nvPr/>
          </p:nvSpPr>
          <p:spPr>
            <a:xfrm>
              <a:off x="3386175" y="2490425"/>
              <a:ext cx="239400" cy="290175"/>
            </a:xfrm>
            <a:custGeom>
              <a:rect b="b" l="l" r="r" t="t"/>
              <a:pathLst>
                <a:path extrusionOk="0" h="11607" w="9576">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5" name="Google Shape;845;p39"/>
            <p:cNvSpPr/>
            <p:nvPr/>
          </p:nvSpPr>
          <p:spPr>
            <a:xfrm>
              <a:off x="4371050" y="3321525"/>
              <a:ext cx="59350" cy="172050"/>
            </a:xfrm>
            <a:custGeom>
              <a:rect b="b" l="l" r="r" t="t"/>
              <a:pathLst>
                <a:path extrusionOk="0" h="6882" w="2374">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6" name="Google Shape;846;p39"/>
            <p:cNvSpPr/>
            <p:nvPr/>
          </p:nvSpPr>
          <p:spPr>
            <a:xfrm>
              <a:off x="5723100" y="2954900"/>
              <a:ext cx="383475" cy="139550"/>
            </a:xfrm>
            <a:custGeom>
              <a:rect b="b" l="l" r="r" t="t"/>
              <a:pathLst>
                <a:path extrusionOk="0" h="5582" w="15339">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7" name="Google Shape;847;p39"/>
            <p:cNvSpPr/>
            <p:nvPr/>
          </p:nvSpPr>
          <p:spPr>
            <a:xfrm>
              <a:off x="3953650" y="3496700"/>
              <a:ext cx="263350" cy="274775"/>
            </a:xfrm>
            <a:custGeom>
              <a:rect b="b" l="l" r="r" t="t"/>
              <a:pathLst>
                <a:path extrusionOk="0" h="10991" w="10534">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8" name="Google Shape;848;p39"/>
            <p:cNvSpPr/>
            <p:nvPr/>
          </p:nvSpPr>
          <p:spPr>
            <a:xfrm>
              <a:off x="3727100" y="2579450"/>
              <a:ext cx="307025" cy="268200"/>
            </a:xfrm>
            <a:custGeom>
              <a:rect b="b" l="l" r="r" t="t"/>
              <a:pathLst>
                <a:path extrusionOk="0" h="10728" w="12281">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49" name="Google Shape;849;p39"/>
            <p:cNvSpPr/>
            <p:nvPr/>
          </p:nvSpPr>
          <p:spPr>
            <a:xfrm>
              <a:off x="3775325" y="2797425"/>
              <a:ext cx="236250" cy="218550"/>
            </a:xfrm>
            <a:custGeom>
              <a:rect b="b" l="l" r="r" t="t"/>
              <a:pathLst>
                <a:path extrusionOk="0" h="8742" w="945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0" name="Google Shape;850;p39"/>
            <p:cNvSpPr/>
            <p:nvPr/>
          </p:nvSpPr>
          <p:spPr>
            <a:xfrm>
              <a:off x="1977050" y="2771450"/>
              <a:ext cx="94450" cy="97325"/>
            </a:xfrm>
            <a:custGeom>
              <a:rect b="b" l="l" r="r" t="t"/>
              <a:pathLst>
                <a:path extrusionOk="0" h="3893" w="3778">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1" name="Google Shape;851;p39"/>
            <p:cNvSpPr/>
            <p:nvPr/>
          </p:nvSpPr>
          <p:spPr>
            <a:xfrm>
              <a:off x="3778450" y="1905550"/>
              <a:ext cx="63375" cy="58800"/>
            </a:xfrm>
            <a:custGeom>
              <a:rect b="b" l="l" r="r" t="t"/>
              <a:pathLst>
                <a:path extrusionOk="0" h="2352" w="2535">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2" name="Google Shape;852;p39"/>
            <p:cNvSpPr/>
            <p:nvPr/>
          </p:nvSpPr>
          <p:spPr>
            <a:xfrm>
              <a:off x="3799850" y="1383450"/>
              <a:ext cx="372075" cy="424550"/>
            </a:xfrm>
            <a:custGeom>
              <a:rect b="b" l="l" r="r" t="t"/>
              <a:pathLst>
                <a:path extrusionOk="0" h="16982" w="14883">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3" name="Google Shape;853;p39"/>
            <p:cNvSpPr/>
            <p:nvPr/>
          </p:nvSpPr>
          <p:spPr>
            <a:xfrm>
              <a:off x="5268050" y="2421950"/>
              <a:ext cx="165500" cy="91050"/>
            </a:xfrm>
            <a:custGeom>
              <a:rect b="b" l="l" r="r" t="t"/>
              <a:pathLst>
                <a:path extrusionOk="0" h="3642" w="662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4" name="Google Shape;854;p39"/>
            <p:cNvSpPr/>
            <p:nvPr/>
          </p:nvSpPr>
          <p:spPr>
            <a:xfrm>
              <a:off x="6693125" y="3893550"/>
              <a:ext cx="362375" cy="274500"/>
            </a:xfrm>
            <a:custGeom>
              <a:rect b="b" l="l" r="r" t="t"/>
              <a:pathLst>
                <a:path extrusionOk="0" h="10980" w="14495">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5" name="Google Shape;855;p39"/>
            <p:cNvSpPr/>
            <p:nvPr/>
          </p:nvSpPr>
          <p:spPr>
            <a:xfrm>
              <a:off x="4746775" y="2513250"/>
              <a:ext cx="147250" cy="221150"/>
            </a:xfrm>
            <a:custGeom>
              <a:rect b="b" l="l" r="r" t="t"/>
              <a:pathLst>
                <a:path extrusionOk="0" h="8846" w="589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6" name="Google Shape;856;p39"/>
            <p:cNvSpPr/>
            <p:nvPr/>
          </p:nvSpPr>
          <p:spPr>
            <a:xfrm>
              <a:off x="4893150" y="2268750"/>
              <a:ext cx="296175" cy="305875"/>
            </a:xfrm>
            <a:custGeom>
              <a:rect b="b" l="l" r="r" t="t"/>
              <a:pathLst>
                <a:path extrusionOk="0" h="12235" w="11847">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7" name="Google Shape;857;p39"/>
            <p:cNvSpPr/>
            <p:nvPr/>
          </p:nvSpPr>
          <p:spPr>
            <a:xfrm>
              <a:off x="2063775" y="2894125"/>
              <a:ext cx="114150" cy="54250"/>
            </a:xfrm>
            <a:custGeom>
              <a:rect b="b" l="l" r="r" t="t"/>
              <a:pathLst>
                <a:path extrusionOk="0" h="2170" w="4566">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8" name="Google Shape;858;p39"/>
            <p:cNvSpPr/>
            <p:nvPr/>
          </p:nvSpPr>
          <p:spPr>
            <a:xfrm>
              <a:off x="2091450" y="3113250"/>
              <a:ext cx="264225" cy="415150"/>
            </a:xfrm>
            <a:custGeom>
              <a:rect b="b" l="l" r="r" t="t"/>
              <a:pathLst>
                <a:path extrusionOk="0" h="16606" w="10569">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59" name="Google Shape;859;p39"/>
            <p:cNvSpPr/>
            <p:nvPr/>
          </p:nvSpPr>
          <p:spPr>
            <a:xfrm>
              <a:off x="6061750" y="2692150"/>
              <a:ext cx="189200" cy="293600"/>
            </a:xfrm>
            <a:custGeom>
              <a:rect b="b" l="l" r="r" t="t"/>
              <a:pathLst>
                <a:path extrusionOk="0" h="11744" w="7568">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0" name="Google Shape;860;p39"/>
            <p:cNvSpPr/>
            <p:nvPr/>
          </p:nvSpPr>
          <p:spPr>
            <a:xfrm>
              <a:off x="6537350" y="3168875"/>
              <a:ext cx="304175" cy="184900"/>
            </a:xfrm>
            <a:custGeom>
              <a:rect b="b" l="l" r="r" t="t"/>
              <a:pathLst>
                <a:path extrusionOk="0" h="7396" w="12167">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1" name="Google Shape;861;p39"/>
            <p:cNvSpPr/>
            <p:nvPr/>
          </p:nvSpPr>
          <p:spPr>
            <a:xfrm>
              <a:off x="3959925" y="1876450"/>
              <a:ext cx="177200" cy="127000"/>
            </a:xfrm>
            <a:custGeom>
              <a:rect b="b" l="l" r="r" t="t"/>
              <a:pathLst>
                <a:path extrusionOk="0" h="5080" w="7088">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2" name="Google Shape;862;p39"/>
            <p:cNvSpPr/>
            <p:nvPr/>
          </p:nvSpPr>
          <p:spPr>
            <a:xfrm>
              <a:off x="6017825" y="2136950"/>
              <a:ext cx="90750" cy="119275"/>
            </a:xfrm>
            <a:custGeom>
              <a:rect b="b" l="l" r="r" t="t"/>
              <a:pathLst>
                <a:path extrusionOk="0" h="4771" w="363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3" name="Google Shape;863;p39"/>
            <p:cNvSpPr/>
            <p:nvPr/>
          </p:nvSpPr>
          <p:spPr>
            <a:xfrm>
              <a:off x="3544225" y="2152350"/>
              <a:ext cx="59950" cy="123275"/>
            </a:xfrm>
            <a:custGeom>
              <a:rect b="b" l="l" r="r" t="t"/>
              <a:pathLst>
                <a:path extrusionOk="0" h="4931" w="2398">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4" name="Google Shape;864;p39"/>
            <p:cNvSpPr/>
            <p:nvPr/>
          </p:nvSpPr>
          <p:spPr>
            <a:xfrm>
              <a:off x="2492025" y="3550900"/>
              <a:ext cx="169500" cy="186625"/>
            </a:xfrm>
            <a:custGeom>
              <a:rect b="b" l="l" r="r" t="t"/>
              <a:pathLst>
                <a:path extrusionOk="0" h="7465" w="678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5" name="Google Shape;865;p39"/>
            <p:cNvSpPr/>
            <p:nvPr/>
          </p:nvSpPr>
          <p:spPr>
            <a:xfrm>
              <a:off x="4390150" y="2374025"/>
              <a:ext cx="10875" cy="26850"/>
            </a:xfrm>
            <a:custGeom>
              <a:rect b="b" l="l" r="r" t="t"/>
              <a:pathLst>
                <a:path extrusionOk="0" h="1074" w="435">
                  <a:moveTo>
                    <a:pt x="377" y="126"/>
                  </a:moveTo>
                  <a:lnTo>
                    <a:pt x="92" y="1"/>
                  </a:lnTo>
                  <a:lnTo>
                    <a:pt x="1" y="617"/>
                  </a:lnTo>
                  <a:lnTo>
                    <a:pt x="195" y="720"/>
                  </a:lnTo>
                  <a:lnTo>
                    <a:pt x="24" y="834"/>
                  </a:lnTo>
                  <a:lnTo>
                    <a:pt x="12" y="1073"/>
                  </a:lnTo>
                  <a:lnTo>
                    <a:pt x="354" y="959"/>
                  </a:lnTo>
                  <a:lnTo>
                    <a:pt x="434" y="68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6" name="Google Shape;866;p39"/>
            <p:cNvSpPr/>
            <p:nvPr/>
          </p:nvSpPr>
          <p:spPr>
            <a:xfrm>
              <a:off x="4709975" y="2519525"/>
              <a:ext cx="17425" cy="35400"/>
            </a:xfrm>
            <a:custGeom>
              <a:rect b="b" l="l" r="r" t="t"/>
              <a:pathLst>
                <a:path extrusionOk="0" h="1416" w="697">
                  <a:moveTo>
                    <a:pt x="583" y="1359"/>
                  </a:moveTo>
                  <a:lnTo>
                    <a:pt x="697" y="811"/>
                  </a:lnTo>
                  <a:lnTo>
                    <a:pt x="628" y="286"/>
                  </a:lnTo>
                  <a:lnTo>
                    <a:pt x="355" y="1"/>
                  </a:lnTo>
                  <a:lnTo>
                    <a:pt x="149" y="103"/>
                  </a:lnTo>
                  <a:lnTo>
                    <a:pt x="1" y="571"/>
                  </a:lnTo>
                  <a:lnTo>
                    <a:pt x="115" y="1245"/>
                  </a:lnTo>
                  <a:lnTo>
                    <a:pt x="366" y="141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7" name="Google Shape;867;p39"/>
            <p:cNvSpPr/>
            <p:nvPr/>
          </p:nvSpPr>
          <p:spPr>
            <a:xfrm>
              <a:off x="4082300" y="2021400"/>
              <a:ext cx="171225" cy="100150"/>
            </a:xfrm>
            <a:custGeom>
              <a:rect b="b" l="l" r="r" t="t"/>
              <a:pathLst>
                <a:path extrusionOk="0" h="4006" w="6849">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8" name="Google Shape;868;p39"/>
            <p:cNvSpPr/>
            <p:nvPr/>
          </p:nvSpPr>
          <p:spPr>
            <a:xfrm>
              <a:off x="4052075" y="1374325"/>
              <a:ext cx="2474475" cy="802875"/>
            </a:xfrm>
            <a:custGeom>
              <a:rect b="b" l="l" r="r" t="t"/>
              <a:pathLst>
                <a:path extrusionOk="0" h="32115" w="98979">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69" name="Google Shape;869;p39"/>
            <p:cNvSpPr/>
            <p:nvPr/>
          </p:nvSpPr>
          <p:spPr>
            <a:xfrm>
              <a:off x="4302575" y="3138075"/>
              <a:ext cx="36525" cy="40250"/>
            </a:xfrm>
            <a:custGeom>
              <a:rect b="b" l="l" r="r" t="t"/>
              <a:pathLst>
                <a:path extrusionOk="0" h="1610" w="1461">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0" name="Google Shape;870;p39"/>
            <p:cNvSpPr/>
            <p:nvPr/>
          </p:nvSpPr>
          <p:spPr>
            <a:xfrm>
              <a:off x="3386175" y="2484725"/>
              <a:ext cx="167200" cy="151225"/>
            </a:xfrm>
            <a:custGeom>
              <a:rect b="b" l="l" r="r" t="t"/>
              <a:pathLst>
                <a:path extrusionOk="0" h="6049" w="6688">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1" name="Google Shape;871;p39"/>
            <p:cNvSpPr/>
            <p:nvPr/>
          </p:nvSpPr>
          <p:spPr>
            <a:xfrm>
              <a:off x="4391300" y="2382575"/>
              <a:ext cx="421975" cy="358950"/>
            </a:xfrm>
            <a:custGeom>
              <a:rect b="b" l="l" r="r" t="t"/>
              <a:pathLst>
                <a:path extrusionOk="0" h="14358" w="16879">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2" name="Google Shape;872;p39"/>
            <p:cNvSpPr/>
            <p:nvPr/>
          </p:nvSpPr>
          <p:spPr>
            <a:xfrm>
              <a:off x="4157925" y="2613100"/>
              <a:ext cx="321850" cy="303325"/>
            </a:xfrm>
            <a:custGeom>
              <a:rect b="b" l="l" r="r" t="t"/>
              <a:pathLst>
                <a:path extrusionOk="0" h="12133" w="12874">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3" name="Google Shape;873;p39"/>
            <p:cNvSpPr/>
            <p:nvPr/>
          </p:nvSpPr>
          <p:spPr>
            <a:xfrm>
              <a:off x="4198425" y="2834225"/>
              <a:ext cx="229425" cy="198300"/>
            </a:xfrm>
            <a:custGeom>
              <a:rect b="b" l="l" r="r" t="t"/>
              <a:pathLst>
                <a:path extrusionOk="0" h="7932" w="9177">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4" name="Google Shape;874;p39"/>
            <p:cNvSpPr/>
            <p:nvPr/>
          </p:nvSpPr>
          <p:spPr>
            <a:xfrm>
              <a:off x="3371325" y="2735800"/>
              <a:ext cx="121850" cy="96450"/>
            </a:xfrm>
            <a:custGeom>
              <a:rect b="b" l="l" r="r" t="t"/>
              <a:pathLst>
                <a:path extrusionOk="0" h="3858" w="4874">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5" name="Google Shape;875;p39"/>
            <p:cNvSpPr/>
            <p:nvPr/>
          </p:nvSpPr>
          <p:spPr>
            <a:xfrm>
              <a:off x="3456650" y="2884150"/>
              <a:ext cx="60500" cy="74200"/>
            </a:xfrm>
            <a:custGeom>
              <a:rect b="b" l="l" r="r" t="t"/>
              <a:pathLst>
                <a:path extrusionOk="0" h="2968" w="242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6" name="Google Shape;876;p39"/>
            <p:cNvSpPr/>
            <p:nvPr/>
          </p:nvSpPr>
          <p:spPr>
            <a:xfrm>
              <a:off x="1930550" y="2784875"/>
              <a:ext cx="47375" cy="28825"/>
            </a:xfrm>
            <a:custGeom>
              <a:rect b="b" l="l" r="r" t="t"/>
              <a:pathLst>
                <a:path extrusionOk="0" h="1153" w="1895">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7" name="Google Shape;877;p39"/>
            <p:cNvSpPr/>
            <p:nvPr/>
          </p:nvSpPr>
          <p:spPr>
            <a:xfrm>
              <a:off x="4057500" y="2067050"/>
              <a:ext cx="81050" cy="86175"/>
            </a:xfrm>
            <a:custGeom>
              <a:rect b="b" l="l" r="r" t="t"/>
              <a:pathLst>
                <a:path extrusionOk="0" h="3447" w="3242">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8" name="Google Shape;878;p39"/>
            <p:cNvSpPr/>
            <p:nvPr/>
          </p:nvSpPr>
          <p:spPr>
            <a:xfrm>
              <a:off x="2559075" y="2975175"/>
              <a:ext cx="82750" cy="95875"/>
            </a:xfrm>
            <a:custGeom>
              <a:rect b="b" l="l" r="r" t="t"/>
              <a:pathLst>
                <a:path extrusionOk="0" h="3835" w="331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79" name="Google Shape;879;p39"/>
            <p:cNvSpPr/>
            <p:nvPr/>
          </p:nvSpPr>
          <p:spPr>
            <a:xfrm>
              <a:off x="4018125" y="1991425"/>
              <a:ext cx="98150" cy="40250"/>
            </a:xfrm>
            <a:custGeom>
              <a:rect b="b" l="l" r="r" t="t"/>
              <a:pathLst>
                <a:path extrusionOk="0" h="1610" w="3926">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0" name="Google Shape;880;p39"/>
            <p:cNvSpPr/>
            <p:nvPr/>
          </p:nvSpPr>
          <p:spPr>
            <a:xfrm>
              <a:off x="3965900" y="2051625"/>
              <a:ext cx="50525" cy="31125"/>
            </a:xfrm>
            <a:custGeom>
              <a:rect b="b" l="l" r="r" t="t"/>
              <a:pathLst>
                <a:path extrusionOk="0" h="1245" w="2021">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1" name="Google Shape;881;p39"/>
            <p:cNvSpPr/>
            <p:nvPr/>
          </p:nvSpPr>
          <p:spPr>
            <a:xfrm>
              <a:off x="3899725" y="1585450"/>
              <a:ext cx="181750" cy="280475"/>
            </a:xfrm>
            <a:custGeom>
              <a:rect b="b" l="l" r="r" t="t"/>
              <a:pathLst>
                <a:path extrusionOk="0" h="11219" w="727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2" name="Google Shape;882;p39"/>
            <p:cNvSpPr/>
            <p:nvPr/>
          </p:nvSpPr>
          <p:spPr>
            <a:xfrm>
              <a:off x="4317400" y="3694425"/>
              <a:ext cx="27125" cy="37100"/>
            </a:xfrm>
            <a:custGeom>
              <a:rect b="b" l="l" r="r" t="t"/>
              <a:pathLst>
                <a:path extrusionOk="0" h="1484" w="1085">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3" name="Google Shape;883;p39"/>
            <p:cNvSpPr/>
            <p:nvPr/>
          </p:nvSpPr>
          <p:spPr>
            <a:xfrm>
              <a:off x="4398425" y="2266175"/>
              <a:ext cx="115875" cy="113000"/>
            </a:xfrm>
            <a:custGeom>
              <a:rect b="b" l="l" r="r" t="t"/>
              <a:pathLst>
                <a:path extrusionOk="0" h="4520" w="4635">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4" name="Google Shape;884;p39"/>
            <p:cNvSpPr/>
            <p:nvPr/>
          </p:nvSpPr>
          <p:spPr>
            <a:xfrm>
              <a:off x="3990150" y="2580875"/>
              <a:ext cx="204875" cy="362650"/>
            </a:xfrm>
            <a:custGeom>
              <a:rect b="b" l="l" r="r" t="t"/>
              <a:pathLst>
                <a:path extrusionOk="0" h="14506" w="8195">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5" name="Google Shape;885;p39"/>
            <p:cNvSpPr/>
            <p:nvPr/>
          </p:nvSpPr>
          <p:spPr>
            <a:xfrm>
              <a:off x="3720250" y="2862175"/>
              <a:ext cx="38550" cy="115300"/>
            </a:xfrm>
            <a:custGeom>
              <a:rect b="b" l="l" r="r" t="t"/>
              <a:pathLst>
                <a:path extrusionOk="0" h="4612" w="1542">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6" name="Google Shape;886;p39"/>
            <p:cNvSpPr/>
            <p:nvPr/>
          </p:nvSpPr>
          <p:spPr>
            <a:xfrm>
              <a:off x="5643225" y="2649050"/>
              <a:ext cx="173475" cy="334125"/>
            </a:xfrm>
            <a:custGeom>
              <a:rect b="b" l="l" r="r" t="t"/>
              <a:pathLst>
                <a:path extrusionOk="0" h="13365" w="6939">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7" name="Google Shape;887;p39"/>
            <p:cNvSpPr/>
            <p:nvPr/>
          </p:nvSpPr>
          <p:spPr>
            <a:xfrm>
              <a:off x="4972475" y="2181450"/>
              <a:ext cx="151225" cy="96450"/>
            </a:xfrm>
            <a:custGeom>
              <a:rect b="b" l="l" r="r" t="t"/>
              <a:pathLst>
                <a:path extrusionOk="0" h="3858" w="6049">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8" name="Google Shape;888;p39"/>
            <p:cNvSpPr/>
            <p:nvPr/>
          </p:nvSpPr>
          <p:spPr>
            <a:xfrm>
              <a:off x="4682025" y="2141800"/>
              <a:ext cx="283625" cy="169775"/>
            </a:xfrm>
            <a:custGeom>
              <a:rect b="b" l="l" r="r" t="t"/>
              <a:pathLst>
                <a:path extrusionOk="0" h="6791" w="11345">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89" name="Google Shape;889;p39"/>
            <p:cNvSpPr/>
            <p:nvPr/>
          </p:nvSpPr>
          <p:spPr>
            <a:xfrm>
              <a:off x="6216675" y="3299850"/>
              <a:ext cx="48250" cy="25400"/>
            </a:xfrm>
            <a:custGeom>
              <a:rect b="b" l="l" r="r" t="t"/>
              <a:pathLst>
                <a:path extrusionOk="0" h="1016" w="193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0" name="Google Shape;890;p39"/>
            <p:cNvSpPr/>
            <p:nvPr/>
          </p:nvSpPr>
          <p:spPr>
            <a:xfrm>
              <a:off x="3864050" y="2263900"/>
              <a:ext cx="75925" cy="160375"/>
            </a:xfrm>
            <a:custGeom>
              <a:rect b="b" l="l" r="r" t="t"/>
              <a:pathLst>
                <a:path extrusionOk="0" h="6415" w="3037">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1" name="Google Shape;891;p39"/>
            <p:cNvSpPr/>
            <p:nvPr/>
          </p:nvSpPr>
          <p:spPr>
            <a:xfrm>
              <a:off x="4199275" y="2155475"/>
              <a:ext cx="360100" cy="143550"/>
            </a:xfrm>
            <a:custGeom>
              <a:rect b="b" l="l" r="r" t="t"/>
              <a:pathLst>
                <a:path extrusionOk="0" h="5742" w="14404">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2" name="Google Shape;892;p39"/>
            <p:cNvSpPr/>
            <p:nvPr/>
          </p:nvSpPr>
          <p:spPr>
            <a:xfrm>
              <a:off x="6070875" y="2538075"/>
              <a:ext cx="28850" cy="75625"/>
            </a:xfrm>
            <a:custGeom>
              <a:rect b="b" l="l" r="r" t="t"/>
              <a:pathLst>
                <a:path extrusionOk="0" h="3025" w="1154">
                  <a:moveTo>
                    <a:pt x="971" y="2283"/>
                  </a:moveTo>
                  <a:lnTo>
                    <a:pt x="1142" y="834"/>
                  </a:lnTo>
                  <a:lnTo>
                    <a:pt x="1154" y="274"/>
                  </a:lnTo>
                  <a:lnTo>
                    <a:pt x="743" y="1"/>
                  </a:lnTo>
                  <a:lnTo>
                    <a:pt x="275" y="685"/>
                  </a:lnTo>
                  <a:lnTo>
                    <a:pt x="1" y="1587"/>
                  </a:lnTo>
                  <a:lnTo>
                    <a:pt x="206" y="2260"/>
                  </a:lnTo>
                  <a:lnTo>
                    <a:pt x="777" y="302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3" name="Google Shape;893;p39"/>
            <p:cNvSpPr/>
            <p:nvPr/>
          </p:nvSpPr>
          <p:spPr>
            <a:xfrm>
              <a:off x="4313700" y="3135225"/>
              <a:ext cx="211725" cy="242825"/>
            </a:xfrm>
            <a:custGeom>
              <a:rect b="b" l="l" r="r" t="t"/>
              <a:pathLst>
                <a:path extrusionOk="0" h="9713" w="8469">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4" name="Google Shape;894;p39"/>
            <p:cNvSpPr/>
            <p:nvPr/>
          </p:nvSpPr>
          <p:spPr>
            <a:xfrm>
              <a:off x="4313975" y="3015675"/>
              <a:ext cx="109575" cy="128975"/>
            </a:xfrm>
            <a:custGeom>
              <a:rect b="b" l="l" r="r" t="t"/>
              <a:pathLst>
                <a:path extrusionOk="0" h="5159" w="4383">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5" name="Google Shape;895;p39"/>
            <p:cNvSpPr/>
            <p:nvPr/>
          </p:nvSpPr>
          <p:spPr>
            <a:xfrm>
              <a:off x="4109700" y="1931225"/>
              <a:ext cx="313850" cy="175775"/>
            </a:xfrm>
            <a:custGeom>
              <a:rect b="b" l="l" r="r" t="t"/>
              <a:pathLst>
                <a:path extrusionOk="0" h="7031" w="12554">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6" name="Google Shape;896;p39"/>
            <p:cNvSpPr/>
            <p:nvPr/>
          </p:nvSpPr>
          <p:spPr>
            <a:xfrm>
              <a:off x="2610425" y="3795125"/>
              <a:ext cx="97300" cy="109875"/>
            </a:xfrm>
            <a:custGeom>
              <a:rect b="b" l="l" r="r" t="t"/>
              <a:pathLst>
                <a:path extrusionOk="0" h="4395" w="3892">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7" name="Google Shape;897;p39"/>
            <p:cNvSpPr/>
            <p:nvPr/>
          </p:nvSpPr>
          <p:spPr>
            <a:xfrm>
              <a:off x="586475" y="1543225"/>
              <a:ext cx="1932400" cy="1139800"/>
            </a:xfrm>
            <a:custGeom>
              <a:rect b="b" l="l" r="r" t="t"/>
              <a:pathLst>
                <a:path extrusionOk="0" h="45592" w="77296">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8" name="Google Shape;898;p39"/>
            <p:cNvSpPr/>
            <p:nvPr/>
          </p:nvSpPr>
          <p:spPr>
            <a:xfrm>
              <a:off x="4725950" y="2079875"/>
              <a:ext cx="338975" cy="188625"/>
            </a:xfrm>
            <a:custGeom>
              <a:rect b="b" l="l" r="r" t="t"/>
              <a:pathLst>
                <a:path extrusionOk="0" h="7545" w="13559">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899" name="Google Shape;899;p39"/>
            <p:cNvSpPr/>
            <p:nvPr/>
          </p:nvSpPr>
          <p:spPr>
            <a:xfrm>
              <a:off x="2257775" y="2836225"/>
              <a:ext cx="269925" cy="259650"/>
            </a:xfrm>
            <a:custGeom>
              <a:rect b="b" l="l" r="r" t="t"/>
              <a:pathLst>
                <a:path extrusionOk="0" h="10386" w="10797">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0" name="Google Shape;900;p39"/>
            <p:cNvSpPr/>
            <p:nvPr/>
          </p:nvSpPr>
          <p:spPr>
            <a:xfrm>
              <a:off x="5724250" y="2582300"/>
              <a:ext cx="172625" cy="334400"/>
            </a:xfrm>
            <a:custGeom>
              <a:rect b="b" l="l" r="r" t="t"/>
              <a:pathLst>
                <a:path extrusionOk="0" h="13376" w="6905">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1" name="Google Shape;901;p39"/>
            <p:cNvSpPr/>
            <p:nvPr/>
          </p:nvSpPr>
          <p:spPr>
            <a:xfrm>
              <a:off x="7026375" y="3443925"/>
              <a:ext cx="18575" cy="45100"/>
            </a:xfrm>
            <a:custGeom>
              <a:rect b="b" l="l" r="r" t="t"/>
              <a:pathLst>
                <a:path extrusionOk="0" h="1804" w="743">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2" name="Google Shape;902;p39"/>
            <p:cNvSpPr/>
            <p:nvPr/>
          </p:nvSpPr>
          <p:spPr>
            <a:xfrm>
              <a:off x="4566475" y="2681025"/>
              <a:ext cx="206300" cy="145525"/>
            </a:xfrm>
            <a:custGeom>
              <a:rect b="b" l="l" r="r" t="t"/>
              <a:pathLst>
                <a:path extrusionOk="0" h="5821" w="8252">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3" name="Google Shape;903;p39"/>
            <p:cNvSpPr/>
            <p:nvPr/>
          </p:nvSpPr>
          <p:spPr>
            <a:xfrm>
              <a:off x="4037225" y="3613400"/>
              <a:ext cx="321850" cy="288750"/>
            </a:xfrm>
            <a:custGeom>
              <a:rect b="b" l="l" r="r" t="t"/>
              <a:pathLst>
                <a:path extrusionOk="0" h="11550" w="12874">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4" name="Google Shape;904;p39"/>
            <p:cNvSpPr/>
            <p:nvPr/>
          </p:nvSpPr>
          <p:spPr>
            <a:xfrm>
              <a:off x="4155075" y="3299275"/>
              <a:ext cx="233975" cy="220275"/>
            </a:xfrm>
            <a:custGeom>
              <a:rect b="b" l="l" r="r" t="t"/>
              <a:pathLst>
                <a:path extrusionOk="0" h="8811" w="9359">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5" name="Google Shape;905;p39"/>
            <p:cNvSpPr/>
            <p:nvPr/>
          </p:nvSpPr>
          <p:spPr>
            <a:xfrm>
              <a:off x="4220675" y="3463900"/>
              <a:ext cx="150950" cy="153800"/>
            </a:xfrm>
            <a:custGeom>
              <a:rect b="b" l="l" r="r" t="t"/>
              <a:pathLst>
                <a:path extrusionOk="0" h="6152" w="6038">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6" name="Google Shape;906;p39"/>
            <p:cNvSpPr/>
            <p:nvPr/>
          </p:nvSpPr>
          <p:spPr>
            <a:xfrm>
              <a:off x="4542225" y="2839350"/>
              <a:ext cx="197750" cy="311025"/>
            </a:xfrm>
            <a:custGeom>
              <a:rect b="b" l="l" r="r" t="t"/>
              <a:pathLst>
                <a:path extrusionOk="0" h="12441" w="791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7" name="Google Shape;907;p39"/>
            <p:cNvSpPr/>
            <p:nvPr/>
          </p:nvSpPr>
          <p:spPr>
            <a:xfrm>
              <a:off x="2628975" y="2981450"/>
              <a:ext cx="58225" cy="84175"/>
            </a:xfrm>
            <a:custGeom>
              <a:rect b="b" l="l" r="r" t="t"/>
              <a:pathLst>
                <a:path extrusionOk="0" h="3367" w="2329">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8" name="Google Shape;908;p39"/>
            <p:cNvSpPr/>
            <p:nvPr/>
          </p:nvSpPr>
          <p:spPr>
            <a:xfrm>
              <a:off x="3640650" y="1956900"/>
              <a:ext cx="255375" cy="215450"/>
            </a:xfrm>
            <a:custGeom>
              <a:rect b="b" l="l" r="r" t="t"/>
              <a:pathLst>
                <a:path extrusionOk="0" h="8618" w="10215">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09" name="Google Shape;909;p39"/>
            <p:cNvSpPr/>
            <p:nvPr/>
          </p:nvSpPr>
          <p:spPr>
            <a:xfrm>
              <a:off x="3550500" y="2120100"/>
              <a:ext cx="250800" cy="176350"/>
            </a:xfrm>
            <a:custGeom>
              <a:rect b="b" l="l" r="r" t="t"/>
              <a:pathLst>
                <a:path extrusionOk="0" h="7054" w="10032">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0" name="Google Shape;910;p39"/>
            <p:cNvSpPr/>
            <p:nvPr/>
          </p:nvSpPr>
          <p:spPr>
            <a:xfrm>
              <a:off x="2326825" y="2825950"/>
              <a:ext cx="3450" cy="4300"/>
            </a:xfrm>
            <a:custGeom>
              <a:rect b="b" l="l" r="r" t="t"/>
              <a:pathLst>
                <a:path extrusionOk="0" h="172" w="138">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1" name="Google Shape;911;p39"/>
            <p:cNvSpPr/>
            <p:nvPr/>
          </p:nvSpPr>
          <p:spPr>
            <a:xfrm>
              <a:off x="2474325" y="2697550"/>
              <a:ext cx="3450" cy="2025"/>
            </a:xfrm>
            <a:custGeom>
              <a:rect b="b" l="l" r="r" t="t"/>
              <a:pathLst>
                <a:path extrusionOk="0" h="81" w="138">
                  <a:moveTo>
                    <a:pt x="126" y="47"/>
                  </a:moveTo>
                  <a:lnTo>
                    <a:pt x="138" y="12"/>
                  </a:lnTo>
                  <a:lnTo>
                    <a:pt x="104" y="1"/>
                  </a:lnTo>
                  <a:lnTo>
                    <a:pt x="1" y="69"/>
                  </a:lnTo>
                  <a:lnTo>
                    <a:pt x="1" y="8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2" name="Google Shape;912;p39"/>
            <p:cNvSpPr/>
            <p:nvPr/>
          </p:nvSpPr>
          <p:spPr>
            <a:xfrm>
              <a:off x="3747075" y="2144350"/>
              <a:ext cx="6025" cy="4600"/>
            </a:xfrm>
            <a:custGeom>
              <a:rect b="b" l="l" r="r" t="t"/>
              <a:pathLst>
                <a:path extrusionOk="0" h="184" w="241">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3" name="Google Shape;913;p39"/>
            <p:cNvSpPr/>
            <p:nvPr/>
          </p:nvSpPr>
          <p:spPr>
            <a:xfrm>
              <a:off x="2497150" y="2710400"/>
              <a:ext cx="3750" cy="16000"/>
            </a:xfrm>
            <a:custGeom>
              <a:rect b="b" l="l" r="r" t="t"/>
              <a:pathLst>
                <a:path extrusionOk="0" h="640" w="15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4" name="Google Shape;914;p39"/>
            <p:cNvSpPr/>
            <p:nvPr/>
          </p:nvSpPr>
          <p:spPr>
            <a:xfrm>
              <a:off x="2187025" y="2500700"/>
              <a:ext cx="108150" cy="136700"/>
            </a:xfrm>
            <a:custGeom>
              <a:rect b="b" l="l" r="r" t="t"/>
              <a:pathLst>
                <a:path extrusionOk="0" h="5468" w="4326">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5" name="Google Shape;915;p39"/>
            <p:cNvSpPr/>
            <p:nvPr/>
          </p:nvSpPr>
          <p:spPr>
            <a:xfrm>
              <a:off x="2482900" y="2377725"/>
              <a:ext cx="4300" cy="2900"/>
            </a:xfrm>
            <a:custGeom>
              <a:rect b="b" l="l" r="r" t="t"/>
              <a:pathLst>
                <a:path extrusionOk="0" h="116" w="172">
                  <a:moveTo>
                    <a:pt x="114" y="81"/>
                  </a:moveTo>
                  <a:lnTo>
                    <a:pt x="171" y="1"/>
                  </a:lnTo>
                  <a:lnTo>
                    <a:pt x="149" y="1"/>
                  </a:lnTo>
                  <a:lnTo>
                    <a:pt x="80" y="69"/>
                  </a:lnTo>
                  <a:lnTo>
                    <a:pt x="0" y="92"/>
                  </a:lnTo>
                  <a:lnTo>
                    <a:pt x="12" y="115"/>
                  </a:lnTo>
                  <a:lnTo>
                    <a:pt x="23" y="11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6" name="Google Shape;916;p39"/>
            <p:cNvSpPr/>
            <p:nvPr/>
          </p:nvSpPr>
          <p:spPr>
            <a:xfrm>
              <a:off x="2535100" y="2809975"/>
              <a:ext cx="4300" cy="6025"/>
            </a:xfrm>
            <a:custGeom>
              <a:rect b="b" l="l" r="r" t="t"/>
              <a:pathLst>
                <a:path extrusionOk="0" h="241" w="172">
                  <a:moveTo>
                    <a:pt x="115" y="206"/>
                  </a:moveTo>
                  <a:lnTo>
                    <a:pt x="172" y="149"/>
                  </a:lnTo>
                  <a:lnTo>
                    <a:pt x="138" y="114"/>
                  </a:lnTo>
                  <a:lnTo>
                    <a:pt x="46" y="0"/>
                  </a:lnTo>
                  <a:lnTo>
                    <a:pt x="1" y="12"/>
                  </a:lnTo>
                  <a:lnTo>
                    <a:pt x="1" y="149"/>
                  </a:lnTo>
                  <a:lnTo>
                    <a:pt x="23" y="194"/>
                  </a:lnTo>
                  <a:lnTo>
                    <a:pt x="92" y="24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7" name="Google Shape;917;p39"/>
            <p:cNvSpPr/>
            <p:nvPr/>
          </p:nvSpPr>
          <p:spPr>
            <a:xfrm>
              <a:off x="4582175" y="3370025"/>
              <a:ext cx="25700" cy="22850"/>
            </a:xfrm>
            <a:custGeom>
              <a:rect b="b" l="l" r="r" t="t"/>
              <a:pathLst>
                <a:path extrusionOk="0" h="914" w="1028">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8" name="Google Shape;918;p39"/>
            <p:cNvSpPr/>
            <p:nvPr/>
          </p:nvSpPr>
          <p:spPr>
            <a:xfrm>
              <a:off x="3219825" y="2722100"/>
              <a:ext cx="52250" cy="53950"/>
            </a:xfrm>
            <a:custGeom>
              <a:rect b="b" l="l" r="r" t="t"/>
              <a:pathLst>
                <a:path extrusionOk="0" h="2158" w="209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19" name="Google Shape;919;p39"/>
            <p:cNvSpPr/>
            <p:nvPr/>
          </p:nvSpPr>
          <p:spPr>
            <a:xfrm>
              <a:off x="2116850" y="2663600"/>
              <a:ext cx="33975" cy="11150"/>
            </a:xfrm>
            <a:custGeom>
              <a:rect b="b" l="l" r="r" t="t"/>
              <a:pathLst>
                <a:path extrusionOk="0" h="446" w="1359">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0" name="Google Shape;920;p39"/>
            <p:cNvSpPr/>
            <p:nvPr/>
          </p:nvSpPr>
          <p:spPr>
            <a:xfrm>
              <a:off x="2502300" y="2757475"/>
              <a:ext cx="4300" cy="9150"/>
            </a:xfrm>
            <a:custGeom>
              <a:rect b="b" l="l" r="r" t="t"/>
              <a:pathLst>
                <a:path extrusionOk="0" h="366" w="172">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1" name="Google Shape;921;p39"/>
            <p:cNvSpPr/>
            <p:nvPr/>
          </p:nvSpPr>
          <p:spPr>
            <a:xfrm>
              <a:off x="2671775" y="4270150"/>
              <a:ext cx="55925" cy="22575"/>
            </a:xfrm>
            <a:custGeom>
              <a:rect b="b" l="l" r="r" t="t"/>
              <a:pathLst>
                <a:path extrusionOk="0" h="903" w="2237">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2" name="Google Shape;922;p39"/>
            <p:cNvSpPr/>
            <p:nvPr/>
          </p:nvSpPr>
          <p:spPr>
            <a:xfrm>
              <a:off x="3605000" y="1719250"/>
              <a:ext cx="16275" cy="19425"/>
            </a:xfrm>
            <a:custGeom>
              <a:rect b="b" l="l" r="r" t="t"/>
              <a:pathLst>
                <a:path extrusionOk="0" h="777" w="651">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3" name="Google Shape;923;p39"/>
            <p:cNvSpPr/>
            <p:nvPr/>
          </p:nvSpPr>
          <p:spPr>
            <a:xfrm>
              <a:off x="2490875" y="2834500"/>
              <a:ext cx="4025" cy="5175"/>
            </a:xfrm>
            <a:custGeom>
              <a:rect b="b" l="l" r="r" t="t"/>
              <a:pathLst>
                <a:path extrusionOk="0" h="207" w="161">
                  <a:moveTo>
                    <a:pt x="58" y="195"/>
                  </a:moveTo>
                  <a:lnTo>
                    <a:pt x="138" y="172"/>
                  </a:lnTo>
                  <a:lnTo>
                    <a:pt x="160" y="12"/>
                  </a:lnTo>
                  <a:lnTo>
                    <a:pt x="115" y="1"/>
                  </a:lnTo>
                  <a:lnTo>
                    <a:pt x="81" y="46"/>
                  </a:lnTo>
                  <a:lnTo>
                    <a:pt x="35" y="115"/>
                  </a:lnTo>
                  <a:lnTo>
                    <a:pt x="35" y="172"/>
                  </a:lnTo>
                  <a:lnTo>
                    <a:pt x="1" y="20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4" name="Google Shape;924;p39"/>
            <p:cNvSpPr/>
            <p:nvPr/>
          </p:nvSpPr>
          <p:spPr>
            <a:xfrm>
              <a:off x="5953900" y="2600000"/>
              <a:ext cx="8875" cy="8850"/>
            </a:xfrm>
            <a:custGeom>
              <a:rect b="b" l="l" r="r" t="t"/>
              <a:pathLst>
                <a:path extrusionOk="0" h="354" w="355">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5" name="Google Shape;925;p39"/>
            <p:cNvSpPr/>
            <p:nvPr/>
          </p:nvSpPr>
          <p:spPr>
            <a:xfrm>
              <a:off x="2478900" y="2717250"/>
              <a:ext cx="5725" cy="7150"/>
            </a:xfrm>
            <a:custGeom>
              <a:rect b="b" l="l" r="r" t="t"/>
              <a:pathLst>
                <a:path extrusionOk="0" h="286" w="229">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6" name="Google Shape;926;p39"/>
            <p:cNvSpPr/>
            <p:nvPr/>
          </p:nvSpPr>
          <p:spPr>
            <a:xfrm>
              <a:off x="2507725" y="2792275"/>
              <a:ext cx="4000" cy="8600"/>
            </a:xfrm>
            <a:custGeom>
              <a:rect b="b" l="l" r="r" t="t"/>
              <a:pathLst>
                <a:path extrusionOk="0" h="344" w="16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7" name="Google Shape;927;p39"/>
            <p:cNvSpPr/>
            <p:nvPr/>
          </p:nvSpPr>
          <p:spPr>
            <a:xfrm>
              <a:off x="3889450" y="2042500"/>
              <a:ext cx="2300" cy="4875"/>
            </a:xfrm>
            <a:custGeom>
              <a:rect b="b" l="l" r="r" t="t"/>
              <a:pathLst>
                <a:path extrusionOk="0" h="195" w="92">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8" name="Google Shape;928;p39"/>
            <p:cNvSpPr/>
            <p:nvPr/>
          </p:nvSpPr>
          <p:spPr>
            <a:xfrm>
              <a:off x="5191300" y="3015675"/>
              <a:ext cx="2300" cy="23125"/>
            </a:xfrm>
            <a:custGeom>
              <a:rect b="b" l="l" r="r" t="t"/>
              <a:pathLst>
                <a:path extrusionOk="0" h="925" w="92">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29" name="Google Shape;929;p39"/>
            <p:cNvSpPr/>
            <p:nvPr/>
          </p:nvSpPr>
          <p:spPr>
            <a:xfrm>
              <a:off x="3988150" y="2293000"/>
              <a:ext cx="7450" cy="6300"/>
            </a:xfrm>
            <a:custGeom>
              <a:rect b="b" l="l" r="r" t="t"/>
              <a:pathLst>
                <a:path extrusionOk="0" h="252" w="298">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0" name="Google Shape;930;p39"/>
            <p:cNvSpPr/>
            <p:nvPr/>
          </p:nvSpPr>
          <p:spPr>
            <a:xfrm>
              <a:off x="2489750" y="2730650"/>
              <a:ext cx="1450" cy="2875"/>
            </a:xfrm>
            <a:custGeom>
              <a:rect b="b" l="l" r="r" t="t"/>
              <a:pathLst>
                <a:path extrusionOk="0" h="115" w="58">
                  <a:moveTo>
                    <a:pt x="57" y="69"/>
                  </a:moveTo>
                  <a:lnTo>
                    <a:pt x="46" y="1"/>
                  </a:lnTo>
                  <a:lnTo>
                    <a:pt x="34" y="1"/>
                  </a:lnTo>
                  <a:lnTo>
                    <a:pt x="0" y="58"/>
                  </a:lnTo>
                  <a:lnTo>
                    <a:pt x="0" y="104"/>
                  </a:lnTo>
                  <a:lnTo>
                    <a:pt x="46" y="11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1" name="Google Shape;931;p39"/>
            <p:cNvSpPr/>
            <p:nvPr/>
          </p:nvSpPr>
          <p:spPr>
            <a:xfrm>
              <a:off x="4848925" y="3565450"/>
              <a:ext cx="9725" cy="12300"/>
            </a:xfrm>
            <a:custGeom>
              <a:rect b="b" l="l" r="r" t="t"/>
              <a:pathLst>
                <a:path extrusionOk="0" h="492" w="389">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2" name="Google Shape;932;p39"/>
            <p:cNvSpPr/>
            <p:nvPr/>
          </p:nvSpPr>
          <p:spPr>
            <a:xfrm>
              <a:off x="6873450" y="3546050"/>
              <a:ext cx="149525" cy="80200"/>
            </a:xfrm>
            <a:custGeom>
              <a:rect b="b" l="l" r="r" t="t"/>
              <a:pathLst>
                <a:path extrusionOk="0" h="3208" w="5981">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3" name="Google Shape;933;p39"/>
            <p:cNvSpPr/>
            <p:nvPr/>
          </p:nvSpPr>
          <p:spPr>
            <a:xfrm>
              <a:off x="7066600" y="3123225"/>
              <a:ext cx="1175" cy="1450"/>
            </a:xfrm>
            <a:custGeom>
              <a:rect b="b" l="l" r="r" t="t"/>
              <a:pathLst>
                <a:path extrusionOk="0" h="58" w="47">
                  <a:moveTo>
                    <a:pt x="46" y="35"/>
                  </a:moveTo>
                  <a:lnTo>
                    <a:pt x="46" y="1"/>
                  </a:lnTo>
                  <a:lnTo>
                    <a:pt x="23" y="1"/>
                  </a:lnTo>
                  <a:lnTo>
                    <a:pt x="12" y="1"/>
                  </a:lnTo>
                  <a:lnTo>
                    <a:pt x="1" y="35"/>
                  </a:lnTo>
                  <a:lnTo>
                    <a:pt x="12" y="47"/>
                  </a:lnTo>
                  <a:lnTo>
                    <a:pt x="23" y="5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4" name="Google Shape;934;p39"/>
            <p:cNvSpPr/>
            <p:nvPr/>
          </p:nvSpPr>
          <p:spPr>
            <a:xfrm>
              <a:off x="1214425" y="3663900"/>
              <a:ext cx="1750" cy="2300"/>
            </a:xfrm>
            <a:custGeom>
              <a:rect b="b" l="l" r="r" t="t"/>
              <a:pathLst>
                <a:path extrusionOk="0" h="92" w="70">
                  <a:moveTo>
                    <a:pt x="69" y="80"/>
                  </a:moveTo>
                  <a:lnTo>
                    <a:pt x="69" y="46"/>
                  </a:lnTo>
                  <a:lnTo>
                    <a:pt x="46" y="11"/>
                  </a:lnTo>
                  <a:lnTo>
                    <a:pt x="23" y="0"/>
                  </a:lnTo>
                  <a:lnTo>
                    <a:pt x="1" y="11"/>
                  </a:lnTo>
                  <a:lnTo>
                    <a:pt x="23" y="46"/>
                  </a:lnTo>
                  <a:lnTo>
                    <a:pt x="46" y="80"/>
                  </a:lnTo>
                  <a:lnTo>
                    <a:pt x="69" y="9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5" name="Google Shape;935;p39"/>
            <p:cNvSpPr/>
            <p:nvPr/>
          </p:nvSpPr>
          <p:spPr>
            <a:xfrm>
              <a:off x="2379600" y="2691850"/>
              <a:ext cx="52250" cy="13150"/>
            </a:xfrm>
            <a:custGeom>
              <a:rect b="b" l="l" r="r" t="t"/>
              <a:pathLst>
                <a:path extrusionOk="0" h="526" w="209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6" name="Google Shape;936;p39"/>
            <p:cNvSpPr/>
            <p:nvPr/>
          </p:nvSpPr>
          <p:spPr>
            <a:xfrm>
              <a:off x="721700" y="3311250"/>
              <a:ext cx="309875" cy="274775"/>
            </a:xfrm>
            <a:custGeom>
              <a:rect b="b" l="l" r="r" t="t"/>
              <a:pathLst>
                <a:path extrusionOk="0" h="10991" w="12395">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7" name="Google Shape;937;p39"/>
            <p:cNvSpPr/>
            <p:nvPr/>
          </p:nvSpPr>
          <p:spPr>
            <a:xfrm>
              <a:off x="5798700" y="3079300"/>
              <a:ext cx="6875" cy="4025"/>
            </a:xfrm>
            <a:custGeom>
              <a:rect b="b" l="l" r="r" t="t"/>
              <a:pathLst>
                <a:path extrusionOk="0" h="161" w="275">
                  <a:moveTo>
                    <a:pt x="263" y="103"/>
                  </a:moveTo>
                  <a:lnTo>
                    <a:pt x="275" y="80"/>
                  </a:lnTo>
                  <a:lnTo>
                    <a:pt x="240" y="46"/>
                  </a:lnTo>
                  <a:lnTo>
                    <a:pt x="206" y="35"/>
                  </a:lnTo>
                  <a:lnTo>
                    <a:pt x="126" y="0"/>
                  </a:lnTo>
                  <a:lnTo>
                    <a:pt x="46" y="23"/>
                  </a:lnTo>
                  <a:lnTo>
                    <a:pt x="1" y="103"/>
                  </a:lnTo>
                  <a:lnTo>
                    <a:pt x="126" y="16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8" name="Google Shape;938;p39"/>
            <p:cNvSpPr/>
            <p:nvPr/>
          </p:nvSpPr>
          <p:spPr>
            <a:xfrm>
              <a:off x="6833800" y="3262175"/>
              <a:ext cx="212850" cy="118425"/>
            </a:xfrm>
            <a:custGeom>
              <a:rect b="b" l="l" r="r" t="t"/>
              <a:pathLst>
                <a:path extrusionOk="0" h="4737" w="8514">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39" name="Google Shape;939;p39"/>
            <p:cNvSpPr/>
            <p:nvPr/>
          </p:nvSpPr>
          <p:spPr>
            <a:xfrm>
              <a:off x="3851225" y="3073600"/>
              <a:ext cx="19700" cy="37675"/>
            </a:xfrm>
            <a:custGeom>
              <a:rect b="b" l="l" r="r" t="t"/>
              <a:pathLst>
                <a:path extrusionOk="0" h="1507" w="788">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0" name="Google Shape;940;p39"/>
            <p:cNvSpPr/>
            <p:nvPr/>
          </p:nvSpPr>
          <p:spPr>
            <a:xfrm>
              <a:off x="2474625" y="2702125"/>
              <a:ext cx="2025" cy="1175"/>
            </a:xfrm>
            <a:custGeom>
              <a:rect b="b" l="l" r="r" t="t"/>
              <a:pathLst>
                <a:path extrusionOk="0" h="47" w="81">
                  <a:moveTo>
                    <a:pt x="0" y="1"/>
                  </a:moveTo>
                  <a:lnTo>
                    <a:pt x="0" y="1"/>
                  </a:lnTo>
                  <a:lnTo>
                    <a:pt x="23" y="35"/>
                  </a:lnTo>
                  <a:lnTo>
                    <a:pt x="69" y="46"/>
                  </a:lnTo>
                  <a:lnTo>
                    <a:pt x="80" y="35"/>
                  </a:lnTo>
                  <a:lnTo>
                    <a:pt x="80"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1" name="Google Shape;941;p39"/>
            <p:cNvSpPr/>
            <p:nvPr/>
          </p:nvSpPr>
          <p:spPr>
            <a:xfrm>
              <a:off x="4830100" y="3215675"/>
              <a:ext cx="3150" cy="5150"/>
            </a:xfrm>
            <a:custGeom>
              <a:rect b="b" l="l" r="r" t="t"/>
              <a:pathLst>
                <a:path extrusionOk="0" h="206" w="126">
                  <a:moveTo>
                    <a:pt x="126" y="115"/>
                  </a:moveTo>
                  <a:lnTo>
                    <a:pt x="57" y="0"/>
                  </a:lnTo>
                  <a:lnTo>
                    <a:pt x="0" y="46"/>
                  </a:lnTo>
                  <a:lnTo>
                    <a:pt x="35" y="80"/>
                  </a:lnTo>
                  <a:lnTo>
                    <a:pt x="69" y="115"/>
                  </a:lnTo>
                  <a:lnTo>
                    <a:pt x="80" y="172"/>
                  </a:lnTo>
                  <a:lnTo>
                    <a:pt x="126" y="206"/>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2" name="Google Shape;942;p39"/>
            <p:cNvSpPr/>
            <p:nvPr/>
          </p:nvSpPr>
          <p:spPr>
            <a:xfrm>
              <a:off x="2301725" y="2613975"/>
              <a:ext cx="13725" cy="4875"/>
            </a:xfrm>
            <a:custGeom>
              <a:rect b="b" l="l" r="r" t="t"/>
              <a:pathLst>
                <a:path extrusionOk="0" h="195" w="549">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3" name="Google Shape;943;p39"/>
            <p:cNvSpPr/>
            <p:nvPr/>
          </p:nvSpPr>
          <p:spPr>
            <a:xfrm>
              <a:off x="275475" y="3533500"/>
              <a:ext cx="13725" cy="65375"/>
            </a:xfrm>
            <a:custGeom>
              <a:rect b="b" l="l" r="r" t="t"/>
              <a:pathLst>
                <a:path extrusionOk="0" h="2615" w="549">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4" name="Google Shape;944;p39"/>
            <p:cNvSpPr/>
            <p:nvPr/>
          </p:nvSpPr>
          <p:spPr>
            <a:xfrm>
              <a:off x="2486325" y="2855050"/>
              <a:ext cx="28825" cy="28550"/>
            </a:xfrm>
            <a:custGeom>
              <a:rect b="b" l="l" r="r" t="t"/>
              <a:pathLst>
                <a:path extrusionOk="0" h="1142" w="1153">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5" name="Google Shape;945;p39"/>
            <p:cNvSpPr/>
            <p:nvPr/>
          </p:nvSpPr>
          <p:spPr>
            <a:xfrm>
              <a:off x="2500575" y="2809125"/>
              <a:ext cx="5450" cy="15125"/>
            </a:xfrm>
            <a:custGeom>
              <a:rect b="b" l="l" r="r" t="t"/>
              <a:pathLst>
                <a:path extrusionOk="0" h="605" w="218">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6" name="Google Shape;946;p39"/>
            <p:cNvSpPr/>
            <p:nvPr/>
          </p:nvSpPr>
          <p:spPr>
            <a:xfrm>
              <a:off x="2444375" y="2686725"/>
              <a:ext cx="8875" cy="8000"/>
            </a:xfrm>
            <a:custGeom>
              <a:rect b="b" l="l" r="r" t="t"/>
              <a:pathLst>
                <a:path extrusionOk="0" h="320" w="355">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7" name="Google Shape;947;p39"/>
            <p:cNvSpPr/>
            <p:nvPr/>
          </p:nvSpPr>
          <p:spPr>
            <a:xfrm>
              <a:off x="2437825" y="2695000"/>
              <a:ext cx="7425" cy="15425"/>
            </a:xfrm>
            <a:custGeom>
              <a:rect b="b" l="l" r="r" t="t"/>
              <a:pathLst>
                <a:path extrusionOk="0" h="617" w="297">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8" name="Google Shape;948;p39"/>
            <p:cNvSpPr/>
            <p:nvPr/>
          </p:nvSpPr>
          <p:spPr>
            <a:xfrm>
              <a:off x="4331675" y="2302700"/>
              <a:ext cx="40825" cy="24850"/>
            </a:xfrm>
            <a:custGeom>
              <a:rect b="b" l="l" r="r" t="t"/>
              <a:pathLst>
                <a:path extrusionOk="0" h="994" w="1633">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49" name="Google Shape;949;p39"/>
            <p:cNvSpPr/>
            <p:nvPr/>
          </p:nvSpPr>
          <p:spPr>
            <a:xfrm>
              <a:off x="4806425" y="3585425"/>
              <a:ext cx="12000" cy="11450"/>
            </a:xfrm>
            <a:custGeom>
              <a:rect b="b" l="l" r="r" t="t"/>
              <a:pathLst>
                <a:path extrusionOk="0" h="458" w="48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50" name="Google Shape;950;p39"/>
            <p:cNvSpPr/>
            <p:nvPr/>
          </p:nvSpPr>
          <p:spPr>
            <a:xfrm>
              <a:off x="4617550" y="3399400"/>
              <a:ext cx="3725" cy="7450"/>
            </a:xfrm>
            <a:custGeom>
              <a:rect b="b" l="l" r="r" t="t"/>
              <a:pathLst>
                <a:path extrusionOk="0" h="298" w="149">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51" name="Google Shape;951;p39"/>
            <p:cNvSpPr/>
            <p:nvPr/>
          </p:nvSpPr>
          <p:spPr>
            <a:xfrm>
              <a:off x="2506275" y="2774600"/>
              <a:ext cx="7175" cy="10300"/>
            </a:xfrm>
            <a:custGeom>
              <a:rect b="b" l="l" r="r" t="t"/>
              <a:pathLst>
                <a:path extrusionOk="0" h="412" w="287">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52" name="Google Shape;952;p39"/>
            <p:cNvSpPr/>
            <p:nvPr/>
          </p:nvSpPr>
          <p:spPr>
            <a:xfrm>
              <a:off x="2497450" y="2737500"/>
              <a:ext cx="12000" cy="14300"/>
            </a:xfrm>
            <a:custGeom>
              <a:rect b="b" l="l" r="r" t="t"/>
              <a:pathLst>
                <a:path extrusionOk="0" h="572" w="48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53" name="Google Shape;953;p39"/>
            <p:cNvSpPr/>
            <p:nvPr/>
          </p:nvSpPr>
          <p:spPr>
            <a:xfrm>
              <a:off x="2360200" y="2833075"/>
              <a:ext cx="3175" cy="6025"/>
            </a:xfrm>
            <a:custGeom>
              <a:rect b="b" l="l" r="r" t="t"/>
              <a:pathLst>
                <a:path extrusionOk="0" h="241" w="127">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954" name="Google Shape;954;p39"/>
            <p:cNvSpPr/>
            <p:nvPr/>
          </p:nvSpPr>
          <p:spPr>
            <a:xfrm>
              <a:off x="3369625" y="2448500"/>
              <a:ext cx="92750" cy="36525"/>
            </a:xfrm>
            <a:custGeom>
              <a:rect b="b" l="l" r="r" t="t"/>
              <a:pathLst>
                <a:path extrusionOk="0" h="1461" w="371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grpSp>
      <p:sp>
        <p:nvSpPr>
          <p:cNvPr id="955" name="Google Shape;955;p39"/>
          <p:cNvSpPr txBox="1"/>
          <p:nvPr>
            <p:ph idx="3" type="body"/>
          </p:nvPr>
        </p:nvSpPr>
        <p:spPr>
          <a:xfrm>
            <a:off x="8378500" y="2546975"/>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use maps to show your offices or markets. Or as charts, highlighting the countries and adding your data.</a:t>
            </a:r>
            <a:endParaRPr/>
          </a:p>
          <a:p>
            <a:pPr indent="0" lvl="0" marL="0" rtl="0" algn="l">
              <a:spcBef>
                <a:spcPts val="0"/>
              </a:spcBef>
              <a:spcAft>
                <a:spcPts val="0"/>
              </a:spcAft>
              <a:buNone/>
            </a:pPr>
            <a:r>
              <a:t/>
            </a:r>
            <a:endParaRPr/>
          </a:p>
        </p:txBody>
      </p:sp>
      <p:sp>
        <p:nvSpPr>
          <p:cNvPr id="956" name="Google Shape;956;p39"/>
          <p:cNvSpPr txBox="1"/>
          <p:nvPr>
            <p:ph idx="4" type="body"/>
          </p:nvPr>
        </p:nvSpPr>
        <p:spPr>
          <a:xfrm>
            <a:off x="8378500" y="4735300"/>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double click on the desired country and change fill color.</a:t>
            </a:r>
            <a:endParaRPr/>
          </a:p>
          <a:p>
            <a:pPr indent="0" lvl="0" marL="0" rtl="0" algn="l">
              <a:spcBef>
                <a:spcPts val="0"/>
              </a:spcBef>
              <a:spcAft>
                <a:spcPts val="0"/>
              </a:spcAft>
              <a:buNone/>
            </a:pPr>
            <a:r>
              <a:t/>
            </a:r>
            <a:endParaRPr/>
          </a:p>
        </p:txBody>
      </p:sp>
      <p:grpSp>
        <p:nvGrpSpPr>
          <p:cNvPr id="957" name="Google Shape;957;p39"/>
          <p:cNvGrpSpPr/>
          <p:nvPr/>
        </p:nvGrpSpPr>
        <p:grpSpPr>
          <a:xfrm flipH="1" rot="3270537">
            <a:off x="3060123" y="4164920"/>
            <a:ext cx="358103" cy="1075775"/>
            <a:chOff x="5847863" y="4281335"/>
            <a:chExt cx="358150" cy="1075915"/>
          </a:xfrm>
        </p:grpSpPr>
        <p:sp>
          <p:nvSpPr>
            <p:cNvPr id="958" name="Google Shape;958;p39"/>
            <p:cNvSpPr/>
            <p:nvPr/>
          </p:nvSpPr>
          <p:spPr>
            <a:xfrm>
              <a:off x="5888440" y="4281335"/>
              <a:ext cx="317573" cy="1046246"/>
            </a:xfrm>
            <a:custGeom>
              <a:rect b="b" l="l" r="r" t="t"/>
              <a:pathLst>
                <a:path extrusionOk="0" h="391486" w="11883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39"/>
            <p:cNvSpPr/>
            <p:nvPr/>
          </p:nvSpPr>
          <p:spPr>
            <a:xfrm>
              <a:off x="5847863" y="5204549"/>
              <a:ext cx="145229" cy="152701"/>
            </a:xfrm>
            <a:custGeom>
              <a:rect b="b" l="l" r="r" t="t"/>
              <a:pathLst>
                <a:path extrusionOk="0" h="57138" w="54342">
                  <a:moveTo>
                    <a:pt x="7960" y="23178"/>
                  </a:moveTo>
                  <a:lnTo>
                    <a:pt x="-56" y="17212"/>
                  </a:lnTo>
                  <a:lnTo>
                    <a:pt x="54286" y="57852"/>
                  </a:lnTo>
                  <a:lnTo>
                    <a:pt x="52608" y="714"/>
                  </a:ln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0" name="Google Shape;960;p39"/>
          <p:cNvGrpSpPr/>
          <p:nvPr/>
        </p:nvGrpSpPr>
        <p:grpSpPr>
          <a:xfrm>
            <a:off x="1412005" y="1617106"/>
            <a:ext cx="428560" cy="402097"/>
            <a:chOff x="2495301" y="1749451"/>
            <a:chExt cx="358028" cy="335921"/>
          </a:xfrm>
        </p:grpSpPr>
        <p:sp>
          <p:nvSpPr>
            <p:cNvPr id="961" name="Google Shape;961;p39"/>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39"/>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39"/>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39"/>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5" name="Google Shape;965;p39"/>
          <p:cNvGrpSpPr/>
          <p:nvPr/>
        </p:nvGrpSpPr>
        <p:grpSpPr>
          <a:xfrm rot="3120649">
            <a:off x="833787" y="1914337"/>
            <a:ext cx="428520" cy="402060"/>
            <a:chOff x="2495301" y="1749451"/>
            <a:chExt cx="358028" cy="335921"/>
          </a:xfrm>
        </p:grpSpPr>
        <p:sp>
          <p:nvSpPr>
            <p:cNvPr id="966" name="Google Shape;966;p39"/>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39"/>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39"/>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39"/>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40"/>
          <p:cNvSpPr/>
          <p:nvPr/>
        </p:nvSpPr>
        <p:spPr>
          <a:xfrm>
            <a:off x="491800" y="2444925"/>
            <a:ext cx="1782285" cy="428885"/>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40"/>
          <p:cNvSpPr/>
          <p:nvPr/>
        </p:nvSpPr>
        <p:spPr>
          <a:xfrm>
            <a:off x="2846217" y="2444925"/>
            <a:ext cx="1782285" cy="428885"/>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40"/>
          <p:cNvSpPr/>
          <p:nvPr/>
        </p:nvSpPr>
        <p:spPr>
          <a:xfrm>
            <a:off x="5200633" y="2444925"/>
            <a:ext cx="1782285" cy="428885"/>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40"/>
          <p:cNvSpPr/>
          <p:nvPr/>
        </p:nvSpPr>
        <p:spPr>
          <a:xfrm>
            <a:off x="7555050" y="2444925"/>
            <a:ext cx="1782285" cy="428885"/>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40"/>
          <p:cNvSpPr/>
          <p:nvPr/>
        </p:nvSpPr>
        <p:spPr>
          <a:xfrm>
            <a:off x="9909467" y="2444925"/>
            <a:ext cx="1782285" cy="428885"/>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40"/>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And this is a timeline or process</a:t>
            </a:r>
            <a:endParaRPr/>
          </a:p>
        </p:txBody>
      </p:sp>
      <p:sp>
        <p:nvSpPr>
          <p:cNvPr id="980" name="Google Shape;980;p40"/>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Monday</a:t>
            </a:r>
            <a:endParaRPr/>
          </a:p>
        </p:txBody>
      </p:sp>
      <p:sp>
        <p:nvSpPr>
          <p:cNvPr id="981" name="Google Shape;981;p40"/>
          <p:cNvSpPr txBox="1"/>
          <p:nvPr>
            <p:ph idx="7" type="body"/>
          </p:nvPr>
        </p:nvSpPr>
        <p:spPr>
          <a:xfrm>
            <a:off x="2775375" y="3010025"/>
            <a:ext cx="1997700" cy="2052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982" name="Google Shape;982;p40"/>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Tuesday</a:t>
            </a:r>
            <a:endParaRPr/>
          </a:p>
        </p:txBody>
      </p:sp>
      <p:sp>
        <p:nvSpPr>
          <p:cNvPr id="983" name="Google Shape;983;p40"/>
          <p:cNvSpPr txBox="1"/>
          <p:nvPr>
            <p:ph idx="8" type="body"/>
          </p:nvPr>
        </p:nvSpPr>
        <p:spPr>
          <a:xfrm>
            <a:off x="5135150" y="3010025"/>
            <a:ext cx="1997700" cy="2052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984" name="Google Shape;984;p40"/>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Wednesday</a:t>
            </a:r>
            <a:endParaRPr/>
          </a:p>
        </p:txBody>
      </p:sp>
      <p:sp>
        <p:nvSpPr>
          <p:cNvPr id="985" name="Google Shape;985;p40"/>
          <p:cNvSpPr txBox="1"/>
          <p:nvPr>
            <p:ph idx="9" type="body"/>
          </p:nvPr>
        </p:nvSpPr>
        <p:spPr>
          <a:xfrm>
            <a:off x="7494925" y="3010025"/>
            <a:ext cx="1997700" cy="2052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986" name="Google Shape;986;p40"/>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Thursday</a:t>
            </a:r>
            <a:endParaRPr/>
          </a:p>
        </p:txBody>
      </p:sp>
      <p:sp>
        <p:nvSpPr>
          <p:cNvPr id="987" name="Google Shape;987;p40"/>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Friday</a:t>
            </a:r>
            <a:endParaRPr/>
          </a:p>
        </p:txBody>
      </p:sp>
      <p:sp>
        <p:nvSpPr>
          <p:cNvPr id="988" name="Google Shape;988;p40"/>
          <p:cNvSpPr txBox="1"/>
          <p:nvPr>
            <p:ph idx="6" type="body"/>
          </p:nvPr>
        </p:nvSpPr>
        <p:spPr>
          <a:xfrm>
            <a:off x="415600" y="3010025"/>
            <a:ext cx="1997700" cy="2052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989" name="Google Shape;989;p40"/>
          <p:cNvSpPr txBox="1"/>
          <p:nvPr>
            <p:ph idx="13" type="body"/>
          </p:nvPr>
        </p:nvSpPr>
        <p:spPr>
          <a:xfrm>
            <a:off x="9854700" y="3010025"/>
            <a:ext cx="1997700" cy="2052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grpSp>
        <p:nvGrpSpPr>
          <p:cNvPr id="990" name="Google Shape;990;p40"/>
          <p:cNvGrpSpPr/>
          <p:nvPr/>
        </p:nvGrpSpPr>
        <p:grpSpPr>
          <a:xfrm rot="3120626">
            <a:off x="1743923" y="1017827"/>
            <a:ext cx="358018" cy="335911"/>
            <a:chOff x="2495301" y="1749451"/>
            <a:chExt cx="358028" cy="335921"/>
          </a:xfrm>
        </p:grpSpPr>
        <p:sp>
          <p:nvSpPr>
            <p:cNvPr id="991" name="Google Shape;991;p40"/>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40"/>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40"/>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40"/>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5" name="Google Shape;995;p40"/>
          <p:cNvGrpSpPr/>
          <p:nvPr/>
        </p:nvGrpSpPr>
        <p:grpSpPr>
          <a:xfrm rot="3120626">
            <a:off x="2166848" y="1141927"/>
            <a:ext cx="358018" cy="335911"/>
            <a:chOff x="2495301" y="1749451"/>
            <a:chExt cx="358028" cy="335921"/>
          </a:xfrm>
        </p:grpSpPr>
        <p:sp>
          <p:nvSpPr>
            <p:cNvPr id="996" name="Google Shape;996;p40"/>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40"/>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40"/>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40"/>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0" name="Google Shape;1000;p40"/>
          <p:cNvGrpSpPr/>
          <p:nvPr/>
        </p:nvGrpSpPr>
        <p:grpSpPr>
          <a:xfrm rot="-8363512">
            <a:off x="2068611" y="690486"/>
            <a:ext cx="358038" cy="335930"/>
            <a:chOff x="2495301" y="1749451"/>
            <a:chExt cx="358028" cy="335921"/>
          </a:xfrm>
        </p:grpSpPr>
        <p:sp>
          <p:nvSpPr>
            <p:cNvPr id="1001" name="Google Shape;1001;p40"/>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40"/>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40"/>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40"/>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41"/>
          <p:cNvSpPr/>
          <p:nvPr/>
        </p:nvSpPr>
        <p:spPr>
          <a:xfrm>
            <a:off x="2960188" y="4365925"/>
            <a:ext cx="6217167" cy="763578"/>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41"/>
          <p:cNvSpPr txBox="1"/>
          <p:nvPr>
            <p:ph type="title"/>
          </p:nvPr>
        </p:nvSpPr>
        <p:spPr>
          <a:xfrm>
            <a:off x="3237375" y="4289775"/>
            <a:ext cx="56631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Presenting a website?</a:t>
            </a:r>
            <a:endParaRPr/>
          </a:p>
        </p:txBody>
      </p:sp>
      <p:sp>
        <p:nvSpPr>
          <p:cNvPr id="1011" name="Google Shape;1011;p41"/>
          <p:cNvSpPr txBox="1"/>
          <p:nvPr>
            <p:ph idx="1" type="body"/>
          </p:nvPr>
        </p:nvSpPr>
        <p:spPr>
          <a:xfrm>
            <a:off x="1636275" y="5108300"/>
            <a:ext cx="8865000" cy="1441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If you are presenting a website, an internet product or an app, you can place a screenshot of it here.</a:t>
            </a:r>
            <a:endParaRPr/>
          </a:p>
        </p:txBody>
      </p:sp>
      <p:grpSp>
        <p:nvGrpSpPr>
          <p:cNvPr id="1012" name="Google Shape;1012;p41"/>
          <p:cNvGrpSpPr/>
          <p:nvPr/>
        </p:nvGrpSpPr>
        <p:grpSpPr>
          <a:xfrm>
            <a:off x="3994503" y="820611"/>
            <a:ext cx="4148537" cy="3469166"/>
            <a:chOff x="1295330" y="1868507"/>
            <a:chExt cx="4365503" cy="3647530"/>
          </a:xfrm>
        </p:grpSpPr>
        <p:grpSp>
          <p:nvGrpSpPr>
            <p:cNvPr id="1013" name="Google Shape;1013;p41"/>
            <p:cNvGrpSpPr/>
            <p:nvPr/>
          </p:nvGrpSpPr>
          <p:grpSpPr>
            <a:xfrm>
              <a:off x="1295330" y="1868507"/>
              <a:ext cx="4365503" cy="3647530"/>
              <a:chOff x="6679223" y="1947864"/>
              <a:chExt cx="3956410" cy="3325308"/>
            </a:xfrm>
          </p:grpSpPr>
          <p:grpSp>
            <p:nvGrpSpPr>
              <p:cNvPr id="1014" name="Google Shape;1014;p41"/>
              <p:cNvGrpSpPr/>
              <p:nvPr/>
            </p:nvGrpSpPr>
            <p:grpSpPr>
              <a:xfrm>
                <a:off x="7996402" y="4725653"/>
                <a:ext cx="1328920" cy="547519"/>
                <a:chOff x="7059929" y="5060917"/>
                <a:chExt cx="1328920" cy="547519"/>
              </a:xfrm>
            </p:grpSpPr>
            <p:sp>
              <p:nvSpPr>
                <p:cNvPr id="1015" name="Google Shape;1015;p41"/>
                <p:cNvSpPr/>
                <p:nvPr/>
              </p:nvSpPr>
              <p:spPr>
                <a:xfrm rot="10800000">
                  <a:off x="7059929" y="5578436"/>
                  <a:ext cx="1322100" cy="30000"/>
                </a:xfrm>
                <a:prstGeom prst="trapezoid">
                  <a:avLst>
                    <a:gd fmla="val 142327" name="adj"/>
                  </a:avLst>
                </a:prstGeom>
                <a:solidFill>
                  <a:srgbClr val="707887"/>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16" name="Google Shape;1016;p41"/>
                <p:cNvSpPr/>
                <p:nvPr/>
              </p:nvSpPr>
              <p:spPr>
                <a:xfrm>
                  <a:off x="7187465" y="5060917"/>
                  <a:ext cx="1067100" cy="428400"/>
                </a:xfrm>
                <a:prstGeom prst="trapezoid">
                  <a:avLst>
                    <a:gd fmla="val 15083" name="adj"/>
                  </a:avLst>
                </a:prstGeom>
                <a:solidFill>
                  <a:srgbClr val="D8D8D8"/>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17" name="Google Shape;1017;p41"/>
                <p:cNvSpPr/>
                <p:nvPr/>
              </p:nvSpPr>
              <p:spPr>
                <a:xfrm>
                  <a:off x="7066749" y="5488243"/>
                  <a:ext cx="1322100" cy="93600"/>
                </a:xfrm>
                <a:prstGeom prst="trapezoid">
                  <a:avLst>
                    <a:gd fmla="val 142327" name="adj"/>
                  </a:avLst>
                </a:prstGeom>
                <a:solidFill>
                  <a:srgbClr val="FFFFFF"/>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nvGrpSpPr>
              <p:cNvPr id="1018" name="Google Shape;1018;p41"/>
              <p:cNvGrpSpPr/>
              <p:nvPr/>
            </p:nvGrpSpPr>
            <p:grpSpPr>
              <a:xfrm>
                <a:off x="6679223" y="1947864"/>
                <a:ext cx="3956410" cy="2777787"/>
                <a:chOff x="5742750" y="2283128"/>
                <a:chExt cx="3956410" cy="2777787"/>
              </a:xfrm>
            </p:grpSpPr>
            <p:sp>
              <p:nvSpPr>
                <p:cNvPr id="1019" name="Google Shape;1019;p41"/>
                <p:cNvSpPr/>
                <p:nvPr/>
              </p:nvSpPr>
              <p:spPr>
                <a:xfrm>
                  <a:off x="5742760" y="2283128"/>
                  <a:ext cx="3956400" cy="2777700"/>
                </a:xfrm>
                <a:prstGeom prst="roundRect">
                  <a:avLst>
                    <a:gd fmla="val 3377" name="adj"/>
                  </a:avLst>
                </a:prstGeom>
                <a:solidFill>
                  <a:srgbClr val="262626"/>
                </a:solidFill>
                <a:ln cap="flat" cmpd="sng" w="12700">
                  <a:solidFill>
                    <a:srgbClr val="393536"/>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20" name="Google Shape;1020;p41"/>
                <p:cNvSpPr/>
                <p:nvPr/>
              </p:nvSpPr>
              <p:spPr>
                <a:xfrm rot="10800000">
                  <a:off x="5742750" y="4752515"/>
                  <a:ext cx="3956400" cy="308400"/>
                </a:xfrm>
                <a:prstGeom prst="round2SameRect">
                  <a:avLst>
                    <a:gd fmla="val 19571" name="adj1"/>
                    <a:gd fmla="val 0" name="adj2"/>
                  </a:avLst>
                </a:prstGeom>
                <a:solidFill>
                  <a:srgbClr val="FFFFFF"/>
                </a:solidFill>
                <a:ln cap="flat" cmpd="sng" w="12700">
                  <a:solidFill>
                    <a:srgbClr val="C6CFD6"/>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sp>
          <p:nvSpPr>
            <p:cNvPr id="1021" name="Google Shape;1021;p41"/>
            <p:cNvSpPr/>
            <p:nvPr/>
          </p:nvSpPr>
          <p:spPr>
            <a:xfrm>
              <a:off x="3370018" y="1929853"/>
              <a:ext cx="108000" cy="108000"/>
            </a:xfrm>
            <a:prstGeom prst="ellipse">
              <a:avLst/>
            </a:prstGeom>
            <a:solidFill>
              <a:srgbClr val="000000"/>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1022" name="Google Shape;1022;p41"/>
          <p:cNvPicPr preferRelativeResize="0"/>
          <p:nvPr/>
        </p:nvPicPr>
        <p:blipFill rotWithShape="1">
          <a:blip r:embed="rId3">
            <a:alphaModFix/>
          </a:blip>
          <a:srcRect b="11994" l="9003" r="8995" t="11994"/>
          <a:stretch/>
        </p:blipFill>
        <p:spPr>
          <a:xfrm>
            <a:off x="4036839" y="1086251"/>
            <a:ext cx="4064175" cy="2217173"/>
          </a:xfrm>
          <a:prstGeom prst="rect">
            <a:avLst/>
          </a:prstGeom>
          <a:noFill/>
          <a:ln>
            <a:noFill/>
          </a:ln>
        </p:spPr>
      </p:pic>
      <p:grpSp>
        <p:nvGrpSpPr>
          <p:cNvPr id="1023" name="Google Shape;1023;p41"/>
          <p:cNvGrpSpPr/>
          <p:nvPr/>
        </p:nvGrpSpPr>
        <p:grpSpPr>
          <a:xfrm rot="3120626">
            <a:off x="8660523" y="3362452"/>
            <a:ext cx="358018" cy="335911"/>
            <a:chOff x="2495301" y="1749451"/>
            <a:chExt cx="358028" cy="335921"/>
          </a:xfrm>
        </p:grpSpPr>
        <p:sp>
          <p:nvSpPr>
            <p:cNvPr id="1024" name="Google Shape;1024;p41"/>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41"/>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41"/>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41"/>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8" name="Google Shape;1028;p41"/>
          <p:cNvGrpSpPr/>
          <p:nvPr/>
        </p:nvGrpSpPr>
        <p:grpSpPr>
          <a:xfrm rot="3120626">
            <a:off x="9083448" y="3486552"/>
            <a:ext cx="358018" cy="335911"/>
            <a:chOff x="2495301" y="1749451"/>
            <a:chExt cx="358028" cy="335921"/>
          </a:xfrm>
        </p:grpSpPr>
        <p:sp>
          <p:nvSpPr>
            <p:cNvPr id="1029" name="Google Shape;1029;p41"/>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41"/>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41"/>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41"/>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3" name="Google Shape;1033;p41"/>
          <p:cNvGrpSpPr/>
          <p:nvPr/>
        </p:nvGrpSpPr>
        <p:grpSpPr>
          <a:xfrm rot="-8363512">
            <a:off x="8985211" y="3035111"/>
            <a:ext cx="358038" cy="335930"/>
            <a:chOff x="2495301" y="1749451"/>
            <a:chExt cx="358028" cy="335921"/>
          </a:xfrm>
        </p:grpSpPr>
        <p:sp>
          <p:nvSpPr>
            <p:cNvPr id="1034" name="Google Shape;1034;p41"/>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41"/>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41"/>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41"/>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1038" name="Google Shape;1038;p41"/>
          <p:cNvPicPr preferRelativeResize="0"/>
          <p:nvPr/>
        </p:nvPicPr>
        <p:blipFill rotWithShape="1">
          <a:blip r:embed="rId4">
            <a:alphaModFix amt="79000"/>
          </a:blip>
          <a:srcRect b="0" l="12671" r="0" t="0"/>
          <a:stretch/>
        </p:blipFill>
        <p:spPr>
          <a:xfrm flipH="1" rot="-3958016">
            <a:off x="2706625" y="2489450"/>
            <a:ext cx="1050000" cy="120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42"/>
          <p:cNvSpPr/>
          <p:nvPr/>
        </p:nvSpPr>
        <p:spPr>
          <a:xfrm>
            <a:off x="5507972" y="2273800"/>
            <a:ext cx="4735787" cy="763578"/>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44" name="Google Shape;1044;p42"/>
          <p:cNvGrpSpPr/>
          <p:nvPr/>
        </p:nvGrpSpPr>
        <p:grpSpPr>
          <a:xfrm>
            <a:off x="2011636" y="892809"/>
            <a:ext cx="2941538" cy="5422203"/>
            <a:chOff x="8625436" y="1258061"/>
            <a:chExt cx="2388000" cy="4396500"/>
          </a:xfrm>
        </p:grpSpPr>
        <p:sp>
          <p:nvSpPr>
            <p:cNvPr id="1045" name="Google Shape;1045;p42"/>
            <p:cNvSpPr/>
            <p:nvPr/>
          </p:nvSpPr>
          <p:spPr>
            <a:xfrm>
              <a:off x="8625436" y="1258061"/>
              <a:ext cx="2388000" cy="4396500"/>
            </a:xfrm>
            <a:prstGeom prst="roundRect">
              <a:avLst>
                <a:gd fmla="val 4487" name="adj"/>
              </a:avLst>
            </a:prstGeom>
            <a:solidFill>
              <a:srgbClr val="262626"/>
            </a:solidFill>
            <a:ln>
              <a:noFill/>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46" name="Google Shape;1046;p42"/>
            <p:cNvSpPr/>
            <p:nvPr/>
          </p:nvSpPr>
          <p:spPr>
            <a:xfrm>
              <a:off x="10685218" y="1396453"/>
              <a:ext cx="97200" cy="972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47" name="Google Shape;1047;p42"/>
            <p:cNvSpPr/>
            <p:nvPr/>
          </p:nvSpPr>
          <p:spPr>
            <a:xfrm>
              <a:off x="9725916" y="5324400"/>
              <a:ext cx="180000" cy="1800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1048" name="Google Shape;1048;p42"/>
          <p:cNvPicPr preferRelativeResize="0"/>
          <p:nvPr/>
        </p:nvPicPr>
        <p:blipFill rotWithShape="1">
          <a:blip r:embed="rId3">
            <a:alphaModFix/>
          </a:blip>
          <a:srcRect b="0" l="14417" r="14417" t="0"/>
          <a:stretch/>
        </p:blipFill>
        <p:spPr>
          <a:xfrm>
            <a:off x="2058062" y="1266435"/>
            <a:ext cx="2849449" cy="4501229"/>
          </a:xfrm>
          <a:prstGeom prst="rect">
            <a:avLst/>
          </a:prstGeom>
          <a:noFill/>
          <a:ln>
            <a:noFill/>
          </a:ln>
        </p:spPr>
      </p:pic>
      <p:sp>
        <p:nvSpPr>
          <p:cNvPr id="1049" name="Google Shape;1049;p42"/>
          <p:cNvSpPr txBox="1"/>
          <p:nvPr>
            <p:ph type="title"/>
          </p:nvPr>
        </p:nvSpPr>
        <p:spPr>
          <a:xfrm>
            <a:off x="5825800" y="2193575"/>
            <a:ext cx="4418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Presenting an app?</a:t>
            </a:r>
            <a:endParaRPr/>
          </a:p>
        </p:txBody>
      </p:sp>
      <p:sp>
        <p:nvSpPr>
          <p:cNvPr id="1050" name="Google Shape;1050;p42"/>
          <p:cNvSpPr txBox="1"/>
          <p:nvPr>
            <p:ph idx="1" type="body"/>
          </p:nvPr>
        </p:nvSpPr>
        <p:spPr>
          <a:xfrm>
            <a:off x="5825900" y="3118025"/>
            <a:ext cx="5581500" cy="2049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you are presenting a website, an internet product or an app, you can place a screenshot of it here.</a:t>
            </a:r>
            <a:endParaRPr/>
          </a:p>
        </p:txBody>
      </p:sp>
      <p:sp>
        <p:nvSpPr>
          <p:cNvPr id="1051" name="Google Shape;1051;p42"/>
          <p:cNvSpPr/>
          <p:nvPr/>
        </p:nvSpPr>
        <p:spPr>
          <a:xfrm flipH="1">
            <a:off x="5720910" y="4549803"/>
            <a:ext cx="4037142" cy="2317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42"/>
          <p:cNvSpPr/>
          <p:nvPr/>
        </p:nvSpPr>
        <p:spPr>
          <a:xfrm flipH="1">
            <a:off x="6347295" y="4677269"/>
            <a:ext cx="2724772" cy="208413"/>
          </a:xfrm>
          <a:custGeom>
            <a:rect b="b" l="l" r="r" t="t"/>
            <a:pathLst>
              <a:path extrusionOk="0" h="86032" w="1124777">
                <a:moveTo>
                  <a:pt x="-56" y="86746"/>
                </a:moveTo>
                <a:cubicBezTo>
                  <a:pt x="369218" y="7088"/>
                  <a:pt x="748261" y="-17445"/>
                  <a:pt x="1124721" y="13948"/>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53" name="Google Shape;1053;p42"/>
          <p:cNvGrpSpPr/>
          <p:nvPr/>
        </p:nvGrpSpPr>
        <p:grpSpPr>
          <a:xfrm rot="-8363512">
            <a:off x="1121736" y="825761"/>
            <a:ext cx="358038" cy="335930"/>
            <a:chOff x="2495301" y="1749451"/>
            <a:chExt cx="358028" cy="335921"/>
          </a:xfrm>
        </p:grpSpPr>
        <p:sp>
          <p:nvSpPr>
            <p:cNvPr id="1054" name="Google Shape;1054;p42"/>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42"/>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42"/>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42"/>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8" name="Google Shape;1058;p42"/>
          <p:cNvGrpSpPr/>
          <p:nvPr/>
        </p:nvGrpSpPr>
        <p:grpSpPr>
          <a:xfrm rot="3120626">
            <a:off x="797048" y="1153102"/>
            <a:ext cx="358018" cy="335911"/>
            <a:chOff x="2495301" y="1749451"/>
            <a:chExt cx="358028" cy="335921"/>
          </a:xfrm>
        </p:grpSpPr>
        <p:sp>
          <p:nvSpPr>
            <p:cNvPr id="1059" name="Google Shape;1059;p42"/>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42"/>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42"/>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42"/>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3" name="Google Shape;1063;p42"/>
          <p:cNvGrpSpPr/>
          <p:nvPr/>
        </p:nvGrpSpPr>
        <p:grpSpPr>
          <a:xfrm rot="3120626">
            <a:off x="1219973" y="1277202"/>
            <a:ext cx="358018" cy="335911"/>
            <a:chOff x="2495301" y="1749451"/>
            <a:chExt cx="358028" cy="335921"/>
          </a:xfrm>
        </p:grpSpPr>
        <p:sp>
          <p:nvSpPr>
            <p:cNvPr id="1064" name="Google Shape;1064;p42"/>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42"/>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42"/>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42"/>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43"/>
          <p:cNvSpPr/>
          <p:nvPr/>
        </p:nvSpPr>
        <p:spPr>
          <a:xfrm>
            <a:off x="2960188" y="4365925"/>
            <a:ext cx="6217167" cy="763578"/>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43"/>
          <p:cNvSpPr txBox="1"/>
          <p:nvPr>
            <p:ph type="title"/>
          </p:nvPr>
        </p:nvSpPr>
        <p:spPr>
          <a:xfrm>
            <a:off x="3453801" y="4289775"/>
            <a:ext cx="52935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Presenting a website?</a:t>
            </a:r>
            <a:endParaRPr/>
          </a:p>
        </p:txBody>
      </p:sp>
      <p:sp>
        <p:nvSpPr>
          <p:cNvPr id="1074" name="Google Shape;1074;p43"/>
          <p:cNvSpPr txBox="1"/>
          <p:nvPr>
            <p:ph idx="1" type="body"/>
          </p:nvPr>
        </p:nvSpPr>
        <p:spPr>
          <a:xfrm>
            <a:off x="1708400" y="5129500"/>
            <a:ext cx="8865000" cy="1441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If you are presenting a website, an internet product or an app, you can place a screenshot of it here.</a:t>
            </a:r>
            <a:endParaRPr/>
          </a:p>
        </p:txBody>
      </p:sp>
      <p:grpSp>
        <p:nvGrpSpPr>
          <p:cNvPr id="1075" name="Google Shape;1075;p43"/>
          <p:cNvGrpSpPr/>
          <p:nvPr/>
        </p:nvGrpSpPr>
        <p:grpSpPr>
          <a:xfrm>
            <a:off x="3334451" y="1018299"/>
            <a:ext cx="5523080" cy="2833275"/>
            <a:chOff x="3289100" y="2648488"/>
            <a:chExt cx="5622600" cy="2876421"/>
          </a:xfrm>
        </p:grpSpPr>
        <p:grpSp>
          <p:nvGrpSpPr>
            <p:cNvPr id="1076" name="Google Shape;1076;p43"/>
            <p:cNvGrpSpPr/>
            <p:nvPr/>
          </p:nvGrpSpPr>
          <p:grpSpPr>
            <a:xfrm>
              <a:off x="3289100" y="2648488"/>
              <a:ext cx="5622600" cy="2876421"/>
              <a:chOff x="1059475" y="2296088"/>
              <a:chExt cx="5622600" cy="2876421"/>
            </a:xfrm>
          </p:grpSpPr>
          <p:sp>
            <p:nvSpPr>
              <p:cNvPr id="1077" name="Google Shape;1077;p43"/>
              <p:cNvSpPr/>
              <p:nvPr/>
            </p:nvSpPr>
            <p:spPr>
              <a:xfrm>
                <a:off x="1709623" y="2296088"/>
                <a:ext cx="4319700" cy="2813400"/>
              </a:xfrm>
              <a:prstGeom prst="roundRect">
                <a:avLst>
                  <a:gd fmla="val 4487" name="adj"/>
                </a:avLst>
              </a:prstGeom>
              <a:solidFill>
                <a:srgbClr val="262626"/>
              </a:solidFill>
              <a:ln cap="flat" cmpd="sng" w="38100">
                <a:solidFill>
                  <a:srgbClr val="BFBFBF"/>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nvGrpSpPr>
              <p:cNvPr id="1078" name="Google Shape;1078;p43"/>
              <p:cNvGrpSpPr/>
              <p:nvPr/>
            </p:nvGrpSpPr>
            <p:grpSpPr>
              <a:xfrm>
                <a:off x="1059475" y="5078309"/>
                <a:ext cx="5622600" cy="94200"/>
                <a:chOff x="1059475" y="5076025"/>
                <a:chExt cx="5622600" cy="188400"/>
              </a:xfrm>
            </p:grpSpPr>
            <p:sp>
              <p:nvSpPr>
                <p:cNvPr id="1079" name="Google Shape;1079;p43"/>
                <p:cNvSpPr/>
                <p:nvPr/>
              </p:nvSpPr>
              <p:spPr>
                <a:xfrm>
                  <a:off x="1059475" y="5076025"/>
                  <a:ext cx="5622600" cy="188400"/>
                </a:xfrm>
                <a:prstGeom prst="roundRect">
                  <a:avLst>
                    <a:gd fmla="val 35520" name="adj"/>
                  </a:avLst>
                </a:prstGeom>
                <a:solidFill>
                  <a:srgbClr val="BFBFBF"/>
                </a:solidFill>
                <a:ln>
                  <a:noFill/>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80" name="Google Shape;1080;p43"/>
                <p:cNvSpPr/>
                <p:nvPr/>
              </p:nvSpPr>
              <p:spPr>
                <a:xfrm>
                  <a:off x="3354359" y="5081221"/>
                  <a:ext cx="1030351" cy="131148"/>
                </a:xfrm>
                <a:custGeom>
                  <a:rect b="b" l="l" r="r" t="t"/>
                  <a:pathLst>
                    <a:path extrusionOk="0" h="131148" w="1030351">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sp>
          <p:nvSpPr>
            <p:cNvPr id="1081" name="Google Shape;1081;p43"/>
            <p:cNvSpPr/>
            <p:nvPr/>
          </p:nvSpPr>
          <p:spPr>
            <a:xfrm>
              <a:off x="6037018" y="2768053"/>
              <a:ext cx="97200" cy="972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1082" name="Google Shape;1082;p43"/>
          <p:cNvPicPr preferRelativeResize="0"/>
          <p:nvPr/>
        </p:nvPicPr>
        <p:blipFill rotWithShape="1">
          <a:blip r:embed="rId3">
            <a:alphaModFix/>
          </a:blip>
          <a:srcRect b="13147" l="10930" r="7068" t="6589"/>
          <a:stretch/>
        </p:blipFill>
        <p:spPr>
          <a:xfrm>
            <a:off x="4048963" y="1275825"/>
            <a:ext cx="4070301" cy="2344700"/>
          </a:xfrm>
          <a:prstGeom prst="rect">
            <a:avLst/>
          </a:prstGeom>
          <a:noFill/>
          <a:ln>
            <a:noFill/>
          </a:ln>
        </p:spPr>
      </p:pic>
      <p:grpSp>
        <p:nvGrpSpPr>
          <p:cNvPr id="1083" name="Google Shape;1083;p43"/>
          <p:cNvGrpSpPr/>
          <p:nvPr/>
        </p:nvGrpSpPr>
        <p:grpSpPr>
          <a:xfrm rot="-8363512">
            <a:off x="8913061" y="879861"/>
            <a:ext cx="358038" cy="335930"/>
            <a:chOff x="2495301" y="1749451"/>
            <a:chExt cx="358028" cy="335921"/>
          </a:xfrm>
        </p:grpSpPr>
        <p:sp>
          <p:nvSpPr>
            <p:cNvPr id="1084" name="Google Shape;1084;p43"/>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43"/>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43"/>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43"/>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8" name="Google Shape;1088;p43"/>
          <p:cNvGrpSpPr/>
          <p:nvPr/>
        </p:nvGrpSpPr>
        <p:grpSpPr>
          <a:xfrm rot="3120626">
            <a:off x="8588373" y="1207202"/>
            <a:ext cx="358018" cy="335911"/>
            <a:chOff x="2495301" y="1749451"/>
            <a:chExt cx="358028" cy="335921"/>
          </a:xfrm>
        </p:grpSpPr>
        <p:sp>
          <p:nvSpPr>
            <p:cNvPr id="1089" name="Google Shape;1089;p43"/>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43"/>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43"/>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43"/>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3" name="Google Shape;1093;p43"/>
          <p:cNvGrpSpPr/>
          <p:nvPr/>
        </p:nvGrpSpPr>
        <p:grpSpPr>
          <a:xfrm rot="3120626">
            <a:off x="9011298" y="1331302"/>
            <a:ext cx="358018" cy="335911"/>
            <a:chOff x="2495301" y="1749451"/>
            <a:chExt cx="358028" cy="335921"/>
          </a:xfrm>
        </p:grpSpPr>
        <p:sp>
          <p:nvSpPr>
            <p:cNvPr id="1094" name="Google Shape;1094;p43"/>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43"/>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43"/>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43"/>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1098" name="Google Shape;1098;p43"/>
          <p:cNvPicPr preferRelativeResize="0"/>
          <p:nvPr/>
        </p:nvPicPr>
        <p:blipFill rotWithShape="1">
          <a:blip r:embed="rId4">
            <a:alphaModFix amt="79000"/>
          </a:blip>
          <a:srcRect b="0" l="12671" r="0" t="0"/>
          <a:stretch/>
        </p:blipFill>
        <p:spPr>
          <a:xfrm flipH="1" rot="-3958016">
            <a:off x="2706625" y="2489450"/>
            <a:ext cx="1050000" cy="120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6"/>
          <p:cNvSpPr/>
          <p:nvPr/>
        </p:nvSpPr>
        <p:spPr>
          <a:xfrm>
            <a:off x="3489963" y="4224525"/>
            <a:ext cx="5212113" cy="503080"/>
          </a:xfrm>
          <a:custGeom>
            <a:rect b="b" l="l" r="r" t="t"/>
            <a:pathLst>
              <a:path extrusionOk="0" h="251540" w="185155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6"/>
          <p:cNvSpPr txBox="1"/>
          <p:nvPr>
            <p:ph type="title"/>
          </p:nvPr>
        </p:nvSpPr>
        <p:spPr>
          <a:xfrm>
            <a:off x="2069274" y="2719975"/>
            <a:ext cx="8053500" cy="1324800"/>
          </a:xfrm>
          <a:prstGeom prst="rect">
            <a:avLst/>
          </a:prstGeom>
          <a:effectLst>
            <a:outerShdw rotWithShape="0" algn="bl" dist="47625">
              <a:srgbClr val="000000"/>
            </a:outerShdw>
          </a:effectLst>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accent1"/>
                </a:solidFill>
              </a:rPr>
              <a:t>HELLO!</a:t>
            </a:r>
            <a:r>
              <a:rPr lang="en"/>
              <a:t> </a:t>
            </a:r>
            <a:r>
              <a:rPr lang="en">
                <a:solidFill>
                  <a:schemeClr val="accent2"/>
                </a:solidFill>
              </a:rPr>
              <a:t>I’M...</a:t>
            </a:r>
            <a:endParaRPr>
              <a:solidFill>
                <a:schemeClr val="accent2"/>
              </a:solidFill>
            </a:endParaRPr>
          </a:p>
        </p:txBody>
      </p:sp>
      <p:sp>
        <p:nvSpPr>
          <p:cNvPr id="482" name="Google Shape;482;p26"/>
          <p:cNvSpPr txBox="1"/>
          <p:nvPr>
            <p:ph idx="1" type="body"/>
          </p:nvPr>
        </p:nvSpPr>
        <p:spPr>
          <a:xfrm>
            <a:off x="2069225" y="5093200"/>
            <a:ext cx="8053500" cy="126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You can add your name, title and a little background. Right click the image and replace it with your own.</a:t>
            </a:r>
            <a:endParaRPr/>
          </a:p>
        </p:txBody>
      </p:sp>
      <p:pic>
        <p:nvPicPr>
          <p:cNvPr id="483" name="Google Shape;483;p26"/>
          <p:cNvPicPr preferRelativeResize="0"/>
          <p:nvPr/>
        </p:nvPicPr>
        <p:blipFill rotWithShape="1">
          <a:blip r:embed="rId3">
            <a:alphaModFix/>
          </a:blip>
          <a:srcRect b="11742" l="0" r="0" t="21918"/>
          <a:stretch/>
        </p:blipFill>
        <p:spPr>
          <a:xfrm>
            <a:off x="4896575" y="438850"/>
            <a:ext cx="2398800" cy="2386500"/>
          </a:xfrm>
          <a:prstGeom prst="ellipse">
            <a:avLst/>
          </a:prstGeom>
          <a:noFill/>
          <a:ln>
            <a:noFill/>
          </a:ln>
        </p:spPr>
      </p:pic>
      <p:sp>
        <p:nvSpPr>
          <p:cNvPr id="484" name="Google Shape;484;p26"/>
          <p:cNvSpPr/>
          <p:nvPr/>
        </p:nvSpPr>
        <p:spPr>
          <a:xfrm>
            <a:off x="4887525" y="438775"/>
            <a:ext cx="2398379" cy="2386671"/>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485" name="Google Shape;485;p26"/>
          <p:cNvGrpSpPr/>
          <p:nvPr/>
        </p:nvGrpSpPr>
        <p:grpSpPr>
          <a:xfrm>
            <a:off x="6725759" y="2154538"/>
            <a:ext cx="836688" cy="670897"/>
            <a:chOff x="9417497" y="1564911"/>
            <a:chExt cx="967493" cy="775782"/>
          </a:xfrm>
        </p:grpSpPr>
        <p:sp>
          <p:nvSpPr>
            <p:cNvPr id="486" name="Google Shape;486;p26"/>
            <p:cNvSpPr/>
            <p:nvPr/>
          </p:nvSpPr>
          <p:spPr>
            <a:xfrm>
              <a:off x="9921017" y="1988233"/>
              <a:ext cx="463973" cy="297140"/>
            </a:xfrm>
            <a:custGeom>
              <a:rect b="b" l="l" r="r" t="t"/>
              <a:pathLst>
                <a:path extrusionOk="0" h="141894" w="221562">
                  <a:moveTo>
                    <a:pt x="-56" y="35735"/>
                  </a:moveTo>
                  <a:cubicBezTo>
                    <a:pt x="19220" y="17214"/>
                    <a:pt x="43846" y="5245"/>
                    <a:pt x="70318" y="1526"/>
                  </a:cubicBezTo>
                  <a:cubicBezTo>
                    <a:pt x="101814" y="-2016"/>
                    <a:pt x="133515" y="6103"/>
                    <a:pt x="159428" y="24363"/>
                  </a:cubicBezTo>
                  <a:cubicBezTo>
                    <a:pt x="191781" y="46771"/>
                    <a:pt x="214068" y="80970"/>
                    <a:pt x="221506" y="119625"/>
                  </a:cubicBezTo>
                  <a:cubicBezTo>
                    <a:pt x="189721" y="139423"/>
                    <a:pt x="151757" y="146795"/>
                    <a:pt x="114873" y="140317"/>
                  </a:cubicBezTo>
                  <a:cubicBezTo>
                    <a:pt x="31542" y="124192"/>
                    <a:pt x="876" y="39090"/>
                    <a:pt x="-56" y="357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6"/>
            <p:cNvSpPr/>
            <p:nvPr/>
          </p:nvSpPr>
          <p:spPr>
            <a:xfrm>
              <a:off x="9417497" y="1564911"/>
              <a:ext cx="759463" cy="775782"/>
            </a:xfrm>
            <a:custGeom>
              <a:rect b="b" l="l" r="r" t="t"/>
              <a:pathLst>
                <a:path extrusionOk="0" h="370461" w="362668">
                  <a:moveTo>
                    <a:pt x="76713" y="161264"/>
                  </a:moveTo>
                  <a:cubicBezTo>
                    <a:pt x="41200" y="163222"/>
                    <a:pt x="10440" y="143834"/>
                    <a:pt x="2144" y="117082"/>
                  </a:cubicBezTo>
                  <a:cubicBezTo>
                    <a:pt x="-9228" y="80544"/>
                    <a:pt x="25913" y="46988"/>
                    <a:pt x="51825" y="34218"/>
                  </a:cubicBezTo>
                  <a:cubicBezTo>
                    <a:pt x="55647" y="32260"/>
                    <a:pt x="103185" y="9889"/>
                    <a:pt x="140190" y="39717"/>
                  </a:cubicBezTo>
                  <a:cubicBezTo>
                    <a:pt x="172440" y="65723"/>
                    <a:pt x="168153" y="108507"/>
                    <a:pt x="168153" y="111489"/>
                  </a:cubicBezTo>
                  <a:cubicBezTo>
                    <a:pt x="167500" y="106829"/>
                    <a:pt x="160789" y="57613"/>
                    <a:pt x="196116" y="25922"/>
                  </a:cubicBezTo>
                  <a:cubicBezTo>
                    <a:pt x="223147" y="1407"/>
                    <a:pt x="272642" y="-10524"/>
                    <a:pt x="298648" y="14830"/>
                  </a:cubicBezTo>
                  <a:cubicBezTo>
                    <a:pt x="317291" y="33472"/>
                    <a:pt x="317291" y="66562"/>
                    <a:pt x="306944" y="89398"/>
                  </a:cubicBezTo>
                  <a:cubicBezTo>
                    <a:pt x="297660" y="108954"/>
                    <a:pt x="280845" y="123924"/>
                    <a:pt x="260338" y="130877"/>
                  </a:cubicBezTo>
                  <a:cubicBezTo>
                    <a:pt x="279857" y="123150"/>
                    <a:pt x="301594" y="123150"/>
                    <a:pt x="321112" y="130877"/>
                  </a:cubicBezTo>
                  <a:cubicBezTo>
                    <a:pt x="329035" y="134140"/>
                    <a:pt x="358396" y="146630"/>
                    <a:pt x="362498" y="175059"/>
                  </a:cubicBezTo>
                  <a:cubicBezTo>
                    <a:pt x="363859" y="196433"/>
                    <a:pt x="353037" y="216744"/>
                    <a:pt x="334534" y="227537"/>
                  </a:cubicBezTo>
                  <a:cubicBezTo>
                    <a:pt x="317878" y="237483"/>
                    <a:pt x="297651" y="239496"/>
                    <a:pt x="279354" y="233037"/>
                  </a:cubicBezTo>
                  <a:cubicBezTo>
                    <a:pt x="283641" y="234901"/>
                    <a:pt x="312443" y="247578"/>
                    <a:pt x="317943" y="274516"/>
                  </a:cubicBezTo>
                  <a:cubicBezTo>
                    <a:pt x="323442" y="301454"/>
                    <a:pt x="301911" y="323451"/>
                    <a:pt x="287556" y="337992"/>
                  </a:cubicBezTo>
                  <a:cubicBezTo>
                    <a:pt x="274972" y="350856"/>
                    <a:pt x="255118" y="371082"/>
                    <a:pt x="224080" y="371175"/>
                  </a:cubicBezTo>
                  <a:cubicBezTo>
                    <a:pt x="200385" y="370308"/>
                    <a:pt x="178219" y="359226"/>
                    <a:pt x="163306" y="340789"/>
                  </a:cubicBezTo>
                  <a:cubicBezTo>
                    <a:pt x="144990" y="315939"/>
                    <a:pt x="141802" y="283035"/>
                    <a:pt x="155010" y="255128"/>
                  </a:cubicBezTo>
                  <a:cubicBezTo>
                    <a:pt x="148364" y="276324"/>
                    <a:pt x="140646" y="297166"/>
                    <a:pt x="131894" y="317579"/>
                  </a:cubicBezTo>
                  <a:cubicBezTo>
                    <a:pt x="115395" y="356262"/>
                    <a:pt x="109430" y="360363"/>
                    <a:pt x="104956" y="362134"/>
                  </a:cubicBezTo>
                  <a:cubicBezTo>
                    <a:pt x="80534" y="372294"/>
                    <a:pt x="43530" y="340136"/>
                    <a:pt x="25260" y="314503"/>
                  </a:cubicBezTo>
                  <a:cubicBezTo>
                    <a:pt x="15939" y="300894"/>
                    <a:pt x="-6525" y="269948"/>
                    <a:pt x="2424" y="231639"/>
                  </a:cubicBezTo>
                  <a:cubicBezTo>
                    <a:pt x="12257" y="196237"/>
                    <a:pt x="40836" y="169169"/>
                    <a:pt x="76713" y="161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6"/>
            <p:cNvSpPr/>
            <p:nvPr/>
          </p:nvSpPr>
          <p:spPr>
            <a:xfrm>
              <a:off x="9696544" y="1861301"/>
              <a:ext cx="183089" cy="183089"/>
            </a:xfrm>
            <a:custGeom>
              <a:rect b="b" l="l" r="r" t="t"/>
              <a:pathLst>
                <a:path extrusionOk="0" h="87431" w="87431">
                  <a:moveTo>
                    <a:pt x="87432" y="43716"/>
                  </a:moveTo>
                  <a:cubicBezTo>
                    <a:pt x="87432" y="67860"/>
                    <a:pt x="67860" y="87432"/>
                    <a:pt x="43716" y="87432"/>
                  </a:cubicBezTo>
                  <a:cubicBezTo>
                    <a:pt x="19572" y="87432"/>
                    <a:pt x="0" y="67860"/>
                    <a:pt x="0" y="43716"/>
                  </a:cubicBezTo>
                  <a:cubicBezTo>
                    <a:pt x="0" y="19572"/>
                    <a:pt x="19572" y="0"/>
                    <a:pt x="43716" y="0"/>
                  </a:cubicBezTo>
                  <a:cubicBezTo>
                    <a:pt x="67860" y="0"/>
                    <a:pt x="87432" y="19572"/>
                    <a:pt x="87432" y="437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6"/>
            <p:cNvSpPr/>
            <p:nvPr/>
          </p:nvSpPr>
          <p:spPr>
            <a:xfrm>
              <a:off x="10015296" y="2057859"/>
              <a:ext cx="318749" cy="141123"/>
            </a:xfrm>
            <a:custGeom>
              <a:rect b="b" l="l" r="r" t="t"/>
              <a:pathLst>
                <a:path extrusionOk="0" h="67391" w="152213">
                  <a:moveTo>
                    <a:pt x="-56" y="714"/>
                  </a:moveTo>
                  <a:cubicBezTo>
                    <a:pt x="23862" y="14919"/>
                    <a:pt x="48600" y="27679"/>
                    <a:pt x="74047" y="38930"/>
                  </a:cubicBezTo>
                  <a:cubicBezTo>
                    <a:pt x="99493" y="50172"/>
                    <a:pt x="125574" y="59912"/>
                    <a:pt x="152158" y="68105"/>
                  </a:cubicBezTo>
                  <a:cubicBezTo>
                    <a:pt x="124623" y="62932"/>
                    <a:pt x="97788" y="54580"/>
                    <a:pt x="72182" y="43218"/>
                  </a:cubicBezTo>
                  <a:cubicBezTo>
                    <a:pt x="46522" y="31930"/>
                    <a:pt x="22277" y="17659"/>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6"/>
            <p:cNvSpPr/>
            <p:nvPr/>
          </p:nvSpPr>
          <p:spPr>
            <a:xfrm>
              <a:off x="10118162" y="2087528"/>
              <a:ext cx="114187" cy="35233"/>
            </a:xfrm>
            <a:custGeom>
              <a:rect b="b" l="l" r="r" t="t"/>
              <a:pathLst>
                <a:path extrusionOk="0" h="16825" w="54528">
                  <a:moveTo>
                    <a:pt x="-56" y="15255"/>
                  </a:moveTo>
                  <a:cubicBezTo>
                    <a:pt x="9377" y="14910"/>
                    <a:pt x="18754" y="13568"/>
                    <a:pt x="27907" y="11247"/>
                  </a:cubicBezTo>
                  <a:cubicBezTo>
                    <a:pt x="37126" y="8739"/>
                    <a:pt x="46037" y="5207"/>
                    <a:pt x="54472" y="714"/>
                  </a:cubicBezTo>
                  <a:cubicBezTo>
                    <a:pt x="47621" y="8031"/>
                    <a:pt x="38822" y="13232"/>
                    <a:pt x="29119" y="15721"/>
                  </a:cubicBezTo>
                  <a:cubicBezTo>
                    <a:pt x="19546" y="18293"/>
                    <a:pt x="9433" y="18135"/>
                    <a:pt x="-56"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6"/>
            <p:cNvSpPr/>
            <p:nvPr/>
          </p:nvSpPr>
          <p:spPr>
            <a:xfrm>
              <a:off x="10193703" y="2136914"/>
              <a:ext cx="77101" cy="21060"/>
            </a:xfrm>
            <a:custGeom>
              <a:rect b="b" l="l" r="r" t="t"/>
              <a:pathLst>
                <a:path extrusionOk="0" h="10057" w="36818">
                  <a:moveTo>
                    <a:pt x="-56" y="8450"/>
                  </a:moveTo>
                  <a:cubicBezTo>
                    <a:pt x="6469" y="7332"/>
                    <a:pt x="12434" y="6586"/>
                    <a:pt x="18586" y="5281"/>
                  </a:cubicBezTo>
                  <a:cubicBezTo>
                    <a:pt x="24738" y="3976"/>
                    <a:pt x="30424" y="2392"/>
                    <a:pt x="36762" y="714"/>
                  </a:cubicBezTo>
                  <a:cubicBezTo>
                    <a:pt x="32102" y="5505"/>
                    <a:pt x="26080" y="8758"/>
                    <a:pt x="19518" y="10035"/>
                  </a:cubicBezTo>
                  <a:cubicBezTo>
                    <a:pt x="12975" y="11405"/>
                    <a:pt x="6180" y="10855"/>
                    <a:pt x="-56" y="84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6"/>
            <p:cNvSpPr/>
            <p:nvPr/>
          </p:nvSpPr>
          <p:spPr>
            <a:xfrm>
              <a:off x="10153102" y="2136914"/>
              <a:ext cx="26568" cy="67145"/>
            </a:xfrm>
            <a:custGeom>
              <a:rect b="b" l="l" r="r" t="t"/>
              <a:pathLst>
                <a:path extrusionOk="0" h="32064" w="12687">
                  <a:moveTo>
                    <a:pt x="-56" y="714"/>
                  </a:moveTo>
                  <a:cubicBezTo>
                    <a:pt x="11278" y="7024"/>
                    <a:pt x="15800" y="21034"/>
                    <a:pt x="10291" y="32778"/>
                  </a:cubicBezTo>
                  <a:cubicBezTo>
                    <a:pt x="9787" y="27148"/>
                    <a:pt x="8697" y="21584"/>
                    <a:pt x="7028" y="16187"/>
                  </a:cubicBezTo>
                  <a:cubicBezTo>
                    <a:pt x="5173" y="10809"/>
                    <a:pt x="2796" y="5626"/>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6"/>
            <p:cNvSpPr/>
            <p:nvPr/>
          </p:nvSpPr>
          <p:spPr>
            <a:xfrm>
              <a:off x="10222981" y="2166191"/>
              <a:ext cx="33510" cy="87445"/>
            </a:xfrm>
            <a:custGeom>
              <a:rect b="b" l="l" r="r" t="t"/>
              <a:pathLst>
                <a:path extrusionOk="0" h="41758" w="16002">
                  <a:moveTo>
                    <a:pt x="-56" y="714"/>
                  </a:moveTo>
                  <a:cubicBezTo>
                    <a:pt x="6795" y="5001"/>
                    <a:pt x="11856" y="11620"/>
                    <a:pt x="14205" y="19356"/>
                  </a:cubicBezTo>
                  <a:cubicBezTo>
                    <a:pt x="16787" y="26906"/>
                    <a:pt x="16489" y="35137"/>
                    <a:pt x="13366" y="42472"/>
                  </a:cubicBezTo>
                  <a:cubicBezTo>
                    <a:pt x="13217" y="35099"/>
                    <a:pt x="12024" y="27792"/>
                    <a:pt x="9824" y="20754"/>
                  </a:cubicBezTo>
                  <a:cubicBezTo>
                    <a:pt x="7401" y="13679"/>
                    <a:pt x="4083" y="6940"/>
                    <a:pt x="-56"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4" name="Google Shape;494;p26"/>
          <p:cNvGrpSpPr/>
          <p:nvPr/>
        </p:nvGrpSpPr>
        <p:grpSpPr>
          <a:xfrm>
            <a:off x="4479153" y="806030"/>
            <a:ext cx="848845" cy="739875"/>
            <a:chOff x="8316334" y="844291"/>
            <a:chExt cx="981550" cy="855545"/>
          </a:xfrm>
        </p:grpSpPr>
        <p:sp>
          <p:nvSpPr>
            <p:cNvPr id="495" name="Google Shape;495;p26"/>
            <p:cNvSpPr/>
            <p:nvPr/>
          </p:nvSpPr>
          <p:spPr>
            <a:xfrm>
              <a:off x="8316334" y="1331125"/>
              <a:ext cx="420405" cy="313688"/>
            </a:xfrm>
            <a:custGeom>
              <a:rect b="b" l="l" r="r" t="t"/>
              <a:pathLst>
                <a:path extrusionOk="0" h="149796" w="200757">
                  <a:moveTo>
                    <a:pt x="199695" y="7999"/>
                  </a:moveTo>
                  <a:cubicBezTo>
                    <a:pt x="203060" y="34536"/>
                    <a:pt x="197934" y="61455"/>
                    <a:pt x="185061" y="84898"/>
                  </a:cubicBezTo>
                  <a:cubicBezTo>
                    <a:pt x="169075" y="112274"/>
                    <a:pt x="143610" y="132836"/>
                    <a:pt x="113475" y="142689"/>
                  </a:cubicBezTo>
                  <a:cubicBezTo>
                    <a:pt x="76153" y="155179"/>
                    <a:pt x="35429" y="152634"/>
                    <a:pt x="-56" y="135605"/>
                  </a:cubicBezTo>
                  <a:cubicBezTo>
                    <a:pt x="3159" y="98283"/>
                    <a:pt x="19938" y="63431"/>
                    <a:pt x="47109" y="37640"/>
                  </a:cubicBezTo>
                  <a:cubicBezTo>
                    <a:pt x="109839" y="-19965"/>
                    <a:pt x="196060" y="6694"/>
                    <a:pt x="199695" y="79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6"/>
            <p:cNvSpPr/>
            <p:nvPr/>
          </p:nvSpPr>
          <p:spPr>
            <a:xfrm>
              <a:off x="8378405" y="1424459"/>
              <a:ext cx="302744" cy="171379"/>
            </a:xfrm>
            <a:custGeom>
              <a:rect b="b" l="l" r="r" t="t"/>
              <a:pathLst>
                <a:path extrusionOk="0" h="81839" w="144570">
                  <a:moveTo>
                    <a:pt x="144514" y="714"/>
                  </a:moveTo>
                  <a:cubicBezTo>
                    <a:pt x="118975" y="11452"/>
                    <a:pt x="94078" y="23653"/>
                    <a:pt x="69945" y="37253"/>
                  </a:cubicBezTo>
                  <a:cubicBezTo>
                    <a:pt x="45757" y="50992"/>
                    <a:pt x="22389" y="66120"/>
                    <a:pt x="-56" y="82553"/>
                  </a:cubicBezTo>
                  <a:cubicBezTo>
                    <a:pt x="20516" y="63510"/>
                    <a:pt x="43259" y="46956"/>
                    <a:pt x="67708" y="33244"/>
                  </a:cubicBezTo>
                  <a:cubicBezTo>
                    <a:pt x="91962" y="19458"/>
                    <a:pt x="117735" y="8543"/>
                    <a:pt x="144514"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6"/>
            <p:cNvSpPr/>
            <p:nvPr/>
          </p:nvSpPr>
          <p:spPr>
            <a:xfrm>
              <a:off x="8526029" y="1469744"/>
              <a:ext cx="46202" cy="111065"/>
            </a:xfrm>
            <a:custGeom>
              <a:rect b="b" l="l" r="r" t="t"/>
              <a:pathLst>
                <a:path extrusionOk="0" h="53037" w="22063">
                  <a:moveTo>
                    <a:pt x="22007" y="714"/>
                  </a:moveTo>
                  <a:cubicBezTo>
                    <a:pt x="16545" y="8553"/>
                    <a:pt x="11950" y="16960"/>
                    <a:pt x="8305" y="25788"/>
                  </a:cubicBezTo>
                  <a:cubicBezTo>
                    <a:pt x="4782" y="34810"/>
                    <a:pt x="2256" y="44187"/>
                    <a:pt x="755" y="53751"/>
                  </a:cubicBezTo>
                  <a:cubicBezTo>
                    <a:pt x="-997" y="43861"/>
                    <a:pt x="103" y="33682"/>
                    <a:pt x="3924" y="24389"/>
                  </a:cubicBezTo>
                  <a:cubicBezTo>
                    <a:pt x="7541" y="14919"/>
                    <a:pt x="13823" y="6698"/>
                    <a:pt x="22007"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6"/>
            <p:cNvSpPr/>
            <p:nvPr/>
          </p:nvSpPr>
          <p:spPr>
            <a:xfrm>
              <a:off x="8464322" y="1509953"/>
              <a:ext cx="33738" cy="71440"/>
            </a:xfrm>
            <a:custGeom>
              <a:rect b="b" l="l" r="r" t="t"/>
              <a:pathLst>
                <a:path extrusionOk="0" h="34115" w="16111">
                  <a:moveTo>
                    <a:pt x="16055" y="714"/>
                  </a:moveTo>
                  <a:cubicBezTo>
                    <a:pt x="13072" y="6679"/>
                    <a:pt x="10089" y="11899"/>
                    <a:pt x="7480" y="17492"/>
                  </a:cubicBezTo>
                  <a:cubicBezTo>
                    <a:pt x="4870" y="23084"/>
                    <a:pt x="2726" y="28677"/>
                    <a:pt x="302" y="34829"/>
                  </a:cubicBezTo>
                  <a:cubicBezTo>
                    <a:pt x="-676" y="28248"/>
                    <a:pt x="358" y="21518"/>
                    <a:pt x="3285" y="15534"/>
                  </a:cubicBezTo>
                  <a:cubicBezTo>
                    <a:pt x="6026" y="9466"/>
                    <a:pt x="10463" y="4321"/>
                    <a:pt x="16055" y="71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6"/>
            <p:cNvSpPr/>
            <p:nvPr/>
          </p:nvSpPr>
          <p:spPr>
            <a:xfrm>
              <a:off x="8468780" y="1463497"/>
              <a:ext cx="66756" cy="27990"/>
            </a:xfrm>
            <a:custGeom>
              <a:rect b="b" l="l" r="r" t="t"/>
              <a:pathLst>
                <a:path extrusionOk="0" h="13366" w="31878">
                  <a:moveTo>
                    <a:pt x="31822" y="11992"/>
                  </a:moveTo>
                  <a:cubicBezTo>
                    <a:pt x="19882" y="17231"/>
                    <a:pt x="5928" y="12300"/>
                    <a:pt x="-56" y="714"/>
                  </a:cubicBezTo>
                  <a:cubicBezTo>
                    <a:pt x="4744" y="3743"/>
                    <a:pt x="9871" y="6213"/>
                    <a:pt x="15231" y="8078"/>
                  </a:cubicBezTo>
                  <a:cubicBezTo>
                    <a:pt x="20609" y="9970"/>
                    <a:pt x="26164" y="11284"/>
                    <a:pt x="31822" y="11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6"/>
            <p:cNvSpPr/>
            <p:nvPr/>
          </p:nvSpPr>
          <p:spPr>
            <a:xfrm>
              <a:off x="8384652" y="1495899"/>
              <a:ext cx="86275" cy="34695"/>
            </a:xfrm>
            <a:custGeom>
              <a:rect b="b" l="l" r="r" t="t"/>
              <a:pathLst>
                <a:path extrusionOk="0" h="16568" w="41199">
                  <a:moveTo>
                    <a:pt x="41143" y="15255"/>
                  </a:moveTo>
                  <a:cubicBezTo>
                    <a:pt x="33640" y="17958"/>
                    <a:pt x="25437" y="17958"/>
                    <a:pt x="17934" y="15255"/>
                  </a:cubicBezTo>
                  <a:cubicBezTo>
                    <a:pt x="10356" y="12784"/>
                    <a:pt x="3952" y="7611"/>
                    <a:pt x="-56" y="714"/>
                  </a:cubicBezTo>
                  <a:cubicBezTo>
                    <a:pt x="5947" y="4964"/>
                    <a:pt x="12499" y="8385"/>
                    <a:pt x="19425" y="10874"/>
                  </a:cubicBezTo>
                  <a:cubicBezTo>
                    <a:pt x="26453" y="13223"/>
                    <a:pt x="33752" y="14695"/>
                    <a:pt x="41143" y="152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26"/>
            <p:cNvSpPr/>
            <p:nvPr/>
          </p:nvSpPr>
          <p:spPr>
            <a:xfrm>
              <a:off x="8486339" y="844291"/>
              <a:ext cx="811545" cy="855545"/>
            </a:xfrm>
            <a:custGeom>
              <a:rect b="b" l="l" r="r" t="t"/>
              <a:pathLst>
                <a:path extrusionOk="0" h="408550" w="387539">
                  <a:moveTo>
                    <a:pt x="93718" y="264247"/>
                  </a:moveTo>
                  <a:cubicBezTo>
                    <a:pt x="87100" y="269094"/>
                    <a:pt x="59417" y="288482"/>
                    <a:pt x="34343" y="279440"/>
                  </a:cubicBezTo>
                  <a:cubicBezTo>
                    <a:pt x="-145" y="266857"/>
                    <a:pt x="-8348" y="207761"/>
                    <a:pt x="8151" y="168892"/>
                  </a:cubicBezTo>
                  <a:cubicBezTo>
                    <a:pt x="10481" y="163486"/>
                    <a:pt x="27818" y="122287"/>
                    <a:pt x="67526" y="117812"/>
                  </a:cubicBezTo>
                  <a:cubicBezTo>
                    <a:pt x="85217" y="116181"/>
                    <a:pt x="102890" y="121084"/>
                    <a:pt x="117207" y="131608"/>
                  </a:cubicBezTo>
                  <a:cubicBezTo>
                    <a:pt x="107756" y="123377"/>
                    <a:pt x="99805" y="113572"/>
                    <a:pt x="93718" y="102619"/>
                  </a:cubicBezTo>
                  <a:cubicBezTo>
                    <a:pt x="90922" y="97493"/>
                    <a:pt x="72373" y="64123"/>
                    <a:pt x="81321" y="40540"/>
                  </a:cubicBezTo>
                  <a:cubicBezTo>
                    <a:pt x="97074" y="-1218"/>
                    <a:pt x="199606" y="-16784"/>
                    <a:pt x="237356" y="26652"/>
                  </a:cubicBezTo>
                  <a:cubicBezTo>
                    <a:pt x="255067" y="47065"/>
                    <a:pt x="255998" y="77918"/>
                    <a:pt x="256744" y="83325"/>
                  </a:cubicBezTo>
                  <a:cubicBezTo>
                    <a:pt x="257593" y="100391"/>
                    <a:pt x="254395" y="117412"/>
                    <a:pt x="247423" y="133006"/>
                  </a:cubicBezTo>
                  <a:cubicBezTo>
                    <a:pt x="258869" y="119733"/>
                    <a:pt x="273634" y="109722"/>
                    <a:pt x="290207" y="104017"/>
                  </a:cubicBezTo>
                  <a:cubicBezTo>
                    <a:pt x="297943" y="101407"/>
                    <a:pt x="331592" y="90036"/>
                    <a:pt x="357878" y="106814"/>
                  </a:cubicBezTo>
                  <a:cubicBezTo>
                    <a:pt x="391248" y="128066"/>
                    <a:pt x="395162" y="183340"/>
                    <a:pt x="375868" y="218667"/>
                  </a:cubicBezTo>
                  <a:cubicBezTo>
                    <a:pt x="366752" y="236778"/>
                    <a:pt x="350934" y="250620"/>
                    <a:pt x="331779" y="257256"/>
                  </a:cubicBezTo>
                  <a:cubicBezTo>
                    <a:pt x="293004" y="269560"/>
                    <a:pt x="259913" y="242995"/>
                    <a:pt x="257210" y="240758"/>
                  </a:cubicBezTo>
                  <a:cubicBezTo>
                    <a:pt x="271900" y="253043"/>
                    <a:pt x="284083" y="268041"/>
                    <a:pt x="293096" y="284940"/>
                  </a:cubicBezTo>
                  <a:cubicBezTo>
                    <a:pt x="303070" y="303582"/>
                    <a:pt x="319102" y="334062"/>
                    <a:pt x="306892" y="365008"/>
                  </a:cubicBezTo>
                  <a:cubicBezTo>
                    <a:pt x="298409" y="386633"/>
                    <a:pt x="275293" y="410775"/>
                    <a:pt x="247516" y="409190"/>
                  </a:cubicBezTo>
                  <a:cubicBezTo>
                    <a:pt x="219739" y="407606"/>
                    <a:pt x="203334" y="381227"/>
                    <a:pt x="197742" y="371906"/>
                  </a:cubicBezTo>
                  <a:cubicBezTo>
                    <a:pt x="184282" y="347969"/>
                    <a:pt x="180926" y="319652"/>
                    <a:pt x="188420" y="293236"/>
                  </a:cubicBezTo>
                  <a:cubicBezTo>
                    <a:pt x="192652" y="315215"/>
                    <a:pt x="185941" y="337874"/>
                    <a:pt x="170431" y="354009"/>
                  </a:cubicBezTo>
                  <a:cubicBezTo>
                    <a:pt x="154156" y="370396"/>
                    <a:pt x="130042" y="376240"/>
                    <a:pt x="108073" y="369109"/>
                  </a:cubicBezTo>
                  <a:cubicBezTo>
                    <a:pt x="79587" y="357020"/>
                    <a:pt x="64273" y="325878"/>
                    <a:pt x="72093" y="295939"/>
                  </a:cubicBezTo>
                  <a:cubicBezTo>
                    <a:pt x="75719" y="283327"/>
                    <a:pt x="83297" y="272217"/>
                    <a:pt x="93718" y="2642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6"/>
            <p:cNvSpPr/>
            <p:nvPr/>
          </p:nvSpPr>
          <p:spPr>
            <a:xfrm>
              <a:off x="8753957" y="1161924"/>
              <a:ext cx="220178" cy="220178"/>
            </a:xfrm>
            <a:custGeom>
              <a:rect b="b" l="l" r="r" t="t"/>
              <a:pathLst>
                <a:path extrusionOk="0" h="105142" w="105142">
                  <a:moveTo>
                    <a:pt x="105142" y="52571"/>
                  </a:moveTo>
                  <a:cubicBezTo>
                    <a:pt x="105142" y="81605"/>
                    <a:pt x="81605" y="105142"/>
                    <a:pt x="52571" y="105142"/>
                  </a:cubicBezTo>
                  <a:cubicBezTo>
                    <a:pt x="23537" y="105142"/>
                    <a:pt x="0" y="81605"/>
                    <a:pt x="0" y="52571"/>
                  </a:cubicBezTo>
                  <a:cubicBezTo>
                    <a:pt x="0" y="23537"/>
                    <a:pt x="23536" y="0"/>
                    <a:pt x="52571" y="0"/>
                  </a:cubicBezTo>
                  <a:cubicBezTo>
                    <a:pt x="81605" y="0"/>
                    <a:pt x="105142" y="23537"/>
                    <a:pt x="105142" y="5257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3" name="Google Shape;503;p26"/>
          <p:cNvSpPr txBox="1"/>
          <p:nvPr/>
        </p:nvSpPr>
        <p:spPr>
          <a:xfrm>
            <a:off x="3703763" y="4279600"/>
            <a:ext cx="48645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b="1" i="1" lang="en" sz="1900">
                <a:solidFill>
                  <a:schemeClr val="dk2"/>
                </a:solidFill>
                <a:latin typeface="Happy Monkey"/>
                <a:ea typeface="Happy Monkey"/>
                <a:cs typeface="Happy Monkey"/>
                <a:sym typeface="Happy Monkey"/>
              </a:rPr>
              <a:t>Here is where you introduce yourself.</a:t>
            </a:r>
            <a:endParaRPr/>
          </a:p>
        </p:txBody>
      </p:sp>
      <p:pic>
        <p:nvPicPr>
          <p:cNvPr id="504" name="Google Shape;504;p26"/>
          <p:cNvPicPr preferRelativeResize="0"/>
          <p:nvPr/>
        </p:nvPicPr>
        <p:blipFill rotWithShape="1">
          <a:blip r:embed="rId4">
            <a:alphaModFix amt="79000"/>
          </a:blip>
          <a:srcRect b="0" l="12671" r="0" t="0"/>
          <a:stretch/>
        </p:blipFill>
        <p:spPr>
          <a:xfrm>
            <a:off x="8838325" y="3470200"/>
            <a:ext cx="1050000" cy="1202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44"/>
          <p:cNvSpPr/>
          <p:nvPr/>
        </p:nvSpPr>
        <p:spPr>
          <a:xfrm>
            <a:off x="5507972" y="2273800"/>
            <a:ext cx="4735787" cy="763578"/>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44"/>
          <p:cNvSpPr txBox="1"/>
          <p:nvPr>
            <p:ph type="title"/>
          </p:nvPr>
        </p:nvSpPr>
        <p:spPr>
          <a:xfrm>
            <a:off x="5825800" y="2193575"/>
            <a:ext cx="558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Presenting an app?</a:t>
            </a:r>
            <a:endParaRPr/>
          </a:p>
        </p:txBody>
      </p:sp>
      <p:sp>
        <p:nvSpPr>
          <p:cNvPr id="1105" name="Google Shape;1105;p44"/>
          <p:cNvSpPr txBox="1"/>
          <p:nvPr>
            <p:ph idx="1" type="body"/>
          </p:nvPr>
        </p:nvSpPr>
        <p:spPr>
          <a:xfrm>
            <a:off x="5825900" y="3118025"/>
            <a:ext cx="5581500" cy="2049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you are presenting a website, an internet product or an app, you can place a screenshot of it here.</a:t>
            </a:r>
            <a:endParaRPr/>
          </a:p>
        </p:txBody>
      </p:sp>
      <p:grpSp>
        <p:nvGrpSpPr>
          <p:cNvPr id="1106" name="Google Shape;1106;p44"/>
          <p:cNvGrpSpPr/>
          <p:nvPr/>
        </p:nvGrpSpPr>
        <p:grpSpPr>
          <a:xfrm>
            <a:off x="1753797" y="969728"/>
            <a:ext cx="3357720" cy="4918548"/>
            <a:chOff x="6953045" y="1252870"/>
            <a:chExt cx="3186600" cy="4559700"/>
          </a:xfrm>
        </p:grpSpPr>
        <p:sp>
          <p:nvSpPr>
            <p:cNvPr id="1107" name="Google Shape;1107;p44"/>
            <p:cNvSpPr/>
            <p:nvPr/>
          </p:nvSpPr>
          <p:spPr>
            <a:xfrm>
              <a:off x="6953045" y="1252870"/>
              <a:ext cx="3186600" cy="4559700"/>
            </a:xfrm>
            <a:prstGeom prst="roundRect">
              <a:avLst>
                <a:gd fmla="val 4487" name="adj"/>
              </a:avLst>
            </a:prstGeom>
            <a:solidFill>
              <a:srgbClr val="262626"/>
            </a:solidFill>
            <a:ln>
              <a:noFill/>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08" name="Google Shape;1108;p44"/>
            <p:cNvSpPr/>
            <p:nvPr/>
          </p:nvSpPr>
          <p:spPr>
            <a:xfrm>
              <a:off x="8413309" y="5416847"/>
              <a:ext cx="216000" cy="216000"/>
            </a:xfrm>
            <a:prstGeom prst="ellipse">
              <a:avLst/>
            </a:prstGeom>
            <a:solidFill>
              <a:srgbClr val="171717"/>
            </a:solidFill>
            <a:ln>
              <a:noFill/>
            </a:ln>
          </p:spPr>
          <p:txBody>
            <a:bodyPr anchorCtr="0" anchor="ctr" bIns="60925" lIns="1200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09" name="Google Shape;1109;p44"/>
            <p:cNvSpPr/>
            <p:nvPr/>
          </p:nvSpPr>
          <p:spPr>
            <a:xfrm>
              <a:off x="9770818" y="1396453"/>
              <a:ext cx="97200" cy="972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1110" name="Google Shape;1110;p44"/>
          <p:cNvPicPr preferRelativeResize="0"/>
          <p:nvPr/>
        </p:nvPicPr>
        <p:blipFill rotWithShape="1">
          <a:blip r:embed="rId3">
            <a:alphaModFix/>
          </a:blip>
          <a:srcRect b="0" l="6551" r="6560" t="0"/>
          <a:stretch/>
        </p:blipFill>
        <p:spPr>
          <a:xfrm>
            <a:off x="1885876" y="1427726"/>
            <a:ext cx="3093575" cy="4002538"/>
          </a:xfrm>
          <a:prstGeom prst="rect">
            <a:avLst/>
          </a:prstGeom>
          <a:noFill/>
          <a:ln>
            <a:noFill/>
          </a:ln>
        </p:spPr>
      </p:pic>
      <p:sp>
        <p:nvSpPr>
          <p:cNvPr id="1111" name="Google Shape;1111;p44"/>
          <p:cNvSpPr/>
          <p:nvPr/>
        </p:nvSpPr>
        <p:spPr>
          <a:xfrm flipH="1">
            <a:off x="5720910" y="4549803"/>
            <a:ext cx="4037142" cy="2317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44"/>
          <p:cNvSpPr/>
          <p:nvPr/>
        </p:nvSpPr>
        <p:spPr>
          <a:xfrm flipH="1">
            <a:off x="6347295" y="4677269"/>
            <a:ext cx="2724772" cy="208413"/>
          </a:xfrm>
          <a:custGeom>
            <a:rect b="b" l="l" r="r" t="t"/>
            <a:pathLst>
              <a:path extrusionOk="0" h="86032" w="1124777">
                <a:moveTo>
                  <a:pt x="-56" y="86746"/>
                </a:moveTo>
                <a:cubicBezTo>
                  <a:pt x="369218" y="7088"/>
                  <a:pt x="748261" y="-17445"/>
                  <a:pt x="1124721" y="13948"/>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13" name="Google Shape;1113;p44"/>
          <p:cNvGrpSpPr/>
          <p:nvPr/>
        </p:nvGrpSpPr>
        <p:grpSpPr>
          <a:xfrm rot="-8363512">
            <a:off x="1121736" y="825761"/>
            <a:ext cx="358038" cy="335930"/>
            <a:chOff x="2495301" y="1749451"/>
            <a:chExt cx="358028" cy="335921"/>
          </a:xfrm>
        </p:grpSpPr>
        <p:sp>
          <p:nvSpPr>
            <p:cNvPr id="1114" name="Google Shape;1114;p44"/>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44"/>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44"/>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44"/>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8" name="Google Shape;1118;p44"/>
          <p:cNvGrpSpPr/>
          <p:nvPr/>
        </p:nvGrpSpPr>
        <p:grpSpPr>
          <a:xfrm rot="3120626">
            <a:off x="797048" y="1153102"/>
            <a:ext cx="358018" cy="335911"/>
            <a:chOff x="2495301" y="1749451"/>
            <a:chExt cx="358028" cy="335921"/>
          </a:xfrm>
        </p:grpSpPr>
        <p:sp>
          <p:nvSpPr>
            <p:cNvPr id="1119" name="Google Shape;1119;p44"/>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44"/>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44"/>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44"/>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3" name="Google Shape;1123;p44"/>
          <p:cNvGrpSpPr/>
          <p:nvPr/>
        </p:nvGrpSpPr>
        <p:grpSpPr>
          <a:xfrm rot="3120626">
            <a:off x="1219973" y="1277202"/>
            <a:ext cx="358018" cy="335911"/>
            <a:chOff x="2495301" y="1749451"/>
            <a:chExt cx="358028" cy="335921"/>
          </a:xfrm>
        </p:grpSpPr>
        <p:sp>
          <p:nvSpPr>
            <p:cNvPr id="1124" name="Google Shape;1124;p44"/>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44"/>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44"/>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44"/>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45"/>
          <p:cNvSpPr txBox="1"/>
          <p:nvPr>
            <p:ph type="title"/>
          </p:nvPr>
        </p:nvSpPr>
        <p:spPr>
          <a:xfrm>
            <a:off x="3305225" y="1918700"/>
            <a:ext cx="5581500" cy="763500"/>
          </a:xfrm>
          <a:prstGeom prst="rect">
            <a:avLst/>
          </a:prstGeom>
          <a:effectLst>
            <a:outerShdw rotWithShape="0" algn="bl" dist="47625">
              <a:srgbClr val="000000"/>
            </a:outerShdw>
          </a:effectLst>
        </p:spPr>
        <p:txBody>
          <a:bodyPr anchorCtr="0" anchor="b" bIns="121900" lIns="121900" spcFirstLastPara="1" rIns="121900" wrap="square" tIns="121900">
            <a:noAutofit/>
          </a:bodyPr>
          <a:lstStyle/>
          <a:p>
            <a:pPr indent="0" lvl="0" marL="0" rtl="0" algn="ctr">
              <a:spcBef>
                <a:spcPts val="0"/>
              </a:spcBef>
              <a:spcAft>
                <a:spcPts val="0"/>
              </a:spcAft>
              <a:buNone/>
            </a:pPr>
            <a:r>
              <a:rPr lang="en">
                <a:solidFill>
                  <a:schemeClr val="accent1"/>
                </a:solidFill>
              </a:rPr>
              <a:t>THANK </a:t>
            </a:r>
            <a:r>
              <a:rPr lang="en">
                <a:solidFill>
                  <a:schemeClr val="accent2"/>
                </a:solidFill>
              </a:rPr>
              <a:t>YOU!</a:t>
            </a:r>
            <a:endParaRPr>
              <a:solidFill>
                <a:schemeClr val="accent2"/>
              </a:solidFill>
            </a:endParaRPr>
          </a:p>
        </p:txBody>
      </p:sp>
      <p:sp>
        <p:nvSpPr>
          <p:cNvPr id="1133" name="Google Shape;1133;p45"/>
          <p:cNvSpPr txBox="1"/>
          <p:nvPr>
            <p:ph idx="1" type="subTitle"/>
          </p:nvPr>
        </p:nvSpPr>
        <p:spPr>
          <a:xfrm>
            <a:off x="3305225" y="2558800"/>
            <a:ext cx="55815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i="1" lang="en"/>
              <a:t>Do you have any questions?</a:t>
            </a:r>
            <a:endParaRPr i="1"/>
          </a:p>
        </p:txBody>
      </p:sp>
      <p:sp>
        <p:nvSpPr>
          <p:cNvPr id="1134" name="Google Shape;1134;p45"/>
          <p:cNvSpPr/>
          <p:nvPr/>
        </p:nvSpPr>
        <p:spPr>
          <a:xfrm>
            <a:off x="5989990" y="4153203"/>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5" name="Google Shape;1135;p45"/>
          <p:cNvGrpSpPr/>
          <p:nvPr/>
        </p:nvGrpSpPr>
        <p:grpSpPr>
          <a:xfrm>
            <a:off x="6523093" y="4143551"/>
            <a:ext cx="411849" cy="411917"/>
            <a:chOff x="5162200" y="4097750"/>
            <a:chExt cx="338385" cy="338414"/>
          </a:xfrm>
        </p:grpSpPr>
        <p:sp>
          <p:nvSpPr>
            <p:cNvPr id="1136" name="Google Shape;1136;p45"/>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45"/>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45"/>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9" name="Google Shape;1139;p45"/>
          <p:cNvSpPr/>
          <p:nvPr/>
        </p:nvSpPr>
        <p:spPr>
          <a:xfrm>
            <a:off x="5257100" y="4194586"/>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45"/>
          <p:cNvSpPr txBox="1"/>
          <p:nvPr>
            <p:ph idx="2" type="body"/>
          </p:nvPr>
        </p:nvSpPr>
        <p:spPr>
          <a:xfrm>
            <a:off x="3305275" y="3030550"/>
            <a:ext cx="5581500" cy="1341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hello@mail.com</a:t>
            </a:r>
            <a:endParaRPr/>
          </a:p>
          <a:p>
            <a:pPr indent="0" lvl="0" marL="0" rtl="0" algn="ctr">
              <a:spcBef>
                <a:spcPts val="0"/>
              </a:spcBef>
              <a:spcAft>
                <a:spcPts val="0"/>
              </a:spcAft>
              <a:buNone/>
            </a:pPr>
            <a:r>
              <a:rPr lang="en"/>
              <a:t>555-111-222</a:t>
            </a:r>
            <a:endParaRPr/>
          </a:p>
          <a:p>
            <a:pPr indent="0" lvl="0" marL="0" rtl="0" algn="ctr">
              <a:spcBef>
                <a:spcPts val="0"/>
              </a:spcBef>
              <a:spcAft>
                <a:spcPts val="0"/>
              </a:spcAft>
              <a:buNone/>
            </a:pPr>
            <a:r>
              <a:rPr lang="en"/>
              <a:t>mydomain.com</a:t>
            </a:r>
            <a:endParaRPr/>
          </a:p>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46"/>
          <p:cNvSpPr/>
          <p:nvPr/>
        </p:nvSpPr>
        <p:spPr>
          <a:xfrm>
            <a:off x="1222050" y="1619575"/>
            <a:ext cx="2749812" cy="557613"/>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46"/>
          <p:cNvSpPr txBox="1"/>
          <p:nvPr>
            <p:ph type="title"/>
          </p:nvPr>
        </p:nvSpPr>
        <p:spPr>
          <a:xfrm>
            <a:off x="1276325" y="1476200"/>
            <a:ext cx="22488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Credits.</a:t>
            </a:r>
            <a:endParaRPr/>
          </a:p>
        </p:txBody>
      </p:sp>
      <p:sp>
        <p:nvSpPr>
          <p:cNvPr id="1147" name="Google Shape;1147;p46"/>
          <p:cNvSpPr txBox="1"/>
          <p:nvPr>
            <p:ph idx="1" type="body"/>
          </p:nvPr>
        </p:nvSpPr>
        <p:spPr>
          <a:xfrm>
            <a:off x="1123937" y="2508425"/>
            <a:ext cx="10435800" cy="310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400"/>
              <a:t>Presentation Template: </a:t>
            </a:r>
            <a:r>
              <a:rPr lang="en" sz="2400" u="sng">
                <a:solidFill>
                  <a:schemeClr val="hlink"/>
                </a:solidFill>
                <a:hlinkClick r:id="rId3"/>
              </a:rPr>
              <a:t>SlidesMania</a:t>
            </a:r>
            <a:endParaRPr sz="2400"/>
          </a:p>
          <a:p>
            <a:pPr indent="0" lvl="0" marL="0" rtl="0" algn="l">
              <a:spcBef>
                <a:spcPts val="2100"/>
              </a:spcBef>
              <a:spcAft>
                <a:spcPts val="0"/>
              </a:spcAft>
              <a:buNone/>
            </a:pPr>
            <a:r>
              <a:rPr lang="en" sz="2400"/>
              <a:t>Images: </a:t>
            </a:r>
            <a:r>
              <a:rPr lang="en" sz="2400" u="sng">
                <a:solidFill>
                  <a:schemeClr val="hlink"/>
                </a:solidFill>
                <a:hlinkClick r:id="rId4"/>
              </a:rPr>
              <a:t>Unsplash</a:t>
            </a:r>
            <a:endParaRPr sz="2400"/>
          </a:p>
          <a:p>
            <a:pPr indent="0" lvl="0" marL="0" rtl="0" algn="l">
              <a:spcBef>
                <a:spcPts val="2100"/>
              </a:spcBef>
              <a:spcAft>
                <a:spcPts val="0"/>
              </a:spcAft>
              <a:buNone/>
            </a:pPr>
            <a:r>
              <a:rPr lang="en"/>
              <a:t>Fonts used in this presentation: Happy Monkey and </a:t>
            </a:r>
            <a:r>
              <a:rPr b="0" lang="en">
                <a:latin typeface="Chewy"/>
                <a:ea typeface="Chewy"/>
                <a:cs typeface="Chewy"/>
                <a:sym typeface="Chewy"/>
              </a:rPr>
              <a:t>Chewy</a:t>
            </a:r>
            <a:endParaRPr b="0">
              <a:latin typeface="Chewy"/>
              <a:ea typeface="Chewy"/>
              <a:cs typeface="Chewy"/>
              <a:sym typeface="Chewy"/>
            </a:endParaRPr>
          </a:p>
          <a:p>
            <a:pPr indent="0" lvl="0" marL="0" rtl="0" algn="l">
              <a:spcBef>
                <a:spcPts val="2100"/>
              </a:spcBef>
              <a:spcAft>
                <a:spcPts val="2100"/>
              </a:spcAft>
              <a:buNone/>
            </a:pPr>
            <a:r>
              <a:t/>
            </a:r>
            <a:endParaRPr/>
          </a:p>
        </p:txBody>
      </p:sp>
      <p:grpSp>
        <p:nvGrpSpPr>
          <p:cNvPr id="1148" name="Google Shape;1148;p46"/>
          <p:cNvGrpSpPr/>
          <p:nvPr/>
        </p:nvGrpSpPr>
        <p:grpSpPr>
          <a:xfrm rot="-8363512">
            <a:off x="4620611" y="1313336"/>
            <a:ext cx="358038" cy="335930"/>
            <a:chOff x="2495301" y="1749451"/>
            <a:chExt cx="358028" cy="335921"/>
          </a:xfrm>
        </p:grpSpPr>
        <p:sp>
          <p:nvSpPr>
            <p:cNvPr id="1149" name="Google Shape;1149;p46"/>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46"/>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46"/>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46"/>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3" name="Google Shape;1153;p46"/>
          <p:cNvGrpSpPr/>
          <p:nvPr/>
        </p:nvGrpSpPr>
        <p:grpSpPr>
          <a:xfrm rot="3120626">
            <a:off x="4295923" y="1640677"/>
            <a:ext cx="358018" cy="335911"/>
            <a:chOff x="2495301" y="1749451"/>
            <a:chExt cx="358028" cy="335921"/>
          </a:xfrm>
        </p:grpSpPr>
        <p:sp>
          <p:nvSpPr>
            <p:cNvPr id="1154" name="Google Shape;1154;p46"/>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46"/>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46"/>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46"/>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8" name="Google Shape;1158;p46"/>
          <p:cNvGrpSpPr/>
          <p:nvPr/>
        </p:nvGrpSpPr>
        <p:grpSpPr>
          <a:xfrm rot="3120626">
            <a:off x="4718848" y="1764777"/>
            <a:ext cx="358018" cy="335911"/>
            <a:chOff x="2495301" y="1749451"/>
            <a:chExt cx="358028" cy="335921"/>
          </a:xfrm>
        </p:grpSpPr>
        <p:sp>
          <p:nvSpPr>
            <p:cNvPr id="1159" name="Google Shape;1159;p46"/>
            <p:cNvSpPr/>
            <p:nvPr/>
          </p:nvSpPr>
          <p:spPr>
            <a:xfrm>
              <a:off x="2649151" y="1749451"/>
              <a:ext cx="40770" cy="335921"/>
            </a:xfrm>
            <a:custGeom>
              <a:rect b="b" l="l" r="r" t="t"/>
              <a:pathLst>
                <a:path extrusionOk="0" h="221730" w="25927">
                  <a:moveTo>
                    <a:pt x="15192" y="221228"/>
                  </a:moveTo>
                  <a:cubicBezTo>
                    <a:pt x="2236" y="206688"/>
                    <a:pt x="-10068" y="70693"/>
                    <a:pt x="12396" y="1623"/>
                  </a:cubicBezTo>
                  <a:cubicBezTo>
                    <a:pt x="12666" y="896"/>
                    <a:pt x="13477" y="533"/>
                    <a:pt x="14195" y="803"/>
                  </a:cubicBezTo>
                  <a:cubicBezTo>
                    <a:pt x="14251" y="831"/>
                    <a:pt x="14307" y="850"/>
                    <a:pt x="14353" y="878"/>
                  </a:cubicBezTo>
                  <a:cubicBezTo>
                    <a:pt x="14736" y="989"/>
                    <a:pt x="15043" y="1260"/>
                    <a:pt x="15192" y="1623"/>
                  </a:cubicBezTo>
                  <a:cubicBezTo>
                    <a:pt x="33089" y="39560"/>
                    <a:pt x="24513" y="203891"/>
                    <a:pt x="17989" y="221135"/>
                  </a:cubicBezTo>
                  <a:cubicBezTo>
                    <a:pt x="17895" y="221918"/>
                    <a:pt x="17196" y="222496"/>
                    <a:pt x="16404" y="222440"/>
                  </a:cubicBezTo>
                  <a:cubicBezTo>
                    <a:pt x="15789" y="222328"/>
                    <a:pt x="15304" y="221844"/>
                    <a:pt x="15192" y="22122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46"/>
            <p:cNvSpPr/>
            <p:nvPr/>
          </p:nvSpPr>
          <p:spPr>
            <a:xfrm>
              <a:off x="2495301" y="1897668"/>
              <a:ext cx="348573" cy="39219"/>
            </a:xfrm>
            <a:custGeom>
              <a:rect b="b" l="l" r="r" t="t"/>
              <a:pathLst>
                <a:path extrusionOk="0" h="25887" w="221668">
                  <a:moveTo>
                    <a:pt x="220389" y="11393"/>
                  </a:moveTo>
                  <a:cubicBezTo>
                    <a:pt x="205941" y="24349"/>
                    <a:pt x="69853" y="36560"/>
                    <a:pt x="877" y="14189"/>
                  </a:cubicBezTo>
                  <a:cubicBezTo>
                    <a:pt x="122" y="13816"/>
                    <a:pt x="-242" y="12940"/>
                    <a:pt x="38" y="12138"/>
                  </a:cubicBezTo>
                  <a:cubicBezTo>
                    <a:pt x="224" y="11803"/>
                    <a:pt x="522" y="11542"/>
                    <a:pt x="877" y="11393"/>
                  </a:cubicBezTo>
                  <a:cubicBezTo>
                    <a:pt x="38813" y="-6504"/>
                    <a:pt x="203144" y="2072"/>
                    <a:pt x="220389" y="8596"/>
                  </a:cubicBezTo>
                  <a:cubicBezTo>
                    <a:pt x="221153" y="8690"/>
                    <a:pt x="221703" y="9389"/>
                    <a:pt x="221600" y="10153"/>
                  </a:cubicBezTo>
                  <a:cubicBezTo>
                    <a:pt x="221600" y="10162"/>
                    <a:pt x="221600" y="10172"/>
                    <a:pt x="221600" y="10181"/>
                  </a:cubicBezTo>
                  <a:cubicBezTo>
                    <a:pt x="221554" y="10833"/>
                    <a:pt x="221041" y="11346"/>
                    <a:pt x="220389" y="113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46"/>
            <p:cNvSpPr/>
            <p:nvPr/>
          </p:nvSpPr>
          <p:spPr>
            <a:xfrm>
              <a:off x="2547034" y="1782360"/>
              <a:ext cx="244967" cy="241880"/>
            </a:xfrm>
            <a:custGeom>
              <a:rect b="b" l="l" r="r" t="t"/>
              <a:pathLst>
                <a:path extrusionOk="0" h="159657" w="155782">
                  <a:moveTo>
                    <a:pt x="297" y="158015"/>
                  </a:moveTo>
                  <a:cubicBezTo>
                    <a:pt x="1416" y="138627"/>
                    <a:pt x="88941" y="33765"/>
                    <a:pt x="153629" y="861"/>
                  </a:cubicBezTo>
                  <a:cubicBezTo>
                    <a:pt x="154319" y="516"/>
                    <a:pt x="155158" y="796"/>
                    <a:pt x="155503" y="1495"/>
                  </a:cubicBezTo>
                  <a:cubicBezTo>
                    <a:pt x="155540" y="1560"/>
                    <a:pt x="155568" y="1626"/>
                    <a:pt x="155587" y="1700"/>
                  </a:cubicBezTo>
                  <a:cubicBezTo>
                    <a:pt x="155773" y="2054"/>
                    <a:pt x="155773" y="2464"/>
                    <a:pt x="155587" y="2819"/>
                  </a:cubicBezTo>
                  <a:cubicBezTo>
                    <a:pt x="141419" y="42247"/>
                    <a:pt x="19126" y="151956"/>
                    <a:pt x="2348" y="159972"/>
                  </a:cubicBezTo>
                  <a:cubicBezTo>
                    <a:pt x="1807" y="160504"/>
                    <a:pt x="931" y="160504"/>
                    <a:pt x="390" y="159972"/>
                  </a:cubicBezTo>
                  <a:cubicBezTo>
                    <a:pt x="-169" y="159450"/>
                    <a:pt x="-206" y="158584"/>
                    <a:pt x="297" y="1580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46"/>
            <p:cNvSpPr/>
            <p:nvPr/>
          </p:nvSpPr>
          <p:spPr>
            <a:xfrm>
              <a:off x="2544190" y="1785399"/>
              <a:ext cx="309139" cy="291821"/>
            </a:xfrm>
            <a:custGeom>
              <a:rect b="b" l="l" r="r" t="t"/>
              <a:pathLst>
                <a:path extrusionOk="0" h="192621" w="196591">
                  <a:moveTo>
                    <a:pt x="194122" y="192920"/>
                  </a:moveTo>
                  <a:cubicBezTo>
                    <a:pt x="172218" y="189471"/>
                    <a:pt x="44984" y="79109"/>
                    <a:pt x="150" y="2956"/>
                  </a:cubicBezTo>
                  <a:cubicBezTo>
                    <a:pt x="-269" y="2247"/>
                    <a:pt x="-27" y="1334"/>
                    <a:pt x="681" y="914"/>
                  </a:cubicBezTo>
                  <a:cubicBezTo>
                    <a:pt x="747" y="877"/>
                    <a:pt x="821" y="840"/>
                    <a:pt x="896" y="812"/>
                  </a:cubicBezTo>
                  <a:cubicBezTo>
                    <a:pt x="1287" y="681"/>
                    <a:pt x="1716" y="681"/>
                    <a:pt x="2108" y="812"/>
                  </a:cubicBezTo>
                  <a:cubicBezTo>
                    <a:pt x="47967" y="21411"/>
                    <a:pt x="185547" y="171201"/>
                    <a:pt x="196080" y="190869"/>
                  </a:cubicBezTo>
                  <a:cubicBezTo>
                    <a:pt x="196676" y="191437"/>
                    <a:pt x="196686" y="192388"/>
                    <a:pt x="196117" y="192976"/>
                  </a:cubicBezTo>
                  <a:cubicBezTo>
                    <a:pt x="196108" y="192994"/>
                    <a:pt x="196089" y="193003"/>
                    <a:pt x="196080" y="193013"/>
                  </a:cubicBezTo>
                  <a:cubicBezTo>
                    <a:pt x="195492" y="193479"/>
                    <a:pt x="194663" y="193432"/>
                    <a:pt x="194122" y="1929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graphicFrame>
        <p:nvGraphicFramePr>
          <p:cNvPr id="1167" name="Google Shape;1167;p47"/>
          <p:cNvGraphicFramePr/>
          <p:nvPr/>
        </p:nvGraphicFramePr>
        <p:xfrm>
          <a:off x="960488" y="1813788"/>
          <a:ext cx="3000000" cy="3000000"/>
        </p:xfrm>
        <a:graphic>
          <a:graphicData uri="http://schemas.openxmlformats.org/drawingml/2006/table">
            <a:tbl>
              <a:tblPr>
                <a:noFill/>
                <a:tableStyleId>{A867C3FC-1070-4B99-B7D6-CABB22F47FB9}</a:tableStyleId>
              </a:tblPr>
              <a:tblGrid>
                <a:gridCol w="382850"/>
                <a:gridCol w="382850"/>
                <a:gridCol w="382850"/>
                <a:gridCol w="382850"/>
                <a:gridCol w="382850"/>
                <a:gridCol w="382850"/>
                <a:gridCol w="382850"/>
              </a:tblGrid>
              <a:tr h="229275">
                <a:tc>
                  <a:txBody>
                    <a:bodyPr/>
                    <a:lstStyle/>
                    <a:p>
                      <a:pPr indent="0" lvl="0" marL="0" rtl="0" algn="ctr">
                        <a:spcBef>
                          <a:spcPts val="0"/>
                        </a:spcBef>
                        <a:spcAft>
                          <a:spcPts val="0"/>
                        </a:spcAft>
                        <a:buNone/>
                      </a:pPr>
                      <a:r>
                        <a:rPr b="1" lang="en" sz="1200">
                          <a:latin typeface="Dekko"/>
                          <a:ea typeface="Dekko"/>
                          <a:cs typeface="Dekko"/>
                          <a:sym typeface="Dekko"/>
                        </a:rPr>
                        <a:t>M</a:t>
                      </a:r>
                      <a:endParaRPr b="1" sz="1200">
                        <a:solidFill>
                          <a:srgbClr val="000000"/>
                        </a:solidFill>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000000"/>
                          </a:solidFill>
                          <a:latin typeface="Dekko"/>
                          <a:ea typeface="Dekko"/>
                          <a:cs typeface="Dekko"/>
                          <a:sym typeface="Dekko"/>
                        </a:rPr>
                        <a:t>T</a:t>
                      </a:r>
                      <a:endParaRPr b="1" sz="1200">
                        <a:solidFill>
                          <a:srgbClr val="000000"/>
                        </a:solidFill>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000000"/>
                          </a:solidFill>
                          <a:latin typeface="Dekko"/>
                          <a:ea typeface="Dekko"/>
                          <a:cs typeface="Dekko"/>
                          <a:sym typeface="Dekko"/>
                        </a:rPr>
                        <a:t>W</a:t>
                      </a:r>
                      <a:endParaRPr b="1" sz="1200">
                        <a:solidFill>
                          <a:srgbClr val="000000"/>
                        </a:solidFill>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000000"/>
                          </a:solidFill>
                          <a:latin typeface="Dekko"/>
                          <a:ea typeface="Dekko"/>
                          <a:cs typeface="Dekko"/>
                          <a:sym typeface="Dekko"/>
                        </a:rPr>
                        <a:t>T</a:t>
                      </a:r>
                      <a:endParaRPr b="1" sz="1200">
                        <a:solidFill>
                          <a:srgbClr val="000000"/>
                        </a:solidFill>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000000"/>
                          </a:solidFill>
                          <a:latin typeface="Dekko"/>
                          <a:ea typeface="Dekko"/>
                          <a:cs typeface="Dekko"/>
                          <a:sym typeface="Dekko"/>
                        </a:rPr>
                        <a:t>F</a:t>
                      </a:r>
                      <a:endParaRPr b="1" sz="1200">
                        <a:solidFill>
                          <a:srgbClr val="000000"/>
                        </a:solidFill>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000000"/>
                          </a:solidFill>
                          <a:latin typeface="Dekko"/>
                          <a:ea typeface="Dekko"/>
                          <a:cs typeface="Dekko"/>
                          <a:sym typeface="Dekko"/>
                        </a:rPr>
                        <a:t>S</a:t>
                      </a:r>
                      <a:endParaRPr b="1" sz="1200">
                        <a:solidFill>
                          <a:srgbClr val="000000"/>
                        </a:solidFill>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000000"/>
                          </a:solidFill>
                          <a:latin typeface="Dekko"/>
                          <a:ea typeface="Dekko"/>
                          <a:cs typeface="Dekko"/>
                          <a:sym typeface="Dekko"/>
                        </a:rPr>
                        <a:t>S</a:t>
                      </a:r>
                      <a:endParaRPr b="1" sz="1200">
                        <a:solidFill>
                          <a:srgbClr val="000000"/>
                        </a:solidFill>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09550">
                <a:tc>
                  <a:txBody>
                    <a:bodyPr/>
                    <a:lstStyle/>
                    <a:p>
                      <a:pPr indent="0" lvl="0" marL="0" rtl="0" algn="ctr">
                        <a:spcBef>
                          <a:spcPts val="0"/>
                        </a:spcBef>
                        <a:spcAft>
                          <a:spcPts val="0"/>
                        </a:spcAft>
                        <a:buNone/>
                      </a:pPr>
                      <a:r>
                        <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2</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3</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4</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5</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09550">
                <a:tc>
                  <a:txBody>
                    <a:bodyPr/>
                    <a:lstStyle/>
                    <a:p>
                      <a:pPr indent="0" lvl="0" marL="0" rtl="0" algn="ctr">
                        <a:spcBef>
                          <a:spcPts val="0"/>
                        </a:spcBef>
                        <a:spcAft>
                          <a:spcPts val="0"/>
                        </a:spcAft>
                        <a:buNone/>
                      </a:pPr>
                      <a:r>
                        <a:rPr lang="en" sz="1000">
                          <a:latin typeface="Dekko"/>
                          <a:ea typeface="Dekko"/>
                          <a:cs typeface="Dekko"/>
                          <a:sym typeface="Dekko"/>
                        </a:rPr>
                        <a:t>6</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7</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8</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9</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10</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11</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12</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09550">
                <a:tc>
                  <a:txBody>
                    <a:bodyPr/>
                    <a:lstStyle/>
                    <a:p>
                      <a:pPr indent="0" lvl="0" marL="0" rtl="0" algn="ctr">
                        <a:spcBef>
                          <a:spcPts val="0"/>
                        </a:spcBef>
                        <a:spcAft>
                          <a:spcPts val="0"/>
                        </a:spcAft>
                        <a:buNone/>
                      </a:pPr>
                      <a:r>
                        <a:rPr lang="en" sz="1000">
                          <a:latin typeface="Dekko"/>
                          <a:ea typeface="Dekko"/>
                          <a:cs typeface="Dekko"/>
                          <a:sym typeface="Dekko"/>
                        </a:rPr>
                        <a:t>13</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14</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15</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16</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17</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18</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19</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09550">
                <a:tc>
                  <a:txBody>
                    <a:bodyPr/>
                    <a:lstStyle/>
                    <a:p>
                      <a:pPr indent="0" lvl="0" marL="0" rtl="0" algn="ctr">
                        <a:spcBef>
                          <a:spcPts val="0"/>
                        </a:spcBef>
                        <a:spcAft>
                          <a:spcPts val="0"/>
                        </a:spcAft>
                        <a:buNone/>
                      </a:pPr>
                      <a:r>
                        <a:rPr lang="en" sz="1000">
                          <a:latin typeface="Dekko"/>
                          <a:ea typeface="Dekko"/>
                          <a:cs typeface="Dekko"/>
                          <a:sym typeface="Dekko"/>
                        </a:rPr>
                        <a:t>20</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21</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22</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23</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24</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25</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26</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09550">
                <a:tc>
                  <a:txBody>
                    <a:bodyPr/>
                    <a:lstStyle/>
                    <a:p>
                      <a:pPr indent="0" lvl="0" marL="0" rtl="0" algn="ctr">
                        <a:spcBef>
                          <a:spcPts val="0"/>
                        </a:spcBef>
                        <a:spcAft>
                          <a:spcPts val="0"/>
                        </a:spcAft>
                        <a:buNone/>
                      </a:pPr>
                      <a:r>
                        <a:rPr lang="en" sz="1000">
                          <a:latin typeface="Dekko"/>
                          <a:ea typeface="Dekko"/>
                          <a:cs typeface="Dekko"/>
                          <a:sym typeface="Dekko"/>
                        </a:rPr>
                        <a:t>27</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28</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29</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30</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Dekko"/>
                          <a:ea typeface="Dekko"/>
                          <a:cs typeface="Dekko"/>
                          <a:sym typeface="Dekko"/>
                        </a:rPr>
                        <a:t>31</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000">
                        <a:latin typeface="Dekko"/>
                        <a:ea typeface="Dekko"/>
                        <a:cs typeface="Dekko"/>
                        <a:sym typeface="Dekk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168" name="Google Shape;1168;p47"/>
          <p:cNvPicPr preferRelativeResize="0"/>
          <p:nvPr/>
        </p:nvPicPr>
        <p:blipFill>
          <a:blip r:embed="rId3">
            <a:alphaModFix/>
          </a:blip>
          <a:stretch>
            <a:fillRect/>
          </a:stretch>
        </p:blipFill>
        <p:spPr>
          <a:xfrm>
            <a:off x="475100" y="-73425"/>
            <a:ext cx="1917950" cy="1917950"/>
          </a:xfrm>
          <a:prstGeom prst="rect">
            <a:avLst/>
          </a:prstGeom>
          <a:noFill/>
          <a:ln>
            <a:noFill/>
          </a:ln>
        </p:spPr>
      </p:pic>
      <p:sp>
        <p:nvSpPr>
          <p:cNvPr id="1169" name="Google Shape;1169;p47"/>
          <p:cNvSpPr txBox="1"/>
          <p:nvPr>
            <p:ph type="title"/>
          </p:nvPr>
        </p:nvSpPr>
        <p:spPr>
          <a:xfrm>
            <a:off x="248550" y="244825"/>
            <a:ext cx="117111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Today is Monday November 8th.</a:t>
            </a:r>
            <a:endParaRPr/>
          </a:p>
        </p:txBody>
      </p:sp>
      <p:sp>
        <p:nvSpPr>
          <p:cNvPr id="1170" name="Google Shape;1170;p47"/>
          <p:cNvSpPr/>
          <p:nvPr/>
        </p:nvSpPr>
        <p:spPr>
          <a:xfrm>
            <a:off x="960500" y="2542446"/>
            <a:ext cx="307768" cy="305689"/>
          </a:xfrm>
          <a:custGeom>
            <a:rect b="b" l="l" r="r" t="t"/>
            <a:pathLst>
              <a:path extrusionOk="0" h="287032" w="340075">
                <a:moveTo>
                  <a:pt x="1492" y="164986"/>
                </a:moveTo>
                <a:cubicBezTo>
                  <a:pt x="-8948" y="99738"/>
                  <a:pt x="35048" y="41015"/>
                  <a:pt x="84356" y="15848"/>
                </a:cubicBezTo>
                <a:cubicBezTo>
                  <a:pt x="155663" y="-20597"/>
                  <a:pt x="227342" y="18458"/>
                  <a:pt x="252882" y="32347"/>
                </a:cubicBezTo>
                <a:cubicBezTo>
                  <a:pt x="280286" y="47353"/>
                  <a:pt x="328942" y="73825"/>
                  <a:pt x="338450" y="126303"/>
                </a:cubicBezTo>
                <a:cubicBezTo>
                  <a:pt x="349355" y="186517"/>
                  <a:pt x="300140" y="233962"/>
                  <a:pt x="291844" y="242258"/>
                </a:cubicBezTo>
                <a:cubicBezTo>
                  <a:pt x="245239" y="286999"/>
                  <a:pt x="177567" y="296134"/>
                  <a:pt x="123319" y="280940"/>
                </a:cubicBezTo>
                <a:cubicBezTo>
                  <a:pt x="105888" y="276093"/>
                  <a:pt x="14821" y="247850"/>
                  <a:pt x="1492" y="164986"/>
                </a:cubicBezTo>
                <a:close/>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171" name="Google Shape;1171;p47"/>
          <p:cNvSpPr txBox="1"/>
          <p:nvPr>
            <p:ph idx="4294967295" type="body"/>
          </p:nvPr>
        </p:nvSpPr>
        <p:spPr>
          <a:xfrm>
            <a:off x="1450725" y="1296188"/>
            <a:ext cx="1699500" cy="4707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b="0" lang="en" sz="2200">
                <a:latin typeface="Chewy"/>
                <a:ea typeface="Chewy"/>
                <a:cs typeface="Chewy"/>
                <a:sym typeface="Chewy"/>
              </a:rPr>
              <a:t>December	</a:t>
            </a:r>
            <a:endParaRPr b="0" sz="2200">
              <a:latin typeface="Chewy"/>
              <a:ea typeface="Chewy"/>
              <a:cs typeface="Chewy"/>
              <a:sym typeface="Chewy"/>
            </a:endParaRPr>
          </a:p>
        </p:txBody>
      </p:sp>
      <p:sp>
        <p:nvSpPr>
          <p:cNvPr id="1172" name="Google Shape;1172;p47"/>
          <p:cNvSpPr txBox="1"/>
          <p:nvPr>
            <p:ph idx="4294967295" type="body"/>
          </p:nvPr>
        </p:nvSpPr>
        <p:spPr>
          <a:xfrm>
            <a:off x="9022000" y="1296188"/>
            <a:ext cx="1699500" cy="4707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b="0" lang="en" sz="2200">
                <a:latin typeface="Chewy"/>
                <a:ea typeface="Chewy"/>
                <a:cs typeface="Chewy"/>
                <a:sym typeface="Chewy"/>
              </a:rPr>
              <a:t>Check List</a:t>
            </a:r>
            <a:endParaRPr b="0" sz="2200">
              <a:latin typeface="Chewy"/>
              <a:ea typeface="Chewy"/>
              <a:cs typeface="Chewy"/>
              <a:sym typeface="Chewy"/>
            </a:endParaRPr>
          </a:p>
        </p:txBody>
      </p:sp>
      <p:sp>
        <p:nvSpPr>
          <p:cNvPr id="1173" name="Google Shape;1173;p47"/>
          <p:cNvSpPr txBox="1"/>
          <p:nvPr>
            <p:ph idx="4294967295" type="body"/>
          </p:nvPr>
        </p:nvSpPr>
        <p:spPr>
          <a:xfrm>
            <a:off x="4758950" y="1296200"/>
            <a:ext cx="2323200" cy="4707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b="0" lang="en" sz="2200">
                <a:latin typeface="Chewy"/>
                <a:ea typeface="Chewy"/>
                <a:cs typeface="Chewy"/>
                <a:sym typeface="Chewy"/>
              </a:rPr>
              <a:t>Announcements</a:t>
            </a:r>
            <a:endParaRPr b="0" sz="2200">
              <a:latin typeface="Chewy"/>
              <a:ea typeface="Chewy"/>
              <a:cs typeface="Chewy"/>
              <a:sym typeface="Chewy"/>
            </a:endParaRPr>
          </a:p>
        </p:txBody>
      </p:sp>
      <p:sp>
        <p:nvSpPr>
          <p:cNvPr id="1174" name="Google Shape;1174;p47"/>
          <p:cNvSpPr txBox="1"/>
          <p:nvPr>
            <p:ph idx="4294967295" type="body"/>
          </p:nvPr>
        </p:nvSpPr>
        <p:spPr>
          <a:xfrm>
            <a:off x="1095700" y="4236000"/>
            <a:ext cx="2323200" cy="4707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b="0" lang="en" sz="2200">
                <a:latin typeface="Chewy"/>
                <a:ea typeface="Chewy"/>
                <a:cs typeface="Chewy"/>
                <a:sym typeface="Chewy"/>
              </a:rPr>
              <a:t>Would you rather...</a:t>
            </a:r>
            <a:endParaRPr b="0" sz="2200">
              <a:latin typeface="Chewy"/>
              <a:ea typeface="Chewy"/>
              <a:cs typeface="Chewy"/>
              <a:sym typeface="Chewy"/>
            </a:endParaRPr>
          </a:p>
        </p:txBody>
      </p:sp>
      <p:sp>
        <p:nvSpPr>
          <p:cNvPr id="1175" name="Google Shape;1175;p47"/>
          <p:cNvSpPr txBox="1"/>
          <p:nvPr>
            <p:ph idx="4294967295" type="body"/>
          </p:nvPr>
        </p:nvSpPr>
        <p:spPr>
          <a:xfrm>
            <a:off x="8844650" y="2624100"/>
            <a:ext cx="2551500" cy="27069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lang="en" sz="1600"/>
              <a:t>Something here.</a:t>
            </a:r>
            <a:endParaRPr sz="1600"/>
          </a:p>
          <a:p>
            <a:pPr indent="0" lvl="0" marL="0" rtl="0" algn="l">
              <a:lnSpc>
                <a:spcPct val="100000"/>
              </a:lnSpc>
              <a:spcBef>
                <a:spcPts val="1000"/>
              </a:spcBef>
              <a:spcAft>
                <a:spcPts val="0"/>
              </a:spcAft>
              <a:buNone/>
            </a:pPr>
            <a:r>
              <a:rPr lang="en" sz="1600"/>
              <a:t>Something else here</a:t>
            </a:r>
            <a:endParaRPr sz="1600"/>
          </a:p>
          <a:p>
            <a:pPr indent="0" lvl="0" marL="0" rtl="0" algn="l">
              <a:lnSpc>
                <a:spcPct val="100000"/>
              </a:lnSpc>
              <a:spcBef>
                <a:spcPts val="1000"/>
              </a:spcBef>
              <a:spcAft>
                <a:spcPts val="0"/>
              </a:spcAft>
              <a:buNone/>
            </a:pPr>
            <a:r>
              <a:rPr lang="en" sz="1600"/>
              <a:t>And a third thing here.</a:t>
            </a:r>
            <a:endParaRPr sz="1600"/>
          </a:p>
          <a:p>
            <a:pPr indent="0" lvl="0" marL="0" rtl="0" algn="l">
              <a:lnSpc>
                <a:spcPct val="100000"/>
              </a:lnSpc>
              <a:spcBef>
                <a:spcPts val="1000"/>
              </a:spcBef>
              <a:spcAft>
                <a:spcPts val="0"/>
              </a:spcAft>
              <a:buNone/>
            </a:pPr>
            <a:r>
              <a:rPr lang="en" sz="1600"/>
              <a:t>Duplicate the check mark. </a:t>
            </a:r>
            <a:endParaRPr sz="1600"/>
          </a:p>
          <a:p>
            <a:pPr indent="0" lvl="0" marL="0" rtl="0" algn="l">
              <a:lnSpc>
                <a:spcPct val="100000"/>
              </a:lnSpc>
              <a:spcBef>
                <a:spcPts val="1000"/>
              </a:spcBef>
              <a:spcAft>
                <a:spcPts val="1000"/>
              </a:spcAft>
              <a:buNone/>
            </a:pPr>
            <a:r>
              <a:rPr lang="en" sz="1600"/>
              <a:t>And the check boxes.</a:t>
            </a:r>
            <a:endParaRPr sz="1600"/>
          </a:p>
        </p:txBody>
      </p:sp>
      <p:sp>
        <p:nvSpPr>
          <p:cNvPr id="1176" name="Google Shape;1176;p47"/>
          <p:cNvSpPr/>
          <p:nvPr/>
        </p:nvSpPr>
        <p:spPr>
          <a:xfrm>
            <a:off x="8567897" y="2700293"/>
            <a:ext cx="288900" cy="288900"/>
          </a:xfrm>
          <a:prstGeom prst="frame">
            <a:avLst>
              <a:gd fmla="val 12269" name="adj1"/>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47"/>
          <p:cNvSpPr/>
          <p:nvPr/>
        </p:nvSpPr>
        <p:spPr>
          <a:xfrm>
            <a:off x="8567897" y="3089314"/>
            <a:ext cx="288900" cy="288900"/>
          </a:xfrm>
          <a:prstGeom prst="frame">
            <a:avLst>
              <a:gd fmla="val 12269" name="adj1"/>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47"/>
          <p:cNvSpPr/>
          <p:nvPr/>
        </p:nvSpPr>
        <p:spPr>
          <a:xfrm>
            <a:off x="8567897" y="3478335"/>
            <a:ext cx="288900" cy="288900"/>
          </a:xfrm>
          <a:prstGeom prst="frame">
            <a:avLst>
              <a:gd fmla="val 12269" name="adj1"/>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47"/>
          <p:cNvSpPr/>
          <p:nvPr/>
        </p:nvSpPr>
        <p:spPr>
          <a:xfrm>
            <a:off x="8567897" y="3867356"/>
            <a:ext cx="288900" cy="288900"/>
          </a:xfrm>
          <a:prstGeom prst="frame">
            <a:avLst>
              <a:gd fmla="val 12269" name="adj1"/>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47"/>
          <p:cNvSpPr/>
          <p:nvPr/>
        </p:nvSpPr>
        <p:spPr>
          <a:xfrm>
            <a:off x="8567897" y="4492998"/>
            <a:ext cx="288900" cy="288900"/>
          </a:xfrm>
          <a:prstGeom prst="frame">
            <a:avLst>
              <a:gd fmla="val 12269" name="adj1"/>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47"/>
          <p:cNvSpPr/>
          <p:nvPr/>
        </p:nvSpPr>
        <p:spPr>
          <a:xfrm>
            <a:off x="8580491" y="261659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47"/>
          <p:cNvSpPr/>
          <p:nvPr/>
        </p:nvSpPr>
        <p:spPr>
          <a:xfrm>
            <a:off x="8576391" y="300672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1183" name="Google Shape;1183;p47"/>
          <p:cNvPicPr preferRelativeResize="0"/>
          <p:nvPr/>
        </p:nvPicPr>
        <p:blipFill rotWithShape="1">
          <a:blip r:embed="rId4">
            <a:alphaModFix/>
          </a:blip>
          <a:srcRect b="11994" l="26146" r="26980" t="11994"/>
          <a:stretch/>
        </p:blipFill>
        <p:spPr>
          <a:xfrm>
            <a:off x="1059200" y="5132900"/>
            <a:ext cx="1148700" cy="1096200"/>
          </a:xfrm>
          <a:prstGeom prst="ellipse">
            <a:avLst/>
          </a:prstGeom>
          <a:noFill/>
          <a:ln>
            <a:noFill/>
          </a:ln>
        </p:spPr>
      </p:pic>
      <p:pic>
        <p:nvPicPr>
          <p:cNvPr id="1184" name="Google Shape;1184;p47"/>
          <p:cNvPicPr preferRelativeResize="0"/>
          <p:nvPr/>
        </p:nvPicPr>
        <p:blipFill rotWithShape="1">
          <a:blip r:embed="rId4">
            <a:alphaModFix/>
          </a:blip>
          <a:srcRect b="11994" l="26146" r="26980" t="11994"/>
          <a:stretch/>
        </p:blipFill>
        <p:spPr>
          <a:xfrm>
            <a:off x="2393050" y="5132900"/>
            <a:ext cx="1148700" cy="1096200"/>
          </a:xfrm>
          <a:prstGeom prst="ellipse">
            <a:avLst/>
          </a:prstGeom>
          <a:noFill/>
          <a:ln>
            <a:noFill/>
          </a:ln>
        </p:spPr>
      </p:pic>
      <p:sp>
        <p:nvSpPr>
          <p:cNvPr id="1185" name="Google Shape;1185;p47"/>
          <p:cNvSpPr txBox="1"/>
          <p:nvPr>
            <p:ph idx="4294967295" type="body"/>
          </p:nvPr>
        </p:nvSpPr>
        <p:spPr>
          <a:xfrm>
            <a:off x="4610675" y="2404200"/>
            <a:ext cx="2612700" cy="2049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600"/>
              <a:t>Lorem ipsum dolor sit amet, consectetuer adipiscing elit. </a:t>
            </a:r>
            <a:endParaRPr sz="1600"/>
          </a:p>
          <a:p>
            <a:pPr indent="0" lvl="0" marL="0" rtl="0" algn="l">
              <a:spcBef>
                <a:spcPts val="2100"/>
              </a:spcBef>
              <a:spcAft>
                <a:spcPts val="2100"/>
              </a:spcAft>
              <a:buNone/>
            </a:pPr>
            <a:r>
              <a:rPr lang="en" sz="1600"/>
              <a:t>Aenean commodo ligula eget dolor. Aenean massa.</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48"/>
          <p:cNvSpPr txBox="1"/>
          <p:nvPr>
            <p:ph idx="4294967295" type="title"/>
          </p:nvPr>
        </p:nvSpPr>
        <p:spPr>
          <a:xfrm>
            <a:off x="2331725" y="352575"/>
            <a:ext cx="7562100" cy="854400"/>
          </a:xfrm>
          <a:prstGeom prst="rect">
            <a:avLst/>
          </a:prstGeom>
          <a:effectLst>
            <a:outerShdw rotWithShape="0" algn="bl" dist="19050">
              <a:schemeClr val="lt1"/>
            </a:outerShdw>
          </a:effectLst>
        </p:spPr>
        <p:txBody>
          <a:bodyPr anchorCtr="0" anchor="t" bIns="121900" lIns="121900" spcFirstLastPara="1" rIns="121900" wrap="square" tIns="121900">
            <a:noAutofit/>
          </a:bodyPr>
          <a:lstStyle/>
          <a:p>
            <a:pPr indent="0" lvl="0" marL="0" rtl="0" algn="ctr">
              <a:spcBef>
                <a:spcPts val="0"/>
              </a:spcBef>
              <a:spcAft>
                <a:spcPts val="0"/>
              </a:spcAft>
              <a:buNone/>
            </a:pPr>
            <a:r>
              <a:rPr lang="en"/>
              <a:t>Certificate of Completion</a:t>
            </a:r>
            <a:endParaRPr/>
          </a:p>
        </p:txBody>
      </p:sp>
      <p:sp>
        <p:nvSpPr>
          <p:cNvPr id="1191" name="Google Shape;1191;p48"/>
          <p:cNvSpPr txBox="1"/>
          <p:nvPr>
            <p:ph idx="4294967295" type="subTitle"/>
          </p:nvPr>
        </p:nvSpPr>
        <p:spPr>
          <a:xfrm>
            <a:off x="565625" y="2087400"/>
            <a:ext cx="11060700" cy="8844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6000"/>
              <a:t>Anna Smith.</a:t>
            </a:r>
            <a:endParaRPr sz="6000"/>
          </a:p>
        </p:txBody>
      </p:sp>
      <p:sp>
        <p:nvSpPr>
          <p:cNvPr id="1192" name="Google Shape;1192;p48"/>
          <p:cNvSpPr txBox="1"/>
          <p:nvPr/>
        </p:nvSpPr>
        <p:spPr>
          <a:xfrm>
            <a:off x="1184100" y="3193950"/>
            <a:ext cx="98238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171717"/>
                </a:solidFill>
                <a:latin typeface="Happy Monkey"/>
                <a:ea typeface="Happy Monkey"/>
                <a:cs typeface="Happy Monkey"/>
                <a:sym typeface="Happy Monkey"/>
              </a:rPr>
              <a:t>You have successfully completed:</a:t>
            </a:r>
            <a:endParaRPr sz="1500">
              <a:solidFill>
                <a:srgbClr val="171717"/>
              </a:solidFill>
              <a:latin typeface="Happy Monkey"/>
              <a:ea typeface="Happy Monkey"/>
              <a:cs typeface="Happy Monkey"/>
              <a:sym typeface="Happy Monkey"/>
            </a:endParaRPr>
          </a:p>
        </p:txBody>
      </p:sp>
      <p:sp>
        <p:nvSpPr>
          <p:cNvPr id="1193" name="Google Shape;1193;p48"/>
          <p:cNvSpPr txBox="1"/>
          <p:nvPr/>
        </p:nvSpPr>
        <p:spPr>
          <a:xfrm>
            <a:off x="1318800" y="3824200"/>
            <a:ext cx="9823800" cy="40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100">
                <a:solidFill>
                  <a:schemeClr val="dk1"/>
                </a:solidFill>
                <a:latin typeface="Happy Monkey"/>
                <a:ea typeface="Happy Monkey"/>
                <a:cs typeface="Happy Monkey"/>
                <a:sym typeface="Happy Monkey"/>
              </a:rPr>
              <a:t>This course.</a:t>
            </a:r>
            <a:endParaRPr sz="100">
              <a:solidFill>
                <a:srgbClr val="171717"/>
              </a:solidFill>
              <a:latin typeface="Happy Monkey"/>
              <a:ea typeface="Happy Monkey"/>
              <a:cs typeface="Happy Monkey"/>
              <a:sym typeface="Happy Monkey"/>
            </a:endParaRPr>
          </a:p>
        </p:txBody>
      </p:sp>
      <p:sp>
        <p:nvSpPr>
          <p:cNvPr id="1194" name="Google Shape;1194;p48"/>
          <p:cNvSpPr txBox="1"/>
          <p:nvPr/>
        </p:nvSpPr>
        <p:spPr>
          <a:xfrm>
            <a:off x="1184100" y="4675125"/>
            <a:ext cx="98238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000">
                <a:solidFill>
                  <a:schemeClr val="accent5"/>
                </a:solidFill>
                <a:latin typeface="Happy Monkey"/>
                <a:ea typeface="Happy Monkey"/>
                <a:cs typeface="Happy Monkey"/>
                <a:sym typeface="Happy Monkey"/>
              </a:rPr>
              <a:t>Congratulations!</a:t>
            </a:r>
            <a:endParaRPr i="1" sz="2000">
              <a:solidFill>
                <a:schemeClr val="accent5"/>
              </a:solidFill>
              <a:latin typeface="Happy Monkey"/>
              <a:ea typeface="Happy Monkey"/>
              <a:cs typeface="Happy Monkey"/>
              <a:sym typeface="Happy Monkey"/>
            </a:endParaRPr>
          </a:p>
        </p:txBody>
      </p:sp>
      <p:cxnSp>
        <p:nvCxnSpPr>
          <p:cNvPr id="1195" name="Google Shape;1195;p48"/>
          <p:cNvCxnSpPr/>
          <p:nvPr/>
        </p:nvCxnSpPr>
        <p:spPr>
          <a:xfrm>
            <a:off x="1838425" y="3008725"/>
            <a:ext cx="8624400" cy="0"/>
          </a:xfrm>
          <a:prstGeom prst="straightConnector1">
            <a:avLst/>
          </a:prstGeom>
          <a:noFill/>
          <a:ln cap="flat" cmpd="sng" w="19050">
            <a:solidFill>
              <a:srgbClr val="434343"/>
            </a:solidFill>
            <a:prstDash val="solid"/>
            <a:round/>
            <a:headEnd len="med" w="med" type="none"/>
            <a:tailEnd len="med" w="med" type="none"/>
          </a:ln>
        </p:spPr>
      </p:cxnSp>
      <p:grpSp>
        <p:nvGrpSpPr>
          <p:cNvPr id="1196" name="Google Shape;1196;p48"/>
          <p:cNvGrpSpPr/>
          <p:nvPr/>
        </p:nvGrpSpPr>
        <p:grpSpPr>
          <a:xfrm rot="-4121089">
            <a:off x="3789627" y="3285865"/>
            <a:ext cx="358152" cy="1075921"/>
            <a:chOff x="5847863" y="4281335"/>
            <a:chExt cx="358150" cy="1075915"/>
          </a:xfrm>
        </p:grpSpPr>
        <p:sp>
          <p:nvSpPr>
            <p:cNvPr id="1197" name="Google Shape;1197;p48"/>
            <p:cNvSpPr/>
            <p:nvPr/>
          </p:nvSpPr>
          <p:spPr>
            <a:xfrm>
              <a:off x="5888440" y="4281335"/>
              <a:ext cx="317573" cy="1046246"/>
            </a:xfrm>
            <a:custGeom>
              <a:rect b="b" l="l" r="r" t="t"/>
              <a:pathLst>
                <a:path extrusionOk="0" h="391486" w="11883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48"/>
            <p:cNvSpPr/>
            <p:nvPr/>
          </p:nvSpPr>
          <p:spPr>
            <a:xfrm>
              <a:off x="5847863" y="5204549"/>
              <a:ext cx="145229" cy="152701"/>
            </a:xfrm>
            <a:custGeom>
              <a:rect b="b" l="l" r="r" t="t"/>
              <a:pathLst>
                <a:path extrusionOk="0" h="57138" w="54342">
                  <a:moveTo>
                    <a:pt x="7960" y="23178"/>
                  </a:moveTo>
                  <a:lnTo>
                    <a:pt x="-56" y="17212"/>
                  </a:lnTo>
                  <a:lnTo>
                    <a:pt x="54286" y="57852"/>
                  </a:lnTo>
                  <a:lnTo>
                    <a:pt x="52608" y="714"/>
                  </a:ln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49"/>
          <p:cNvSpPr txBox="1"/>
          <p:nvPr>
            <p:ph type="title"/>
          </p:nvPr>
        </p:nvSpPr>
        <p:spPr>
          <a:xfrm>
            <a:off x="415650" y="344902"/>
            <a:ext cx="11360700" cy="867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5000"/>
              <a:t>Editable Icons</a:t>
            </a:r>
            <a:endParaRPr sz="5000"/>
          </a:p>
        </p:txBody>
      </p:sp>
      <p:grpSp>
        <p:nvGrpSpPr>
          <p:cNvPr id="1204" name="Google Shape;1204;p49"/>
          <p:cNvGrpSpPr/>
          <p:nvPr/>
        </p:nvGrpSpPr>
        <p:grpSpPr>
          <a:xfrm>
            <a:off x="3570764" y="1773752"/>
            <a:ext cx="405160" cy="253589"/>
            <a:chOff x="4797800" y="1994125"/>
            <a:chExt cx="306475" cy="186025"/>
          </a:xfrm>
        </p:grpSpPr>
        <p:sp>
          <p:nvSpPr>
            <p:cNvPr id="1205" name="Google Shape;1205;p49"/>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6" name="Google Shape;1206;p49"/>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07" name="Google Shape;1207;p49"/>
          <p:cNvSpPr/>
          <p:nvPr/>
        </p:nvSpPr>
        <p:spPr>
          <a:xfrm>
            <a:off x="3013572" y="178965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8" name="Google Shape;1208;p49"/>
          <p:cNvSpPr/>
          <p:nvPr/>
        </p:nvSpPr>
        <p:spPr>
          <a:xfrm>
            <a:off x="2598483" y="1706244"/>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9" name="Google Shape;1209;p49"/>
          <p:cNvSpPr/>
          <p:nvPr/>
        </p:nvSpPr>
        <p:spPr>
          <a:xfrm>
            <a:off x="4125519" y="1774124"/>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0" name="Google Shape;1210;p49"/>
          <p:cNvSpPr/>
          <p:nvPr/>
        </p:nvSpPr>
        <p:spPr>
          <a:xfrm>
            <a:off x="4629024" y="1731262"/>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1" name="Google Shape;1211;p49"/>
          <p:cNvSpPr/>
          <p:nvPr/>
        </p:nvSpPr>
        <p:spPr>
          <a:xfrm>
            <a:off x="5618340" y="1764938"/>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12" name="Google Shape;1212;p49"/>
          <p:cNvGrpSpPr/>
          <p:nvPr/>
        </p:nvGrpSpPr>
        <p:grpSpPr>
          <a:xfrm>
            <a:off x="6164058" y="1777777"/>
            <a:ext cx="352082" cy="254203"/>
            <a:chOff x="4250025" y="2848800"/>
            <a:chExt cx="266325" cy="186475"/>
          </a:xfrm>
        </p:grpSpPr>
        <p:sp>
          <p:nvSpPr>
            <p:cNvPr id="1213" name="Google Shape;1213;p49"/>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4" name="Google Shape;1214;p49"/>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15" name="Google Shape;1215;p49"/>
          <p:cNvGrpSpPr/>
          <p:nvPr/>
        </p:nvGrpSpPr>
        <p:grpSpPr>
          <a:xfrm>
            <a:off x="6761406" y="1741891"/>
            <a:ext cx="343224" cy="326555"/>
            <a:chOff x="4707700" y="2822475"/>
            <a:chExt cx="259625" cy="239550"/>
          </a:xfrm>
        </p:grpSpPr>
        <p:sp>
          <p:nvSpPr>
            <p:cNvPr id="1216" name="Google Shape;1216;p49"/>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7" name="Google Shape;1217;p49"/>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8" name="Google Shape;1218;p49"/>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19" name="Google Shape;1219;p49"/>
          <p:cNvSpPr/>
          <p:nvPr/>
        </p:nvSpPr>
        <p:spPr>
          <a:xfrm>
            <a:off x="7235378" y="1745476"/>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0" name="Google Shape;1220;p49"/>
          <p:cNvSpPr/>
          <p:nvPr/>
        </p:nvSpPr>
        <p:spPr>
          <a:xfrm>
            <a:off x="7758873" y="1778333"/>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21" name="Google Shape;1221;p49"/>
          <p:cNvGrpSpPr/>
          <p:nvPr/>
        </p:nvGrpSpPr>
        <p:grpSpPr>
          <a:xfrm>
            <a:off x="8396572" y="1705391"/>
            <a:ext cx="351487" cy="398940"/>
            <a:chOff x="6425500" y="2795700"/>
            <a:chExt cx="265875" cy="292650"/>
          </a:xfrm>
        </p:grpSpPr>
        <p:sp>
          <p:nvSpPr>
            <p:cNvPr id="1222" name="Google Shape;1222;p49"/>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3" name="Google Shape;1223;p49"/>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24" name="Google Shape;1224;p49"/>
          <p:cNvSpPr/>
          <p:nvPr/>
        </p:nvSpPr>
        <p:spPr>
          <a:xfrm>
            <a:off x="8894278" y="1737892"/>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25" name="Google Shape;1225;p49"/>
          <p:cNvGrpSpPr/>
          <p:nvPr/>
        </p:nvGrpSpPr>
        <p:grpSpPr>
          <a:xfrm>
            <a:off x="9474618" y="1760035"/>
            <a:ext cx="350297" cy="290464"/>
            <a:chOff x="5549875" y="2418425"/>
            <a:chExt cx="264975" cy="213075"/>
          </a:xfrm>
        </p:grpSpPr>
        <p:sp>
          <p:nvSpPr>
            <p:cNvPr id="1226" name="Google Shape;1226;p49"/>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7" name="Google Shape;1227;p49"/>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28" name="Google Shape;1228;p49"/>
          <p:cNvSpPr/>
          <p:nvPr/>
        </p:nvSpPr>
        <p:spPr>
          <a:xfrm>
            <a:off x="2620588" y="2368871"/>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29" name="Google Shape;1229;p49"/>
          <p:cNvGrpSpPr/>
          <p:nvPr/>
        </p:nvGrpSpPr>
        <p:grpSpPr>
          <a:xfrm>
            <a:off x="3570694" y="2404542"/>
            <a:ext cx="299598" cy="308322"/>
            <a:chOff x="3739275" y="2525850"/>
            <a:chExt cx="226625" cy="226175"/>
          </a:xfrm>
        </p:grpSpPr>
        <p:sp>
          <p:nvSpPr>
            <p:cNvPr id="1230" name="Google Shape;1230;p49"/>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1" name="Google Shape;1231;p49"/>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2" name="Google Shape;1232;p49"/>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3" name="Google Shape;1233;p49"/>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34" name="Google Shape;1234;p49"/>
          <p:cNvGrpSpPr/>
          <p:nvPr/>
        </p:nvGrpSpPr>
        <p:grpSpPr>
          <a:xfrm>
            <a:off x="3043876" y="2377772"/>
            <a:ext cx="272464" cy="361861"/>
            <a:chOff x="4518575" y="2506200"/>
            <a:chExt cx="206100" cy="265450"/>
          </a:xfrm>
        </p:grpSpPr>
        <p:sp>
          <p:nvSpPr>
            <p:cNvPr id="1235" name="Google Shape;1235;p49"/>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6" name="Google Shape;1236;p49"/>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7" name="Google Shape;1237;p49"/>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8" name="Google Shape;1238;p49"/>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9" name="Google Shape;1239;p49"/>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0" name="Google Shape;1240;p49"/>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1" name="Google Shape;1241;p49"/>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2" name="Google Shape;1242;p49"/>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3" name="Google Shape;1243;p49"/>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44" name="Google Shape;1244;p49"/>
          <p:cNvGrpSpPr/>
          <p:nvPr/>
        </p:nvGrpSpPr>
        <p:grpSpPr>
          <a:xfrm>
            <a:off x="4125077" y="2404742"/>
            <a:ext cx="299631" cy="308322"/>
            <a:chOff x="4164375" y="1677425"/>
            <a:chExt cx="226650" cy="226175"/>
          </a:xfrm>
        </p:grpSpPr>
        <p:sp>
          <p:nvSpPr>
            <p:cNvPr id="1245" name="Google Shape;1245;p49"/>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6" name="Google Shape;1246;p49"/>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7" name="Google Shape;1247;p49"/>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8" name="Google Shape;1248;p49"/>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9" name="Google Shape;1249;p49"/>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50" name="Google Shape;1250;p49"/>
          <p:cNvGrpSpPr/>
          <p:nvPr/>
        </p:nvGrpSpPr>
        <p:grpSpPr>
          <a:xfrm>
            <a:off x="5179042" y="2395931"/>
            <a:ext cx="299003" cy="308322"/>
            <a:chOff x="5226025" y="1677425"/>
            <a:chExt cx="226175" cy="226175"/>
          </a:xfrm>
        </p:grpSpPr>
        <p:sp>
          <p:nvSpPr>
            <p:cNvPr id="1251" name="Google Shape;1251;p49"/>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2" name="Google Shape;1252;p49"/>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53" name="Google Shape;1253;p49"/>
          <p:cNvGrpSpPr/>
          <p:nvPr/>
        </p:nvGrpSpPr>
        <p:grpSpPr>
          <a:xfrm>
            <a:off x="4652426" y="2396024"/>
            <a:ext cx="299003" cy="308322"/>
            <a:chOff x="4835275" y="1198350"/>
            <a:chExt cx="226175" cy="226175"/>
          </a:xfrm>
        </p:grpSpPr>
        <p:sp>
          <p:nvSpPr>
            <p:cNvPr id="1254" name="Google Shape;1254;p49"/>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5" name="Google Shape;1255;p49"/>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56" name="Google Shape;1256;p49"/>
          <p:cNvGrpSpPr/>
          <p:nvPr/>
        </p:nvGrpSpPr>
        <p:grpSpPr>
          <a:xfrm>
            <a:off x="6339271" y="2379923"/>
            <a:ext cx="347356" cy="358215"/>
            <a:chOff x="968775" y="1180050"/>
            <a:chExt cx="262750" cy="262775"/>
          </a:xfrm>
        </p:grpSpPr>
        <p:sp>
          <p:nvSpPr>
            <p:cNvPr id="1257" name="Google Shape;1257;p49"/>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8" name="Google Shape;1258;p49"/>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9" name="Google Shape;1259;p49"/>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0" name="Google Shape;1260;p49"/>
          <p:cNvGrpSpPr/>
          <p:nvPr/>
        </p:nvGrpSpPr>
        <p:grpSpPr>
          <a:xfrm>
            <a:off x="5704170" y="2446992"/>
            <a:ext cx="386288" cy="224042"/>
            <a:chOff x="1678900" y="1231350"/>
            <a:chExt cx="292200" cy="164350"/>
          </a:xfrm>
        </p:grpSpPr>
        <p:sp>
          <p:nvSpPr>
            <p:cNvPr id="1261" name="Google Shape;1261;p49"/>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2" name="Google Shape;1262;p49"/>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3" name="Google Shape;1263;p49"/>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64" name="Google Shape;1264;p49"/>
          <p:cNvSpPr/>
          <p:nvPr/>
        </p:nvSpPr>
        <p:spPr>
          <a:xfrm>
            <a:off x="7023159" y="2368888"/>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65" name="Google Shape;1265;p49"/>
          <p:cNvGrpSpPr/>
          <p:nvPr/>
        </p:nvGrpSpPr>
        <p:grpSpPr>
          <a:xfrm>
            <a:off x="7467406" y="2373531"/>
            <a:ext cx="322006" cy="353205"/>
            <a:chOff x="2405550" y="1181850"/>
            <a:chExt cx="243575" cy="259100"/>
          </a:xfrm>
        </p:grpSpPr>
        <p:sp>
          <p:nvSpPr>
            <p:cNvPr id="1266" name="Google Shape;1266;p49"/>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7" name="Google Shape;1267;p49"/>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8" name="Google Shape;1268;p49"/>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9" name="Google Shape;1269;p49"/>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0" name="Google Shape;1270;p49"/>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1" name="Google Shape;1271;p49"/>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72" name="Google Shape;1272;p49"/>
          <p:cNvSpPr/>
          <p:nvPr/>
        </p:nvSpPr>
        <p:spPr>
          <a:xfrm>
            <a:off x="8075550" y="2396514"/>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73" name="Google Shape;1273;p49"/>
          <p:cNvGrpSpPr/>
          <p:nvPr/>
        </p:nvGrpSpPr>
        <p:grpSpPr>
          <a:xfrm>
            <a:off x="8500593" y="2371333"/>
            <a:ext cx="286610" cy="357601"/>
            <a:chOff x="3086700" y="1180050"/>
            <a:chExt cx="216800" cy="262325"/>
          </a:xfrm>
        </p:grpSpPr>
        <p:sp>
          <p:nvSpPr>
            <p:cNvPr id="1274" name="Google Shape;1274;p49"/>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5" name="Google Shape;1275;p49"/>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76" name="Google Shape;1276;p49"/>
          <p:cNvGrpSpPr/>
          <p:nvPr/>
        </p:nvGrpSpPr>
        <p:grpSpPr>
          <a:xfrm>
            <a:off x="9007187" y="2359473"/>
            <a:ext cx="228243" cy="381321"/>
            <a:chOff x="3741075" y="1171575"/>
            <a:chExt cx="172650" cy="279725"/>
          </a:xfrm>
        </p:grpSpPr>
        <p:sp>
          <p:nvSpPr>
            <p:cNvPr id="1277" name="Google Shape;1277;p49"/>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8" name="Google Shape;1278;p49"/>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9" name="Google Shape;1279;p49"/>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0" name="Google Shape;1280;p49"/>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81" name="Google Shape;1281;p49"/>
          <p:cNvSpPr/>
          <p:nvPr/>
        </p:nvSpPr>
        <p:spPr>
          <a:xfrm>
            <a:off x="9465599" y="237187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82" name="Google Shape;1282;p49"/>
          <p:cNvGrpSpPr/>
          <p:nvPr/>
        </p:nvGrpSpPr>
        <p:grpSpPr>
          <a:xfrm>
            <a:off x="2528682" y="3103577"/>
            <a:ext cx="351520" cy="253623"/>
            <a:chOff x="952700" y="1101100"/>
            <a:chExt cx="265900" cy="186050"/>
          </a:xfrm>
        </p:grpSpPr>
        <p:sp>
          <p:nvSpPr>
            <p:cNvPr id="1283" name="Google Shape;1283;p49"/>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4" name="Google Shape;1284;p49"/>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5" name="Google Shape;1285;p49"/>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86" name="Google Shape;1286;p49"/>
          <p:cNvSpPr/>
          <p:nvPr/>
        </p:nvSpPr>
        <p:spPr>
          <a:xfrm>
            <a:off x="3055153" y="3020420"/>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7" name="Google Shape;1287;p49"/>
          <p:cNvSpPr/>
          <p:nvPr/>
        </p:nvSpPr>
        <p:spPr>
          <a:xfrm>
            <a:off x="3477015" y="3047825"/>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8" name="Google Shape;1288;p49"/>
          <p:cNvSpPr/>
          <p:nvPr/>
        </p:nvSpPr>
        <p:spPr>
          <a:xfrm>
            <a:off x="4048633" y="3047893"/>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9" name="Google Shape;1289;p49"/>
          <p:cNvSpPr/>
          <p:nvPr/>
        </p:nvSpPr>
        <p:spPr>
          <a:xfrm>
            <a:off x="4658000" y="3086034"/>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90" name="Google Shape;1290;p49"/>
          <p:cNvGrpSpPr/>
          <p:nvPr/>
        </p:nvGrpSpPr>
        <p:grpSpPr>
          <a:xfrm>
            <a:off x="5219949" y="3082177"/>
            <a:ext cx="317875" cy="344208"/>
            <a:chOff x="5583325" y="1073450"/>
            <a:chExt cx="240450" cy="252500"/>
          </a:xfrm>
        </p:grpSpPr>
        <p:sp>
          <p:nvSpPr>
            <p:cNvPr id="1291" name="Google Shape;1291;p49"/>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2" name="Google Shape;1292;p49"/>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3" name="Google Shape;1293;p49"/>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4" name="Google Shape;1294;p49"/>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95" name="Google Shape;1295;p49"/>
          <p:cNvGrpSpPr/>
          <p:nvPr/>
        </p:nvGrpSpPr>
        <p:grpSpPr>
          <a:xfrm>
            <a:off x="5703822" y="3071928"/>
            <a:ext cx="386850" cy="294962"/>
            <a:chOff x="1502275" y="3638775"/>
            <a:chExt cx="292625" cy="216375"/>
          </a:xfrm>
        </p:grpSpPr>
        <p:sp>
          <p:nvSpPr>
            <p:cNvPr id="1296" name="Google Shape;1296;p49"/>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7" name="Google Shape;1297;p49"/>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8" name="Google Shape;1298;p49"/>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9" name="Google Shape;1299;p49"/>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0" name="Google Shape;1300;p49"/>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01" name="Google Shape;1301;p49"/>
          <p:cNvGrpSpPr/>
          <p:nvPr/>
        </p:nvGrpSpPr>
        <p:grpSpPr>
          <a:xfrm>
            <a:off x="6258857" y="3016414"/>
            <a:ext cx="354428" cy="362441"/>
            <a:chOff x="3171000" y="4021950"/>
            <a:chExt cx="268100" cy="265875"/>
          </a:xfrm>
        </p:grpSpPr>
        <p:sp>
          <p:nvSpPr>
            <p:cNvPr id="1302" name="Google Shape;1302;p49"/>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3" name="Google Shape;1303;p49"/>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04" name="Google Shape;1304;p49"/>
          <p:cNvSpPr/>
          <p:nvPr/>
        </p:nvSpPr>
        <p:spPr>
          <a:xfrm>
            <a:off x="6779633" y="3050756"/>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5" name="Google Shape;1305;p49"/>
          <p:cNvSpPr/>
          <p:nvPr/>
        </p:nvSpPr>
        <p:spPr>
          <a:xfrm>
            <a:off x="7334021" y="3035213"/>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06" name="Google Shape;1306;p49"/>
          <p:cNvGrpSpPr/>
          <p:nvPr/>
        </p:nvGrpSpPr>
        <p:grpSpPr>
          <a:xfrm>
            <a:off x="7848132" y="3068067"/>
            <a:ext cx="334400" cy="344821"/>
            <a:chOff x="5684575" y="4038000"/>
            <a:chExt cx="252950" cy="252950"/>
          </a:xfrm>
        </p:grpSpPr>
        <p:sp>
          <p:nvSpPr>
            <p:cNvPr id="1307" name="Google Shape;1307;p49"/>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8" name="Google Shape;1308;p49"/>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9" name="Google Shape;1309;p49"/>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0" name="Google Shape;1310;p49"/>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1" name="Google Shape;1311;p49"/>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2" name="Google Shape;1312;p49"/>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13" name="Google Shape;1313;p49"/>
          <p:cNvGrpSpPr/>
          <p:nvPr/>
        </p:nvGrpSpPr>
        <p:grpSpPr>
          <a:xfrm>
            <a:off x="8441727" y="3026501"/>
            <a:ext cx="247115" cy="399520"/>
            <a:chOff x="1982675" y="3599525"/>
            <a:chExt cx="186925" cy="293075"/>
          </a:xfrm>
        </p:grpSpPr>
        <p:sp>
          <p:nvSpPr>
            <p:cNvPr id="1314" name="Google Shape;1314;p49"/>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5" name="Google Shape;1315;p49"/>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6" name="Google Shape;1316;p49"/>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7" name="Google Shape;1317;p49"/>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8" name="Google Shape;1318;p49"/>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19" name="Google Shape;1319;p49"/>
          <p:cNvGrpSpPr/>
          <p:nvPr/>
        </p:nvGrpSpPr>
        <p:grpSpPr>
          <a:xfrm>
            <a:off x="8947735" y="3026500"/>
            <a:ext cx="178106" cy="398940"/>
            <a:chOff x="2397075" y="3602200"/>
            <a:chExt cx="134725" cy="292650"/>
          </a:xfrm>
        </p:grpSpPr>
        <p:sp>
          <p:nvSpPr>
            <p:cNvPr id="1320" name="Google Shape;1320;p49"/>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1" name="Google Shape;1321;p49"/>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2" name="Google Shape;1322;p49"/>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3" name="Google Shape;1323;p49"/>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4" name="Google Shape;1324;p49"/>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25" name="Google Shape;1325;p49"/>
          <p:cNvGrpSpPr/>
          <p:nvPr/>
        </p:nvGrpSpPr>
        <p:grpSpPr>
          <a:xfrm>
            <a:off x="2581850" y="3710924"/>
            <a:ext cx="246520" cy="383741"/>
            <a:chOff x="2717350" y="3603525"/>
            <a:chExt cx="186475" cy="281500"/>
          </a:xfrm>
        </p:grpSpPr>
        <p:sp>
          <p:nvSpPr>
            <p:cNvPr id="1326" name="Google Shape;1326;p49"/>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7" name="Google Shape;1327;p49"/>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8" name="Google Shape;1328;p49"/>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9" name="Google Shape;1329;p49"/>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30" name="Google Shape;1330;p49"/>
          <p:cNvSpPr/>
          <p:nvPr/>
        </p:nvSpPr>
        <p:spPr>
          <a:xfrm>
            <a:off x="9383691" y="3050995"/>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31" name="Google Shape;1331;p49"/>
          <p:cNvGrpSpPr/>
          <p:nvPr/>
        </p:nvGrpSpPr>
        <p:grpSpPr>
          <a:xfrm>
            <a:off x="3024770" y="3721267"/>
            <a:ext cx="332053" cy="363054"/>
            <a:chOff x="3927075" y="3612900"/>
            <a:chExt cx="251175" cy="266325"/>
          </a:xfrm>
        </p:grpSpPr>
        <p:sp>
          <p:nvSpPr>
            <p:cNvPr id="1332" name="Google Shape;1332;p49"/>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3" name="Google Shape;1333;p49"/>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34" name="Google Shape;1334;p49"/>
          <p:cNvGrpSpPr/>
          <p:nvPr/>
        </p:nvGrpSpPr>
        <p:grpSpPr>
          <a:xfrm>
            <a:off x="3552875" y="3780864"/>
            <a:ext cx="336152" cy="347241"/>
            <a:chOff x="4324975" y="3617800"/>
            <a:chExt cx="254275" cy="254725"/>
          </a:xfrm>
        </p:grpSpPr>
        <p:sp>
          <p:nvSpPr>
            <p:cNvPr id="1335" name="Google Shape;1335;p49"/>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6" name="Google Shape;1336;p49"/>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7" name="Google Shape;1337;p49"/>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38" name="Google Shape;1338;p49"/>
          <p:cNvGrpSpPr/>
          <p:nvPr/>
        </p:nvGrpSpPr>
        <p:grpSpPr>
          <a:xfrm>
            <a:off x="4086534" y="3846536"/>
            <a:ext cx="399872" cy="217737"/>
            <a:chOff x="4728650" y="3665975"/>
            <a:chExt cx="302475" cy="159725"/>
          </a:xfrm>
        </p:grpSpPr>
        <p:sp>
          <p:nvSpPr>
            <p:cNvPr id="1339" name="Google Shape;1339;p49"/>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0" name="Google Shape;1340;p49"/>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41" name="Google Shape;1341;p49"/>
          <p:cNvGrpSpPr/>
          <p:nvPr/>
        </p:nvGrpSpPr>
        <p:grpSpPr>
          <a:xfrm>
            <a:off x="4613200" y="3803696"/>
            <a:ext cx="382719" cy="282796"/>
            <a:chOff x="5164925" y="3642775"/>
            <a:chExt cx="289500" cy="207450"/>
          </a:xfrm>
        </p:grpSpPr>
        <p:sp>
          <p:nvSpPr>
            <p:cNvPr id="1342" name="Google Shape;1342;p49"/>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3" name="Google Shape;1343;p49"/>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4" name="Google Shape;1344;p49"/>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5" name="Google Shape;1345;p49"/>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6" name="Google Shape;1346;p49"/>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47" name="Google Shape;1347;p49"/>
          <p:cNvSpPr/>
          <p:nvPr/>
        </p:nvSpPr>
        <p:spPr>
          <a:xfrm>
            <a:off x="5213990" y="3717422"/>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8" name="Google Shape;1348;p49"/>
          <p:cNvSpPr/>
          <p:nvPr/>
        </p:nvSpPr>
        <p:spPr>
          <a:xfrm>
            <a:off x="5717809" y="3749343"/>
            <a:ext cx="334367" cy="308322"/>
          </a:xfrm>
          <a:custGeom>
            <a:rect b="b" l="l" r="r" t="t"/>
            <a:pathLst>
              <a:path extrusionOk="0" h="9047" w="10117">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9" name="Google Shape;1349;p49"/>
          <p:cNvSpPr/>
          <p:nvPr/>
        </p:nvSpPr>
        <p:spPr>
          <a:xfrm>
            <a:off x="6195030" y="3738589"/>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0" name="Google Shape;1350;p49"/>
          <p:cNvSpPr/>
          <p:nvPr/>
        </p:nvSpPr>
        <p:spPr>
          <a:xfrm>
            <a:off x="6776032" y="3664863"/>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1" name="Google Shape;1351;p49"/>
          <p:cNvSpPr/>
          <p:nvPr/>
        </p:nvSpPr>
        <p:spPr>
          <a:xfrm>
            <a:off x="7285385" y="3664574"/>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2" name="Google Shape;1352;p49"/>
          <p:cNvSpPr/>
          <p:nvPr/>
        </p:nvSpPr>
        <p:spPr>
          <a:xfrm>
            <a:off x="7794738" y="3657024"/>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3" name="Google Shape;1353;p49"/>
          <p:cNvSpPr/>
          <p:nvPr/>
        </p:nvSpPr>
        <p:spPr>
          <a:xfrm>
            <a:off x="8408731" y="3713485"/>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54" name="Google Shape;1354;p49"/>
          <p:cNvGrpSpPr/>
          <p:nvPr/>
        </p:nvGrpSpPr>
        <p:grpSpPr>
          <a:xfrm>
            <a:off x="8933824" y="3717916"/>
            <a:ext cx="327294" cy="334632"/>
            <a:chOff x="5717150" y="2098500"/>
            <a:chExt cx="247575" cy="245475"/>
          </a:xfrm>
        </p:grpSpPr>
        <p:sp>
          <p:nvSpPr>
            <p:cNvPr id="1355" name="Google Shape;1355;p49"/>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6" name="Google Shape;1356;p49"/>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7" name="Google Shape;1357;p49"/>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8" name="Google Shape;1358;p49"/>
          <p:cNvSpPr/>
          <p:nvPr/>
        </p:nvSpPr>
        <p:spPr>
          <a:xfrm>
            <a:off x="9483441" y="3650888"/>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9" name="Google Shape;1359;p49"/>
          <p:cNvSpPr/>
          <p:nvPr/>
        </p:nvSpPr>
        <p:spPr>
          <a:xfrm>
            <a:off x="2519500" y="4449599"/>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0" name="Google Shape;1360;p49"/>
          <p:cNvSpPr/>
          <p:nvPr/>
        </p:nvSpPr>
        <p:spPr>
          <a:xfrm>
            <a:off x="3039790" y="4430444"/>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61" name="Google Shape;1361;p49"/>
          <p:cNvGrpSpPr/>
          <p:nvPr/>
        </p:nvGrpSpPr>
        <p:grpSpPr>
          <a:xfrm>
            <a:off x="3511298" y="4358842"/>
            <a:ext cx="352082" cy="317455"/>
            <a:chOff x="6435300" y="2742175"/>
            <a:chExt cx="266325" cy="232875"/>
          </a:xfrm>
        </p:grpSpPr>
        <p:sp>
          <p:nvSpPr>
            <p:cNvPr id="1362" name="Google Shape;1362;p49"/>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3" name="Google Shape;1363;p49"/>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64" name="Google Shape;1364;p49"/>
          <p:cNvGrpSpPr/>
          <p:nvPr/>
        </p:nvGrpSpPr>
        <p:grpSpPr>
          <a:xfrm>
            <a:off x="4558258" y="4437967"/>
            <a:ext cx="333805" cy="344208"/>
            <a:chOff x="674800" y="2146225"/>
            <a:chExt cx="252500" cy="252500"/>
          </a:xfrm>
        </p:grpSpPr>
        <p:sp>
          <p:nvSpPr>
            <p:cNvPr id="1365" name="Google Shape;1365;p49"/>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6" name="Google Shape;1366;p49"/>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7" name="Google Shape;1367;p49"/>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8" name="Google Shape;1368;p49"/>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69" name="Google Shape;1369;p49"/>
          <p:cNvGrpSpPr/>
          <p:nvPr/>
        </p:nvGrpSpPr>
        <p:grpSpPr>
          <a:xfrm>
            <a:off x="5085306" y="4449453"/>
            <a:ext cx="333805" cy="344208"/>
            <a:chOff x="2164225" y="2146225"/>
            <a:chExt cx="252500" cy="252500"/>
          </a:xfrm>
        </p:grpSpPr>
        <p:sp>
          <p:nvSpPr>
            <p:cNvPr id="1370" name="Google Shape;1370;p49"/>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1" name="Google Shape;1371;p49"/>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2" name="Google Shape;1372;p49"/>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3" name="Google Shape;1373;p49"/>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74" name="Google Shape;1374;p49"/>
          <p:cNvGrpSpPr/>
          <p:nvPr/>
        </p:nvGrpSpPr>
        <p:grpSpPr>
          <a:xfrm>
            <a:off x="4031217" y="4449226"/>
            <a:ext cx="334400" cy="344821"/>
            <a:chOff x="689975" y="1737200"/>
            <a:chExt cx="252950" cy="252950"/>
          </a:xfrm>
        </p:grpSpPr>
        <p:sp>
          <p:nvSpPr>
            <p:cNvPr id="1375" name="Google Shape;1375;p49"/>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6" name="Google Shape;1376;p49"/>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7" name="Google Shape;1377;p49"/>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8" name="Google Shape;1378;p49"/>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9" name="Google Shape;1379;p49"/>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0" name="Google Shape;1380;p49"/>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81" name="Google Shape;1381;p49"/>
          <p:cNvGrpSpPr/>
          <p:nvPr/>
        </p:nvGrpSpPr>
        <p:grpSpPr>
          <a:xfrm>
            <a:off x="5612075" y="4439102"/>
            <a:ext cx="334400" cy="344208"/>
            <a:chOff x="2961350" y="1740750"/>
            <a:chExt cx="252950" cy="252500"/>
          </a:xfrm>
        </p:grpSpPr>
        <p:sp>
          <p:nvSpPr>
            <p:cNvPr id="1382" name="Google Shape;1382;p49"/>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3" name="Google Shape;1383;p49"/>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4" name="Google Shape;1384;p49"/>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5" name="Google Shape;1385;p49"/>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6" name="Google Shape;1386;p49"/>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7" name="Google Shape;1387;p49"/>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88" name="Google Shape;1388;p49"/>
          <p:cNvSpPr/>
          <p:nvPr/>
        </p:nvSpPr>
        <p:spPr>
          <a:xfrm>
            <a:off x="6169754" y="4468227"/>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nvGrpSpPr>
          <p:cNvPr id="1389" name="Google Shape;1389;p49"/>
          <p:cNvGrpSpPr/>
          <p:nvPr/>
        </p:nvGrpSpPr>
        <p:grpSpPr>
          <a:xfrm>
            <a:off x="6696108" y="4387468"/>
            <a:ext cx="271902" cy="376448"/>
            <a:chOff x="4026550" y="3640100"/>
            <a:chExt cx="205675" cy="276150"/>
          </a:xfrm>
        </p:grpSpPr>
        <p:sp>
          <p:nvSpPr>
            <p:cNvPr id="1390" name="Google Shape;1390;p49"/>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1" name="Google Shape;1391;p49"/>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2" name="Google Shape;1392;p49"/>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3" name="Google Shape;1393;p49"/>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4" name="Google Shape;1394;p49"/>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5" name="Google Shape;1395;p49"/>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6" name="Google Shape;1396;p49"/>
          <p:cNvSpPr/>
          <p:nvPr/>
        </p:nvSpPr>
        <p:spPr>
          <a:xfrm>
            <a:off x="7189931" y="4453383"/>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97" name="Google Shape;1397;p49"/>
          <p:cNvGrpSpPr/>
          <p:nvPr/>
        </p:nvGrpSpPr>
        <p:grpSpPr>
          <a:xfrm>
            <a:off x="7732713" y="4486703"/>
            <a:ext cx="351487" cy="294826"/>
            <a:chOff x="853250" y="4006875"/>
            <a:chExt cx="265875" cy="216275"/>
          </a:xfrm>
        </p:grpSpPr>
        <p:sp>
          <p:nvSpPr>
            <p:cNvPr id="1398" name="Google Shape;1398;p49"/>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9" name="Google Shape;1399;p49"/>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00" name="Google Shape;1400;p49"/>
          <p:cNvGrpSpPr/>
          <p:nvPr/>
        </p:nvGrpSpPr>
        <p:grpSpPr>
          <a:xfrm>
            <a:off x="8910280" y="4452282"/>
            <a:ext cx="245925" cy="363668"/>
            <a:chOff x="1978675" y="3981800"/>
            <a:chExt cx="186025" cy="266775"/>
          </a:xfrm>
        </p:grpSpPr>
        <p:sp>
          <p:nvSpPr>
            <p:cNvPr id="1401" name="Google Shape;1401;p49"/>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2" name="Google Shape;1402;p49"/>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03" name="Google Shape;1403;p49"/>
          <p:cNvSpPr/>
          <p:nvPr/>
        </p:nvSpPr>
        <p:spPr>
          <a:xfrm>
            <a:off x="8307296" y="447371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04" name="Google Shape;1404;p49"/>
          <p:cNvGrpSpPr/>
          <p:nvPr/>
        </p:nvGrpSpPr>
        <p:grpSpPr>
          <a:xfrm>
            <a:off x="9440020" y="4461726"/>
            <a:ext cx="333805" cy="344821"/>
            <a:chOff x="480325" y="3970200"/>
            <a:chExt cx="252500" cy="252950"/>
          </a:xfrm>
        </p:grpSpPr>
        <p:sp>
          <p:nvSpPr>
            <p:cNvPr id="1405" name="Google Shape;1405;p49"/>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6" name="Google Shape;1406;p49"/>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7" name="Google Shape;1407;p49"/>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8" name="Google Shape;1408;p49"/>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9" name="Google Shape;1409;p49"/>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10" name="Google Shape;1410;p49"/>
          <p:cNvSpPr/>
          <p:nvPr/>
        </p:nvSpPr>
        <p:spPr>
          <a:xfrm>
            <a:off x="2607371" y="5072569"/>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11" name="Google Shape;1411;p49"/>
          <p:cNvGrpSpPr/>
          <p:nvPr/>
        </p:nvGrpSpPr>
        <p:grpSpPr>
          <a:xfrm>
            <a:off x="3015743" y="5051331"/>
            <a:ext cx="334400" cy="344208"/>
            <a:chOff x="5745250" y="4378350"/>
            <a:chExt cx="252950" cy="252500"/>
          </a:xfrm>
        </p:grpSpPr>
        <p:sp>
          <p:nvSpPr>
            <p:cNvPr id="1412" name="Google Shape;1412;p49"/>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3" name="Google Shape;1413;p49"/>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14" name="Google Shape;1414;p49"/>
          <p:cNvGrpSpPr/>
          <p:nvPr/>
        </p:nvGrpSpPr>
        <p:grpSpPr>
          <a:xfrm>
            <a:off x="3525242" y="5055591"/>
            <a:ext cx="334400" cy="344821"/>
            <a:chOff x="6130650" y="4381475"/>
            <a:chExt cx="252950" cy="252950"/>
          </a:xfrm>
        </p:grpSpPr>
        <p:sp>
          <p:nvSpPr>
            <p:cNvPr id="1415" name="Google Shape;1415;p49"/>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6" name="Google Shape;1416;p49"/>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17" name="Google Shape;1417;p49"/>
          <p:cNvSpPr/>
          <p:nvPr/>
        </p:nvSpPr>
        <p:spPr>
          <a:xfrm>
            <a:off x="4032278" y="5070490"/>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18" name="Google Shape;1418;p49"/>
          <p:cNvGrpSpPr/>
          <p:nvPr/>
        </p:nvGrpSpPr>
        <p:grpSpPr>
          <a:xfrm>
            <a:off x="4533046" y="5078674"/>
            <a:ext cx="352082" cy="299802"/>
            <a:chOff x="6919750" y="1464650"/>
            <a:chExt cx="266325" cy="219925"/>
          </a:xfrm>
        </p:grpSpPr>
        <p:sp>
          <p:nvSpPr>
            <p:cNvPr id="1419" name="Google Shape;1419;p49"/>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0" name="Google Shape;1420;p49"/>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21" name="Google Shape;1421;p49"/>
          <p:cNvGrpSpPr/>
          <p:nvPr/>
        </p:nvGrpSpPr>
        <p:grpSpPr>
          <a:xfrm>
            <a:off x="5059243" y="5054116"/>
            <a:ext cx="366855" cy="339948"/>
            <a:chOff x="4759875" y="1027050"/>
            <a:chExt cx="277500" cy="249375"/>
          </a:xfrm>
        </p:grpSpPr>
        <p:sp>
          <p:nvSpPr>
            <p:cNvPr id="1422" name="Google Shape;1422;p49"/>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3" name="Google Shape;1423;p49"/>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4" name="Google Shape;1424;p49"/>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5" name="Google Shape;1425;p49"/>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6" name="Google Shape;1426;p49"/>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27" name="Google Shape;1427;p49"/>
          <p:cNvGrpSpPr/>
          <p:nvPr/>
        </p:nvGrpSpPr>
        <p:grpSpPr>
          <a:xfrm>
            <a:off x="5600528" y="5038090"/>
            <a:ext cx="372738" cy="343186"/>
            <a:chOff x="3357900" y="1057675"/>
            <a:chExt cx="281950" cy="251750"/>
          </a:xfrm>
        </p:grpSpPr>
        <p:sp>
          <p:nvSpPr>
            <p:cNvPr id="1428" name="Google Shape;1428;p49"/>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9" name="Google Shape;1429;p49"/>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0" name="Google Shape;1430;p49"/>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31" name="Google Shape;1431;p49"/>
          <p:cNvGrpSpPr/>
          <p:nvPr/>
        </p:nvGrpSpPr>
        <p:grpSpPr>
          <a:xfrm>
            <a:off x="6163700" y="5023095"/>
            <a:ext cx="191095" cy="401974"/>
            <a:chOff x="3783900" y="1046675"/>
            <a:chExt cx="144550" cy="294875"/>
          </a:xfrm>
        </p:grpSpPr>
        <p:sp>
          <p:nvSpPr>
            <p:cNvPr id="1432" name="Google Shape;1432;p49"/>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3" name="Google Shape;1433;p49"/>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34" name="Google Shape;1434;p49"/>
          <p:cNvSpPr/>
          <p:nvPr/>
        </p:nvSpPr>
        <p:spPr>
          <a:xfrm>
            <a:off x="6688739" y="5047329"/>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35" name="Google Shape;1435;p49"/>
          <p:cNvGrpSpPr/>
          <p:nvPr/>
        </p:nvGrpSpPr>
        <p:grpSpPr>
          <a:xfrm>
            <a:off x="7062980" y="4780478"/>
            <a:ext cx="552596" cy="674409"/>
            <a:chOff x="238550" y="1487175"/>
            <a:chExt cx="418000" cy="494725"/>
          </a:xfrm>
        </p:grpSpPr>
        <p:sp>
          <p:nvSpPr>
            <p:cNvPr id="1436" name="Google Shape;1436;p49"/>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7" name="Google Shape;1437;p49"/>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8" name="Google Shape;1438;p49"/>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9" name="Google Shape;1439;p49"/>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0" name="Google Shape;1440;p49"/>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1" name="Google Shape;1441;p49"/>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2" name="Google Shape;1442;p49"/>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3" name="Google Shape;1443;p49"/>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4" name="Google Shape;1444;p49"/>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45" name="Google Shape;1445;p49"/>
          <p:cNvSpPr/>
          <p:nvPr/>
        </p:nvSpPr>
        <p:spPr>
          <a:xfrm>
            <a:off x="7732374" y="5181214"/>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6" name="Google Shape;1446;p49"/>
          <p:cNvSpPr/>
          <p:nvPr/>
        </p:nvSpPr>
        <p:spPr>
          <a:xfrm>
            <a:off x="8223836" y="5091980"/>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47" name="Google Shape;1447;p49"/>
          <p:cNvGrpSpPr/>
          <p:nvPr/>
        </p:nvGrpSpPr>
        <p:grpSpPr>
          <a:xfrm>
            <a:off x="8815358" y="5107237"/>
            <a:ext cx="364707" cy="363804"/>
            <a:chOff x="6010925" y="3998175"/>
            <a:chExt cx="275875" cy="266875"/>
          </a:xfrm>
        </p:grpSpPr>
        <p:sp>
          <p:nvSpPr>
            <p:cNvPr id="1448" name="Google Shape;1448;p49"/>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9" name="Google Shape;1449;p49"/>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0" name="Google Shape;1450;p49"/>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1" name="Google Shape;1451;p49"/>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2" name="Google Shape;1452;p49"/>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53" name="Google Shape;1453;p49"/>
          <p:cNvGrpSpPr/>
          <p:nvPr/>
        </p:nvGrpSpPr>
        <p:grpSpPr>
          <a:xfrm>
            <a:off x="9417554" y="5125862"/>
            <a:ext cx="352082" cy="308322"/>
            <a:chOff x="6866650" y="1038650"/>
            <a:chExt cx="266325" cy="226175"/>
          </a:xfrm>
        </p:grpSpPr>
        <p:sp>
          <p:nvSpPr>
            <p:cNvPr id="1454" name="Google Shape;1454;p49"/>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5" name="Google Shape;1455;p49"/>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6" name="Google Shape;1456;p49"/>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57" name="Google Shape;1457;p49"/>
          <p:cNvGrpSpPr/>
          <p:nvPr/>
        </p:nvGrpSpPr>
        <p:grpSpPr>
          <a:xfrm>
            <a:off x="5155087" y="1762012"/>
            <a:ext cx="272497" cy="362441"/>
            <a:chOff x="2033075" y="2942475"/>
            <a:chExt cx="206125" cy="265875"/>
          </a:xfrm>
        </p:grpSpPr>
        <p:sp>
          <p:nvSpPr>
            <p:cNvPr id="1458" name="Google Shape;1458;p49"/>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9" name="Google Shape;1459;p49"/>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0" name="Google Shape;1460;p49"/>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1" name="Google Shape;1461;p49"/>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2" name="Google Shape;1462;p49"/>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3" name="Google Shape;1463;p49"/>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64" name="Google Shape;1464;p49"/>
          <p:cNvSpPr/>
          <p:nvPr/>
        </p:nvSpPr>
        <p:spPr>
          <a:xfrm>
            <a:off x="2519516" y="5702423"/>
            <a:ext cx="281917"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65" name="Google Shape;1465;p49"/>
          <p:cNvGrpSpPr/>
          <p:nvPr/>
        </p:nvGrpSpPr>
        <p:grpSpPr>
          <a:xfrm>
            <a:off x="3016802" y="5738414"/>
            <a:ext cx="325576" cy="362441"/>
            <a:chOff x="3081775" y="1061400"/>
            <a:chExt cx="246275" cy="265875"/>
          </a:xfrm>
        </p:grpSpPr>
        <p:sp>
          <p:nvSpPr>
            <p:cNvPr id="1466" name="Google Shape;1466;p49"/>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7" name="Google Shape;1467;p49"/>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8" name="Google Shape;1468;p49"/>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69" name="Google Shape;1469;p49"/>
          <p:cNvGrpSpPr/>
          <p:nvPr/>
        </p:nvGrpSpPr>
        <p:grpSpPr>
          <a:xfrm>
            <a:off x="3556513" y="5780534"/>
            <a:ext cx="369202" cy="325941"/>
            <a:chOff x="2847150" y="1805000"/>
            <a:chExt cx="279275" cy="239100"/>
          </a:xfrm>
        </p:grpSpPr>
        <p:sp>
          <p:nvSpPr>
            <p:cNvPr id="1470" name="Google Shape;1470;p49"/>
            <p:cNvSpPr/>
            <p:nvPr/>
          </p:nvSpPr>
          <p:spPr>
            <a:xfrm>
              <a:off x="2847150" y="1805000"/>
              <a:ext cx="279275" cy="145450"/>
            </a:xfrm>
            <a:custGeom>
              <a:rect b="b" l="l" r="r" t="t"/>
              <a:pathLst>
                <a:path extrusionOk="0" h="5818" w="11171">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1" name="Google Shape;1471;p49"/>
            <p:cNvSpPr/>
            <p:nvPr/>
          </p:nvSpPr>
          <p:spPr>
            <a:xfrm>
              <a:off x="2887300" y="1850950"/>
              <a:ext cx="199425" cy="193150"/>
            </a:xfrm>
            <a:custGeom>
              <a:rect b="b" l="l" r="r" t="t"/>
              <a:pathLst>
                <a:path extrusionOk="0" h="7726" w="7977">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72" name="Google Shape;1472;p49"/>
          <p:cNvSpPr/>
          <p:nvPr/>
        </p:nvSpPr>
        <p:spPr>
          <a:xfrm>
            <a:off x="4138834" y="5830310"/>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73" name="Google Shape;1473;p49"/>
          <p:cNvGrpSpPr/>
          <p:nvPr/>
        </p:nvGrpSpPr>
        <p:grpSpPr>
          <a:xfrm>
            <a:off x="4742307" y="5724791"/>
            <a:ext cx="352082" cy="363054"/>
            <a:chOff x="6435300" y="1095300"/>
            <a:chExt cx="266325" cy="266325"/>
          </a:xfrm>
        </p:grpSpPr>
        <p:sp>
          <p:nvSpPr>
            <p:cNvPr id="1474" name="Google Shape;1474;p49"/>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5" name="Google Shape;1475;p49"/>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6" name="Google Shape;1476;p49"/>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77" name="Google Shape;1477;p49"/>
          <p:cNvSpPr/>
          <p:nvPr/>
        </p:nvSpPr>
        <p:spPr>
          <a:xfrm>
            <a:off x="5306157" y="5738979"/>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8" name="Google Shape;1478;p49"/>
          <p:cNvSpPr/>
          <p:nvPr/>
        </p:nvSpPr>
        <p:spPr>
          <a:xfrm>
            <a:off x="5766907" y="5710672"/>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79" name="Google Shape;1479;p49"/>
          <p:cNvGrpSpPr/>
          <p:nvPr/>
        </p:nvGrpSpPr>
        <p:grpSpPr>
          <a:xfrm>
            <a:off x="6295376" y="5719855"/>
            <a:ext cx="301350" cy="363054"/>
            <a:chOff x="4506525" y="1060950"/>
            <a:chExt cx="227950" cy="266325"/>
          </a:xfrm>
        </p:grpSpPr>
        <p:sp>
          <p:nvSpPr>
            <p:cNvPr id="1480" name="Google Shape;1480;p49"/>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1" name="Google Shape;1481;p49"/>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2" name="Google Shape;1482;p49"/>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3" name="Google Shape;1483;p49"/>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4" name="Google Shape;1484;p49"/>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5" name="Google Shape;1485;p49"/>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6" name="Google Shape;1486;p49"/>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87" name="Google Shape;1487;p49"/>
          <p:cNvSpPr/>
          <p:nvPr/>
        </p:nvSpPr>
        <p:spPr>
          <a:xfrm>
            <a:off x="6754423" y="5843143"/>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8" name="Google Shape;1488;p49"/>
          <p:cNvSpPr/>
          <p:nvPr/>
        </p:nvSpPr>
        <p:spPr>
          <a:xfrm>
            <a:off x="7751141" y="5797503"/>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89" name="Google Shape;1489;p49"/>
          <p:cNvGrpSpPr/>
          <p:nvPr/>
        </p:nvGrpSpPr>
        <p:grpSpPr>
          <a:xfrm>
            <a:off x="7301010" y="5797711"/>
            <a:ext cx="251246" cy="356340"/>
            <a:chOff x="867500" y="3647700"/>
            <a:chExt cx="190050" cy="261400"/>
          </a:xfrm>
        </p:grpSpPr>
        <p:sp>
          <p:nvSpPr>
            <p:cNvPr id="1490" name="Google Shape;1490;p49"/>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1" name="Google Shape;1491;p49"/>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2" name="Google Shape;1492;p49"/>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3" name="Google Shape;1493;p49"/>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4" name="Google Shape;1494;p49"/>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95" name="Google Shape;1495;p49"/>
          <p:cNvSpPr/>
          <p:nvPr/>
        </p:nvSpPr>
        <p:spPr>
          <a:xfrm>
            <a:off x="8257587" y="5764356"/>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6" name="Google Shape;1496;p49"/>
          <p:cNvSpPr/>
          <p:nvPr/>
        </p:nvSpPr>
        <p:spPr>
          <a:xfrm>
            <a:off x="8859393" y="5763094"/>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97" name="Google Shape;1497;p49"/>
          <p:cNvGrpSpPr/>
          <p:nvPr/>
        </p:nvGrpSpPr>
        <p:grpSpPr>
          <a:xfrm>
            <a:off x="9443288" y="5752884"/>
            <a:ext cx="299598" cy="398327"/>
            <a:chOff x="3707175" y="1322350"/>
            <a:chExt cx="226625" cy="292200"/>
          </a:xfrm>
        </p:grpSpPr>
        <p:sp>
          <p:nvSpPr>
            <p:cNvPr id="1498" name="Google Shape;1498;p49"/>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9" name="Google Shape;1499;p49"/>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7"/>
          <p:cNvSpPr/>
          <p:nvPr/>
        </p:nvSpPr>
        <p:spPr>
          <a:xfrm>
            <a:off x="939175" y="1163625"/>
            <a:ext cx="7902236" cy="889167"/>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27"/>
          <p:cNvSpPr txBox="1"/>
          <p:nvPr>
            <p:ph idx="1" type="body"/>
          </p:nvPr>
        </p:nvSpPr>
        <p:spPr>
          <a:xfrm>
            <a:off x="1177600" y="2619200"/>
            <a:ext cx="7769400" cy="24648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Clr>
                <a:schemeClr val="accent4"/>
              </a:buClr>
              <a:buSzPts val="1900"/>
              <a:buChar char="⬤"/>
            </a:pPr>
            <a:r>
              <a:rPr lang="en"/>
              <a:t>We will talk about this first.</a:t>
            </a:r>
            <a:endParaRPr/>
          </a:p>
          <a:p>
            <a:pPr indent="-349250" lvl="0" marL="457200" rtl="0" algn="l">
              <a:lnSpc>
                <a:spcPct val="200000"/>
              </a:lnSpc>
              <a:spcBef>
                <a:spcPts val="0"/>
              </a:spcBef>
              <a:spcAft>
                <a:spcPts val="0"/>
              </a:spcAft>
              <a:buClr>
                <a:schemeClr val="accent4"/>
              </a:buClr>
              <a:buSzPts val="1900"/>
              <a:buChar char="⬤"/>
            </a:pPr>
            <a:r>
              <a:rPr lang="en"/>
              <a:t>We will talk about this second.</a:t>
            </a:r>
            <a:endParaRPr/>
          </a:p>
          <a:p>
            <a:pPr indent="-349250" lvl="0" marL="457200" rtl="0" algn="l">
              <a:lnSpc>
                <a:spcPct val="200000"/>
              </a:lnSpc>
              <a:spcBef>
                <a:spcPts val="0"/>
              </a:spcBef>
              <a:spcAft>
                <a:spcPts val="0"/>
              </a:spcAft>
              <a:buClr>
                <a:schemeClr val="accent4"/>
              </a:buClr>
              <a:buSzPts val="1900"/>
              <a:buChar char="⬤"/>
            </a:pPr>
            <a:r>
              <a:rPr lang="en"/>
              <a:t>After that we will talk about this.</a:t>
            </a:r>
            <a:endParaRPr/>
          </a:p>
          <a:p>
            <a:pPr indent="-349250" lvl="0" marL="457200" rtl="0" algn="l">
              <a:lnSpc>
                <a:spcPct val="200000"/>
              </a:lnSpc>
              <a:spcBef>
                <a:spcPts val="0"/>
              </a:spcBef>
              <a:spcAft>
                <a:spcPts val="0"/>
              </a:spcAft>
              <a:buClr>
                <a:schemeClr val="accent4"/>
              </a:buClr>
              <a:buSzPts val="1900"/>
              <a:buChar char="⬤"/>
            </a:pPr>
            <a:r>
              <a:rPr lang="en"/>
              <a:t>And we will talk about this last.</a:t>
            </a:r>
            <a:endParaRPr/>
          </a:p>
        </p:txBody>
      </p:sp>
      <p:sp>
        <p:nvSpPr>
          <p:cNvPr id="511" name="Google Shape;511;p27"/>
          <p:cNvSpPr txBox="1"/>
          <p:nvPr>
            <p:ph type="title"/>
          </p:nvPr>
        </p:nvSpPr>
        <p:spPr>
          <a:xfrm>
            <a:off x="1177600" y="1202975"/>
            <a:ext cx="73446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4000"/>
              <a:t>These are the talking points.</a:t>
            </a:r>
            <a:endParaRPr sz="4000"/>
          </a:p>
        </p:txBody>
      </p:sp>
      <p:pic>
        <p:nvPicPr>
          <p:cNvPr id="512" name="Google Shape;512;p27"/>
          <p:cNvPicPr preferRelativeResize="0"/>
          <p:nvPr/>
        </p:nvPicPr>
        <p:blipFill rotWithShape="1">
          <a:blip r:embed="rId3">
            <a:alphaModFix amt="79000"/>
          </a:blip>
          <a:srcRect b="0" l="12671" r="0" t="0"/>
          <a:stretch/>
        </p:blipFill>
        <p:spPr>
          <a:xfrm rot="5159023">
            <a:off x="8554850" y="1687125"/>
            <a:ext cx="1050000" cy="1202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8"/>
          <p:cNvSpPr/>
          <p:nvPr/>
        </p:nvSpPr>
        <p:spPr>
          <a:xfrm>
            <a:off x="2987413" y="3300663"/>
            <a:ext cx="6217167" cy="763578"/>
          </a:xfrm>
          <a:custGeom>
            <a:rect b="b" l="l" r="r" t="t"/>
            <a:pathLst>
              <a:path extrusionOk="0" h="251177" w="1851725">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28"/>
          <p:cNvSpPr txBox="1"/>
          <p:nvPr>
            <p:ph type="title"/>
          </p:nvPr>
        </p:nvSpPr>
        <p:spPr>
          <a:xfrm>
            <a:off x="2401350" y="3393025"/>
            <a:ext cx="7389300" cy="671100"/>
          </a:xfrm>
          <a:prstGeom prst="rect">
            <a:avLst/>
          </a:prstGeom>
          <a:effectLst>
            <a:outerShdw rotWithShape="0" algn="bl" dir="21540000" dist="28575">
              <a:schemeClr val="lt1"/>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dk1"/>
                </a:solidFill>
              </a:rPr>
              <a:t>We will talk about this first.</a:t>
            </a:r>
            <a:endParaRPr>
              <a:solidFill>
                <a:schemeClr val="dk1"/>
              </a:solidFill>
            </a:endParaRPr>
          </a:p>
        </p:txBody>
      </p:sp>
      <p:sp>
        <p:nvSpPr>
          <p:cNvPr id="519" name="Google Shape;519;p28"/>
          <p:cNvSpPr txBox="1"/>
          <p:nvPr>
            <p:ph idx="1" type="body"/>
          </p:nvPr>
        </p:nvSpPr>
        <p:spPr>
          <a:xfrm>
            <a:off x="2401350" y="4225150"/>
            <a:ext cx="7389300" cy="20751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Add a brief introduction of your section here.</a:t>
            </a:r>
            <a:endParaRPr/>
          </a:p>
          <a:p>
            <a:pPr indent="0" lvl="0" marL="0" rtl="0" algn="ctr">
              <a:spcBef>
                <a:spcPts val="2100"/>
              </a:spcBef>
              <a:spcAft>
                <a:spcPts val="2100"/>
              </a:spcAft>
              <a:buNone/>
            </a:pPr>
            <a:r>
              <a:rPr lang="en"/>
              <a:t>Let’s dive in and get to know some interesting facts about animals!</a:t>
            </a:r>
            <a:endParaRPr/>
          </a:p>
        </p:txBody>
      </p:sp>
      <p:sp>
        <p:nvSpPr>
          <p:cNvPr id="520" name="Google Shape;520;p28"/>
          <p:cNvSpPr/>
          <p:nvPr/>
        </p:nvSpPr>
        <p:spPr>
          <a:xfrm>
            <a:off x="5414641" y="1347200"/>
            <a:ext cx="1362715" cy="1255966"/>
          </a:xfrm>
          <a:prstGeom prst="rect">
            <a:avLst/>
          </a:prstGeom>
        </p:spPr>
        <p:txBody>
          <a:bodyPr>
            <a:prstTxWarp prst="textPlain"/>
          </a:bodyPr>
          <a:lstStyle/>
          <a:p>
            <a:pPr lvl="0" algn="ctr"/>
            <a:r>
              <a:rPr b="0" i="0">
                <a:ln>
                  <a:noFill/>
                </a:ln>
                <a:solidFill>
                  <a:schemeClr val="accent4"/>
                </a:solidFill>
                <a:latin typeface="Chewy"/>
              </a:rPr>
              <a:t>01</a:t>
            </a:r>
          </a:p>
        </p:txBody>
      </p:sp>
      <p:pic>
        <p:nvPicPr>
          <p:cNvPr id="521" name="Google Shape;521;p28"/>
          <p:cNvPicPr preferRelativeResize="0"/>
          <p:nvPr/>
        </p:nvPicPr>
        <p:blipFill>
          <a:blip r:embed="rId3">
            <a:alphaModFix/>
          </a:blip>
          <a:stretch>
            <a:fillRect/>
          </a:stretch>
        </p:blipFill>
        <p:spPr>
          <a:xfrm flipH="1">
            <a:off x="79250" y="4399375"/>
            <a:ext cx="2380500" cy="238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9"/>
          <p:cNvSpPr/>
          <p:nvPr/>
        </p:nvSpPr>
        <p:spPr>
          <a:xfrm>
            <a:off x="3389400" y="1529175"/>
            <a:ext cx="5212113" cy="640169"/>
          </a:xfrm>
          <a:custGeom>
            <a:rect b="b" l="l" r="r" t="t"/>
            <a:pathLst>
              <a:path extrusionOk="0" h="251540" w="185155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9"/>
          <p:cNvSpPr txBox="1"/>
          <p:nvPr>
            <p:ph type="title"/>
          </p:nvPr>
        </p:nvSpPr>
        <p:spPr>
          <a:xfrm>
            <a:off x="3941074" y="1405850"/>
            <a:ext cx="42612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dk1"/>
                </a:solidFill>
              </a:rPr>
              <a:t>Did you know?</a:t>
            </a:r>
            <a:endParaRPr>
              <a:solidFill>
                <a:schemeClr val="dk1"/>
              </a:solidFill>
            </a:endParaRPr>
          </a:p>
        </p:txBody>
      </p:sp>
      <p:sp>
        <p:nvSpPr>
          <p:cNvPr id="528" name="Google Shape;528;p29"/>
          <p:cNvSpPr txBox="1"/>
          <p:nvPr>
            <p:ph idx="1" type="body"/>
          </p:nvPr>
        </p:nvSpPr>
        <p:spPr>
          <a:xfrm>
            <a:off x="2128586" y="2811025"/>
            <a:ext cx="7989000" cy="3436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Did you know that elephants can sense storms?</a:t>
            </a:r>
            <a:endParaRPr/>
          </a:p>
          <a:p>
            <a:pPr indent="0" lvl="0" marL="0" rtl="0" algn="ctr">
              <a:spcBef>
                <a:spcPts val="2100"/>
              </a:spcBef>
              <a:spcAft>
                <a:spcPts val="2100"/>
              </a:spcAft>
              <a:buNone/>
            </a:pPr>
            <a:r>
              <a:rPr lang="en"/>
              <a:t>Elephants may be able to detect a thunderstorm from </a:t>
            </a:r>
            <a:r>
              <a:rPr lang="en">
                <a:highlight>
                  <a:schemeClr val="accent2"/>
                </a:highlight>
              </a:rPr>
              <a:t>hundreds of miles</a:t>
            </a:r>
            <a:r>
              <a:rPr lang="en"/>
              <a:t> away, and will head towards it, looking for water. </a:t>
            </a:r>
            <a:endParaRPr/>
          </a:p>
        </p:txBody>
      </p:sp>
      <p:sp>
        <p:nvSpPr>
          <p:cNvPr id="529" name="Google Shape;529;p29"/>
          <p:cNvSpPr/>
          <p:nvPr/>
        </p:nvSpPr>
        <p:spPr>
          <a:xfrm>
            <a:off x="4269101" y="4923903"/>
            <a:ext cx="4037142" cy="231756"/>
          </a:xfrm>
          <a:custGeom>
            <a:rect b="b" l="l" r="r" t="t"/>
            <a:pathLst>
              <a:path extrusionOk="0" h="95668" w="1666519">
                <a:moveTo>
                  <a:pt x="-56" y="96382"/>
                </a:moveTo>
                <a:cubicBezTo>
                  <a:pt x="416970" y="37752"/>
                  <a:pt x="839962" y="-21157"/>
                  <a:pt x="1261835" y="8764"/>
                </a:cubicBezTo>
                <a:cubicBezTo>
                  <a:pt x="1397848" y="18308"/>
                  <a:pt x="1533051" y="37211"/>
                  <a:pt x="1666464" y="65343"/>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29"/>
          <p:cNvSpPr/>
          <p:nvPr/>
        </p:nvSpPr>
        <p:spPr>
          <a:xfrm>
            <a:off x="4955086" y="5051369"/>
            <a:ext cx="2724772" cy="208413"/>
          </a:xfrm>
          <a:custGeom>
            <a:rect b="b" l="l" r="r" t="t"/>
            <a:pathLst>
              <a:path extrusionOk="0" h="86032" w="1124777">
                <a:moveTo>
                  <a:pt x="-56" y="86746"/>
                </a:moveTo>
                <a:cubicBezTo>
                  <a:pt x="369218" y="7088"/>
                  <a:pt x="748261" y="-17445"/>
                  <a:pt x="1124721" y="13948"/>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0"/>
          <p:cNvSpPr/>
          <p:nvPr/>
        </p:nvSpPr>
        <p:spPr>
          <a:xfrm>
            <a:off x="3462825" y="1135975"/>
            <a:ext cx="5212113" cy="640169"/>
          </a:xfrm>
          <a:custGeom>
            <a:rect b="b" l="l" r="r" t="t"/>
            <a:pathLst>
              <a:path extrusionOk="0" h="251540" w="185155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30"/>
          <p:cNvSpPr txBox="1"/>
          <p:nvPr>
            <p:ph type="title"/>
          </p:nvPr>
        </p:nvSpPr>
        <p:spPr>
          <a:xfrm>
            <a:off x="3895350" y="988700"/>
            <a:ext cx="44805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4000">
                <a:solidFill>
                  <a:schemeClr val="dk1"/>
                </a:solidFill>
              </a:rPr>
              <a:t>Did you know?</a:t>
            </a:r>
            <a:endParaRPr sz="4000">
              <a:solidFill>
                <a:schemeClr val="dk1"/>
              </a:solidFill>
            </a:endParaRPr>
          </a:p>
        </p:txBody>
      </p:sp>
      <p:sp>
        <p:nvSpPr>
          <p:cNvPr id="537" name="Google Shape;537;p30"/>
          <p:cNvSpPr txBox="1"/>
          <p:nvPr>
            <p:ph idx="2" type="body"/>
          </p:nvPr>
        </p:nvSpPr>
        <p:spPr>
          <a:xfrm>
            <a:off x="6464146" y="24342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538" name="Google Shape;538;p30"/>
          <p:cNvSpPr txBox="1"/>
          <p:nvPr>
            <p:ph idx="1" type="body"/>
          </p:nvPr>
        </p:nvSpPr>
        <p:spPr>
          <a:xfrm>
            <a:off x="873350" y="24460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pic>
        <p:nvPicPr>
          <p:cNvPr id="539" name="Google Shape;539;p30"/>
          <p:cNvPicPr preferRelativeResize="0"/>
          <p:nvPr/>
        </p:nvPicPr>
        <p:blipFill>
          <a:blip r:embed="rId3">
            <a:alphaModFix/>
          </a:blip>
          <a:stretch>
            <a:fillRect/>
          </a:stretch>
        </p:blipFill>
        <p:spPr>
          <a:xfrm>
            <a:off x="8619750" y="152375"/>
            <a:ext cx="2380500" cy="238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p:nvPr/>
        </p:nvSpPr>
        <p:spPr>
          <a:xfrm>
            <a:off x="3666750" y="4890700"/>
            <a:ext cx="5022329" cy="503080"/>
          </a:xfrm>
          <a:custGeom>
            <a:rect b="b" l="l" r="r" t="t"/>
            <a:pathLst>
              <a:path extrusionOk="0" h="251540" w="185155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31"/>
          <p:cNvSpPr txBox="1"/>
          <p:nvPr>
            <p:ph type="title"/>
          </p:nvPr>
        </p:nvSpPr>
        <p:spPr>
          <a:xfrm>
            <a:off x="1272900" y="1893825"/>
            <a:ext cx="96462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dk1"/>
                </a:solidFill>
              </a:rPr>
              <a:t>Clearly, animals know more than we think, and think a great deal more than we know.</a:t>
            </a:r>
            <a:endParaRPr>
              <a:solidFill>
                <a:schemeClr val="dk1"/>
              </a:solidFill>
            </a:endParaRPr>
          </a:p>
        </p:txBody>
      </p:sp>
      <p:sp>
        <p:nvSpPr>
          <p:cNvPr id="546" name="Google Shape;546;p31"/>
          <p:cNvSpPr txBox="1"/>
          <p:nvPr>
            <p:ph idx="1" type="subTitle"/>
          </p:nvPr>
        </p:nvSpPr>
        <p:spPr>
          <a:xfrm>
            <a:off x="4078225" y="4675875"/>
            <a:ext cx="4275900" cy="717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i="1" lang="en"/>
              <a:t>Irene M. Pepperberg</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2"/>
          <p:cNvSpPr/>
          <p:nvPr/>
        </p:nvSpPr>
        <p:spPr>
          <a:xfrm>
            <a:off x="2340875" y="4939775"/>
            <a:ext cx="4790886" cy="503080"/>
          </a:xfrm>
          <a:custGeom>
            <a:rect b="b" l="l" r="r" t="t"/>
            <a:pathLst>
              <a:path extrusionOk="0" h="251540" w="185155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32"/>
          <p:cNvSpPr/>
          <p:nvPr/>
        </p:nvSpPr>
        <p:spPr>
          <a:xfrm>
            <a:off x="2340875" y="3340400"/>
            <a:ext cx="6665580" cy="503080"/>
          </a:xfrm>
          <a:custGeom>
            <a:rect b="b" l="l" r="r" t="t"/>
            <a:pathLst>
              <a:path extrusionOk="0" h="251540" w="185155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32"/>
          <p:cNvSpPr/>
          <p:nvPr/>
        </p:nvSpPr>
        <p:spPr>
          <a:xfrm>
            <a:off x="2340875" y="1741050"/>
            <a:ext cx="3754018" cy="503080"/>
          </a:xfrm>
          <a:custGeom>
            <a:rect b="b" l="l" r="r" t="t"/>
            <a:pathLst>
              <a:path extrusionOk="0" h="251540" w="1851550">
                <a:moveTo>
                  <a:pt x="44220" y="957"/>
                </a:moveTo>
                <a:lnTo>
                  <a:pt x="1822221" y="957"/>
                </a:lnTo>
                <a:cubicBezTo>
                  <a:pt x="1825726" y="967"/>
                  <a:pt x="1828550" y="3809"/>
                  <a:pt x="1828541" y="7314"/>
                </a:cubicBezTo>
                <a:cubicBezTo>
                  <a:pt x="1828541" y="8983"/>
                  <a:pt x="1827879" y="10586"/>
                  <a:pt x="1826695" y="11770"/>
                </a:cubicBezTo>
                <a:lnTo>
                  <a:pt x="1795096" y="43555"/>
                </a:lnTo>
                <a:cubicBezTo>
                  <a:pt x="1792030" y="46603"/>
                  <a:pt x="1792011" y="51562"/>
                  <a:pt x="1795069" y="54628"/>
                </a:cubicBezTo>
                <a:cubicBezTo>
                  <a:pt x="1795982" y="55551"/>
                  <a:pt x="1797110" y="56231"/>
                  <a:pt x="1798359" y="56604"/>
                </a:cubicBezTo>
                <a:lnTo>
                  <a:pt x="1844964" y="71238"/>
                </a:lnTo>
                <a:cubicBezTo>
                  <a:pt x="1849150" y="72525"/>
                  <a:pt x="1851489" y="76961"/>
                  <a:pt x="1850203" y="81147"/>
                </a:cubicBezTo>
                <a:cubicBezTo>
                  <a:pt x="1849755" y="82582"/>
                  <a:pt x="1848907" y="83869"/>
                  <a:pt x="1847761" y="84847"/>
                </a:cubicBezTo>
                <a:lnTo>
                  <a:pt x="1808426" y="118683"/>
                </a:lnTo>
                <a:cubicBezTo>
                  <a:pt x="1805228" y="121367"/>
                  <a:pt x="1804819" y="126121"/>
                  <a:pt x="1807494" y="129318"/>
                </a:cubicBezTo>
                <a:cubicBezTo>
                  <a:pt x="1808100" y="130036"/>
                  <a:pt x="1808817" y="130632"/>
                  <a:pt x="1809637" y="131080"/>
                </a:cubicBezTo>
                <a:lnTo>
                  <a:pt x="1847574" y="152798"/>
                </a:lnTo>
                <a:cubicBezTo>
                  <a:pt x="1851321" y="154960"/>
                  <a:pt x="1852607" y="159752"/>
                  <a:pt x="1850445" y="163489"/>
                </a:cubicBezTo>
                <a:cubicBezTo>
                  <a:pt x="1849886" y="164459"/>
                  <a:pt x="1849131" y="165288"/>
                  <a:pt x="1848227" y="165941"/>
                </a:cubicBezTo>
                <a:lnTo>
                  <a:pt x="1809451" y="193904"/>
                </a:lnTo>
                <a:cubicBezTo>
                  <a:pt x="1805368" y="197036"/>
                  <a:pt x="1804585" y="202880"/>
                  <a:pt x="1807717" y="206972"/>
                </a:cubicBezTo>
                <a:cubicBezTo>
                  <a:pt x="1807987" y="207326"/>
                  <a:pt x="1808286" y="207662"/>
                  <a:pt x="1808612" y="207979"/>
                </a:cubicBezTo>
                <a:lnTo>
                  <a:pt x="1845897" y="241628"/>
                </a:lnTo>
                <a:cubicBezTo>
                  <a:pt x="1848423" y="243828"/>
                  <a:pt x="1848684" y="247649"/>
                  <a:pt x="1846484" y="250175"/>
                </a:cubicBezTo>
                <a:cubicBezTo>
                  <a:pt x="1845328" y="251499"/>
                  <a:pt x="1843650" y="252263"/>
                  <a:pt x="1841889" y="252254"/>
                </a:cubicBezTo>
                <a:lnTo>
                  <a:pt x="99774" y="252254"/>
                </a:lnTo>
                <a:cubicBezTo>
                  <a:pt x="90081" y="252254"/>
                  <a:pt x="80443" y="250679"/>
                  <a:pt x="71252" y="247594"/>
                </a:cubicBezTo>
                <a:lnTo>
                  <a:pt x="28002" y="233239"/>
                </a:lnTo>
                <a:cubicBezTo>
                  <a:pt x="23938" y="231925"/>
                  <a:pt x="21710" y="227563"/>
                  <a:pt x="23024" y="223498"/>
                </a:cubicBezTo>
                <a:cubicBezTo>
                  <a:pt x="23658" y="221541"/>
                  <a:pt x="25047" y="219910"/>
                  <a:pt x="26883" y="218978"/>
                </a:cubicBezTo>
                <a:lnTo>
                  <a:pt x="63609" y="200336"/>
                </a:lnTo>
                <a:cubicBezTo>
                  <a:pt x="67216" y="198453"/>
                  <a:pt x="68605" y="193997"/>
                  <a:pt x="66722" y="190399"/>
                </a:cubicBezTo>
                <a:cubicBezTo>
                  <a:pt x="65873" y="188787"/>
                  <a:pt x="64466" y="187547"/>
                  <a:pt x="62770" y="186913"/>
                </a:cubicBezTo>
                <a:cubicBezTo>
                  <a:pt x="44780" y="180575"/>
                  <a:pt x="4979" y="172466"/>
                  <a:pt x="6843" y="160721"/>
                </a:cubicBezTo>
                <a:cubicBezTo>
                  <a:pt x="8614" y="150561"/>
                  <a:pt x="44780" y="138537"/>
                  <a:pt x="67244" y="132012"/>
                </a:cubicBezTo>
                <a:cubicBezTo>
                  <a:pt x="71205" y="130893"/>
                  <a:pt x="73517" y="126773"/>
                  <a:pt x="72398" y="122812"/>
                </a:cubicBezTo>
                <a:cubicBezTo>
                  <a:pt x="71858" y="120892"/>
                  <a:pt x="70571" y="119270"/>
                  <a:pt x="68828" y="118310"/>
                </a:cubicBezTo>
                <a:cubicBezTo>
                  <a:pt x="42543" y="103676"/>
                  <a:pt x="-334" y="85406"/>
                  <a:pt x="-55" y="74408"/>
                </a:cubicBezTo>
                <a:cubicBezTo>
                  <a:pt x="-55" y="65552"/>
                  <a:pt x="48136" y="51571"/>
                  <a:pt x="69015" y="45792"/>
                </a:cubicBezTo>
                <a:cubicBezTo>
                  <a:pt x="72389" y="44850"/>
                  <a:pt x="74356" y="41355"/>
                  <a:pt x="73414" y="37981"/>
                </a:cubicBezTo>
                <a:cubicBezTo>
                  <a:pt x="73182" y="37123"/>
                  <a:pt x="72753" y="36322"/>
                  <a:pt x="72184" y="35632"/>
                </a:cubicBezTo>
                <a:lnTo>
                  <a:pt x="41518" y="8228"/>
                </a:lnTo>
                <a:cubicBezTo>
                  <a:pt x="39514" y="7482"/>
                  <a:pt x="38488" y="5245"/>
                  <a:pt x="39234" y="3241"/>
                </a:cubicBezTo>
                <a:cubicBezTo>
                  <a:pt x="39980" y="1237"/>
                  <a:pt x="42217" y="212"/>
                  <a:pt x="44220" y="95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32"/>
          <p:cNvSpPr txBox="1"/>
          <p:nvPr>
            <p:ph type="title"/>
          </p:nvPr>
        </p:nvSpPr>
        <p:spPr>
          <a:xfrm>
            <a:off x="1079000" y="517175"/>
            <a:ext cx="10849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dk1"/>
                </a:solidFill>
              </a:rPr>
              <a:t>Did you know?</a:t>
            </a:r>
            <a:endParaRPr>
              <a:solidFill>
                <a:schemeClr val="dk1"/>
              </a:solidFill>
            </a:endParaRPr>
          </a:p>
        </p:txBody>
      </p:sp>
      <p:sp>
        <p:nvSpPr>
          <p:cNvPr id="555" name="Google Shape;555;p32"/>
          <p:cNvSpPr txBox="1"/>
          <p:nvPr>
            <p:ph idx="1" type="subTitle"/>
          </p:nvPr>
        </p:nvSpPr>
        <p:spPr>
          <a:xfrm>
            <a:off x="2624325" y="1729975"/>
            <a:ext cx="78324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i="1" lang="en"/>
              <a:t>Pandas don’t hibernate.</a:t>
            </a:r>
            <a:endParaRPr i="1"/>
          </a:p>
        </p:txBody>
      </p:sp>
      <p:sp>
        <p:nvSpPr>
          <p:cNvPr id="556" name="Google Shape;556;p32"/>
          <p:cNvSpPr txBox="1"/>
          <p:nvPr>
            <p:ph idx="5" type="body"/>
          </p:nvPr>
        </p:nvSpPr>
        <p:spPr>
          <a:xfrm>
            <a:off x="2393775" y="3761388"/>
            <a:ext cx="80628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It is estimated that more than 50 million kangaroos live there. They are Australia’s national symbol and appear on postage stamps, coins, and airplanes.</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
        <p:nvSpPr>
          <p:cNvPr id="557" name="Google Shape;557;p32"/>
          <p:cNvSpPr txBox="1"/>
          <p:nvPr>
            <p:ph idx="2" type="subTitle"/>
          </p:nvPr>
        </p:nvSpPr>
        <p:spPr>
          <a:xfrm>
            <a:off x="2624175" y="3334875"/>
            <a:ext cx="78324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i="1" lang="en"/>
              <a:t>T</a:t>
            </a:r>
            <a:r>
              <a:rPr i="1" lang="en"/>
              <a:t>here are more kangaroos than humans in Australia.</a:t>
            </a:r>
            <a:endParaRPr i="1"/>
          </a:p>
        </p:txBody>
      </p:sp>
      <p:sp>
        <p:nvSpPr>
          <p:cNvPr id="558" name="Google Shape;558;p32"/>
          <p:cNvSpPr txBox="1"/>
          <p:nvPr>
            <p:ph idx="6" type="body"/>
          </p:nvPr>
        </p:nvSpPr>
        <p:spPr>
          <a:xfrm>
            <a:off x="2393775" y="5353050"/>
            <a:ext cx="80637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indent="0" lvl="0" marL="0" rtl="0" algn="l">
              <a:spcBef>
                <a:spcPts val="2100"/>
              </a:spcBef>
              <a:spcAft>
                <a:spcPts val="2100"/>
              </a:spcAft>
              <a:buNone/>
            </a:pPr>
            <a:r>
              <a:t/>
            </a:r>
            <a:endParaRPr/>
          </a:p>
        </p:txBody>
      </p:sp>
      <p:sp>
        <p:nvSpPr>
          <p:cNvPr id="559" name="Google Shape;559;p32"/>
          <p:cNvSpPr txBox="1"/>
          <p:nvPr>
            <p:ph idx="3" type="subTitle"/>
          </p:nvPr>
        </p:nvSpPr>
        <p:spPr>
          <a:xfrm>
            <a:off x="2624175" y="4939750"/>
            <a:ext cx="78324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i="1" lang="en"/>
              <a:t>Koalas are even more lazy than cats.</a:t>
            </a:r>
            <a:endParaRPr i="1"/>
          </a:p>
        </p:txBody>
      </p:sp>
      <p:sp>
        <p:nvSpPr>
          <p:cNvPr id="560" name="Google Shape;560;p32"/>
          <p:cNvSpPr txBox="1"/>
          <p:nvPr>
            <p:ph idx="4" type="body"/>
          </p:nvPr>
        </p:nvSpPr>
        <p:spPr>
          <a:xfrm>
            <a:off x="2393775" y="2167925"/>
            <a:ext cx="80628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When winter approaches, they head lower down their mountain homes to warmer temperatures, where they continue to chomp away on bamboo!</a:t>
            </a:r>
            <a:endParaRPr/>
          </a:p>
        </p:txBody>
      </p:sp>
      <p:pic>
        <p:nvPicPr>
          <p:cNvPr id="561" name="Google Shape;561;p32"/>
          <p:cNvPicPr preferRelativeResize="0"/>
          <p:nvPr/>
        </p:nvPicPr>
        <p:blipFill rotWithShape="1">
          <a:blip r:embed="rId3">
            <a:alphaModFix amt="79000"/>
          </a:blip>
          <a:srcRect b="0" l="12671" r="0" t="0"/>
          <a:stretch/>
        </p:blipFill>
        <p:spPr>
          <a:xfrm flipH="1" rot="-3482693">
            <a:off x="1253050" y="4875325"/>
            <a:ext cx="1050000" cy="1202349"/>
          </a:xfrm>
          <a:prstGeom prst="rect">
            <a:avLst/>
          </a:prstGeom>
          <a:noFill/>
          <a:ln>
            <a:noFill/>
          </a:ln>
        </p:spPr>
      </p:pic>
      <p:pic>
        <p:nvPicPr>
          <p:cNvPr id="562" name="Google Shape;562;p32"/>
          <p:cNvPicPr preferRelativeResize="0"/>
          <p:nvPr/>
        </p:nvPicPr>
        <p:blipFill rotWithShape="1">
          <a:blip r:embed="rId3">
            <a:alphaModFix amt="79000"/>
          </a:blip>
          <a:srcRect b="0" l="12671" r="0" t="0"/>
          <a:stretch/>
        </p:blipFill>
        <p:spPr>
          <a:xfrm flipH="1" rot="-3482693">
            <a:off x="1253050" y="1681025"/>
            <a:ext cx="1050000" cy="1202349"/>
          </a:xfrm>
          <a:prstGeom prst="rect">
            <a:avLst/>
          </a:prstGeom>
          <a:noFill/>
          <a:ln>
            <a:noFill/>
          </a:ln>
        </p:spPr>
      </p:pic>
      <p:pic>
        <p:nvPicPr>
          <p:cNvPr id="563" name="Google Shape;563;p32"/>
          <p:cNvPicPr preferRelativeResize="0"/>
          <p:nvPr/>
        </p:nvPicPr>
        <p:blipFill rotWithShape="1">
          <a:blip r:embed="rId3">
            <a:alphaModFix amt="79000"/>
          </a:blip>
          <a:srcRect b="0" l="12671" r="0" t="0"/>
          <a:stretch/>
        </p:blipFill>
        <p:spPr>
          <a:xfrm flipH="1" rot="-3482693">
            <a:off x="1253050" y="3278175"/>
            <a:ext cx="1050000" cy="1202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3"/>
          <p:cNvSpPr txBox="1"/>
          <p:nvPr>
            <p:ph type="title"/>
          </p:nvPr>
        </p:nvSpPr>
        <p:spPr>
          <a:xfrm>
            <a:off x="1547400" y="1848600"/>
            <a:ext cx="9097200" cy="31608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solidFill>
                  <a:schemeClr val="dk1"/>
                </a:solidFill>
              </a:rPr>
              <a:t>Very interesting facts!</a:t>
            </a:r>
            <a:endParaRPr>
              <a:solidFill>
                <a:schemeClr val="dk1"/>
              </a:solidFill>
            </a:endParaRPr>
          </a:p>
        </p:txBody>
      </p:sp>
      <p:sp>
        <p:nvSpPr>
          <p:cNvPr id="569" name="Google Shape;569;p33"/>
          <p:cNvSpPr txBox="1"/>
          <p:nvPr>
            <p:ph idx="4294967295" type="body"/>
          </p:nvPr>
        </p:nvSpPr>
        <p:spPr>
          <a:xfrm>
            <a:off x="548250" y="6371400"/>
            <a:ext cx="11095500" cy="4866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1000"/>
              <a:t>This is where you section ends. Duplicate this set of slides as many times you need to go over all your sections.</a:t>
            </a:r>
            <a:endParaRPr sz="1000"/>
          </a:p>
        </p:txBody>
      </p:sp>
      <p:grpSp>
        <p:nvGrpSpPr>
          <p:cNvPr id="570" name="Google Shape;570;p33"/>
          <p:cNvGrpSpPr/>
          <p:nvPr/>
        </p:nvGrpSpPr>
        <p:grpSpPr>
          <a:xfrm rot="-8458988">
            <a:off x="5524555" y="4839984"/>
            <a:ext cx="358122" cy="1075831"/>
            <a:chOff x="5847863" y="4281335"/>
            <a:chExt cx="358150" cy="1075915"/>
          </a:xfrm>
        </p:grpSpPr>
        <p:sp>
          <p:nvSpPr>
            <p:cNvPr id="571" name="Google Shape;571;p33"/>
            <p:cNvSpPr/>
            <p:nvPr/>
          </p:nvSpPr>
          <p:spPr>
            <a:xfrm>
              <a:off x="5888440" y="4281335"/>
              <a:ext cx="317573" cy="1046246"/>
            </a:xfrm>
            <a:custGeom>
              <a:rect b="b" l="l" r="r" t="t"/>
              <a:pathLst>
                <a:path extrusionOk="0" h="391486" w="11883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33"/>
            <p:cNvSpPr/>
            <p:nvPr/>
          </p:nvSpPr>
          <p:spPr>
            <a:xfrm>
              <a:off x="5847863" y="5204549"/>
              <a:ext cx="145229" cy="152701"/>
            </a:xfrm>
            <a:custGeom>
              <a:rect b="b" l="l" r="r" t="t"/>
              <a:pathLst>
                <a:path extrusionOk="0" h="57138" w="54342">
                  <a:moveTo>
                    <a:pt x="7960" y="23178"/>
                  </a:moveTo>
                  <a:lnTo>
                    <a:pt x="-56" y="17212"/>
                  </a:lnTo>
                  <a:lnTo>
                    <a:pt x="54286" y="57852"/>
                  </a:lnTo>
                  <a:lnTo>
                    <a:pt x="52608" y="714"/>
                  </a:lnTo>
                </a:path>
              </a:pathLst>
            </a:custGeom>
            <a:no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252525"/>
      </a:dk2>
      <a:lt2>
        <a:srgbClr val="EEEEEE"/>
      </a:lt2>
      <a:accent1>
        <a:srgbClr val="DD7853"/>
      </a:accent1>
      <a:accent2>
        <a:srgbClr val="F9B87F"/>
      </a:accent2>
      <a:accent3>
        <a:srgbClr val="E0D2C6"/>
      </a:accent3>
      <a:accent4>
        <a:srgbClr val="FFF8E8"/>
      </a:accent4>
      <a:accent5>
        <a:srgbClr val="C3A48E"/>
      </a:accent5>
      <a:accent6>
        <a:srgbClr val="17171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