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62" r:id="rId7"/>
    <p:sldId id="259" r:id="rId8"/>
    <p:sldId id="263" r:id="rId9"/>
    <p:sldId id="258" r:id="rId10"/>
    <p:sldId id="268" r:id="rId11"/>
    <p:sldId id="282" r:id="rId12"/>
    <p:sldId id="265" r:id="rId13"/>
    <p:sldId id="266" r:id="rId14"/>
  </p:sldIdLst>
  <p:sldSz cx="12192000" cy="6858000"/>
  <p:notesSz cx="6858000" cy="9144000"/>
  <p:embeddedFontLst>
    <p:embeddedFont>
      <p:font typeface="Chewy" charset="0"/>
      <p:regular r:id="rId18"/>
    </p:embeddedFont>
    <p:embeddedFont>
      <p:font typeface="Dekko" charset="0"/>
      <p:regular r:id="rId19"/>
    </p:embeddedFont>
    <p:embeddedFont>
      <p:font typeface="Abril Fatface" charset="0"/>
      <p:regular r:id="rId20"/>
    </p:embeddedFont>
    <p:embeddedFont>
      <p:font typeface="Griffy" charset="0"/>
      <p:regular r:id="rId21"/>
    </p:embeddedFont>
    <p:embeddedFont>
      <p:font typeface="Poppins" charset="0"/>
      <p:regular r:id="rId22"/>
      <p:bold r:id="rId23"/>
      <p:italic r:id="rId24"/>
      <p:boldItalic r:id="rId25"/>
    </p:embeddedFont>
    <p:embeddedFont>
      <p:font typeface="Barlow Condensed" charset="0"/>
      <p:regular r:id="rId26"/>
      <p:bold r:id="rId27"/>
      <p:italic r:id="rId28"/>
      <p:boldItalic r:id="rId29"/>
    </p:embeddedFont>
    <p:embeddedFont>
      <p:font typeface="Happy Monkey" charset="0"/>
      <p:regular r:id="rId30"/>
    </p:embeddedFont>
    <p:embeddedFont>
      <p:font typeface="Homemade Apple"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56"/>
        <p:guide pos="390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4.fntdata"/><Relationship Id="rId30" Type="http://schemas.openxmlformats.org/officeDocument/2006/relationships/font" Target="fonts/font13.fntdata"/><Relationship Id="rId3" Type="http://schemas.openxmlformats.org/officeDocument/2006/relationships/slide" Target="slides/slide1.xml"/><Relationship Id="rId29" Type="http://schemas.openxmlformats.org/officeDocument/2006/relationships/font" Target="fonts/font12.fntdata"/><Relationship Id="rId28" Type="http://schemas.openxmlformats.org/officeDocument/2006/relationships/font" Target="fonts/font11.fntdata"/><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8" name="Shape 468"/>
        <p:cNvGrpSpPr/>
        <p:nvPr/>
      </p:nvGrpSpPr>
      <p:grpSpPr>
        <a:xfrm>
          <a:off x="0" y="0"/>
          <a:ext cx="0" cy="0"/>
          <a:chOff x="0" y="0"/>
          <a:chExt cx="0" cy="0"/>
        </a:xfrm>
      </p:grpSpPr>
      <p:sp>
        <p:nvSpPr>
          <p:cNvPr id="469" name="Google Shape;469;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3" name="Shape 573"/>
        <p:cNvGrpSpPr/>
        <p:nvPr/>
      </p:nvGrpSpPr>
      <p:grpSpPr>
        <a:xfrm>
          <a:off x="0" y="0"/>
          <a:ext cx="0" cy="0"/>
          <a:chOff x="0" y="0"/>
          <a:chExt cx="0" cy="0"/>
        </a:xfrm>
      </p:grpSpPr>
      <p:sp>
        <p:nvSpPr>
          <p:cNvPr id="574" name="Google Shape;574;ga073618e60_0_1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a073618e60_0_1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2" name="Shape 612"/>
        <p:cNvGrpSpPr/>
        <p:nvPr/>
      </p:nvGrpSpPr>
      <p:grpSpPr>
        <a:xfrm>
          <a:off x="0" y="0"/>
          <a:ext cx="0" cy="0"/>
          <a:chOff x="0" y="0"/>
          <a:chExt cx="0" cy="0"/>
        </a:xfrm>
      </p:grpSpPr>
      <p:sp>
        <p:nvSpPr>
          <p:cNvPr id="613" name="Google Shape;613;ga073618e60_0_1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a073618e60_0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ga073618e60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a073618e60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2" name="Shape 522"/>
        <p:cNvGrpSpPr/>
        <p:nvPr/>
      </p:nvGrpSpPr>
      <p:grpSpPr>
        <a:xfrm>
          <a:off x="0" y="0"/>
          <a:ext cx="0" cy="0"/>
          <a:chOff x="0" y="0"/>
          <a:chExt cx="0" cy="0"/>
        </a:xfrm>
      </p:grpSpPr>
      <p:sp>
        <p:nvSpPr>
          <p:cNvPr id="523" name="Google Shape;523;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0" name="Shape 540"/>
        <p:cNvGrpSpPr/>
        <p:nvPr/>
      </p:nvGrpSpPr>
      <p:grpSpPr>
        <a:xfrm>
          <a:off x="0" y="0"/>
          <a:ext cx="0" cy="0"/>
          <a:chOff x="0" y="0"/>
          <a:chExt cx="0" cy="0"/>
        </a:xfrm>
      </p:grpSpPr>
      <p:sp>
        <p:nvSpPr>
          <p:cNvPr id="541" name="Google Shape;541;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3" name="Shape 513"/>
        <p:cNvGrpSpPr/>
        <p:nvPr/>
      </p:nvGrpSpPr>
      <p:grpSpPr>
        <a:xfrm>
          <a:off x="0" y="0"/>
          <a:ext cx="0" cy="0"/>
          <a:chOff x="0" y="0"/>
          <a:chExt cx="0" cy="0"/>
        </a:xfrm>
      </p:grpSpPr>
      <p:sp>
        <p:nvSpPr>
          <p:cNvPr id="514" name="Google Shape;514;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7" name="Shape 547"/>
        <p:cNvGrpSpPr/>
        <p:nvPr/>
      </p:nvGrpSpPr>
      <p:grpSpPr>
        <a:xfrm>
          <a:off x="0" y="0"/>
          <a:ext cx="0" cy="0"/>
          <a:chOff x="0" y="0"/>
          <a:chExt cx="0" cy="0"/>
        </a:xfrm>
      </p:grpSpPr>
      <p:sp>
        <p:nvSpPr>
          <p:cNvPr id="548" name="Google Shape;548;ga073618e60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a073618e60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5" name="Shape 505"/>
        <p:cNvGrpSpPr/>
        <p:nvPr/>
      </p:nvGrpSpPr>
      <p:grpSpPr>
        <a:xfrm>
          <a:off x="0" y="0"/>
          <a:ext cx="0" cy="0"/>
          <a:chOff x="0" y="0"/>
          <a:chExt cx="0" cy="0"/>
        </a:xfrm>
      </p:grpSpPr>
      <p:sp>
        <p:nvSpPr>
          <p:cNvPr id="506" name="Google Shape;506;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7" name="Shape 687"/>
        <p:cNvGrpSpPr/>
        <p:nvPr/>
      </p:nvGrpSpPr>
      <p:grpSpPr>
        <a:xfrm>
          <a:off x="0" y="0"/>
          <a:ext cx="0" cy="0"/>
          <a:chOff x="0" y="0"/>
          <a:chExt cx="0" cy="0"/>
        </a:xfrm>
      </p:grpSpPr>
      <p:sp>
        <p:nvSpPr>
          <p:cNvPr id="688" name="Google Shape;688;ga073618e60_0_1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a073618e60_0_1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7" name="Shape 687"/>
        <p:cNvGrpSpPr/>
        <p:nvPr/>
      </p:nvGrpSpPr>
      <p:grpSpPr>
        <a:xfrm>
          <a:off x="0" y="0"/>
          <a:ext cx="0" cy="0"/>
          <a:chOff x="0" y="0"/>
          <a:chExt cx="0" cy="0"/>
        </a:xfrm>
      </p:grpSpPr>
      <p:sp>
        <p:nvSpPr>
          <p:cNvPr id="688" name="Google Shape;688;ga073618e60_0_1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a073618e60_0_1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4.png"/><Relationship Id="rId7" Type="http://schemas.openxmlformats.org/officeDocument/2006/relationships/hyperlink" Target="https://www.pinterest.com/slidesmania/" TargetMode="External"/><Relationship Id="rId6" Type="http://schemas.openxmlformats.org/officeDocument/2006/relationships/image" Target="../media/image3.png"/><Relationship Id="rId5" Type="http://schemas.openxmlformats.org/officeDocument/2006/relationships/hyperlink" Target="https://twitter.com/SlidesManiaSM/" TargetMode="External"/><Relationship Id="rId4" Type="http://schemas.openxmlformats.org/officeDocument/2006/relationships/image" Target="../media/image2.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title"/>
          </p:nvPr>
        </p:nvSpPr>
        <p:spPr>
          <a:xfrm>
            <a:off x="2266950" y="2036975"/>
            <a:ext cx="7658100" cy="23955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12" name="Google Shape;12;p2"/>
          <p:cNvSpPr txBox="1"/>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grpSp>
        <p:nvGrpSpPr>
          <p:cNvPr id="13" name="Google Shape;13;p2"/>
          <p:cNvGrpSpPr/>
          <p:nvPr/>
        </p:nvGrpSpPr>
        <p:grpSpPr>
          <a:xfrm>
            <a:off x="2650076" y="1744276"/>
            <a:ext cx="358028" cy="335921"/>
            <a:chOff x="2495301" y="1749451"/>
            <a:chExt cx="358028" cy="335921"/>
          </a:xfrm>
        </p:grpSpPr>
        <p:sp>
          <p:nvSpPr>
            <p:cNvPr id="14" name="Google Shape;14;p2"/>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 name="Google Shape;18;p2"/>
          <p:cNvGrpSpPr/>
          <p:nvPr/>
        </p:nvGrpSpPr>
        <p:grpSpPr>
          <a:xfrm rot="3120626">
            <a:off x="2081936" y="2126765"/>
            <a:ext cx="358018" cy="335911"/>
            <a:chOff x="2495301" y="1749451"/>
            <a:chExt cx="358028" cy="335921"/>
          </a:xfrm>
        </p:grpSpPr>
        <p:sp>
          <p:nvSpPr>
            <p:cNvPr id="19" name="Google Shape;19;p2"/>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3" name="Google Shape;23;p2"/>
          <p:cNvSpPr/>
          <p:nvPr/>
        </p:nvSpPr>
        <p:spPr>
          <a:xfrm>
            <a:off x="3960651" y="4283803"/>
            <a:ext cx="4037142" cy="231756"/>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2"/>
          <p:cNvSpPr/>
          <p:nvPr/>
        </p:nvSpPr>
        <p:spPr>
          <a:xfrm>
            <a:off x="4646636" y="4411269"/>
            <a:ext cx="2724772" cy="208413"/>
          </a:xfrm>
          <a:custGeom>
            <a:avLst/>
            <a:gdLst/>
            <a:ahLst/>
            <a:cxnLst/>
            <a:rect l="l" t="t" r="r" b="b"/>
            <a:pathLst>
              <a:path w="1124777" h="86032" extrusionOk="0">
                <a:moveTo>
                  <a:pt x="-56" y="86746"/>
                </a:moveTo>
                <a:cubicBezTo>
                  <a:pt x="369218" y="7088"/>
                  <a:pt x="748261" y="-17445"/>
                  <a:pt x="1124721" y="13948"/>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2"/>
          <p:cNvSpPr/>
          <p:nvPr/>
        </p:nvSpPr>
        <p:spPr>
          <a:xfrm>
            <a:off x="-83922" y="-17300"/>
            <a:ext cx="250550" cy="788765"/>
          </a:xfrm>
          <a:custGeom>
            <a:avLst/>
            <a:gdLst/>
            <a:ahLst/>
            <a:cxnLst/>
            <a:rect l="l" t="t" r="r" b="b"/>
            <a:pathLst>
              <a:path w="149137" h="469503" extrusionOk="0">
                <a:moveTo>
                  <a:pt x="74513" y="470218"/>
                </a:moveTo>
                <a:cubicBezTo>
                  <a:pt x="33332" y="470218"/>
                  <a:pt x="-56" y="436830"/>
                  <a:pt x="-56" y="395649"/>
                </a:cubicBezTo>
                <a:lnTo>
                  <a:pt x="-56" y="75283"/>
                </a:lnTo>
                <a:cubicBezTo>
                  <a:pt x="-56" y="34102"/>
                  <a:pt x="33332" y="714"/>
                  <a:pt x="74513" y="714"/>
                </a:cubicBezTo>
                <a:cubicBezTo>
                  <a:pt x="115693" y="714"/>
                  <a:pt x="149082" y="34102"/>
                  <a:pt x="149082" y="75283"/>
                </a:cubicBezTo>
                <a:lnTo>
                  <a:pt x="149082" y="395649"/>
                </a:lnTo>
                <a:cubicBezTo>
                  <a:pt x="149082" y="436830"/>
                  <a:pt x="115693" y="470218"/>
                  <a:pt x="74513" y="47021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2"/>
          <p:cNvSpPr/>
          <p:nvPr/>
        </p:nvSpPr>
        <p:spPr>
          <a:xfrm>
            <a:off x="-148981" y="-100750"/>
            <a:ext cx="648655" cy="1333364"/>
          </a:xfrm>
          <a:custGeom>
            <a:avLst/>
            <a:gdLst/>
            <a:ahLst/>
            <a:cxnLst/>
            <a:rect l="l" t="t" r="r" b="b"/>
            <a:pathLst>
              <a:path w="386104" h="793669" extrusionOk="0">
                <a:moveTo>
                  <a:pt x="131777" y="794382"/>
                </a:moveTo>
                <a:cubicBezTo>
                  <a:pt x="104616" y="794261"/>
                  <a:pt x="77631" y="789917"/>
                  <a:pt x="51802" y="781519"/>
                </a:cubicBezTo>
                <a:cubicBezTo>
                  <a:pt x="12579" y="768964"/>
                  <a:pt x="-9037" y="726991"/>
                  <a:pt x="3510" y="687768"/>
                </a:cubicBezTo>
                <a:cubicBezTo>
                  <a:pt x="3519" y="687759"/>
                  <a:pt x="3519" y="687759"/>
                  <a:pt x="3519" y="687749"/>
                </a:cubicBezTo>
                <a:cubicBezTo>
                  <a:pt x="16074" y="648563"/>
                  <a:pt x="58001" y="626957"/>
                  <a:pt x="97196" y="639466"/>
                </a:cubicBezTo>
                <a:cubicBezTo>
                  <a:pt x="117190" y="646559"/>
                  <a:pt x="138964" y="646913"/>
                  <a:pt x="159181" y="640491"/>
                </a:cubicBezTo>
                <a:cubicBezTo>
                  <a:pt x="198983" y="625857"/>
                  <a:pt x="216786" y="576362"/>
                  <a:pt x="225361" y="552593"/>
                </a:cubicBezTo>
                <a:cubicBezTo>
                  <a:pt x="241394" y="507945"/>
                  <a:pt x="237851" y="473550"/>
                  <a:pt x="231327" y="411192"/>
                </a:cubicBezTo>
                <a:cubicBezTo>
                  <a:pt x="229835" y="396278"/>
                  <a:pt x="228157" y="380525"/>
                  <a:pt x="226666" y="363375"/>
                </a:cubicBezTo>
                <a:cubicBezTo>
                  <a:pt x="218463" y="265456"/>
                  <a:pt x="218463" y="167026"/>
                  <a:pt x="226666" y="69107"/>
                </a:cubicBezTo>
                <a:cubicBezTo>
                  <a:pt x="230078" y="28085"/>
                  <a:pt x="266085" y="-2413"/>
                  <a:pt x="307107" y="970"/>
                </a:cubicBezTo>
                <a:cubicBezTo>
                  <a:pt x="348157" y="4335"/>
                  <a:pt x="378702" y="40333"/>
                  <a:pt x="375338" y="81374"/>
                </a:cubicBezTo>
                <a:cubicBezTo>
                  <a:pt x="375338" y="81393"/>
                  <a:pt x="375338" y="81402"/>
                  <a:pt x="375338" y="81411"/>
                </a:cubicBezTo>
                <a:cubicBezTo>
                  <a:pt x="367788" y="170950"/>
                  <a:pt x="367788" y="260973"/>
                  <a:pt x="375338" y="350511"/>
                </a:cubicBezTo>
                <a:cubicBezTo>
                  <a:pt x="376736" y="366730"/>
                  <a:pt x="378321" y="381644"/>
                  <a:pt x="379812" y="395719"/>
                </a:cubicBezTo>
                <a:cubicBezTo>
                  <a:pt x="387082" y="465813"/>
                  <a:pt x="393421" y="526214"/>
                  <a:pt x="365737" y="603206"/>
                </a:cubicBezTo>
                <a:cubicBezTo>
                  <a:pt x="352035" y="641050"/>
                  <a:pt x="315776" y="741718"/>
                  <a:pt x="210913" y="780307"/>
                </a:cubicBezTo>
                <a:cubicBezTo>
                  <a:pt x="185588" y="789675"/>
                  <a:pt x="158780" y="794448"/>
                  <a:pt x="131777" y="7943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2"/>
          <p:cNvSpPr/>
          <p:nvPr/>
        </p:nvSpPr>
        <p:spPr>
          <a:xfrm>
            <a:off x="-149120" y="-63677"/>
            <a:ext cx="1124604" cy="1651769"/>
          </a:xfrm>
          <a:custGeom>
            <a:avLst/>
            <a:gdLst/>
            <a:ahLst/>
            <a:cxnLst/>
            <a:rect l="l" t="t" r="r" b="b"/>
            <a:pathLst>
              <a:path w="669407" h="983196" extrusionOk="0">
                <a:moveTo>
                  <a:pt x="74535" y="983910"/>
                </a:moveTo>
                <a:cubicBezTo>
                  <a:pt x="34035" y="983920"/>
                  <a:pt x="926" y="951603"/>
                  <a:pt x="-34" y="911113"/>
                </a:cubicBezTo>
                <a:cubicBezTo>
                  <a:pt x="-1022" y="869941"/>
                  <a:pt x="31546" y="835761"/>
                  <a:pt x="72717" y="834773"/>
                </a:cubicBezTo>
                <a:cubicBezTo>
                  <a:pt x="72736" y="834773"/>
                  <a:pt x="72745" y="834773"/>
                  <a:pt x="72764" y="834773"/>
                </a:cubicBezTo>
                <a:cubicBezTo>
                  <a:pt x="133071" y="833468"/>
                  <a:pt x="247907" y="818927"/>
                  <a:pt x="339907" y="737554"/>
                </a:cubicBezTo>
                <a:cubicBezTo>
                  <a:pt x="411865" y="673891"/>
                  <a:pt x="437872" y="597737"/>
                  <a:pt x="467885" y="509653"/>
                </a:cubicBezTo>
                <a:cubicBezTo>
                  <a:pt x="514090" y="372390"/>
                  <a:pt x="529992" y="226748"/>
                  <a:pt x="514491" y="82746"/>
                </a:cubicBezTo>
                <a:cubicBezTo>
                  <a:pt x="510371" y="41771"/>
                  <a:pt x="540254" y="5214"/>
                  <a:pt x="581230" y="1093"/>
                </a:cubicBezTo>
                <a:cubicBezTo>
                  <a:pt x="581230" y="1093"/>
                  <a:pt x="581230" y="1093"/>
                  <a:pt x="581230" y="1093"/>
                </a:cubicBezTo>
                <a:cubicBezTo>
                  <a:pt x="622206" y="-3027"/>
                  <a:pt x="658763" y="26857"/>
                  <a:pt x="662882" y="67832"/>
                </a:cubicBezTo>
                <a:cubicBezTo>
                  <a:pt x="662882" y="67832"/>
                  <a:pt x="662882" y="67832"/>
                  <a:pt x="662882" y="67832"/>
                </a:cubicBezTo>
                <a:cubicBezTo>
                  <a:pt x="680481" y="233152"/>
                  <a:pt x="662072" y="400316"/>
                  <a:pt x="608914" y="557843"/>
                </a:cubicBezTo>
                <a:cubicBezTo>
                  <a:pt x="576662" y="652359"/>
                  <a:pt x="540124" y="759365"/>
                  <a:pt x="438617" y="849220"/>
                </a:cubicBezTo>
                <a:cubicBezTo>
                  <a:pt x="344008" y="933110"/>
                  <a:pt x="214910" y="980741"/>
                  <a:pt x="76026" y="9839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2"/>
          <p:cNvSpPr/>
          <p:nvPr/>
        </p:nvSpPr>
        <p:spPr>
          <a:xfrm>
            <a:off x="-121226" y="-91457"/>
            <a:ext cx="1548034" cy="1985839"/>
          </a:xfrm>
          <a:custGeom>
            <a:avLst/>
            <a:gdLst/>
            <a:ahLst/>
            <a:cxnLst/>
            <a:rect l="l" t="t" r="r" b="b"/>
            <a:pathLst>
              <a:path w="921449" h="1182047" extrusionOk="0">
                <a:moveTo>
                  <a:pt x="74528" y="1182762"/>
                </a:moveTo>
                <a:cubicBezTo>
                  <a:pt x="33916" y="1182771"/>
                  <a:pt x="770" y="1150287"/>
                  <a:pt x="-41" y="1109684"/>
                </a:cubicBezTo>
                <a:cubicBezTo>
                  <a:pt x="-870" y="1068531"/>
                  <a:pt x="31791" y="1034491"/>
                  <a:pt x="72944" y="1033624"/>
                </a:cubicBezTo>
                <a:cubicBezTo>
                  <a:pt x="210392" y="1031778"/>
                  <a:pt x="344075" y="988463"/>
                  <a:pt x="456507" y="909373"/>
                </a:cubicBezTo>
                <a:cubicBezTo>
                  <a:pt x="618414" y="793885"/>
                  <a:pt x="679281" y="635893"/>
                  <a:pt x="711905" y="551070"/>
                </a:cubicBezTo>
                <a:cubicBezTo>
                  <a:pt x="768102" y="402809"/>
                  <a:pt x="785654" y="242682"/>
                  <a:pt x="762891" y="85761"/>
                </a:cubicBezTo>
                <a:cubicBezTo>
                  <a:pt x="757084" y="44990"/>
                  <a:pt x="785420" y="7231"/>
                  <a:pt x="826191" y="1414"/>
                </a:cubicBezTo>
                <a:cubicBezTo>
                  <a:pt x="826219" y="1414"/>
                  <a:pt x="826247" y="1405"/>
                  <a:pt x="826275" y="1405"/>
                </a:cubicBezTo>
                <a:cubicBezTo>
                  <a:pt x="866905" y="-4131"/>
                  <a:pt x="904386" y="24186"/>
                  <a:pt x="910165" y="64789"/>
                </a:cubicBezTo>
                <a:cubicBezTo>
                  <a:pt x="936618" y="246904"/>
                  <a:pt x="916149" y="432767"/>
                  <a:pt x="850696" y="604760"/>
                </a:cubicBezTo>
                <a:cubicBezTo>
                  <a:pt x="815090" y="697039"/>
                  <a:pt x="741080" y="889240"/>
                  <a:pt x="543100" y="1030734"/>
                </a:cubicBezTo>
                <a:cubicBezTo>
                  <a:pt x="406285" y="1127320"/>
                  <a:pt x="243473" y="1180310"/>
                  <a:pt x="76019" y="11827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177425" y="-45107"/>
            <a:ext cx="2022434" cy="2292157"/>
          </a:xfrm>
          <a:custGeom>
            <a:avLst/>
            <a:gdLst/>
            <a:ahLst/>
            <a:cxnLst/>
            <a:rect l="l" t="t" r="r" b="b"/>
            <a:pathLst>
              <a:path w="1203830" h="1364379" extrusionOk="0">
                <a:moveTo>
                  <a:pt x="74786" y="1365092"/>
                </a:moveTo>
                <a:cubicBezTo>
                  <a:pt x="35954" y="1365232"/>
                  <a:pt x="3517" y="1335554"/>
                  <a:pt x="217" y="1296862"/>
                </a:cubicBezTo>
                <a:cubicBezTo>
                  <a:pt x="-3278" y="1255830"/>
                  <a:pt x="27146" y="1219739"/>
                  <a:pt x="68168" y="1216234"/>
                </a:cubicBezTo>
                <a:cubicBezTo>
                  <a:pt x="224567" y="1203213"/>
                  <a:pt x="376464" y="1157316"/>
                  <a:pt x="513903" y="1081544"/>
                </a:cubicBezTo>
                <a:cubicBezTo>
                  <a:pt x="575702" y="1047522"/>
                  <a:pt x="763615" y="943965"/>
                  <a:pt x="901101" y="725944"/>
                </a:cubicBezTo>
                <a:cubicBezTo>
                  <a:pt x="1059560" y="474834"/>
                  <a:pt x="1062450" y="214775"/>
                  <a:pt x="1050239" y="82229"/>
                </a:cubicBezTo>
                <a:cubicBezTo>
                  <a:pt x="1046409" y="41225"/>
                  <a:pt x="1076534" y="4882"/>
                  <a:pt x="1117538" y="1042"/>
                </a:cubicBezTo>
                <a:cubicBezTo>
                  <a:pt x="1158541" y="-2789"/>
                  <a:pt x="1194884" y="27337"/>
                  <a:pt x="1198724" y="68341"/>
                </a:cubicBezTo>
                <a:cubicBezTo>
                  <a:pt x="1212799" y="219809"/>
                  <a:pt x="1209257" y="517058"/>
                  <a:pt x="1027310" y="805546"/>
                </a:cubicBezTo>
                <a:cubicBezTo>
                  <a:pt x="869410" y="1056004"/>
                  <a:pt x="656050" y="1173543"/>
                  <a:pt x="585955" y="1212226"/>
                </a:cubicBezTo>
                <a:cubicBezTo>
                  <a:pt x="430339" y="1298008"/>
                  <a:pt x="258384" y="1350001"/>
                  <a:pt x="81311" y="1364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9959871" y="5848480"/>
            <a:ext cx="1508191" cy="1160996"/>
          </a:xfrm>
          <a:custGeom>
            <a:avLst/>
            <a:gdLst/>
            <a:ahLst/>
            <a:cxnLst/>
            <a:rect l="l" t="t" r="r" b="b"/>
            <a:pathLst>
              <a:path w="1153492" h="887951" extrusionOk="0">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9603451" y="5488751"/>
            <a:ext cx="2184391" cy="1521061"/>
          </a:xfrm>
          <a:custGeom>
            <a:avLst/>
            <a:gdLst/>
            <a:ahLst/>
            <a:cxnLst/>
            <a:rect l="l" t="t" r="r" b="b"/>
            <a:pathLst>
              <a:path w="1670662" h="1163335" extrusionOk="0">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9300450" y="5125677"/>
            <a:ext cx="2844632" cy="1885168"/>
          </a:xfrm>
          <a:custGeom>
            <a:avLst/>
            <a:gdLst/>
            <a:ahLst/>
            <a:cxnLst/>
            <a:rect l="l" t="t" r="r" b="b"/>
            <a:pathLst>
              <a:path w="2175627" h="1441811" extrusionOk="0">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rot="3560054" flipH="1">
            <a:off x="237327" y="4206068"/>
            <a:ext cx="972034" cy="718073"/>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10611054" y="297921"/>
            <a:ext cx="1252316" cy="639993"/>
          </a:xfrm>
          <a:custGeom>
            <a:avLst/>
            <a:gdLst/>
            <a:ahLst/>
            <a:cxnLst/>
            <a:rect l="l" t="t" r="r" b="b"/>
            <a:pathLst>
              <a:path w="889745" h="454702" extrusionOk="0">
                <a:moveTo>
                  <a:pt x="353596" y="20875"/>
                </a:moveTo>
                <a:cubicBezTo>
                  <a:pt x="389557" y="-4805"/>
                  <a:pt x="437514" y="-6054"/>
                  <a:pt x="474770" y="17706"/>
                </a:cubicBezTo>
                <a:cubicBezTo>
                  <a:pt x="510871" y="42546"/>
                  <a:pt x="528422" y="86710"/>
                  <a:pt x="519232" y="129559"/>
                </a:cubicBezTo>
                <a:cubicBezTo>
                  <a:pt x="535358" y="97867"/>
                  <a:pt x="559686" y="68785"/>
                  <a:pt x="592496" y="54990"/>
                </a:cubicBezTo>
                <a:cubicBezTo>
                  <a:pt x="625306" y="41195"/>
                  <a:pt x="667065" y="46788"/>
                  <a:pt x="690181" y="74098"/>
                </a:cubicBezTo>
                <a:cubicBezTo>
                  <a:pt x="713298" y="101409"/>
                  <a:pt x="706679" y="150159"/>
                  <a:pt x="674428" y="164979"/>
                </a:cubicBezTo>
                <a:cubicBezTo>
                  <a:pt x="715161" y="145219"/>
                  <a:pt x="758318" y="124899"/>
                  <a:pt x="803619" y="128627"/>
                </a:cubicBezTo>
                <a:cubicBezTo>
                  <a:pt x="848920" y="132355"/>
                  <a:pt x="894500" y="170106"/>
                  <a:pt x="889279" y="215127"/>
                </a:cubicBezTo>
                <a:cubicBezTo>
                  <a:pt x="886017" y="243836"/>
                  <a:pt x="862901" y="267511"/>
                  <a:pt x="836056" y="278138"/>
                </a:cubicBezTo>
                <a:cubicBezTo>
                  <a:pt x="809212" y="288763"/>
                  <a:pt x="782926" y="286899"/>
                  <a:pt x="750489" y="284290"/>
                </a:cubicBezTo>
                <a:cubicBezTo>
                  <a:pt x="781248" y="292585"/>
                  <a:pt x="796535" y="302093"/>
                  <a:pt x="805669" y="324091"/>
                </a:cubicBezTo>
                <a:cubicBezTo>
                  <a:pt x="814804" y="346088"/>
                  <a:pt x="811635" y="361375"/>
                  <a:pt x="796908" y="380017"/>
                </a:cubicBezTo>
                <a:cubicBezTo>
                  <a:pt x="781360" y="398286"/>
                  <a:pt x="760826" y="411634"/>
                  <a:pt x="737812" y="418420"/>
                </a:cubicBezTo>
                <a:cubicBezTo>
                  <a:pt x="658900" y="443326"/>
                  <a:pt x="572716" y="419483"/>
                  <a:pt x="517834" y="357553"/>
                </a:cubicBezTo>
                <a:cubicBezTo>
                  <a:pt x="486328" y="388499"/>
                  <a:pt x="454078" y="419911"/>
                  <a:pt x="414370" y="439020"/>
                </a:cubicBezTo>
                <a:cubicBezTo>
                  <a:pt x="374662" y="458128"/>
                  <a:pt x="325167" y="462975"/>
                  <a:pt x="287323" y="440325"/>
                </a:cubicBezTo>
                <a:cubicBezTo>
                  <a:pt x="249480" y="417674"/>
                  <a:pt x="230837" y="362680"/>
                  <a:pt x="256190" y="326607"/>
                </a:cubicBezTo>
                <a:cubicBezTo>
                  <a:pt x="215737" y="355596"/>
                  <a:pt x="173233" y="385610"/>
                  <a:pt x="123924" y="392973"/>
                </a:cubicBezTo>
                <a:cubicBezTo>
                  <a:pt x="74616" y="400337"/>
                  <a:pt x="16918" y="377128"/>
                  <a:pt x="2750" y="329497"/>
                </a:cubicBezTo>
                <a:cubicBezTo>
                  <a:pt x="-6982" y="291821"/>
                  <a:pt x="9163" y="252225"/>
                  <a:pt x="42458" y="232091"/>
                </a:cubicBezTo>
                <a:cubicBezTo>
                  <a:pt x="74895" y="212703"/>
                  <a:pt x="111341" y="220533"/>
                  <a:pt x="150023" y="235447"/>
                </a:cubicBezTo>
                <a:cubicBezTo>
                  <a:pt x="121500" y="201984"/>
                  <a:pt x="86454" y="173461"/>
                  <a:pt x="105655" y="135618"/>
                </a:cubicBezTo>
                <a:cubicBezTo>
                  <a:pt x="124856" y="97774"/>
                  <a:pt x="172580" y="80623"/>
                  <a:pt x="214525" y="86962"/>
                </a:cubicBezTo>
                <a:cubicBezTo>
                  <a:pt x="238947" y="90690"/>
                  <a:pt x="305406" y="114925"/>
                  <a:pt x="305406" y="114925"/>
                </a:cubicBezTo>
                <a:cubicBezTo>
                  <a:pt x="305406" y="114925"/>
                  <a:pt x="314727" y="78946"/>
                  <a:pt x="319388" y="67387"/>
                </a:cubicBezTo>
                <a:cubicBezTo>
                  <a:pt x="326267" y="49015"/>
                  <a:pt x="338114" y="32918"/>
                  <a:pt x="353596" y="20875"/>
                </a:cubicBezTo>
                <a:close/>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rot="1147042">
            <a:off x="11267817" y="1096337"/>
            <a:ext cx="769442" cy="789377"/>
          </a:xfrm>
          <a:custGeom>
            <a:avLst/>
            <a:gdLst/>
            <a:ahLst/>
            <a:cxnLst/>
            <a:rect l="l" t="t" r="r" b="b"/>
            <a:pathLst>
              <a:path w="503991" h="491594" extrusionOk="0">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601625" y="5404045"/>
            <a:ext cx="1292314" cy="1042826"/>
          </a:xfrm>
          <a:custGeom>
            <a:avLst/>
            <a:gdLst/>
            <a:ahLst/>
            <a:cxnLst/>
            <a:rect l="l" t="t" r="r" b="b"/>
            <a:pathLst>
              <a:path w="502846" h="405769" extrusionOk="0">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flipH="1">
            <a:off x="10398319" y="10604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a:off x="10294524" y="6219701"/>
            <a:ext cx="856468" cy="717020"/>
          </a:xfrm>
          <a:custGeom>
            <a:avLst/>
            <a:gdLst/>
            <a:ahLst/>
            <a:cxnLst/>
            <a:rect l="l" t="t" r="r" b="b"/>
            <a:pathLst>
              <a:path w="1153492" h="887951" extrusionOk="0">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210" name="Shape 210"/>
        <p:cNvGrpSpPr/>
        <p:nvPr/>
      </p:nvGrpSpPr>
      <p:grpSpPr>
        <a:xfrm>
          <a:off x="0" y="0"/>
          <a:ext cx="0" cy="0"/>
          <a:chOff x="0" y="0"/>
          <a:chExt cx="0" cy="0"/>
        </a:xfrm>
      </p:grpSpPr>
      <p:sp>
        <p:nvSpPr>
          <p:cNvPr id="211" name="Google Shape;211;p11"/>
          <p:cNvSpPr txBox="1"/>
          <p:nvPr>
            <p:ph type="subTitle" idx="1"/>
          </p:nvPr>
        </p:nvSpPr>
        <p:spPr>
          <a:xfrm>
            <a:off x="2393782" y="1729975"/>
            <a:ext cx="8062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212" name="Google Shape;212;p11"/>
          <p:cNvSpPr txBox="1"/>
          <p:nvPr>
            <p:ph type="subTitle" idx="2"/>
          </p:nvPr>
        </p:nvSpPr>
        <p:spPr>
          <a:xfrm>
            <a:off x="2393782" y="3334868"/>
            <a:ext cx="8062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213" name="Google Shape;213;p11"/>
          <p:cNvSpPr txBox="1"/>
          <p:nvPr>
            <p:ph type="subTitle" idx="3"/>
          </p:nvPr>
        </p:nvSpPr>
        <p:spPr>
          <a:xfrm>
            <a:off x="2393782" y="4939762"/>
            <a:ext cx="8062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214" name="Google Shape;214;p11"/>
          <p:cNvSpPr txBox="1"/>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15" name="Google Shape;215;p11"/>
          <p:cNvSpPr txBox="1"/>
          <p:nvPr>
            <p:ph type="body" idx="4"/>
          </p:nvPr>
        </p:nvSpPr>
        <p:spPr>
          <a:xfrm>
            <a:off x="2393775" y="2167925"/>
            <a:ext cx="80628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p:txBody>
      </p:sp>
      <p:sp>
        <p:nvSpPr>
          <p:cNvPr id="216" name="Google Shape;216;p11"/>
          <p:cNvSpPr txBox="1"/>
          <p:nvPr>
            <p:ph type="body" idx="5"/>
          </p:nvPr>
        </p:nvSpPr>
        <p:spPr>
          <a:xfrm>
            <a:off x="2393775" y="3761388"/>
            <a:ext cx="80628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p:txBody>
      </p:sp>
      <p:sp>
        <p:nvSpPr>
          <p:cNvPr id="217" name="Google Shape;217;p11"/>
          <p:cNvSpPr txBox="1"/>
          <p:nvPr>
            <p:ph type="body" idx="6"/>
          </p:nvPr>
        </p:nvSpPr>
        <p:spPr>
          <a:xfrm>
            <a:off x="2393775" y="5353050"/>
            <a:ext cx="80637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p:txBody>
      </p:sp>
      <p:sp>
        <p:nvSpPr>
          <p:cNvPr id="218" name="Google Shape;218;p11"/>
          <p:cNvSpPr/>
          <p:nvPr/>
        </p:nvSpPr>
        <p:spPr>
          <a:xfrm rot="-7429286" flipH="1">
            <a:off x="11136629" y="-36628"/>
            <a:ext cx="972541" cy="718447"/>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11"/>
          <p:cNvSpPr/>
          <p:nvPr/>
        </p:nvSpPr>
        <p:spPr>
          <a:xfrm rot="-9469379">
            <a:off x="132391"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20" name="Google Shape;220;p11"/>
          <p:cNvSpPr/>
          <p:nvPr/>
        </p:nvSpPr>
        <p:spPr>
          <a:xfrm>
            <a:off x="9854704" y="297921"/>
            <a:ext cx="1252316" cy="639993"/>
          </a:xfrm>
          <a:custGeom>
            <a:avLst/>
            <a:gdLst/>
            <a:ahLst/>
            <a:cxnLst/>
            <a:rect l="l" t="t" r="r" b="b"/>
            <a:pathLst>
              <a:path w="889745" h="454702" extrusionOk="0">
                <a:moveTo>
                  <a:pt x="353596" y="20875"/>
                </a:moveTo>
                <a:cubicBezTo>
                  <a:pt x="389557" y="-4805"/>
                  <a:pt x="437514" y="-6054"/>
                  <a:pt x="474770" y="17706"/>
                </a:cubicBezTo>
                <a:cubicBezTo>
                  <a:pt x="510871" y="42546"/>
                  <a:pt x="528422" y="86710"/>
                  <a:pt x="519232" y="129559"/>
                </a:cubicBezTo>
                <a:cubicBezTo>
                  <a:pt x="535358" y="97867"/>
                  <a:pt x="559686" y="68785"/>
                  <a:pt x="592496" y="54990"/>
                </a:cubicBezTo>
                <a:cubicBezTo>
                  <a:pt x="625306" y="41195"/>
                  <a:pt x="667065" y="46788"/>
                  <a:pt x="690181" y="74098"/>
                </a:cubicBezTo>
                <a:cubicBezTo>
                  <a:pt x="713298" y="101409"/>
                  <a:pt x="706679" y="150159"/>
                  <a:pt x="674428" y="164979"/>
                </a:cubicBezTo>
                <a:cubicBezTo>
                  <a:pt x="715161" y="145219"/>
                  <a:pt x="758318" y="124899"/>
                  <a:pt x="803619" y="128627"/>
                </a:cubicBezTo>
                <a:cubicBezTo>
                  <a:pt x="848920" y="132355"/>
                  <a:pt x="894500" y="170106"/>
                  <a:pt x="889279" y="215127"/>
                </a:cubicBezTo>
                <a:cubicBezTo>
                  <a:pt x="886017" y="243836"/>
                  <a:pt x="862901" y="267511"/>
                  <a:pt x="836056" y="278138"/>
                </a:cubicBezTo>
                <a:cubicBezTo>
                  <a:pt x="809212" y="288763"/>
                  <a:pt x="782926" y="286899"/>
                  <a:pt x="750489" y="284290"/>
                </a:cubicBezTo>
                <a:cubicBezTo>
                  <a:pt x="781248" y="292585"/>
                  <a:pt x="796535" y="302093"/>
                  <a:pt x="805669" y="324091"/>
                </a:cubicBezTo>
                <a:cubicBezTo>
                  <a:pt x="814804" y="346088"/>
                  <a:pt x="811635" y="361375"/>
                  <a:pt x="796908" y="380017"/>
                </a:cubicBezTo>
                <a:cubicBezTo>
                  <a:pt x="781360" y="398286"/>
                  <a:pt x="760826" y="411634"/>
                  <a:pt x="737812" y="418420"/>
                </a:cubicBezTo>
                <a:cubicBezTo>
                  <a:pt x="658900" y="443326"/>
                  <a:pt x="572716" y="419483"/>
                  <a:pt x="517834" y="357553"/>
                </a:cubicBezTo>
                <a:cubicBezTo>
                  <a:pt x="486328" y="388499"/>
                  <a:pt x="454078" y="419911"/>
                  <a:pt x="414370" y="439020"/>
                </a:cubicBezTo>
                <a:cubicBezTo>
                  <a:pt x="374662" y="458128"/>
                  <a:pt x="325167" y="462975"/>
                  <a:pt x="287323" y="440325"/>
                </a:cubicBezTo>
                <a:cubicBezTo>
                  <a:pt x="249480" y="417674"/>
                  <a:pt x="230837" y="362680"/>
                  <a:pt x="256190" y="326607"/>
                </a:cubicBezTo>
                <a:cubicBezTo>
                  <a:pt x="215737" y="355596"/>
                  <a:pt x="173233" y="385610"/>
                  <a:pt x="123924" y="392973"/>
                </a:cubicBezTo>
                <a:cubicBezTo>
                  <a:pt x="74616" y="400337"/>
                  <a:pt x="16918" y="377128"/>
                  <a:pt x="2750" y="329497"/>
                </a:cubicBezTo>
                <a:cubicBezTo>
                  <a:pt x="-6982" y="291821"/>
                  <a:pt x="9163" y="252225"/>
                  <a:pt x="42458" y="232091"/>
                </a:cubicBezTo>
                <a:cubicBezTo>
                  <a:pt x="74895" y="212703"/>
                  <a:pt x="111341" y="220533"/>
                  <a:pt x="150023" y="235447"/>
                </a:cubicBezTo>
                <a:cubicBezTo>
                  <a:pt x="121500" y="201984"/>
                  <a:pt x="86454" y="173461"/>
                  <a:pt x="105655" y="135618"/>
                </a:cubicBezTo>
                <a:cubicBezTo>
                  <a:pt x="124856" y="97774"/>
                  <a:pt x="172580" y="80623"/>
                  <a:pt x="214525" y="86962"/>
                </a:cubicBezTo>
                <a:cubicBezTo>
                  <a:pt x="238947" y="90690"/>
                  <a:pt x="305406" y="114925"/>
                  <a:pt x="305406" y="114925"/>
                </a:cubicBezTo>
                <a:cubicBezTo>
                  <a:pt x="305406" y="114925"/>
                  <a:pt x="314727" y="78946"/>
                  <a:pt x="319388" y="67387"/>
                </a:cubicBezTo>
                <a:cubicBezTo>
                  <a:pt x="326267" y="49015"/>
                  <a:pt x="338114" y="32918"/>
                  <a:pt x="353596" y="20875"/>
                </a:cubicBezTo>
                <a:close/>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221" name="Shape 221"/>
        <p:cNvGrpSpPr/>
        <p:nvPr/>
      </p:nvGrpSpPr>
      <p:grpSpPr>
        <a:xfrm>
          <a:off x="0" y="0"/>
          <a:ext cx="0" cy="0"/>
          <a:chOff x="0" y="0"/>
          <a:chExt cx="0" cy="0"/>
        </a:xfrm>
      </p:grpSpPr>
      <p:sp>
        <p:nvSpPr>
          <p:cNvPr id="222" name="Google Shape;222;p12"/>
          <p:cNvSpPr txBox="1"/>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223" name="Google Shape;223;p12"/>
          <p:cNvSpPr txBox="1"/>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224" name="Google Shape;224;p12"/>
          <p:cNvSpPr txBox="1"/>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225" name="Google Shape;225;p12"/>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6" name="Google Shape;226;p12"/>
          <p:cNvSpPr txBox="1"/>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227" name="Google Shape;227;p12"/>
          <p:cNvSpPr txBox="1"/>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228" name="Google Shape;228;p12"/>
          <p:cNvSpPr txBox="1"/>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229" name="Google Shape;229;p12"/>
          <p:cNvSpPr/>
          <p:nvPr/>
        </p:nvSpPr>
        <p:spPr>
          <a:xfrm flipH="1">
            <a:off x="11364769" y="2697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230;p12"/>
          <p:cNvSpPr/>
          <p:nvPr/>
        </p:nvSpPr>
        <p:spPr>
          <a:xfrm rot="-9469379">
            <a:off x="132391"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grpSp>
        <p:nvGrpSpPr>
          <p:cNvPr id="231" name="Google Shape;231;p12"/>
          <p:cNvGrpSpPr/>
          <p:nvPr/>
        </p:nvGrpSpPr>
        <p:grpSpPr>
          <a:xfrm rot="-8670537">
            <a:off x="481073" y="5670895"/>
            <a:ext cx="358103" cy="1075775"/>
            <a:chOff x="5847863" y="4281335"/>
            <a:chExt cx="358150" cy="1075915"/>
          </a:xfrm>
        </p:grpSpPr>
        <p:sp>
          <p:nvSpPr>
            <p:cNvPr id="232" name="Google Shape;232;p12"/>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233;p12"/>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34" name="Google Shape;234;p12"/>
          <p:cNvSpPr/>
          <p:nvPr/>
        </p:nvSpPr>
        <p:spPr>
          <a:xfrm flipH="1">
            <a:off x="11407444" y="2697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35" name="Google Shape;235;p12"/>
          <p:cNvSpPr/>
          <p:nvPr/>
        </p:nvSpPr>
        <p:spPr>
          <a:xfrm rot="-704196" flipH="1">
            <a:off x="10755869" y="662126"/>
            <a:ext cx="571684" cy="545738"/>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236;p12"/>
          <p:cNvSpPr/>
          <p:nvPr/>
        </p:nvSpPr>
        <p:spPr>
          <a:xfrm rot="-704196" flipH="1">
            <a:off x="10792653" y="654475"/>
            <a:ext cx="571684" cy="545738"/>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237" name="Shape 237"/>
        <p:cNvGrpSpPr/>
        <p:nvPr/>
      </p:nvGrpSpPr>
      <p:grpSpPr>
        <a:xfrm>
          <a:off x="0" y="0"/>
          <a:ext cx="0" cy="0"/>
          <a:chOff x="0" y="0"/>
          <a:chExt cx="0" cy="0"/>
        </a:xfrm>
      </p:grpSpPr>
      <p:sp>
        <p:nvSpPr>
          <p:cNvPr id="238" name="Google Shape;238;p13"/>
          <p:cNvSpPr txBox="1"/>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239" name="Google Shape;239;p13"/>
          <p:cNvSpPr txBox="1"/>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1 Background image">
  <p:cSld name="CUSTOM_10">
    <p:spTree>
      <p:nvGrpSpPr>
        <p:cNvPr id="240" name="Shape 240"/>
        <p:cNvGrpSpPr/>
        <p:nvPr/>
      </p:nvGrpSpPr>
      <p:grpSpPr>
        <a:xfrm>
          <a:off x="0" y="0"/>
          <a:ext cx="0" cy="0"/>
          <a:chOff x="0" y="0"/>
          <a:chExt cx="0" cy="0"/>
        </a:xfrm>
      </p:grpSpPr>
      <p:sp>
        <p:nvSpPr>
          <p:cNvPr id="241" name="Google Shape;241;p14"/>
          <p:cNvSpPr txBox="1"/>
          <p:nvPr>
            <p:ph type="title"/>
          </p:nvPr>
        </p:nvSpPr>
        <p:spPr>
          <a:xfrm>
            <a:off x="7223375" y="2088000"/>
            <a:ext cx="4458300" cy="2377200"/>
          </a:xfrm>
          <a:prstGeom prst="rect">
            <a:avLst/>
          </a:prstGeom>
        </p:spPr>
        <p:txBody>
          <a:bodyPr spcFirstLastPara="1" wrap="square" lIns="121900" tIns="121900" rIns="121900" bIns="121900"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r" rtl="0">
              <a:spcBef>
                <a:spcPts val="0"/>
              </a:spcBef>
              <a:spcAft>
                <a:spcPts val="0"/>
              </a:spcAft>
              <a:buClr>
                <a:schemeClr val="lt1"/>
              </a:buClr>
              <a:buSzPts val="15000"/>
              <a:buNone/>
              <a:defRPr sz="15000">
                <a:solidFill>
                  <a:schemeClr val="lt1"/>
                </a:solidFill>
              </a:defRPr>
            </a:lvl2pPr>
            <a:lvl3pPr lvl="2" algn="r" rtl="0">
              <a:spcBef>
                <a:spcPts val="0"/>
              </a:spcBef>
              <a:spcAft>
                <a:spcPts val="0"/>
              </a:spcAft>
              <a:buClr>
                <a:schemeClr val="lt1"/>
              </a:buClr>
              <a:buSzPts val="15000"/>
              <a:buNone/>
              <a:defRPr sz="15000">
                <a:solidFill>
                  <a:schemeClr val="lt1"/>
                </a:solidFill>
              </a:defRPr>
            </a:lvl3pPr>
            <a:lvl4pPr lvl="3" algn="r" rtl="0">
              <a:spcBef>
                <a:spcPts val="0"/>
              </a:spcBef>
              <a:spcAft>
                <a:spcPts val="0"/>
              </a:spcAft>
              <a:buClr>
                <a:schemeClr val="lt1"/>
              </a:buClr>
              <a:buSzPts val="15000"/>
              <a:buNone/>
              <a:defRPr sz="15000">
                <a:solidFill>
                  <a:schemeClr val="lt1"/>
                </a:solidFill>
              </a:defRPr>
            </a:lvl4pPr>
            <a:lvl5pPr lvl="4" algn="r" rtl="0">
              <a:spcBef>
                <a:spcPts val="0"/>
              </a:spcBef>
              <a:spcAft>
                <a:spcPts val="0"/>
              </a:spcAft>
              <a:buClr>
                <a:schemeClr val="lt1"/>
              </a:buClr>
              <a:buSzPts val="15000"/>
              <a:buNone/>
              <a:defRPr sz="15000">
                <a:solidFill>
                  <a:schemeClr val="lt1"/>
                </a:solidFill>
              </a:defRPr>
            </a:lvl5pPr>
            <a:lvl6pPr lvl="5" algn="r" rtl="0">
              <a:spcBef>
                <a:spcPts val="0"/>
              </a:spcBef>
              <a:spcAft>
                <a:spcPts val="0"/>
              </a:spcAft>
              <a:buClr>
                <a:schemeClr val="lt1"/>
              </a:buClr>
              <a:buSzPts val="15000"/>
              <a:buNone/>
              <a:defRPr sz="15000">
                <a:solidFill>
                  <a:schemeClr val="lt1"/>
                </a:solidFill>
              </a:defRPr>
            </a:lvl6pPr>
            <a:lvl7pPr lvl="6" algn="r" rtl="0">
              <a:spcBef>
                <a:spcPts val="0"/>
              </a:spcBef>
              <a:spcAft>
                <a:spcPts val="0"/>
              </a:spcAft>
              <a:buClr>
                <a:schemeClr val="lt1"/>
              </a:buClr>
              <a:buSzPts val="15000"/>
              <a:buNone/>
              <a:defRPr sz="15000">
                <a:solidFill>
                  <a:schemeClr val="lt1"/>
                </a:solidFill>
              </a:defRPr>
            </a:lvl7pPr>
            <a:lvl8pPr lvl="7" algn="r" rtl="0">
              <a:spcBef>
                <a:spcPts val="0"/>
              </a:spcBef>
              <a:spcAft>
                <a:spcPts val="0"/>
              </a:spcAft>
              <a:buClr>
                <a:schemeClr val="lt1"/>
              </a:buClr>
              <a:buSzPts val="15000"/>
              <a:buNone/>
              <a:defRPr sz="15000">
                <a:solidFill>
                  <a:schemeClr val="lt1"/>
                </a:solidFill>
              </a:defRPr>
            </a:lvl8pPr>
            <a:lvl9pPr lvl="8" algn="r" rtl="0">
              <a:spcBef>
                <a:spcPts val="0"/>
              </a:spcBef>
              <a:spcAft>
                <a:spcPts val="0"/>
              </a:spcAft>
              <a:buClr>
                <a:schemeClr val="lt1"/>
              </a:buClr>
              <a:buSzPts val="15000"/>
              <a:buNone/>
              <a:defRPr sz="15000">
                <a:solidFill>
                  <a:schemeClr val="lt1"/>
                </a:solidFill>
              </a:defRPr>
            </a:lvl9pPr>
          </a:lstStyle>
          <a:p/>
        </p:txBody>
      </p:sp>
      <p:grpSp>
        <p:nvGrpSpPr>
          <p:cNvPr id="242" name="Google Shape;242;p14"/>
          <p:cNvGrpSpPr/>
          <p:nvPr/>
        </p:nvGrpSpPr>
        <p:grpSpPr>
          <a:xfrm rot="-8363420">
            <a:off x="11270385" y="259689"/>
            <a:ext cx="425298" cy="399037"/>
            <a:chOff x="2495301" y="1749451"/>
            <a:chExt cx="358028" cy="335921"/>
          </a:xfrm>
        </p:grpSpPr>
        <p:sp>
          <p:nvSpPr>
            <p:cNvPr id="243" name="Google Shape;243;p14"/>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4" name="Google Shape;244;p14"/>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5" name="Google Shape;245;p14"/>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6" name="Google Shape;246;p14"/>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47" name="Google Shape;247;p14"/>
          <p:cNvGrpSpPr/>
          <p:nvPr/>
        </p:nvGrpSpPr>
        <p:grpSpPr>
          <a:xfrm rot="3120774">
            <a:off x="10884627" y="648640"/>
            <a:ext cx="425282" cy="398996"/>
            <a:chOff x="2495301" y="1749451"/>
            <a:chExt cx="358028" cy="335921"/>
          </a:xfrm>
        </p:grpSpPr>
        <p:sp>
          <p:nvSpPr>
            <p:cNvPr id="248" name="Google Shape;248;p14"/>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14"/>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14"/>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14"/>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52" name="Google Shape;252;p14"/>
          <p:cNvGrpSpPr/>
          <p:nvPr/>
        </p:nvGrpSpPr>
        <p:grpSpPr>
          <a:xfrm rot="3120774">
            <a:off x="11387000" y="796053"/>
            <a:ext cx="425282" cy="398996"/>
            <a:chOff x="2495301" y="1749451"/>
            <a:chExt cx="358028" cy="335921"/>
          </a:xfrm>
        </p:grpSpPr>
        <p:sp>
          <p:nvSpPr>
            <p:cNvPr id="253" name="Google Shape;253;p14"/>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14"/>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14"/>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14"/>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57" name="Google Shape;257;p14"/>
          <p:cNvSpPr/>
          <p:nvPr/>
        </p:nvSpPr>
        <p:spPr>
          <a:xfrm>
            <a:off x="10202655" y="6119608"/>
            <a:ext cx="1332283" cy="1043342"/>
          </a:xfrm>
          <a:custGeom>
            <a:avLst/>
            <a:gdLst/>
            <a:ahLst/>
            <a:cxnLst/>
            <a:rect l="l" t="t" r="r" b="b"/>
            <a:pathLst>
              <a:path w="1153492" h="887951" extrusionOk="0">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w="2857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258;p14"/>
          <p:cNvSpPr/>
          <p:nvPr/>
        </p:nvSpPr>
        <p:spPr>
          <a:xfrm>
            <a:off x="9887449" y="5795738"/>
            <a:ext cx="1929615" cy="1366919"/>
          </a:xfrm>
          <a:custGeom>
            <a:avLst/>
            <a:gdLst/>
            <a:ahLst/>
            <a:cxnLst/>
            <a:rect l="l" t="t" r="r" b="b"/>
            <a:pathLst>
              <a:path w="1670662" h="1163335" extrusionOk="0">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259;p14"/>
          <p:cNvSpPr/>
          <p:nvPr/>
        </p:nvSpPr>
        <p:spPr>
          <a:xfrm>
            <a:off x="9619471" y="5468854"/>
            <a:ext cx="2512849" cy="1777032"/>
          </a:xfrm>
          <a:custGeom>
            <a:avLst/>
            <a:gdLst/>
            <a:ahLst/>
            <a:cxnLst/>
            <a:rect l="l" t="t" r="r" b="b"/>
            <a:pathLst>
              <a:path w="2175627" h="1441811" extrusionOk="0">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14"/>
          <p:cNvSpPr/>
          <p:nvPr/>
        </p:nvSpPr>
        <p:spPr>
          <a:xfrm>
            <a:off x="314904" y="420421"/>
            <a:ext cx="1252316" cy="639993"/>
          </a:xfrm>
          <a:custGeom>
            <a:avLst/>
            <a:gdLst/>
            <a:ahLst/>
            <a:cxnLst/>
            <a:rect l="l" t="t" r="r" b="b"/>
            <a:pathLst>
              <a:path w="889745" h="454702" extrusionOk="0">
                <a:moveTo>
                  <a:pt x="353596" y="20875"/>
                </a:moveTo>
                <a:cubicBezTo>
                  <a:pt x="389557" y="-4805"/>
                  <a:pt x="437514" y="-6054"/>
                  <a:pt x="474770" y="17706"/>
                </a:cubicBezTo>
                <a:cubicBezTo>
                  <a:pt x="510871" y="42546"/>
                  <a:pt x="528422" y="86710"/>
                  <a:pt x="519232" y="129559"/>
                </a:cubicBezTo>
                <a:cubicBezTo>
                  <a:pt x="535358" y="97867"/>
                  <a:pt x="559686" y="68785"/>
                  <a:pt x="592496" y="54990"/>
                </a:cubicBezTo>
                <a:cubicBezTo>
                  <a:pt x="625306" y="41195"/>
                  <a:pt x="667065" y="46788"/>
                  <a:pt x="690181" y="74098"/>
                </a:cubicBezTo>
                <a:cubicBezTo>
                  <a:pt x="713298" y="101409"/>
                  <a:pt x="706679" y="150159"/>
                  <a:pt x="674428" y="164979"/>
                </a:cubicBezTo>
                <a:cubicBezTo>
                  <a:pt x="715161" y="145219"/>
                  <a:pt x="758318" y="124899"/>
                  <a:pt x="803619" y="128627"/>
                </a:cubicBezTo>
                <a:cubicBezTo>
                  <a:pt x="848920" y="132355"/>
                  <a:pt x="894500" y="170106"/>
                  <a:pt x="889279" y="215127"/>
                </a:cubicBezTo>
                <a:cubicBezTo>
                  <a:pt x="886017" y="243836"/>
                  <a:pt x="862901" y="267511"/>
                  <a:pt x="836056" y="278138"/>
                </a:cubicBezTo>
                <a:cubicBezTo>
                  <a:pt x="809212" y="288763"/>
                  <a:pt x="782926" y="286899"/>
                  <a:pt x="750489" y="284290"/>
                </a:cubicBezTo>
                <a:cubicBezTo>
                  <a:pt x="781248" y="292585"/>
                  <a:pt x="796535" y="302093"/>
                  <a:pt x="805669" y="324091"/>
                </a:cubicBezTo>
                <a:cubicBezTo>
                  <a:pt x="814804" y="346088"/>
                  <a:pt x="811635" y="361375"/>
                  <a:pt x="796908" y="380017"/>
                </a:cubicBezTo>
                <a:cubicBezTo>
                  <a:pt x="781360" y="398286"/>
                  <a:pt x="760826" y="411634"/>
                  <a:pt x="737812" y="418420"/>
                </a:cubicBezTo>
                <a:cubicBezTo>
                  <a:pt x="658900" y="443326"/>
                  <a:pt x="572716" y="419483"/>
                  <a:pt x="517834" y="357553"/>
                </a:cubicBezTo>
                <a:cubicBezTo>
                  <a:pt x="486328" y="388499"/>
                  <a:pt x="454078" y="419911"/>
                  <a:pt x="414370" y="439020"/>
                </a:cubicBezTo>
                <a:cubicBezTo>
                  <a:pt x="374662" y="458128"/>
                  <a:pt x="325167" y="462975"/>
                  <a:pt x="287323" y="440325"/>
                </a:cubicBezTo>
                <a:cubicBezTo>
                  <a:pt x="249480" y="417674"/>
                  <a:pt x="230837" y="362680"/>
                  <a:pt x="256190" y="326607"/>
                </a:cubicBezTo>
                <a:cubicBezTo>
                  <a:pt x="215737" y="355596"/>
                  <a:pt x="173233" y="385610"/>
                  <a:pt x="123924" y="392973"/>
                </a:cubicBezTo>
                <a:cubicBezTo>
                  <a:pt x="74616" y="400337"/>
                  <a:pt x="16918" y="377128"/>
                  <a:pt x="2750" y="329497"/>
                </a:cubicBezTo>
                <a:cubicBezTo>
                  <a:pt x="-6982" y="291821"/>
                  <a:pt x="9163" y="252225"/>
                  <a:pt x="42458" y="232091"/>
                </a:cubicBezTo>
                <a:cubicBezTo>
                  <a:pt x="74895" y="212703"/>
                  <a:pt x="111341" y="220533"/>
                  <a:pt x="150023" y="235447"/>
                </a:cubicBezTo>
                <a:cubicBezTo>
                  <a:pt x="121500" y="201984"/>
                  <a:pt x="86454" y="173461"/>
                  <a:pt x="105655" y="135618"/>
                </a:cubicBezTo>
                <a:cubicBezTo>
                  <a:pt x="124856" y="97774"/>
                  <a:pt x="172580" y="80623"/>
                  <a:pt x="214525" y="86962"/>
                </a:cubicBezTo>
                <a:cubicBezTo>
                  <a:pt x="238947" y="90690"/>
                  <a:pt x="305406" y="114925"/>
                  <a:pt x="305406" y="114925"/>
                </a:cubicBezTo>
                <a:cubicBezTo>
                  <a:pt x="305406" y="114925"/>
                  <a:pt x="314727" y="78946"/>
                  <a:pt x="319388" y="67387"/>
                </a:cubicBezTo>
                <a:cubicBezTo>
                  <a:pt x="326267" y="49015"/>
                  <a:pt x="338114" y="32918"/>
                  <a:pt x="353596" y="20875"/>
                </a:cubicBezTo>
                <a:close/>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61" name="Google Shape;261;p14"/>
          <p:cNvSpPr/>
          <p:nvPr/>
        </p:nvSpPr>
        <p:spPr>
          <a:xfrm rot="1147042">
            <a:off x="827142" y="1390262"/>
            <a:ext cx="769442" cy="789377"/>
          </a:xfrm>
          <a:custGeom>
            <a:avLst/>
            <a:gdLst/>
            <a:ahLst/>
            <a:cxnLst/>
            <a:rect l="l" t="t" r="r" b="b"/>
            <a:pathLst>
              <a:path w="503991" h="491594" extrusionOk="0">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14"/>
          <p:cNvSpPr/>
          <p:nvPr/>
        </p:nvSpPr>
        <p:spPr>
          <a:xfrm rot="2941947">
            <a:off x="221452" y="1147957"/>
            <a:ext cx="684153" cy="701316"/>
          </a:xfrm>
          <a:custGeom>
            <a:avLst/>
            <a:gdLst/>
            <a:ahLst/>
            <a:cxnLst/>
            <a:rect l="l" t="t" r="r" b="b"/>
            <a:pathLst>
              <a:path w="503991" h="491594" extrusionOk="0">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2 Percentages">
  <p:cSld name="CUSTOM_11">
    <p:bg>
      <p:bgPr>
        <a:solidFill>
          <a:schemeClr val="accent4"/>
        </a:solidFill>
        <a:effectLst/>
      </p:bgPr>
    </p:bg>
    <p:spTree>
      <p:nvGrpSpPr>
        <p:cNvPr id="263" name="Shape 263"/>
        <p:cNvGrpSpPr/>
        <p:nvPr/>
      </p:nvGrpSpPr>
      <p:grpSpPr>
        <a:xfrm>
          <a:off x="0" y="0"/>
          <a:ext cx="0" cy="0"/>
          <a:chOff x="0" y="0"/>
          <a:chExt cx="0" cy="0"/>
        </a:xfrm>
      </p:grpSpPr>
      <p:sp>
        <p:nvSpPr>
          <p:cNvPr id="264" name="Google Shape;264;p15"/>
          <p:cNvSpPr txBox="1"/>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65" name="Google Shape;265;p15"/>
          <p:cNvSpPr txBox="1"/>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66" name="Google Shape;266;p15"/>
          <p:cNvSpPr txBox="1"/>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67" name="Google Shape;267;p15"/>
          <p:cNvSpPr txBox="1"/>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68" name="Google Shape;268;p15"/>
          <p:cNvSpPr txBox="1"/>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p:txBody>
      </p:sp>
      <p:sp>
        <p:nvSpPr>
          <p:cNvPr id="269" name="Google Shape;269;p15"/>
          <p:cNvSpPr txBox="1"/>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sp>
        <p:nvSpPr>
          <p:cNvPr id="270" name="Google Shape;270;p15"/>
          <p:cNvSpPr txBox="1"/>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sp>
        <p:nvSpPr>
          <p:cNvPr id="271" name="Google Shape;271;p15"/>
          <p:cNvSpPr/>
          <p:nvPr/>
        </p:nvSpPr>
        <p:spPr>
          <a:xfrm rot="-7429286" flipH="1">
            <a:off x="11136629" y="-36628"/>
            <a:ext cx="972541" cy="718447"/>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15"/>
          <p:cNvSpPr/>
          <p:nvPr/>
        </p:nvSpPr>
        <p:spPr>
          <a:xfrm>
            <a:off x="4216676" y="6210778"/>
            <a:ext cx="4037142" cy="231756"/>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15"/>
          <p:cNvSpPr/>
          <p:nvPr/>
        </p:nvSpPr>
        <p:spPr>
          <a:xfrm>
            <a:off x="4902661" y="6338244"/>
            <a:ext cx="2724772" cy="208413"/>
          </a:xfrm>
          <a:custGeom>
            <a:avLst/>
            <a:gdLst/>
            <a:ahLst/>
            <a:cxnLst/>
            <a:rect l="l" t="t" r="r" b="b"/>
            <a:pathLst>
              <a:path w="1124777" h="86032" extrusionOk="0">
                <a:moveTo>
                  <a:pt x="-56" y="86746"/>
                </a:moveTo>
                <a:cubicBezTo>
                  <a:pt x="369218" y="7088"/>
                  <a:pt x="748261" y="-17445"/>
                  <a:pt x="1124721" y="13948"/>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15"/>
          <p:cNvSpPr/>
          <p:nvPr/>
        </p:nvSpPr>
        <p:spPr>
          <a:xfrm rot="-9469379">
            <a:off x="132391"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275" name="Shape 275"/>
        <p:cNvGrpSpPr/>
        <p:nvPr/>
      </p:nvGrpSpPr>
      <p:grpSpPr>
        <a:xfrm>
          <a:off x="0" y="0"/>
          <a:ext cx="0" cy="0"/>
          <a:chOff x="0" y="0"/>
          <a:chExt cx="0" cy="0"/>
        </a:xfrm>
      </p:grpSpPr>
      <p:sp>
        <p:nvSpPr>
          <p:cNvPr id="276" name="Google Shape;276;p16"/>
          <p:cNvSpPr txBox="1"/>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277" name="Google Shape;277;p16"/>
          <p:cNvSpPr txBox="1"/>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278" name="Google Shape;278;p16"/>
          <p:cNvSpPr txBox="1"/>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279" name="Google Shape;279;p16"/>
          <p:cNvSpPr txBox="1"/>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280" name="Google Shape;280;p16"/>
          <p:cNvSpPr txBox="1"/>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281" name="Google Shape;281;p16"/>
          <p:cNvSpPr txBox="1"/>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282" name="Google Shape;282;p16"/>
          <p:cNvSpPr txBox="1"/>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83" name="Google Shape;283;p16"/>
          <p:cNvSpPr txBox="1"/>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284" name="Google Shape;284;p16"/>
          <p:cNvSpPr txBox="1"/>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285" name="Google Shape;285;p16"/>
          <p:cNvSpPr txBox="1"/>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286" name="Google Shape;286;p16"/>
          <p:cNvSpPr txBox="1"/>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287" name="Google Shape;287;p16"/>
          <p:cNvSpPr txBox="1"/>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288" name="Google Shape;288;p16"/>
          <p:cNvSpPr txBox="1"/>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289" name="Google Shape;289;p16"/>
          <p:cNvSpPr/>
          <p:nvPr/>
        </p:nvSpPr>
        <p:spPr>
          <a:xfrm rot="7429286">
            <a:off x="82817" y="-36628"/>
            <a:ext cx="972541" cy="718447"/>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 name="Google Shape;290;p16"/>
          <p:cNvSpPr/>
          <p:nvPr/>
        </p:nvSpPr>
        <p:spPr>
          <a:xfrm rot="9469379" flipH="1">
            <a:off x="11630998"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291" name="Shape 291"/>
        <p:cNvGrpSpPr/>
        <p:nvPr/>
      </p:nvGrpSpPr>
      <p:grpSpPr>
        <a:xfrm>
          <a:off x="0" y="0"/>
          <a:ext cx="0" cy="0"/>
          <a:chOff x="0" y="0"/>
          <a:chExt cx="0" cy="0"/>
        </a:xfrm>
      </p:grpSpPr>
      <p:sp>
        <p:nvSpPr>
          <p:cNvPr id="292" name="Google Shape;292;p17"/>
          <p:cNvSpPr/>
          <p:nvPr/>
        </p:nvSpPr>
        <p:spPr>
          <a:xfrm>
            <a:off x="10805711" y="842221"/>
            <a:ext cx="530511" cy="467410"/>
          </a:xfrm>
          <a:custGeom>
            <a:avLst/>
            <a:gdLst/>
            <a:ahLst/>
            <a:cxnLst/>
            <a:rect l="l" t="t" r="r" b="b"/>
            <a:pathLst>
              <a:path w="132877" h="117072" extrusionOk="0">
                <a:moveTo>
                  <a:pt x="72472" y="1140"/>
                </a:moveTo>
                <a:cubicBezTo>
                  <a:pt x="53858" y="-920"/>
                  <a:pt x="35197" y="4551"/>
                  <a:pt x="20647" y="16333"/>
                </a:cubicBezTo>
                <a:cubicBezTo>
                  <a:pt x="7234" y="27630"/>
                  <a:pt x="-372" y="44380"/>
                  <a:pt x="-46" y="61913"/>
                </a:cubicBezTo>
                <a:cubicBezTo>
                  <a:pt x="2200" y="81068"/>
                  <a:pt x="13498" y="97995"/>
                  <a:pt x="30341" y="107400"/>
                </a:cubicBezTo>
                <a:cubicBezTo>
                  <a:pt x="44108" y="116367"/>
                  <a:pt x="60793" y="119704"/>
                  <a:pt x="76946" y="116721"/>
                </a:cubicBezTo>
                <a:cubicBezTo>
                  <a:pt x="96903" y="111110"/>
                  <a:pt x="113354" y="96942"/>
                  <a:pt x="121874" y="78039"/>
                </a:cubicBezTo>
                <a:cubicBezTo>
                  <a:pt x="127187" y="67878"/>
                  <a:pt x="138465" y="46626"/>
                  <a:pt x="129424" y="27611"/>
                </a:cubicBezTo>
                <a:cubicBezTo>
                  <a:pt x="118145" y="2910"/>
                  <a:pt x="82352" y="1512"/>
                  <a:pt x="72472" y="114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3" name="Google Shape;293;p17"/>
          <p:cNvSpPr/>
          <p:nvPr/>
        </p:nvSpPr>
        <p:spPr>
          <a:xfrm>
            <a:off x="10472024" y="465168"/>
            <a:ext cx="433482" cy="326008"/>
          </a:xfrm>
          <a:custGeom>
            <a:avLst/>
            <a:gdLst/>
            <a:ahLst/>
            <a:cxnLst/>
            <a:rect l="l" t="t" r="r" b="b"/>
            <a:pathLst>
              <a:path w="108574" h="81655" extrusionOk="0">
                <a:moveTo>
                  <a:pt x="51401" y="81635"/>
                </a:moveTo>
                <a:cubicBezTo>
                  <a:pt x="40775" y="82660"/>
                  <a:pt x="17193" y="84897"/>
                  <a:pt x="5821" y="69238"/>
                </a:cubicBezTo>
                <a:cubicBezTo>
                  <a:pt x="-5551" y="53579"/>
                  <a:pt x="2931" y="34843"/>
                  <a:pt x="3770" y="32606"/>
                </a:cubicBezTo>
                <a:cubicBezTo>
                  <a:pt x="13091" y="9956"/>
                  <a:pt x="38445" y="4643"/>
                  <a:pt x="44503" y="2965"/>
                </a:cubicBezTo>
                <a:cubicBezTo>
                  <a:pt x="60377" y="-1751"/>
                  <a:pt x="77538" y="1026"/>
                  <a:pt x="91109" y="10515"/>
                </a:cubicBezTo>
                <a:cubicBezTo>
                  <a:pt x="102751" y="18969"/>
                  <a:pt x="109285" y="32783"/>
                  <a:pt x="108446" y="47147"/>
                </a:cubicBezTo>
                <a:cubicBezTo>
                  <a:pt x="103226" y="76229"/>
                  <a:pt x="53825" y="81449"/>
                  <a:pt x="51401" y="8163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294;p17"/>
          <p:cNvSpPr/>
          <p:nvPr/>
        </p:nvSpPr>
        <p:spPr>
          <a:xfrm>
            <a:off x="11234275" y="374828"/>
            <a:ext cx="544118" cy="388135"/>
          </a:xfrm>
          <a:custGeom>
            <a:avLst/>
            <a:gdLst/>
            <a:ahLst/>
            <a:cxnLst/>
            <a:rect l="l" t="t" r="r" b="b"/>
            <a:pathLst>
              <a:path w="136285" h="97216" extrusionOk="0">
                <a:moveTo>
                  <a:pt x="62115" y="97735"/>
                </a:moveTo>
                <a:cubicBezTo>
                  <a:pt x="46158" y="99003"/>
                  <a:pt x="30331" y="94063"/>
                  <a:pt x="17934" y="83940"/>
                </a:cubicBezTo>
                <a:cubicBezTo>
                  <a:pt x="7121" y="75355"/>
                  <a:pt x="559" y="62502"/>
                  <a:pt x="-56" y="48706"/>
                </a:cubicBezTo>
                <a:cubicBezTo>
                  <a:pt x="1249" y="21862"/>
                  <a:pt x="35364" y="8067"/>
                  <a:pt x="40677" y="5923"/>
                </a:cubicBezTo>
                <a:cubicBezTo>
                  <a:pt x="60130" y="-1478"/>
                  <a:pt x="81709" y="-975"/>
                  <a:pt x="100798" y="7321"/>
                </a:cubicBezTo>
                <a:cubicBezTo>
                  <a:pt x="110119" y="11422"/>
                  <a:pt x="133608" y="21302"/>
                  <a:pt x="136032" y="39758"/>
                </a:cubicBezTo>
                <a:cubicBezTo>
                  <a:pt x="138922" y="62222"/>
                  <a:pt x="109187" y="80585"/>
                  <a:pt x="101451" y="85339"/>
                </a:cubicBezTo>
                <a:cubicBezTo>
                  <a:pt x="89715" y="92982"/>
                  <a:pt x="76116" y="97270"/>
                  <a:pt x="62115" y="9773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95" name="Google Shape;295;p17"/>
          <p:cNvGrpSpPr/>
          <p:nvPr/>
        </p:nvGrpSpPr>
        <p:grpSpPr>
          <a:xfrm>
            <a:off x="10805705" y="5415706"/>
            <a:ext cx="428560" cy="402097"/>
            <a:chOff x="2495301" y="1749451"/>
            <a:chExt cx="358028" cy="335921"/>
          </a:xfrm>
        </p:grpSpPr>
        <p:sp>
          <p:nvSpPr>
            <p:cNvPr id="296" name="Google Shape;296;p17"/>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297;p17"/>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8" name="Google Shape;298;p17"/>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17"/>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00" name="Google Shape;300;p17"/>
          <p:cNvSpPr/>
          <p:nvPr/>
        </p:nvSpPr>
        <p:spPr>
          <a:xfrm rot="3560054" flipH="1">
            <a:off x="322102" y="6059943"/>
            <a:ext cx="972034" cy="718073"/>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1" name="Google Shape;301;p17"/>
          <p:cNvSpPr/>
          <p:nvPr/>
        </p:nvSpPr>
        <p:spPr>
          <a:xfrm>
            <a:off x="11545624" y="841122"/>
            <a:ext cx="428317" cy="784992"/>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02" name="Google Shape;302;p17"/>
          <p:cNvSpPr txBox="1"/>
          <p:nvPr>
            <p:ph type="subTitle" idx="1"/>
          </p:nvPr>
        </p:nvSpPr>
        <p:spPr>
          <a:xfrm>
            <a:off x="8378500"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303" name="Google Shape;303;p17"/>
          <p:cNvSpPr txBox="1"/>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304" name="Google Shape;304;p17"/>
          <p:cNvSpPr txBox="1"/>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05" name="Google Shape;305;p17"/>
          <p:cNvSpPr txBox="1"/>
          <p:nvPr>
            <p:ph type="body" idx="3"/>
          </p:nvPr>
        </p:nvSpPr>
        <p:spPr>
          <a:xfrm>
            <a:off x="8378500"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p:txBody>
      </p:sp>
      <p:sp>
        <p:nvSpPr>
          <p:cNvPr id="306" name="Google Shape;306;p17"/>
          <p:cNvSpPr txBox="1"/>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307" name="Shape 307"/>
        <p:cNvGrpSpPr/>
        <p:nvPr/>
      </p:nvGrpSpPr>
      <p:grpSpPr>
        <a:xfrm>
          <a:off x="0" y="0"/>
          <a:ext cx="0" cy="0"/>
          <a:chOff x="0" y="0"/>
          <a:chExt cx="0" cy="0"/>
        </a:xfrm>
      </p:grpSpPr>
      <p:sp>
        <p:nvSpPr>
          <p:cNvPr id="308" name="Google Shape;308;p18"/>
          <p:cNvSpPr/>
          <p:nvPr/>
        </p:nvSpPr>
        <p:spPr>
          <a:xfrm>
            <a:off x="5200637" y="5940625"/>
            <a:ext cx="1790796" cy="1391863"/>
          </a:xfrm>
          <a:custGeom>
            <a:avLst/>
            <a:gdLst/>
            <a:ahLst/>
            <a:cxnLst/>
            <a:rect l="l" t="t" r="r" b="b"/>
            <a:pathLst>
              <a:path w="1153492" h="887951" extrusionOk="0">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309;p18"/>
          <p:cNvSpPr/>
          <p:nvPr/>
        </p:nvSpPr>
        <p:spPr>
          <a:xfrm>
            <a:off x="4895238" y="5559825"/>
            <a:ext cx="2401577" cy="1715919"/>
          </a:xfrm>
          <a:custGeom>
            <a:avLst/>
            <a:gdLst/>
            <a:ahLst/>
            <a:cxnLst/>
            <a:rect l="l" t="t" r="r" b="b"/>
            <a:pathLst>
              <a:path w="1670662" h="1163335" extrusionOk="0">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18"/>
          <p:cNvSpPr/>
          <p:nvPr/>
        </p:nvSpPr>
        <p:spPr>
          <a:xfrm>
            <a:off x="4673713" y="5220238"/>
            <a:ext cx="2844632" cy="1957258"/>
          </a:xfrm>
          <a:custGeom>
            <a:avLst/>
            <a:gdLst/>
            <a:ahLst/>
            <a:cxnLst/>
            <a:rect l="l" t="t" r="r" b="b"/>
            <a:pathLst>
              <a:path w="2175627" h="1441811" extrusionOk="0">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18"/>
          <p:cNvSpPr/>
          <p:nvPr/>
        </p:nvSpPr>
        <p:spPr>
          <a:xfrm rot="-7429286" flipH="1">
            <a:off x="11136629" y="-36628"/>
            <a:ext cx="972541" cy="718447"/>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18"/>
          <p:cNvSpPr/>
          <p:nvPr/>
        </p:nvSpPr>
        <p:spPr>
          <a:xfrm rot="-9469379">
            <a:off x="132391"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13" name="Google Shape;313;p18"/>
          <p:cNvSpPr/>
          <p:nvPr/>
        </p:nvSpPr>
        <p:spPr>
          <a:xfrm flipH="1">
            <a:off x="11220469" y="55598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18"/>
          <p:cNvSpPr/>
          <p:nvPr/>
        </p:nvSpPr>
        <p:spPr>
          <a:xfrm flipH="1">
            <a:off x="11263144" y="55598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15" name="Google Shape;315;p18"/>
          <p:cNvSpPr/>
          <p:nvPr/>
        </p:nvSpPr>
        <p:spPr>
          <a:xfrm rot="-704196" flipH="1">
            <a:off x="10611569" y="5952226"/>
            <a:ext cx="571684" cy="545738"/>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6" name="Google Shape;316;p18"/>
          <p:cNvSpPr/>
          <p:nvPr/>
        </p:nvSpPr>
        <p:spPr>
          <a:xfrm rot="-704196" flipH="1">
            <a:off x="10648353" y="5944575"/>
            <a:ext cx="571684" cy="545738"/>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17" name="Google Shape;317;p18"/>
          <p:cNvSpPr txBox="1"/>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318" name="Google Shape;318;p18"/>
          <p:cNvSpPr txBox="1"/>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319" name="Google Shape;319;p18"/>
          <p:cNvSpPr txBox="1"/>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320" name="Google Shape;320;p18"/>
          <p:cNvSpPr txBox="1"/>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321" name="Google Shape;321;p18"/>
          <p:cNvSpPr txBox="1"/>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322" name="Google Shape;322;p18"/>
          <p:cNvSpPr txBox="1"/>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3" name="Google Shape;323;p18"/>
          <p:cNvSpPr txBox="1"/>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324" name="Google Shape;324;p18"/>
          <p:cNvSpPr txBox="1"/>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325" name="Google Shape;325;p18"/>
          <p:cNvSpPr txBox="1"/>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326" name="Google Shape;326;p18"/>
          <p:cNvSpPr txBox="1"/>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327" name="Google Shape;327;p18"/>
          <p:cNvSpPr txBox="1"/>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328" name="Shape 328"/>
        <p:cNvGrpSpPr/>
        <p:nvPr/>
      </p:nvGrpSpPr>
      <p:grpSpPr>
        <a:xfrm>
          <a:off x="0" y="0"/>
          <a:ext cx="0" cy="0"/>
          <a:chOff x="0" y="0"/>
          <a:chExt cx="0" cy="0"/>
        </a:xfrm>
      </p:grpSpPr>
      <p:sp>
        <p:nvSpPr>
          <p:cNvPr id="329" name="Google Shape;329;p19"/>
          <p:cNvSpPr txBox="1"/>
          <p:nvPr>
            <p:ph type="title"/>
          </p:nvPr>
        </p:nvSpPr>
        <p:spPr>
          <a:xfrm>
            <a:off x="1636511" y="4289775"/>
            <a:ext cx="8865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30" name="Google Shape;330;p19"/>
          <p:cNvSpPr txBox="1"/>
          <p:nvPr>
            <p:ph type="body" idx="1"/>
          </p:nvPr>
        </p:nvSpPr>
        <p:spPr>
          <a:xfrm>
            <a:off x="1636275" y="5108300"/>
            <a:ext cx="8865000" cy="14412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sp>
        <p:nvSpPr>
          <p:cNvPr id="331" name="Google Shape;331;p19"/>
          <p:cNvSpPr/>
          <p:nvPr/>
        </p:nvSpPr>
        <p:spPr>
          <a:xfrm>
            <a:off x="-83922" y="-17300"/>
            <a:ext cx="250550" cy="788765"/>
          </a:xfrm>
          <a:custGeom>
            <a:avLst/>
            <a:gdLst/>
            <a:ahLst/>
            <a:cxnLst/>
            <a:rect l="l" t="t" r="r" b="b"/>
            <a:pathLst>
              <a:path w="149137" h="469503" extrusionOk="0">
                <a:moveTo>
                  <a:pt x="74513" y="470218"/>
                </a:moveTo>
                <a:cubicBezTo>
                  <a:pt x="33332" y="470218"/>
                  <a:pt x="-56" y="436830"/>
                  <a:pt x="-56" y="395649"/>
                </a:cubicBezTo>
                <a:lnTo>
                  <a:pt x="-56" y="75283"/>
                </a:lnTo>
                <a:cubicBezTo>
                  <a:pt x="-56" y="34102"/>
                  <a:pt x="33332" y="714"/>
                  <a:pt x="74513" y="714"/>
                </a:cubicBezTo>
                <a:cubicBezTo>
                  <a:pt x="115693" y="714"/>
                  <a:pt x="149082" y="34102"/>
                  <a:pt x="149082" y="75283"/>
                </a:cubicBezTo>
                <a:lnTo>
                  <a:pt x="149082" y="395649"/>
                </a:lnTo>
                <a:cubicBezTo>
                  <a:pt x="149082" y="436830"/>
                  <a:pt x="115693" y="470218"/>
                  <a:pt x="74513" y="47021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19"/>
          <p:cNvSpPr/>
          <p:nvPr/>
        </p:nvSpPr>
        <p:spPr>
          <a:xfrm>
            <a:off x="-148981" y="-100750"/>
            <a:ext cx="648655" cy="1333364"/>
          </a:xfrm>
          <a:custGeom>
            <a:avLst/>
            <a:gdLst/>
            <a:ahLst/>
            <a:cxnLst/>
            <a:rect l="l" t="t" r="r" b="b"/>
            <a:pathLst>
              <a:path w="386104" h="793669" extrusionOk="0">
                <a:moveTo>
                  <a:pt x="131777" y="794382"/>
                </a:moveTo>
                <a:cubicBezTo>
                  <a:pt x="104616" y="794261"/>
                  <a:pt x="77631" y="789917"/>
                  <a:pt x="51802" y="781519"/>
                </a:cubicBezTo>
                <a:cubicBezTo>
                  <a:pt x="12579" y="768964"/>
                  <a:pt x="-9037" y="726991"/>
                  <a:pt x="3510" y="687768"/>
                </a:cubicBezTo>
                <a:cubicBezTo>
                  <a:pt x="3519" y="687759"/>
                  <a:pt x="3519" y="687759"/>
                  <a:pt x="3519" y="687749"/>
                </a:cubicBezTo>
                <a:cubicBezTo>
                  <a:pt x="16074" y="648563"/>
                  <a:pt x="58001" y="626957"/>
                  <a:pt x="97196" y="639466"/>
                </a:cubicBezTo>
                <a:cubicBezTo>
                  <a:pt x="117190" y="646559"/>
                  <a:pt x="138964" y="646913"/>
                  <a:pt x="159181" y="640491"/>
                </a:cubicBezTo>
                <a:cubicBezTo>
                  <a:pt x="198983" y="625857"/>
                  <a:pt x="216786" y="576362"/>
                  <a:pt x="225361" y="552593"/>
                </a:cubicBezTo>
                <a:cubicBezTo>
                  <a:pt x="241394" y="507945"/>
                  <a:pt x="237851" y="473550"/>
                  <a:pt x="231327" y="411192"/>
                </a:cubicBezTo>
                <a:cubicBezTo>
                  <a:pt x="229835" y="396278"/>
                  <a:pt x="228157" y="380525"/>
                  <a:pt x="226666" y="363375"/>
                </a:cubicBezTo>
                <a:cubicBezTo>
                  <a:pt x="218463" y="265456"/>
                  <a:pt x="218463" y="167026"/>
                  <a:pt x="226666" y="69107"/>
                </a:cubicBezTo>
                <a:cubicBezTo>
                  <a:pt x="230078" y="28085"/>
                  <a:pt x="266085" y="-2413"/>
                  <a:pt x="307107" y="970"/>
                </a:cubicBezTo>
                <a:cubicBezTo>
                  <a:pt x="348157" y="4335"/>
                  <a:pt x="378702" y="40333"/>
                  <a:pt x="375338" y="81374"/>
                </a:cubicBezTo>
                <a:cubicBezTo>
                  <a:pt x="375338" y="81393"/>
                  <a:pt x="375338" y="81402"/>
                  <a:pt x="375338" y="81411"/>
                </a:cubicBezTo>
                <a:cubicBezTo>
                  <a:pt x="367788" y="170950"/>
                  <a:pt x="367788" y="260973"/>
                  <a:pt x="375338" y="350511"/>
                </a:cubicBezTo>
                <a:cubicBezTo>
                  <a:pt x="376736" y="366730"/>
                  <a:pt x="378321" y="381644"/>
                  <a:pt x="379812" y="395719"/>
                </a:cubicBezTo>
                <a:cubicBezTo>
                  <a:pt x="387082" y="465813"/>
                  <a:pt x="393421" y="526214"/>
                  <a:pt x="365737" y="603206"/>
                </a:cubicBezTo>
                <a:cubicBezTo>
                  <a:pt x="352035" y="641050"/>
                  <a:pt x="315776" y="741718"/>
                  <a:pt x="210913" y="780307"/>
                </a:cubicBezTo>
                <a:cubicBezTo>
                  <a:pt x="185588" y="789675"/>
                  <a:pt x="158780" y="794448"/>
                  <a:pt x="131777" y="7943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19"/>
          <p:cNvSpPr/>
          <p:nvPr/>
        </p:nvSpPr>
        <p:spPr>
          <a:xfrm>
            <a:off x="-149120" y="-63677"/>
            <a:ext cx="1124604" cy="1651769"/>
          </a:xfrm>
          <a:custGeom>
            <a:avLst/>
            <a:gdLst/>
            <a:ahLst/>
            <a:cxnLst/>
            <a:rect l="l" t="t" r="r" b="b"/>
            <a:pathLst>
              <a:path w="669407" h="983196" extrusionOk="0">
                <a:moveTo>
                  <a:pt x="74535" y="983910"/>
                </a:moveTo>
                <a:cubicBezTo>
                  <a:pt x="34035" y="983920"/>
                  <a:pt x="926" y="951603"/>
                  <a:pt x="-34" y="911113"/>
                </a:cubicBezTo>
                <a:cubicBezTo>
                  <a:pt x="-1022" y="869941"/>
                  <a:pt x="31546" y="835761"/>
                  <a:pt x="72717" y="834773"/>
                </a:cubicBezTo>
                <a:cubicBezTo>
                  <a:pt x="72736" y="834773"/>
                  <a:pt x="72745" y="834773"/>
                  <a:pt x="72764" y="834773"/>
                </a:cubicBezTo>
                <a:cubicBezTo>
                  <a:pt x="133071" y="833468"/>
                  <a:pt x="247907" y="818927"/>
                  <a:pt x="339907" y="737554"/>
                </a:cubicBezTo>
                <a:cubicBezTo>
                  <a:pt x="411865" y="673891"/>
                  <a:pt x="437872" y="597737"/>
                  <a:pt x="467885" y="509653"/>
                </a:cubicBezTo>
                <a:cubicBezTo>
                  <a:pt x="514090" y="372390"/>
                  <a:pt x="529992" y="226748"/>
                  <a:pt x="514491" y="82746"/>
                </a:cubicBezTo>
                <a:cubicBezTo>
                  <a:pt x="510371" y="41771"/>
                  <a:pt x="540254" y="5214"/>
                  <a:pt x="581230" y="1093"/>
                </a:cubicBezTo>
                <a:cubicBezTo>
                  <a:pt x="581230" y="1093"/>
                  <a:pt x="581230" y="1093"/>
                  <a:pt x="581230" y="1093"/>
                </a:cubicBezTo>
                <a:cubicBezTo>
                  <a:pt x="622206" y="-3027"/>
                  <a:pt x="658763" y="26857"/>
                  <a:pt x="662882" y="67832"/>
                </a:cubicBezTo>
                <a:cubicBezTo>
                  <a:pt x="662882" y="67832"/>
                  <a:pt x="662882" y="67832"/>
                  <a:pt x="662882" y="67832"/>
                </a:cubicBezTo>
                <a:cubicBezTo>
                  <a:pt x="680481" y="233152"/>
                  <a:pt x="662072" y="400316"/>
                  <a:pt x="608914" y="557843"/>
                </a:cubicBezTo>
                <a:cubicBezTo>
                  <a:pt x="576662" y="652359"/>
                  <a:pt x="540124" y="759365"/>
                  <a:pt x="438617" y="849220"/>
                </a:cubicBezTo>
                <a:cubicBezTo>
                  <a:pt x="344008" y="933110"/>
                  <a:pt x="214910" y="980741"/>
                  <a:pt x="76026" y="9839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19"/>
          <p:cNvSpPr/>
          <p:nvPr/>
        </p:nvSpPr>
        <p:spPr>
          <a:xfrm>
            <a:off x="-121226" y="-91457"/>
            <a:ext cx="1548034" cy="1985839"/>
          </a:xfrm>
          <a:custGeom>
            <a:avLst/>
            <a:gdLst/>
            <a:ahLst/>
            <a:cxnLst/>
            <a:rect l="l" t="t" r="r" b="b"/>
            <a:pathLst>
              <a:path w="921449" h="1182047" extrusionOk="0">
                <a:moveTo>
                  <a:pt x="74528" y="1182762"/>
                </a:moveTo>
                <a:cubicBezTo>
                  <a:pt x="33916" y="1182771"/>
                  <a:pt x="770" y="1150287"/>
                  <a:pt x="-41" y="1109684"/>
                </a:cubicBezTo>
                <a:cubicBezTo>
                  <a:pt x="-870" y="1068531"/>
                  <a:pt x="31791" y="1034491"/>
                  <a:pt x="72944" y="1033624"/>
                </a:cubicBezTo>
                <a:cubicBezTo>
                  <a:pt x="210392" y="1031778"/>
                  <a:pt x="344075" y="988463"/>
                  <a:pt x="456507" y="909373"/>
                </a:cubicBezTo>
                <a:cubicBezTo>
                  <a:pt x="618414" y="793885"/>
                  <a:pt x="679281" y="635893"/>
                  <a:pt x="711905" y="551070"/>
                </a:cubicBezTo>
                <a:cubicBezTo>
                  <a:pt x="768102" y="402809"/>
                  <a:pt x="785654" y="242682"/>
                  <a:pt x="762891" y="85761"/>
                </a:cubicBezTo>
                <a:cubicBezTo>
                  <a:pt x="757084" y="44990"/>
                  <a:pt x="785420" y="7231"/>
                  <a:pt x="826191" y="1414"/>
                </a:cubicBezTo>
                <a:cubicBezTo>
                  <a:pt x="826219" y="1414"/>
                  <a:pt x="826247" y="1405"/>
                  <a:pt x="826275" y="1405"/>
                </a:cubicBezTo>
                <a:cubicBezTo>
                  <a:pt x="866905" y="-4131"/>
                  <a:pt x="904386" y="24186"/>
                  <a:pt x="910165" y="64789"/>
                </a:cubicBezTo>
                <a:cubicBezTo>
                  <a:pt x="936618" y="246904"/>
                  <a:pt x="916149" y="432767"/>
                  <a:pt x="850696" y="604760"/>
                </a:cubicBezTo>
                <a:cubicBezTo>
                  <a:pt x="815090" y="697039"/>
                  <a:pt x="741080" y="889240"/>
                  <a:pt x="543100" y="1030734"/>
                </a:cubicBezTo>
                <a:cubicBezTo>
                  <a:pt x="406285" y="1127320"/>
                  <a:pt x="243473" y="1180310"/>
                  <a:pt x="76019" y="11827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19"/>
          <p:cNvSpPr/>
          <p:nvPr/>
        </p:nvSpPr>
        <p:spPr>
          <a:xfrm>
            <a:off x="-177425" y="-45107"/>
            <a:ext cx="2022434" cy="2292157"/>
          </a:xfrm>
          <a:custGeom>
            <a:avLst/>
            <a:gdLst/>
            <a:ahLst/>
            <a:cxnLst/>
            <a:rect l="l" t="t" r="r" b="b"/>
            <a:pathLst>
              <a:path w="1203830" h="1364379" extrusionOk="0">
                <a:moveTo>
                  <a:pt x="74786" y="1365092"/>
                </a:moveTo>
                <a:cubicBezTo>
                  <a:pt x="35954" y="1365232"/>
                  <a:pt x="3517" y="1335554"/>
                  <a:pt x="217" y="1296862"/>
                </a:cubicBezTo>
                <a:cubicBezTo>
                  <a:pt x="-3278" y="1255830"/>
                  <a:pt x="27146" y="1219739"/>
                  <a:pt x="68168" y="1216234"/>
                </a:cubicBezTo>
                <a:cubicBezTo>
                  <a:pt x="224567" y="1203213"/>
                  <a:pt x="376464" y="1157316"/>
                  <a:pt x="513903" y="1081544"/>
                </a:cubicBezTo>
                <a:cubicBezTo>
                  <a:pt x="575702" y="1047522"/>
                  <a:pt x="763615" y="943965"/>
                  <a:pt x="901101" y="725944"/>
                </a:cubicBezTo>
                <a:cubicBezTo>
                  <a:pt x="1059560" y="474834"/>
                  <a:pt x="1062450" y="214775"/>
                  <a:pt x="1050239" y="82229"/>
                </a:cubicBezTo>
                <a:cubicBezTo>
                  <a:pt x="1046409" y="41225"/>
                  <a:pt x="1076534" y="4882"/>
                  <a:pt x="1117538" y="1042"/>
                </a:cubicBezTo>
                <a:cubicBezTo>
                  <a:pt x="1158541" y="-2789"/>
                  <a:pt x="1194884" y="27337"/>
                  <a:pt x="1198724" y="68341"/>
                </a:cubicBezTo>
                <a:cubicBezTo>
                  <a:pt x="1212799" y="219809"/>
                  <a:pt x="1209257" y="517058"/>
                  <a:pt x="1027310" y="805546"/>
                </a:cubicBezTo>
                <a:cubicBezTo>
                  <a:pt x="869410" y="1056004"/>
                  <a:pt x="656050" y="1173543"/>
                  <a:pt x="585955" y="1212226"/>
                </a:cubicBezTo>
                <a:cubicBezTo>
                  <a:pt x="430339" y="1298008"/>
                  <a:pt x="258384" y="1350001"/>
                  <a:pt x="81311" y="1364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19"/>
          <p:cNvSpPr/>
          <p:nvPr/>
        </p:nvSpPr>
        <p:spPr>
          <a:xfrm>
            <a:off x="4126564" y="6192003"/>
            <a:ext cx="4037142" cy="231756"/>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19"/>
          <p:cNvSpPr/>
          <p:nvPr/>
        </p:nvSpPr>
        <p:spPr>
          <a:xfrm>
            <a:off x="4812549" y="6319469"/>
            <a:ext cx="2724772" cy="208413"/>
          </a:xfrm>
          <a:custGeom>
            <a:avLst/>
            <a:gdLst/>
            <a:ahLst/>
            <a:cxnLst/>
            <a:rect l="l" t="t" r="r" b="b"/>
            <a:pathLst>
              <a:path w="1124777" h="86032" extrusionOk="0">
                <a:moveTo>
                  <a:pt x="-56" y="86746"/>
                </a:moveTo>
                <a:cubicBezTo>
                  <a:pt x="369218" y="7088"/>
                  <a:pt x="748261" y="-17445"/>
                  <a:pt x="1124721" y="13948"/>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19"/>
          <p:cNvSpPr/>
          <p:nvPr/>
        </p:nvSpPr>
        <p:spPr>
          <a:xfrm rot="-4871988" flipH="1">
            <a:off x="11410267" y="155408"/>
            <a:ext cx="972158" cy="718164"/>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19"/>
          <p:cNvSpPr/>
          <p:nvPr/>
        </p:nvSpPr>
        <p:spPr>
          <a:xfrm>
            <a:off x="393025" y="5629170"/>
            <a:ext cx="1292314" cy="1042826"/>
          </a:xfrm>
          <a:custGeom>
            <a:avLst/>
            <a:gdLst/>
            <a:ahLst/>
            <a:cxnLst/>
            <a:rect l="l" t="t" r="r" b="b"/>
            <a:pathLst>
              <a:path w="502846" h="405769" extrusionOk="0">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340" name="Shape 340"/>
        <p:cNvGrpSpPr/>
        <p:nvPr/>
      </p:nvGrpSpPr>
      <p:grpSpPr>
        <a:xfrm>
          <a:off x="0" y="0"/>
          <a:ext cx="0" cy="0"/>
          <a:chOff x="0" y="0"/>
          <a:chExt cx="0" cy="0"/>
        </a:xfrm>
      </p:grpSpPr>
      <p:sp>
        <p:nvSpPr>
          <p:cNvPr id="341" name="Google Shape;341;p20"/>
          <p:cNvSpPr/>
          <p:nvPr/>
        </p:nvSpPr>
        <p:spPr>
          <a:xfrm flipH="1">
            <a:off x="12049781" y="-57875"/>
            <a:ext cx="250550" cy="788765"/>
          </a:xfrm>
          <a:custGeom>
            <a:avLst/>
            <a:gdLst/>
            <a:ahLst/>
            <a:cxnLst/>
            <a:rect l="l" t="t" r="r" b="b"/>
            <a:pathLst>
              <a:path w="149137" h="469503" extrusionOk="0">
                <a:moveTo>
                  <a:pt x="74513" y="470218"/>
                </a:moveTo>
                <a:cubicBezTo>
                  <a:pt x="33332" y="470218"/>
                  <a:pt x="-56" y="436830"/>
                  <a:pt x="-56" y="395649"/>
                </a:cubicBezTo>
                <a:lnTo>
                  <a:pt x="-56" y="75283"/>
                </a:lnTo>
                <a:cubicBezTo>
                  <a:pt x="-56" y="34102"/>
                  <a:pt x="33332" y="714"/>
                  <a:pt x="74513" y="714"/>
                </a:cubicBezTo>
                <a:cubicBezTo>
                  <a:pt x="115693" y="714"/>
                  <a:pt x="149082" y="34102"/>
                  <a:pt x="149082" y="75283"/>
                </a:cubicBezTo>
                <a:lnTo>
                  <a:pt x="149082" y="395649"/>
                </a:lnTo>
                <a:cubicBezTo>
                  <a:pt x="149082" y="436830"/>
                  <a:pt x="115693" y="470218"/>
                  <a:pt x="74513" y="47021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20"/>
          <p:cNvSpPr/>
          <p:nvPr/>
        </p:nvSpPr>
        <p:spPr>
          <a:xfrm flipH="1">
            <a:off x="11716736" y="-141325"/>
            <a:ext cx="648655" cy="1333364"/>
          </a:xfrm>
          <a:custGeom>
            <a:avLst/>
            <a:gdLst/>
            <a:ahLst/>
            <a:cxnLst/>
            <a:rect l="l" t="t" r="r" b="b"/>
            <a:pathLst>
              <a:path w="386104" h="793669" extrusionOk="0">
                <a:moveTo>
                  <a:pt x="131777" y="794382"/>
                </a:moveTo>
                <a:cubicBezTo>
                  <a:pt x="104616" y="794261"/>
                  <a:pt x="77631" y="789917"/>
                  <a:pt x="51802" y="781519"/>
                </a:cubicBezTo>
                <a:cubicBezTo>
                  <a:pt x="12579" y="768964"/>
                  <a:pt x="-9037" y="726991"/>
                  <a:pt x="3510" y="687768"/>
                </a:cubicBezTo>
                <a:cubicBezTo>
                  <a:pt x="3519" y="687759"/>
                  <a:pt x="3519" y="687759"/>
                  <a:pt x="3519" y="687749"/>
                </a:cubicBezTo>
                <a:cubicBezTo>
                  <a:pt x="16074" y="648563"/>
                  <a:pt x="58001" y="626957"/>
                  <a:pt x="97196" y="639466"/>
                </a:cubicBezTo>
                <a:cubicBezTo>
                  <a:pt x="117190" y="646559"/>
                  <a:pt x="138964" y="646913"/>
                  <a:pt x="159181" y="640491"/>
                </a:cubicBezTo>
                <a:cubicBezTo>
                  <a:pt x="198983" y="625857"/>
                  <a:pt x="216786" y="576362"/>
                  <a:pt x="225361" y="552593"/>
                </a:cubicBezTo>
                <a:cubicBezTo>
                  <a:pt x="241394" y="507945"/>
                  <a:pt x="237851" y="473550"/>
                  <a:pt x="231327" y="411192"/>
                </a:cubicBezTo>
                <a:cubicBezTo>
                  <a:pt x="229835" y="396278"/>
                  <a:pt x="228157" y="380525"/>
                  <a:pt x="226666" y="363375"/>
                </a:cubicBezTo>
                <a:cubicBezTo>
                  <a:pt x="218463" y="265456"/>
                  <a:pt x="218463" y="167026"/>
                  <a:pt x="226666" y="69107"/>
                </a:cubicBezTo>
                <a:cubicBezTo>
                  <a:pt x="230078" y="28085"/>
                  <a:pt x="266085" y="-2413"/>
                  <a:pt x="307107" y="970"/>
                </a:cubicBezTo>
                <a:cubicBezTo>
                  <a:pt x="348157" y="4335"/>
                  <a:pt x="378702" y="40333"/>
                  <a:pt x="375338" y="81374"/>
                </a:cubicBezTo>
                <a:cubicBezTo>
                  <a:pt x="375338" y="81393"/>
                  <a:pt x="375338" y="81402"/>
                  <a:pt x="375338" y="81411"/>
                </a:cubicBezTo>
                <a:cubicBezTo>
                  <a:pt x="367788" y="170950"/>
                  <a:pt x="367788" y="260973"/>
                  <a:pt x="375338" y="350511"/>
                </a:cubicBezTo>
                <a:cubicBezTo>
                  <a:pt x="376736" y="366730"/>
                  <a:pt x="378321" y="381644"/>
                  <a:pt x="379812" y="395719"/>
                </a:cubicBezTo>
                <a:cubicBezTo>
                  <a:pt x="387082" y="465813"/>
                  <a:pt x="393421" y="526214"/>
                  <a:pt x="365737" y="603206"/>
                </a:cubicBezTo>
                <a:cubicBezTo>
                  <a:pt x="352035" y="641050"/>
                  <a:pt x="315776" y="741718"/>
                  <a:pt x="210913" y="780307"/>
                </a:cubicBezTo>
                <a:cubicBezTo>
                  <a:pt x="185588" y="789675"/>
                  <a:pt x="158780" y="794448"/>
                  <a:pt x="131777" y="7943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20"/>
          <p:cNvSpPr/>
          <p:nvPr/>
        </p:nvSpPr>
        <p:spPr>
          <a:xfrm flipH="1">
            <a:off x="11240927" y="-104252"/>
            <a:ext cx="1124604" cy="1651769"/>
          </a:xfrm>
          <a:custGeom>
            <a:avLst/>
            <a:gdLst/>
            <a:ahLst/>
            <a:cxnLst/>
            <a:rect l="l" t="t" r="r" b="b"/>
            <a:pathLst>
              <a:path w="669407" h="983196" extrusionOk="0">
                <a:moveTo>
                  <a:pt x="74535" y="983910"/>
                </a:moveTo>
                <a:cubicBezTo>
                  <a:pt x="34035" y="983920"/>
                  <a:pt x="926" y="951603"/>
                  <a:pt x="-34" y="911113"/>
                </a:cubicBezTo>
                <a:cubicBezTo>
                  <a:pt x="-1022" y="869941"/>
                  <a:pt x="31546" y="835761"/>
                  <a:pt x="72717" y="834773"/>
                </a:cubicBezTo>
                <a:cubicBezTo>
                  <a:pt x="72736" y="834773"/>
                  <a:pt x="72745" y="834773"/>
                  <a:pt x="72764" y="834773"/>
                </a:cubicBezTo>
                <a:cubicBezTo>
                  <a:pt x="133071" y="833468"/>
                  <a:pt x="247907" y="818927"/>
                  <a:pt x="339907" y="737554"/>
                </a:cubicBezTo>
                <a:cubicBezTo>
                  <a:pt x="411865" y="673891"/>
                  <a:pt x="437872" y="597737"/>
                  <a:pt x="467885" y="509653"/>
                </a:cubicBezTo>
                <a:cubicBezTo>
                  <a:pt x="514090" y="372390"/>
                  <a:pt x="529992" y="226748"/>
                  <a:pt x="514491" y="82746"/>
                </a:cubicBezTo>
                <a:cubicBezTo>
                  <a:pt x="510371" y="41771"/>
                  <a:pt x="540254" y="5214"/>
                  <a:pt x="581230" y="1093"/>
                </a:cubicBezTo>
                <a:cubicBezTo>
                  <a:pt x="581230" y="1093"/>
                  <a:pt x="581230" y="1093"/>
                  <a:pt x="581230" y="1093"/>
                </a:cubicBezTo>
                <a:cubicBezTo>
                  <a:pt x="622206" y="-3027"/>
                  <a:pt x="658763" y="26857"/>
                  <a:pt x="662882" y="67832"/>
                </a:cubicBezTo>
                <a:cubicBezTo>
                  <a:pt x="662882" y="67832"/>
                  <a:pt x="662882" y="67832"/>
                  <a:pt x="662882" y="67832"/>
                </a:cubicBezTo>
                <a:cubicBezTo>
                  <a:pt x="680481" y="233152"/>
                  <a:pt x="662072" y="400316"/>
                  <a:pt x="608914" y="557843"/>
                </a:cubicBezTo>
                <a:cubicBezTo>
                  <a:pt x="576662" y="652359"/>
                  <a:pt x="540124" y="759365"/>
                  <a:pt x="438617" y="849220"/>
                </a:cubicBezTo>
                <a:cubicBezTo>
                  <a:pt x="344008" y="933110"/>
                  <a:pt x="214910" y="980741"/>
                  <a:pt x="76026" y="9839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20"/>
          <p:cNvSpPr/>
          <p:nvPr/>
        </p:nvSpPr>
        <p:spPr>
          <a:xfrm flipH="1">
            <a:off x="10789601" y="-132032"/>
            <a:ext cx="1548034" cy="1985839"/>
          </a:xfrm>
          <a:custGeom>
            <a:avLst/>
            <a:gdLst/>
            <a:ahLst/>
            <a:cxnLst/>
            <a:rect l="l" t="t" r="r" b="b"/>
            <a:pathLst>
              <a:path w="921449" h="1182047" extrusionOk="0">
                <a:moveTo>
                  <a:pt x="74528" y="1182762"/>
                </a:moveTo>
                <a:cubicBezTo>
                  <a:pt x="33916" y="1182771"/>
                  <a:pt x="770" y="1150287"/>
                  <a:pt x="-41" y="1109684"/>
                </a:cubicBezTo>
                <a:cubicBezTo>
                  <a:pt x="-870" y="1068531"/>
                  <a:pt x="31791" y="1034491"/>
                  <a:pt x="72944" y="1033624"/>
                </a:cubicBezTo>
                <a:cubicBezTo>
                  <a:pt x="210392" y="1031778"/>
                  <a:pt x="344075" y="988463"/>
                  <a:pt x="456507" y="909373"/>
                </a:cubicBezTo>
                <a:cubicBezTo>
                  <a:pt x="618414" y="793885"/>
                  <a:pt x="679281" y="635893"/>
                  <a:pt x="711905" y="551070"/>
                </a:cubicBezTo>
                <a:cubicBezTo>
                  <a:pt x="768102" y="402809"/>
                  <a:pt x="785654" y="242682"/>
                  <a:pt x="762891" y="85761"/>
                </a:cubicBezTo>
                <a:cubicBezTo>
                  <a:pt x="757084" y="44990"/>
                  <a:pt x="785420" y="7231"/>
                  <a:pt x="826191" y="1414"/>
                </a:cubicBezTo>
                <a:cubicBezTo>
                  <a:pt x="826219" y="1414"/>
                  <a:pt x="826247" y="1405"/>
                  <a:pt x="826275" y="1405"/>
                </a:cubicBezTo>
                <a:cubicBezTo>
                  <a:pt x="866905" y="-4131"/>
                  <a:pt x="904386" y="24186"/>
                  <a:pt x="910165" y="64789"/>
                </a:cubicBezTo>
                <a:cubicBezTo>
                  <a:pt x="936618" y="246904"/>
                  <a:pt x="916149" y="432767"/>
                  <a:pt x="850696" y="604760"/>
                </a:cubicBezTo>
                <a:cubicBezTo>
                  <a:pt x="815090" y="697039"/>
                  <a:pt x="741080" y="889240"/>
                  <a:pt x="543100" y="1030734"/>
                </a:cubicBezTo>
                <a:cubicBezTo>
                  <a:pt x="406285" y="1127320"/>
                  <a:pt x="243473" y="1180310"/>
                  <a:pt x="76019" y="11827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20"/>
          <p:cNvSpPr/>
          <p:nvPr/>
        </p:nvSpPr>
        <p:spPr>
          <a:xfrm flipH="1">
            <a:off x="10371400" y="-85682"/>
            <a:ext cx="2022434" cy="2292157"/>
          </a:xfrm>
          <a:custGeom>
            <a:avLst/>
            <a:gdLst/>
            <a:ahLst/>
            <a:cxnLst/>
            <a:rect l="l" t="t" r="r" b="b"/>
            <a:pathLst>
              <a:path w="1203830" h="1364379" extrusionOk="0">
                <a:moveTo>
                  <a:pt x="74786" y="1365092"/>
                </a:moveTo>
                <a:cubicBezTo>
                  <a:pt x="35954" y="1365232"/>
                  <a:pt x="3517" y="1335554"/>
                  <a:pt x="217" y="1296862"/>
                </a:cubicBezTo>
                <a:cubicBezTo>
                  <a:pt x="-3278" y="1255830"/>
                  <a:pt x="27146" y="1219739"/>
                  <a:pt x="68168" y="1216234"/>
                </a:cubicBezTo>
                <a:cubicBezTo>
                  <a:pt x="224567" y="1203213"/>
                  <a:pt x="376464" y="1157316"/>
                  <a:pt x="513903" y="1081544"/>
                </a:cubicBezTo>
                <a:cubicBezTo>
                  <a:pt x="575702" y="1047522"/>
                  <a:pt x="763615" y="943965"/>
                  <a:pt x="901101" y="725944"/>
                </a:cubicBezTo>
                <a:cubicBezTo>
                  <a:pt x="1059560" y="474834"/>
                  <a:pt x="1062450" y="214775"/>
                  <a:pt x="1050239" y="82229"/>
                </a:cubicBezTo>
                <a:cubicBezTo>
                  <a:pt x="1046409" y="41225"/>
                  <a:pt x="1076534" y="4882"/>
                  <a:pt x="1117538" y="1042"/>
                </a:cubicBezTo>
                <a:cubicBezTo>
                  <a:pt x="1158541" y="-2789"/>
                  <a:pt x="1194884" y="27337"/>
                  <a:pt x="1198724" y="68341"/>
                </a:cubicBezTo>
                <a:cubicBezTo>
                  <a:pt x="1212799" y="219809"/>
                  <a:pt x="1209257" y="517058"/>
                  <a:pt x="1027310" y="805546"/>
                </a:cubicBezTo>
                <a:cubicBezTo>
                  <a:pt x="869410" y="1056004"/>
                  <a:pt x="656050" y="1173543"/>
                  <a:pt x="585955" y="1212226"/>
                </a:cubicBezTo>
                <a:cubicBezTo>
                  <a:pt x="430339" y="1298008"/>
                  <a:pt x="258384" y="1350001"/>
                  <a:pt x="81311" y="1364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20"/>
          <p:cNvSpPr txBox="1"/>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7" name="Google Shape;347;p20"/>
          <p:cNvSpPr txBox="1"/>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48" name="Google Shape;348;p20"/>
          <p:cNvSpPr/>
          <p:nvPr/>
        </p:nvSpPr>
        <p:spPr>
          <a:xfrm rot="4871988">
            <a:off x="-209234" y="166283"/>
            <a:ext cx="972158" cy="718164"/>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20"/>
          <p:cNvSpPr/>
          <p:nvPr/>
        </p:nvSpPr>
        <p:spPr>
          <a:xfrm flipH="1">
            <a:off x="10487827" y="5649970"/>
            <a:ext cx="1292314" cy="1042826"/>
          </a:xfrm>
          <a:custGeom>
            <a:avLst/>
            <a:gdLst/>
            <a:ahLst/>
            <a:cxnLst/>
            <a:rect l="l" t="t" r="r" b="b"/>
            <a:pathLst>
              <a:path w="502846" h="405769" extrusionOk="0">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39" name="Shape 39"/>
        <p:cNvGrpSpPr/>
        <p:nvPr/>
      </p:nvGrpSpPr>
      <p:grpSpPr>
        <a:xfrm>
          <a:off x="0" y="0"/>
          <a:ext cx="0" cy="0"/>
          <a:chOff x="0" y="0"/>
          <a:chExt cx="0" cy="0"/>
        </a:xfrm>
      </p:grpSpPr>
      <p:sp>
        <p:nvSpPr>
          <p:cNvPr id="40" name="Google Shape;40;p3"/>
          <p:cNvSpPr txBox="1"/>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350" name="Shape 350"/>
        <p:cNvGrpSpPr/>
        <p:nvPr/>
      </p:nvGrpSpPr>
      <p:grpSpPr>
        <a:xfrm>
          <a:off x="0" y="0"/>
          <a:ext cx="0" cy="0"/>
          <a:chOff x="0" y="0"/>
          <a:chExt cx="0" cy="0"/>
        </a:xfrm>
      </p:grpSpPr>
      <p:sp>
        <p:nvSpPr>
          <p:cNvPr id="351" name="Google Shape;351;p21"/>
          <p:cNvSpPr/>
          <p:nvPr/>
        </p:nvSpPr>
        <p:spPr>
          <a:xfrm>
            <a:off x="2240450" y="1086700"/>
            <a:ext cx="7718404" cy="3710814"/>
          </a:xfrm>
          <a:custGeom>
            <a:avLst/>
            <a:gdLst/>
            <a:ahLst/>
            <a:cxnLst/>
            <a:rect l="l" t="t" r="r" b="b"/>
            <a:pathLst>
              <a:path w="1695421" h="1144430" extrusionOk="0">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52" name="Google Shape;352;p21"/>
          <p:cNvSpPr/>
          <p:nvPr/>
        </p:nvSpPr>
        <p:spPr>
          <a:xfrm>
            <a:off x="5200637" y="5940625"/>
            <a:ext cx="1790796" cy="1391863"/>
          </a:xfrm>
          <a:custGeom>
            <a:avLst/>
            <a:gdLst/>
            <a:ahLst/>
            <a:cxnLst/>
            <a:rect l="l" t="t" r="r" b="b"/>
            <a:pathLst>
              <a:path w="1153492" h="887951" extrusionOk="0">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3" name="Google Shape;353;p21"/>
          <p:cNvSpPr/>
          <p:nvPr/>
        </p:nvSpPr>
        <p:spPr>
          <a:xfrm>
            <a:off x="4895238" y="5559825"/>
            <a:ext cx="2401577" cy="1715919"/>
          </a:xfrm>
          <a:custGeom>
            <a:avLst/>
            <a:gdLst/>
            <a:ahLst/>
            <a:cxnLst/>
            <a:rect l="l" t="t" r="r" b="b"/>
            <a:pathLst>
              <a:path w="1670662" h="1163335" extrusionOk="0">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4" name="Google Shape;354;p21"/>
          <p:cNvSpPr/>
          <p:nvPr/>
        </p:nvSpPr>
        <p:spPr>
          <a:xfrm>
            <a:off x="4673713" y="5220238"/>
            <a:ext cx="2844632" cy="1957258"/>
          </a:xfrm>
          <a:custGeom>
            <a:avLst/>
            <a:gdLst/>
            <a:ahLst/>
            <a:cxnLst/>
            <a:rect l="l" t="t" r="r" b="b"/>
            <a:pathLst>
              <a:path w="2175627" h="1441811" extrusionOk="0">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55" name="Google Shape;355;p21"/>
          <p:cNvGrpSpPr/>
          <p:nvPr/>
        </p:nvGrpSpPr>
        <p:grpSpPr>
          <a:xfrm rot="3120626">
            <a:off x="2140698" y="1558902"/>
            <a:ext cx="358018" cy="335911"/>
            <a:chOff x="2495301" y="1749451"/>
            <a:chExt cx="358028" cy="335921"/>
          </a:xfrm>
        </p:grpSpPr>
        <p:sp>
          <p:nvSpPr>
            <p:cNvPr id="356" name="Google Shape;356;p21"/>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7" name="Google Shape;357;p21"/>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8" name="Google Shape;358;p21"/>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9" name="Google Shape;359;p21"/>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60" name="Google Shape;360;p21"/>
          <p:cNvGrpSpPr/>
          <p:nvPr/>
        </p:nvGrpSpPr>
        <p:grpSpPr>
          <a:xfrm rot="3120626">
            <a:off x="2563623" y="1683002"/>
            <a:ext cx="358018" cy="335911"/>
            <a:chOff x="2495301" y="1749451"/>
            <a:chExt cx="358028" cy="335921"/>
          </a:xfrm>
        </p:grpSpPr>
        <p:sp>
          <p:nvSpPr>
            <p:cNvPr id="361" name="Google Shape;361;p21"/>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2" name="Google Shape;362;p21"/>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21"/>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4" name="Google Shape;364;p21"/>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65" name="Google Shape;365;p21"/>
          <p:cNvGrpSpPr/>
          <p:nvPr/>
        </p:nvGrpSpPr>
        <p:grpSpPr>
          <a:xfrm rot="-8363512">
            <a:off x="2465386" y="1231561"/>
            <a:ext cx="358038" cy="335930"/>
            <a:chOff x="2495301" y="1749451"/>
            <a:chExt cx="358028" cy="335921"/>
          </a:xfrm>
        </p:grpSpPr>
        <p:sp>
          <p:nvSpPr>
            <p:cNvPr id="366" name="Google Shape;366;p21"/>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21"/>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8" name="Google Shape;368;p21"/>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9" name="Google Shape;369;p21"/>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70" name="Google Shape;370;p21"/>
          <p:cNvGrpSpPr/>
          <p:nvPr/>
        </p:nvGrpSpPr>
        <p:grpSpPr>
          <a:xfrm rot="3120626">
            <a:off x="9182673" y="4155102"/>
            <a:ext cx="358018" cy="335911"/>
            <a:chOff x="2495301" y="1749451"/>
            <a:chExt cx="358028" cy="335921"/>
          </a:xfrm>
        </p:grpSpPr>
        <p:sp>
          <p:nvSpPr>
            <p:cNvPr id="371" name="Google Shape;371;p21"/>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21"/>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21"/>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21"/>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75" name="Google Shape;375;p21"/>
          <p:cNvGrpSpPr/>
          <p:nvPr/>
        </p:nvGrpSpPr>
        <p:grpSpPr>
          <a:xfrm rot="3120626">
            <a:off x="9605598" y="4279202"/>
            <a:ext cx="358018" cy="335911"/>
            <a:chOff x="2495301" y="1749451"/>
            <a:chExt cx="358028" cy="335921"/>
          </a:xfrm>
        </p:grpSpPr>
        <p:sp>
          <p:nvSpPr>
            <p:cNvPr id="376" name="Google Shape;376;p21"/>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21"/>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21"/>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21"/>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80" name="Google Shape;380;p21"/>
          <p:cNvGrpSpPr/>
          <p:nvPr/>
        </p:nvGrpSpPr>
        <p:grpSpPr>
          <a:xfrm rot="-8363512">
            <a:off x="9507361" y="3827761"/>
            <a:ext cx="358038" cy="335930"/>
            <a:chOff x="2495301" y="1749451"/>
            <a:chExt cx="358028" cy="335921"/>
          </a:xfrm>
        </p:grpSpPr>
        <p:sp>
          <p:nvSpPr>
            <p:cNvPr id="381" name="Google Shape;381;p21"/>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 name="Google Shape;382;p21"/>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21"/>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21"/>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85" name="Google Shape;385;p21"/>
          <p:cNvSpPr/>
          <p:nvPr/>
        </p:nvSpPr>
        <p:spPr>
          <a:xfrm rot="-7429286" flipH="1">
            <a:off x="11136629" y="-36628"/>
            <a:ext cx="972541" cy="718447"/>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 name="Google Shape;386;p21"/>
          <p:cNvSpPr/>
          <p:nvPr/>
        </p:nvSpPr>
        <p:spPr>
          <a:xfrm rot="-9469379">
            <a:off x="132391"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pic>
        <p:nvPicPr>
          <p:cNvPr id="387" name="Google Shape;387;p21"/>
          <p:cNvPicPr preferRelativeResize="0"/>
          <p:nvPr/>
        </p:nvPicPr>
        <p:blipFill rotWithShape="1">
          <a:blip r:embed="rId2">
            <a:alphaModFix amt="79000"/>
          </a:blip>
          <a:srcRect l="12671"/>
          <a:stretch>
            <a:fillRect/>
          </a:stretch>
        </p:blipFill>
        <p:spPr>
          <a:xfrm rot="4983019" flipH="1">
            <a:off x="7458999" y="319275"/>
            <a:ext cx="1050001" cy="1202351"/>
          </a:xfrm>
          <a:prstGeom prst="rect">
            <a:avLst/>
          </a:prstGeom>
          <a:noFill/>
          <a:ln>
            <a:noFill/>
          </a:ln>
        </p:spPr>
      </p:pic>
      <p:sp>
        <p:nvSpPr>
          <p:cNvPr id="388" name="Google Shape;388;p21"/>
          <p:cNvSpPr txBox="1"/>
          <p:nvPr>
            <p:ph type="subTitle" idx="1"/>
          </p:nvPr>
        </p:nvSpPr>
        <p:spPr>
          <a:xfrm>
            <a:off x="3305225" y="2775350"/>
            <a:ext cx="55815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algn="ctr" rtl="0">
              <a:spcBef>
                <a:spcPts val="2100"/>
              </a:spcBef>
              <a:spcAft>
                <a:spcPts val="0"/>
              </a:spcAft>
              <a:buSzPts val="2100"/>
              <a:buNone/>
              <a:defRPr sz="2100" b="1"/>
            </a:lvl2pPr>
            <a:lvl3pPr lvl="2" algn="ctr" rtl="0">
              <a:spcBef>
                <a:spcPts val="2100"/>
              </a:spcBef>
              <a:spcAft>
                <a:spcPts val="0"/>
              </a:spcAft>
              <a:buSzPts val="2100"/>
              <a:buNone/>
              <a:defRPr sz="2100" b="1"/>
            </a:lvl3pPr>
            <a:lvl4pPr lvl="3" algn="ctr" rtl="0">
              <a:spcBef>
                <a:spcPts val="2100"/>
              </a:spcBef>
              <a:spcAft>
                <a:spcPts val="0"/>
              </a:spcAft>
              <a:buSzPts val="2100"/>
              <a:buNone/>
              <a:defRPr sz="2100" b="1"/>
            </a:lvl4pPr>
            <a:lvl5pPr lvl="4" algn="ctr" rtl="0">
              <a:spcBef>
                <a:spcPts val="2100"/>
              </a:spcBef>
              <a:spcAft>
                <a:spcPts val="0"/>
              </a:spcAft>
              <a:buSzPts val="2100"/>
              <a:buNone/>
              <a:defRPr sz="2100" b="1"/>
            </a:lvl5pPr>
            <a:lvl6pPr lvl="5" algn="ctr" rtl="0">
              <a:spcBef>
                <a:spcPts val="2100"/>
              </a:spcBef>
              <a:spcAft>
                <a:spcPts val="0"/>
              </a:spcAft>
              <a:buSzPts val="2100"/>
              <a:buNone/>
              <a:defRPr sz="2100" b="1"/>
            </a:lvl6pPr>
            <a:lvl7pPr lvl="6" algn="ctr" rtl="0">
              <a:spcBef>
                <a:spcPts val="2100"/>
              </a:spcBef>
              <a:spcAft>
                <a:spcPts val="0"/>
              </a:spcAft>
              <a:buSzPts val="2100"/>
              <a:buNone/>
              <a:defRPr sz="2100" b="1"/>
            </a:lvl7pPr>
            <a:lvl8pPr lvl="7" algn="ctr" rtl="0">
              <a:spcBef>
                <a:spcPts val="2100"/>
              </a:spcBef>
              <a:spcAft>
                <a:spcPts val="0"/>
              </a:spcAft>
              <a:buSzPts val="2100"/>
              <a:buNone/>
              <a:defRPr sz="2100" b="1"/>
            </a:lvl8pPr>
            <a:lvl9pPr lvl="8" algn="ctr" rtl="0">
              <a:spcBef>
                <a:spcPts val="2100"/>
              </a:spcBef>
              <a:spcAft>
                <a:spcPts val="2100"/>
              </a:spcAft>
              <a:buSzPts val="2100"/>
              <a:buNone/>
              <a:defRPr sz="2100" b="1"/>
            </a:lvl9pPr>
          </a:lstStyle>
          <a:p/>
        </p:txBody>
      </p:sp>
      <p:sp>
        <p:nvSpPr>
          <p:cNvPr id="389" name="Google Shape;389;p21"/>
          <p:cNvSpPr txBox="1"/>
          <p:nvPr>
            <p:ph type="title"/>
          </p:nvPr>
        </p:nvSpPr>
        <p:spPr>
          <a:xfrm>
            <a:off x="3305225" y="1918700"/>
            <a:ext cx="5581500" cy="7635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390" name="Google Shape;390;p21"/>
          <p:cNvSpPr txBox="1"/>
          <p:nvPr>
            <p:ph type="body" idx="2"/>
          </p:nvPr>
        </p:nvSpPr>
        <p:spPr>
          <a:xfrm>
            <a:off x="3305275" y="3259150"/>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gn="ctr">
              <a:lnSpc>
                <a:spcPct val="100000"/>
              </a:lnSpc>
              <a:spcBef>
                <a:spcPts val="0"/>
              </a:spcBef>
              <a:spcAft>
                <a:spcPts val="0"/>
              </a:spcAft>
              <a:buSzPts val="1900"/>
              <a:buChar char="○"/>
              <a:defRPr/>
            </a:lvl2pPr>
            <a:lvl3pPr marL="1371600" lvl="2" indent="-349250" algn="ctr">
              <a:lnSpc>
                <a:spcPct val="100000"/>
              </a:lnSpc>
              <a:spcBef>
                <a:spcPts val="0"/>
              </a:spcBef>
              <a:spcAft>
                <a:spcPts val="0"/>
              </a:spcAft>
              <a:buSzPts val="1900"/>
              <a:buChar char="■"/>
              <a:defRPr/>
            </a:lvl3pPr>
            <a:lvl4pPr marL="1828800" lvl="3" indent="-349250" algn="ctr">
              <a:lnSpc>
                <a:spcPct val="100000"/>
              </a:lnSpc>
              <a:spcBef>
                <a:spcPts val="0"/>
              </a:spcBef>
              <a:spcAft>
                <a:spcPts val="0"/>
              </a:spcAft>
              <a:buSzPts val="1900"/>
              <a:buChar char="●"/>
              <a:defRPr/>
            </a:lvl4pPr>
            <a:lvl5pPr marL="2286000" lvl="4" indent="-349250" algn="ctr">
              <a:lnSpc>
                <a:spcPct val="100000"/>
              </a:lnSpc>
              <a:spcBef>
                <a:spcPts val="0"/>
              </a:spcBef>
              <a:spcAft>
                <a:spcPts val="0"/>
              </a:spcAft>
              <a:buSzPts val="1900"/>
              <a:buChar char="○"/>
              <a:defRPr/>
            </a:lvl5pPr>
            <a:lvl6pPr marL="2743200" lvl="5" indent="-349250" algn="ctr">
              <a:lnSpc>
                <a:spcPct val="100000"/>
              </a:lnSpc>
              <a:spcBef>
                <a:spcPts val="0"/>
              </a:spcBef>
              <a:spcAft>
                <a:spcPts val="0"/>
              </a:spcAft>
              <a:buSzPts val="1900"/>
              <a:buChar char="■"/>
              <a:defRPr/>
            </a:lvl6pPr>
            <a:lvl7pPr marL="3200400" lvl="6" indent="-349250" algn="ctr">
              <a:lnSpc>
                <a:spcPct val="100000"/>
              </a:lnSpc>
              <a:spcBef>
                <a:spcPts val="0"/>
              </a:spcBef>
              <a:spcAft>
                <a:spcPts val="0"/>
              </a:spcAft>
              <a:buSzPts val="1900"/>
              <a:buChar char="●"/>
              <a:defRPr/>
            </a:lvl7pPr>
            <a:lvl8pPr marL="3657600" lvl="7" indent="-349250" algn="ctr">
              <a:lnSpc>
                <a:spcPct val="100000"/>
              </a:lnSpc>
              <a:spcBef>
                <a:spcPts val="0"/>
              </a:spcBef>
              <a:spcAft>
                <a:spcPts val="0"/>
              </a:spcAft>
              <a:buSzPts val="1900"/>
              <a:buChar char="○"/>
              <a:defRPr/>
            </a:lvl8pPr>
            <a:lvl9pPr marL="4114800" lvl="8" indent="-349250" algn="ctr">
              <a:lnSpc>
                <a:spcPct val="100000"/>
              </a:lnSpc>
              <a:spcBef>
                <a:spcPts val="0"/>
              </a:spcBef>
              <a:spcAft>
                <a:spcPts val="0"/>
              </a:spcAft>
              <a:buSzPts val="19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orning Meeting">
  <p:cSld name="CUSTOM_21">
    <p:spTree>
      <p:nvGrpSpPr>
        <p:cNvPr id="391" name="Shape 391"/>
        <p:cNvGrpSpPr/>
        <p:nvPr/>
      </p:nvGrpSpPr>
      <p:grpSpPr>
        <a:xfrm>
          <a:off x="0" y="0"/>
          <a:ext cx="0" cy="0"/>
          <a:chOff x="0" y="0"/>
          <a:chExt cx="0" cy="0"/>
        </a:xfrm>
      </p:grpSpPr>
      <p:sp>
        <p:nvSpPr>
          <p:cNvPr id="392" name="Google Shape;392;p22"/>
          <p:cNvSpPr/>
          <p:nvPr/>
        </p:nvSpPr>
        <p:spPr>
          <a:xfrm>
            <a:off x="607175" y="1642675"/>
            <a:ext cx="3386603" cy="2320332"/>
          </a:xfrm>
          <a:custGeom>
            <a:avLst/>
            <a:gdLst/>
            <a:ahLst/>
            <a:cxnLst/>
            <a:rect l="l" t="t" r="r" b="b"/>
            <a:pathLst>
              <a:path w="1695421" h="1144430" extrusionOk="0">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93" name="Google Shape;393;p22"/>
          <p:cNvSpPr/>
          <p:nvPr/>
        </p:nvSpPr>
        <p:spPr>
          <a:xfrm>
            <a:off x="5200637" y="5940625"/>
            <a:ext cx="1790796" cy="1391863"/>
          </a:xfrm>
          <a:custGeom>
            <a:avLst/>
            <a:gdLst/>
            <a:ahLst/>
            <a:cxnLst/>
            <a:rect l="l" t="t" r="r" b="b"/>
            <a:pathLst>
              <a:path w="1153492" h="887951" extrusionOk="0">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p22"/>
          <p:cNvSpPr/>
          <p:nvPr/>
        </p:nvSpPr>
        <p:spPr>
          <a:xfrm>
            <a:off x="4895238" y="5559825"/>
            <a:ext cx="2401577" cy="1715919"/>
          </a:xfrm>
          <a:custGeom>
            <a:avLst/>
            <a:gdLst/>
            <a:ahLst/>
            <a:cxnLst/>
            <a:rect l="l" t="t" r="r" b="b"/>
            <a:pathLst>
              <a:path w="1670662" h="1163335" extrusionOk="0">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 name="Google Shape;395;p22"/>
          <p:cNvSpPr/>
          <p:nvPr/>
        </p:nvSpPr>
        <p:spPr>
          <a:xfrm>
            <a:off x="4673713" y="5220238"/>
            <a:ext cx="2844632" cy="1957258"/>
          </a:xfrm>
          <a:custGeom>
            <a:avLst/>
            <a:gdLst/>
            <a:ahLst/>
            <a:cxnLst/>
            <a:rect l="l" t="t" r="r" b="b"/>
            <a:pathLst>
              <a:path w="2175627" h="1441811" extrusionOk="0">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 name="Google Shape;396;p22"/>
          <p:cNvSpPr/>
          <p:nvPr/>
        </p:nvSpPr>
        <p:spPr>
          <a:xfrm>
            <a:off x="4339425" y="1971325"/>
            <a:ext cx="3178914" cy="3001268"/>
          </a:xfrm>
          <a:custGeom>
            <a:avLst/>
            <a:gdLst/>
            <a:ahLst/>
            <a:cxnLst/>
            <a:rect l="l" t="t" r="r" b="b"/>
            <a:pathLst>
              <a:path w="1695421" h="1144430" extrusionOk="0">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97" name="Google Shape;397;p22"/>
          <p:cNvSpPr/>
          <p:nvPr/>
        </p:nvSpPr>
        <p:spPr>
          <a:xfrm rot="-5400000">
            <a:off x="7752656" y="2224291"/>
            <a:ext cx="4247030" cy="3730842"/>
          </a:xfrm>
          <a:custGeom>
            <a:avLst/>
            <a:gdLst/>
            <a:ahLst/>
            <a:cxnLst/>
            <a:rect l="l" t="t" r="r" b="b"/>
            <a:pathLst>
              <a:path w="1695421" h="1144430" extrusionOk="0">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98" name="Google Shape;398;p22"/>
          <p:cNvSpPr txBox="1"/>
          <p:nvPr>
            <p:ph type="title"/>
          </p:nvPr>
        </p:nvSpPr>
        <p:spPr>
          <a:xfrm>
            <a:off x="248550" y="244825"/>
            <a:ext cx="11711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99" name="Google Shape;399;p22"/>
          <p:cNvSpPr/>
          <p:nvPr/>
        </p:nvSpPr>
        <p:spPr>
          <a:xfrm>
            <a:off x="607175" y="4820803"/>
            <a:ext cx="3386603" cy="1759561"/>
          </a:xfrm>
          <a:custGeom>
            <a:avLst/>
            <a:gdLst/>
            <a:ahLst/>
            <a:cxnLst/>
            <a:rect l="l" t="t" r="r" b="b"/>
            <a:pathLst>
              <a:path w="1695421" h="1144430" extrusionOk="0">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00" name="Google Shape;400;p22"/>
          <p:cNvSpPr/>
          <p:nvPr/>
        </p:nvSpPr>
        <p:spPr>
          <a:xfrm>
            <a:off x="925575" y="1252725"/>
            <a:ext cx="2749812" cy="557613"/>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 name="Google Shape;401;p22"/>
          <p:cNvSpPr/>
          <p:nvPr/>
        </p:nvSpPr>
        <p:spPr>
          <a:xfrm>
            <a:off x="4468163" y="1264325"/>
            <a:ext cx="2749812" cy="557613"/>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 name="Google Shape;402;p22"/>
          <p:cNvSpPr/>
          <p:nvPr/>
        </p:nvSpPr>
        <p:spPr>
          <a:xfrm>
            <a:off x="925563" y="4191525"/>
            <a:ext cx="2749812" cy="557613"/>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 name="Google Shape;403;p22"/>
          <p:cNvSpPr/>
          <p:nvPr/>
        </p:nvSpPr>
        <p:spPr>
          <a:xfrm>
            <a:off x="8418913" y="1264325"/>
            <a:ext cx="2749812" cy="557613"/>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 name="Google Shape;404;p22"/>
          <p:cNvSpPr/>
          <p:nvPr/>
        </p:nvSpPr>
        <p:spPr>
          <a:xfrm rot="-7429286" flipH="1">
            <a:off x="11136629" y="-36628"/>
            <a:ext cx="972541" cy="718447"/>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22"/>
          <p:cNvSpPr/>
          <p:nvPr/>
        </p:nvSpPr>
        <p:spPr>
          <a:xfrm rot="-9469379">
            <a:off x="132391"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06" name="Google Shape;406;p22"/>
          <p:cNvSpPr/>
          <p:nvPr/>
        </p:nvSpPr>
        <p:spPr>
          <a:xfrm flipH="1">
            <a:off x="11373544" y="55598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5"/>
          </a:solid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22"/>
          <p:cNvSpPr/>
          <p:nvPr/>
        </p:nvSpPr>
        <p:spPr>
          <a:xfrm flipH="1">
            <a:off x="11416219" y="55598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08" name="Google Shape;408;p22"/>
          <p:cNvSpPr/>
          <p:nvPr/>
        </p:nvSpPr>
        <p:spPr>
          <a:xfrm rot="-704196" flipH="1">
            <a:off x="10764644" y="5952226"/>
            <a:ext cx="571684" cy="545738"/>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2"/>
          </a:solid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22"/>
          <p:cNvSpPr/>
          <p:nvPr/>
        </p:nvSpPr>
        <p:spPr>
          <a:xfrm rot="-704196" flipH="1">
            <a:off x="10801428" y="5944575"/>
            <a:ext cx="571684" cy="545738"/>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grpSp>
        <p:nvGrpSpPr>
          <p:cNvPr id="410" name="Google Shape;410;p22"/>
          <p:cNvGrpSpPr/>
          <p:nvPr/>
        </p:nvGrpSpPr>
        <p:grpSpPr>
          <a:xfrm rot="3120626">
            <a:off x="7760573" y="5224202"/>
            <a:ext cx="358018" cy="335911"/>
            <a:chOff x="2495301" y="1749451"/>
            <a:chExt cx="358028" cy="335921"/>
          </a:xfrm>
        </p:grpSpPr>
        <p:sp>
          <p:nvSpPr>
            <p:cNvPr id="411" name="Google Shape;411;p22"/>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22"/>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22"/>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22"/>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15" name="Google Shape;415;p22"/>
          <p:cNvGrpSpPr/>
          <p:nvPr/>
        </p:nvGrpSpPr>
        <p:grpSpPr>
          <a:xfrm rot="3120626">
            <a:off x="8183498" y="5348302"/>
            <a:ext cx="358018" cy="335911"/>
            <a:chOff x="2495301" y="1749451"/>
            <a:chExt cx="358028" cy="335921"/>
          </a:xfrm>
        </p:grpSpPr>
        <p:sp>
          <p:nvSpPr>
            <p:cNvPr id="416" name="Google Shape;416;p22"/>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22"/>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22"/>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22"/>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20" name="Google Shape;420;p22"/>
          <p:cNvGrpSpPr/>
          <p:nvPr/>
        </p:nvGrpSpPr>
        <p:grpSpPr>
          <a:xfrm rot="-8363512">
            <a:off x="8085261" y="4896861"/>
            <a:ext cx="358038" cy="335930"/>
            <a:chOff x="2495301" y="1749451"/>
            <a:chExt cx="358028" cy="335921"/>
          </a:xfrm>
        </p:grpSpPr>
        <p:sp>
          <p:nvSpPr>
            <p:cNvPr id="421" name="Google Shape;421;p22"/>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22"/>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22"/>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22"/>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25" name="Google Shape;425;p22"/>
          <p:cNvGrpSpPr/>
          <p:nvPr/>
        </p:nvGrpSpPr>
        <p:grpSpPr>
          <a:xfrm rot="-8670537">
            <a:off x="4671648" y="4526945"/>
            <a:ext cx="358103" cy="1075775"/>
            <a:chOff x="5847863" y="4281335"/>
            <a:chExt cx="358150" cy="1075915"/>
          </a:xfrm>
        </p:grpSpPr>
        <p:sp>
          <p:nvSpPr>
            <p:cNvPr id="426" name="Google Shape;426;p22"/>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 name="Google Shape;427;p22"/>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1">
  <p:cSld name="CUSTOM_22">
    <p:spTree>
      <p:nvGrpSpPr>
        <p:cNvPr id="428" name="Shape 428"/>
        <p:cNvGrpSpPr/>
        <p:nvPr/>
      </p:nvGrpSpPr>
      <p:grpSpPr>
        <a:xfrm>
          <a:off x="0" y="0"/>
          <a:ext cx="0" cy="0"/>
          <a:chOff x="0" y="0"/>
          <a:chExt cx="0" cy="0"/>
        </a:xfrm>
      </p:grpSpPr>
      <p:sp>
        <p:nvSpPr>
          <p:cNvPr id="429" name="Google Shape;429;p23"/>
          <p:cNvSpPr/>
          <p:nvPr/>
        </p:nvSpPr>
        <p:spPr>
          <a:xfrm>
            <a:off x="549850" y="436800"/>
            <a:ext cx="11092292" cy="5527597"/>
          </a:xfrm>
          <a:custGeom>
            <a:avLst/>
            <a:gdLst/>
            <a:ahLst/>
            <a:cxnLst/>
            <a:rect l="l" t="t" r="r" b="b"/>
            <a:pathLst>
              <a:path w="1695421" h="1144430" extrusionOk="0">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30" name="Google Shape;430;p23"/>
          <p:cNvSpPr/>
          <p:nvPr/>
        </p:nvSpPr>
        <p:spPr>
          <a:xfrm>
            <a:off x="1950450" y="305500"/>
            <a:ext cx="8291099" cy="98273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 name="Google Shape;431;p23"/>
          <p:cNvSpPr/>
          <p:nvPr/>
        </p:nvSpPr>
        <p:spPr>
          <a:xfrm rot="-7429286" flipH="1">
            <a:off x="11136629" y="-36628"/>
            <a:ext cx="972541" cy="718447"/>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23"/>
          <p:cNvSpPr/>
          <p:nvPr/>
        </p:nvSpPr>
        <p:spPr>
          <a:xfrm rot="-9469379">
            <a:off x="132391"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33" name="Google Shape;433;p23"/>
          <p:cNvSpPr/>
          <p:nvPr/>
        </p:nvSpPr>
        <p:spPr>
          <a:xfrm flipH="1">
            <a:off x="11373544" y="55598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5"/>
          </a:solid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23"/>
          <p:cNvSpPr/>
          <p:nvPr/>
        </p:nvSpPr>
        <p:spPr>
          <a:xfrm flipH="1">
            <a:off x="11416219" y="55598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35" name="Google Shape;435;p23"/>
          <p:cNvSpPr/>
          <p:nvPr/>
        </p:nvSpPr>
        <p:spPr>
          <a:xfrm rot="-704196" flipH="1">
            <a:off x="10764644" y="5952226"/>
            <a:ext cx="571684" cy="545738"/>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2"/>
          </a:solid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 name="Google Shape;436;p23"/>
          <p:cNvSpPr/>
          <p:nvPr/>
        </p:nvSpPr>
        <p:spPr>
          <a:xfrm rot="-704196" flipH="1">
            <a:off x="10801428" y="5944575"/>
            <a:ext cx="571684" cy="545738"/>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grpSp>
        <p:nvGrpSpPr>
          <p:cNvPr id="437" name="Google Shape;437;p23"/>
          <p:cNvGrpSpPr/>
          <p:nvPr/>
        </p:nvGrpSpPr>
        <p:grpSpPr>
          <a:xfrm rot="3120626">
            <a:off x="485773" y="4968452"/>
            <a:ext cx="358018" cy="335911"/>
            <a:chOff x="2495301" y="1749451"/>
            <a:chExt cx="358028" cy="335921"/>
          </a:xfrm>
        </p:grpSpPr>
        <p:sp>
          <p:nvSpPr>
            <p:cNvPr id="438" name="Google Shape;438;p23"/>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 name="Google Shape;439;p23"/>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 name="Google Shape;440;p23"/>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 name="Google Shape;441;p23"/>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2" name="Google Shape;442;p23"/>
          <p:cNvGrpSpPr/>
          <p:nvPr/>
        </p:nvGrpSpPr>
        <p:grpSpPr>
          <a:xfrm rot="3120626">
            <a:off x="908698" y="5092552"/>
            <a:ext cx="358018" cy="335911"/>
            <a:chOff x="2495301" y="1749451"/>
            <a:chExt cx="358028" cy="335921"/>
          </a:xfrm>
        </p:grpSpPr>
        <p:sp>
          <p:nvSpPr>
            <p:cNvPr id="443" name="Google Shape;443;p23"/>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 name="Google Shape;444;p23"/>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 name="Google Shape;445;p23"/>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 name="Google Shape;446;p23"/>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7" name="Google Shape;447;p23"/>
          <p:cNvGrpSpPr/>
          <p:nvPr/>
        </p:nvGrpSpPr>
        <p:grpSpPr>
          <a:xfrm rot="-8363512">
            <a:off x="810461" y="4641111"/>
            <a:ext cx="358038" cy="335930"/>
            <a:chOff x="2495301" y="1749451"/>
            <a:chExt cx="358028" cy="335921"/>
          </a:xfrm>
        </p:grpSpPr>
        <p:sp>
          <p:nvSpPr>
            <p:cNvPr id="448" name="Google Shape;448;p23"/>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9" name="Google Shape;449;p23"/>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 name="Google Shape;450;p23"/>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 name="Google Shape;451;p23"/>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52" name="Google Shape;452;p23"/>
          <p:cNvSpPr/>
          <p:nvPr/>
        </p:nvSpPr>
        <p:spPr>
          <a:xfrm>
            <a:off x="591475" y="5703670"/>
            <a:ext cx="1292314" cy="1042826"/>
          </a:xfrm>
          <a:custGeom>
            <a:avLst/>
            <a:gdLst/>
            <a:ahLst/>
            <a:cxnLst/>
            <a:rect l="l" t="t" r="r" b="b"/>
            <a:pathLst>
              <a:path w="502846" h="405769" extrusionOk="0">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 name="Google Shape;453;p23"/>
          <p:cNvSpPr/>
          <p:nvPr/>
        </p:nvSpPr>
        <p:spPr>
          <a:xfrm>
            <a:off x="5333108" y="6081505"/>
            <a:ext cx="1508191" cy="1160996"/>
          </a:xfrm>
          <a:custGeom>
            <a:avLst/>
            <a:gdLst/>
            <a:ahLst/>
            <a:cxnLst/>
            <a:rect l="l" t="t" r="r" b="b"/>
            <a:pathLst>
              <a:path w="1153492" h="887951" extrusionOk="0">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 name="Google Shape;454;p23"/>
          <p:cNvSpPr/>
          <p:nvPr/>
        </p:nvSpPr>
        <p:spPr>
          <a:xfrm>
            <a:off x="4976689" y="5721776"/>
            <a:ext cx="2184391" cy="1521061"/>
          </a:xfrm>
          <a:custGeom>
            <a:avLst/>
            <a:gdLst/>
            <a:ahLst/>
            <a:cxnLst/>
            <a:rect l="l" t="t" r="r" b="b"/>
            <a:pathLst>
              <a:path w="1670662" h="1163335" extrusionOk="0">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 name="Google Shape;455;p23"/>
          <p:cNvSpPr/>
          <p:nvPr/>
        </p:nvSpPr>
        <p:spPr>
          <a:xfrm>
            <a:off x="4673687" y="5358702"/>
            <a:ext cx="2844632" cy="1885168"/>
          </a:xfrm>
          <a:custGeom>
            <a:avLst/>
            <a:gdLst/>
            <a:ahLst/>
            <a:cxnLst/>
            <a:rect l="l" t="t" r="r" b="b"/>
            <a:pathLst>
              <a:path w="2175627" h="1441811" extrusionOk="0">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 name="Google Shape;456;p23"/>
          <p:cNvSpPr/>
          <p:nvPr/>
        </p:nvSpPr>
        <p:spPr>
          <a:xfrm>
            <a:off x="5667762" y="6452726"/>
            <a:ext cx="856468" cy="717020"/>
          </a:xfrm>
          <a:custGeom>
            <a:avLst/>
            <a:gdLst/>
            <a:ahLst/>
            <a:cxnLst/>
            <a:rect l="l" t="t" r="r" b="b"/>
            <a:pathLst>
              <a:path w="1153492" h="887951" extrusionOk="0">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457" name="Shape 457"/>
        <p:cNvGrpSpPr/>
        <p:nvPr/>
      </p:nvGrpSpPr>
      <p:grpSpPr>
        <a:xfrm>
          <a:off x="0" y="0"/>
          <a:ext cx="0" cy="0"/>
          <a:chOff x="0" y="0"/>
          <a:chExt cx="0" cy="0"/>
        </a:xfrm>
      </p:grpSpPr>
      <p:grpSp>
        <p:nvGrpSpPr>
          <p:cNvPr id="458" name="Google Shape;458;p24"/>
          <p:cNvGrpSpPr/>
          <p:nvPr/>
        </p:nvGrpSpPr>
        <p:grpSpPr>
          <a:xfrm>
            <a:off x="0" y="0"/>
            <a:ext cx="12192000" cy="6858000"/>
            <a:chOff x="0" y="0"/>
            <a:chExt cx="12192000" cy="6858000"/>
          </a:xfrm>
        </p:grpSpPr>
        <p:sp>
          <p:nvSpPr>
            <p:cNvPr id="459" name="Google Shape;459;p24"/>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4"/>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2"/>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461" name="Google Shape;461;p24"/>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462" name="Google Shape;462;p24">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463" name="Google Shape;463;p24">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464" name="Google Shape;464;p24">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465" name="Google Shape;465;p24">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466" name="Google Shape;466;p24"/>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467" name="Google Shape;467;p24"/>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bg>
      <p:bgPr>
        <a:solidFill>
          <a:schemeClr val="accent4"/>
        </a:solidFill>
        <a:effectLst/>
      </p:bgPr>
    </p:bg>
    <p:spTree>
      <p:nvGrpSpPr>
        <p:cNvPr id="41" name="Shape 41"/>
        <p:cNvGrpSpPr/>
        <p:nvPr/>
      </p:nvGrpSpPr>
      <p:grpSpPr>
        <a:xfrm>
          <a:off x="0" y="0"/>
          <a:ext cx="0" cy="0"/>
          <a:chOff x="0" y="0"/>
          <a:chExt cx="0" cy="0"/>
        </a:xfrm>
      </p:grpSpPr>
      <p:sp>
        <p:nvSpPr>
          <p:cNvPr id="42" name="Google Shape;42;p4"/>
          <p:cNvSpPr txBox="1"/>
          <p:nvPr>
            <p:ph type="title"/>
          </p:nvPr>
        </p:nvSpPr>
        <p:spPr>
          <a:xfrm>
            <a:off x="2069274" y="2719975"/>
            <a:ext cx="8053500" cy="13248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43" name="Google Shape;43;p4"/>
          <p:cNvSpPr txBox="1"/>
          <p:nvPr>
            <p:ph type="body" idx="1"/>
          </p:nvPr>
        </p:nvSpPr>
        <p:spPr>
          <a:xfrm>
            <a:off x="2069236" y="4124275"/>
            <a:ext cx="8053500" cy="22359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sp>
        <p:nvSpPr>
          <p:cNvPr id="44" name="Google Shape;44;p4"/>
          <p:cNvSpPr/>
          <p:nvPr/>
        </p:nvSpPr>
        <p:spPr>
          <a:xfrm rot="-7429286" flipH="1">
            <a:off x="11136629" y="-36628"/>
            <a:ext cx="972541" cy="718447"/>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4"/>
          <p:cNvSpPr/>
          <p:nvPr/>
        </p:nvSpPr>
        <p:spPr>
          <a:xfrm>
            <a:off x="4216676" y="6210778"/>
            <a:ext cx="4037142" cy="231756"/>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4"/>
          <p:cNvSpPr/>
          <p:nvPr/>
        </p:nvSpPr>
        <p:spPr>
          <a:xfrm>
            <a:off x="4902661" y="6338244"/>
            <a:ext cx="2724772" cy="208413"/>
          </a:xfrm>
          <a:custGeom>
            <a:avLst/>
            <a:gdLst/>
            <a:ahLst/>
            <a:cxnLst/>
            <a:rect l="l" t="t" r="r" b="b"/>
            <a:pathLst>
              <a:path w="1124777" h="86032" extrusionOk="0">
                <a:moveTo>
                  <a:pt x="-56" y="86746"/>
                </a:moveTo>
                <a:cubicBezTo>
                  <a:pt x="369218" y="7088"/>
                  <a:pt x="748261" y="-17445"/>
                  <a:pt x="1124721" y="13948"/>
                </a:cubicBezTo>
              </a:path>
            </a:pathLst>
          </a:custGeom>
          <a:no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 name="Google Shape;47;p4"/>
          <p:cNvSpPr/>
          <p:nvPr/>
        </p:nvSpPr>
        <p:spPr>
          <a:xfrm rot="-9469379">
            <a:off x="132391"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48" name="Shape 48"/>
        <p:cNvGrpSpPr/>
        <p:nvPr/>
      </p:nvGrpSpPr>
      <p:grpSpPr>
        <a:xfrm>
          <a:off x="0" y="0"/>
          <a:ext cx="0" cy="0"/>
          <a:chOff x="0" y="0"/>
          <a:chExt cx="0" cy="0"/>
        </a:xfrm>
      </p:grpSpPr>
      <p:sp>
        <p:nvSpPr>
          <p:cNvPr id="49" name="Google Shape;49;p5"/>
          <p:cNvSpPr txBox="1"/>
          <p:nvPr>
            <p:ph type="title"/>
          </p:nvPr>
        </p:nvSpPr>
        <p:spPr>
          <a:xfrm>
            <a:off x="720400" y="669575"/>
            <a:ext cx="1105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9pPr>
          </a:lstStyle>
          <a:p/>
        </p:txBody>
      </p:sp>
      <p:sp>
        <p:nvSpPr>
          <p:cNvPr id="50" name="Google Shape;50;p5"/>
          <p:cNvSpPr txBox="1"/>
          <p:nvPr>
            <p:ph type="body" idx="1"/>
          </p:nvPr>
        </p:nvSpPr>
        <p:spPr>
          <a:xfrm>
            <a:off x="720400" y="2162000"/>
            <a:ext cx="7769400" cy="336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51" name="Google Shape;51;p5"/>
          <p:cNvSpPr/>
          <p:nvPr/>
        </p:nvSpPr>
        <p:spPr>
          <a:xfrm rot="1147042">
            <a:off x="10065592" y="5030037"/>
            <a:ext cx="769442" cy="789377"/>
          </a:xfrm>
          <a:custGeom>
            <a:avLst/>
            <a:gdLst/>
            <a:ahLst/>
            <a:cxnLst/>
            <a:rect l="l" t="t" r="r" b="b"/>
            <a:pathLst>
              <a:path w="503991" h="491594" extrusionOk="0">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5"/>
          <p:cNvSpPr/>
          <p:nvPr/>
        </p:nvSpPr>
        <p:spPr>
          <a:xfrm flipH="1">
            <a:off x="11364769" y="2697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5"/>
          <p:cNvSpPr/>
          <p:nvPr/>
        </p:nvSpPr>
        <p:spPr>
          <a:xfrm rot="-3772208" flipH="1">
            <a:off x="11599428" y="4123816"/>
            <a:ext cx="972589" cy="718483"/>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5"/>
          <p:cNvSpPr/>
          <p:nvPr/>
        </p:nvSpPr>
        <p:spPr>
          <a:xfrm rot="-9469379">
            <a:off x="132391"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55" name="Google Shape;55;p5"/>
          <p:cNvSpPr/>
          <p:nvPr/>
        </p:nvSpPr>
        <p:spPr>
          <a:xfrm rot="1147042">
            <a:off x="10126567" y="5030037"/>
            <a:ext cx="769442" cy="789377"/>
          </a:xfrm>
          <a:custGeom>
            <a:avLst/>
            <a:gdLst/>
            <a:ahLst/>
            <a:cxnLst/>
            <a:rect l="l" t="t" r="r" b="b"/>
            <a:pathLst>
              <a:path w="503991" h="491594" extrusionOk="0">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grpSp>
        <p:nvGrpSpPr>
          <p:cNvPr id="56" name="Google Shape;56;p5"/>
          <p:cNvGrpSpPr/>
          <p:nvPr/>
        </p:nvGrpSpPr>
        <p:grpSpPr>
          <a:xfrm rot="-8670537">
            <a:off x="481073" y="5670895"/>
            <a:ext cx="358103" cy="1075775"/>
            <a:chOff x="5847863" y="4281335"/>
            <a:chExt cx="358150" cy="1075915"/>
          </a:xfrm>
        </p:grpSpPr>
        <p:sp>
          <p:nvSpPr>
            <p:cNvPr id="57" name="Google Shape;57;p5"/>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5"/>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9" name="Google Shape;59;p5"/>
          <p:cNvSpPr/>
          <p:nvPr/>
        </p:nvSpPr>
        <p:spPr>
          <a:xfrm flipH="1">
            <a:off x="11407444" y="2697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0" name="Google Shape;60;p5"/>
          <p:cNvSpPr/>
          <p:nvPr/>
        </p:nvSpPr>
        <p:spPr>
          <a:xfrm rot="-704196" flipH="1">
            <a:off x="10755869" y="662126"/>
            <a:ext cx="571684" cy="545738"/>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5"/>
          <p:cNvSpPr/>
          <p:nvPr/>
        </p:nvSpPr>
        <p:spPr>
          <a:xfrm rot="-704196" flipH="1">
            <a:off x="10792653" y="654475"/>
            <a:ext cx="571684" cy="545738"/>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2" name="Google Shape;62;p5"/>
          <p:cNvSpPr/>
          <p:nvPr/>
        </p:nvSpPr>
        <p:spPr>
          <a:xfrm rot="2831391">
            <a:off x="10898042" y="4692610"/>
            <a:ext cx="769442" cy="789626"/>
          </a:xfrm>
          <a:custGeom>
            <a:avLst/>
            <a:gdLst/>
            <a:ahLst/>
            <a:cxnLst/>
            <a:rect l="l" t="t" r="r" b="b"/>
            <a:pathLst>
              <a:path w="503991" h="491594" extrusionOk="0">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5"/>
          <p:cNvSpPr/>
          <p:nvPr/>
        </p:nvSpPr>
        <p:spPr>
          <a:xfrm rot="2831391">
            <a:off x="10951851" y="4721290"/>
            <a:ext cx="769442" cy="789626"/>
          </a:xfrm>
          <a:custGeom>
            <a:avLst/>
            <a:gdLst/>
            <a:ahLst/>
            <a:cxnLst/>
            <a:rect l="l" t="t" r="r" b="b"/>
            <a:pathLst>
              <a:path w="503991" h="491594" extrusionOk="0">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4" name="Google Shape;64;p5"/>
          <p:cNvSpPr/>
          <p:nvPr/>
        </p:nvSpPr>
        <p:spPr>
          <a:xfrm rot="-1146381" flipH="1">
            <a:off x="10919995" y="5584076"/>
            <a:ext cx="612046" cy="628080"/>
          </a:xfrm>
          <a:custGeom>
            <a:avLst/>
            <a:gdLst/>
            <a:ahLst/>
            <a:cxnLst/>
            <a:rect l="l" t="t" r="r" b="b"/>
            <a:pathLst>
              <a:path w="503991" h="491594" extrusionOk="0">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5"/>
          <p:cNvSpPr/>
          <p:nvPr/>
        </p:nvSpPr>
        <p:spPr>
          <a:xfrm rot="-1146381" flipH="1">
            <a:off x="10871458" y="5584076"/>
            <a:ext cx="612046" cy="628080"/>
          </a:xfrm>
          <a:custGeom>
            <a:avLst/>
            <a:gdLst/>
            <a:ahLst/>
            <a:cxnLst/>
            <a:rect l="l" t="t" r="r" b="b"/>
            <a:pathLst>
              <a:path w="503991" h="491594" extrusionOk="0">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66" name="Shape 66"/>
        <p:cNvGrpSpPr/>
        <p:nvPr/>
      </p:nvGrpSpPr>
      <p:grpSpPr>
        <a:xfrm>
          <a:off x="0" y="0"/>
          <a:ext cx="0" cy="0"/>
          <a:chOff x="0" y="0"/>
          <a:chExt cx="0" cy="0"/>
        </a:xfrm>
      </p:grpSpPr>
      <p:sp>
        <p:nvSpPr>
          <p:cNvPr id="67" name="Google Shape;67;p6"/>
          <p:cNvSpPr txBox="1"/>
          <p:nvPr>
            <p:ph type="body" idx="1"/>
          </p:nvPr>
        </p:nvSpPr>
        <p:spPr>
          <a:xfrm>
            <a:off x="2401350" y="3844150"/>
            <a:ext cx="7389300" cy="20751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sp>
        <p:nvSpPr>
          <p:cNvPr id="68" name="Google Shape;68;p6"/>
          <p:cNvSpPr txBox="1"/>
          <p:nvPr>
            <p:ph type="title"/>
          </p:nvPr>
        </p:nvSpPr>
        <p:spPr>
          <a:xfrm>
            <a:off x="2401350" y="2919700"/>
            <a:ext cx="73893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9" name="Google Shape;69;p6"/>
          <p:cNvSpPr/>
          <p:nvPr/>
        </p:nvSpPr>
        <p:spPr>
          <a:xfrm>
            <a:off x="5024675" y="676525"/>
            <a:ext cx="2398379" cy="2386671"/>
          </a:xfrm>
          <a:custGeom>
            <a:avLst/>
            <a:gdLst/>
            <a:ahLst/>
            <a:cxnLst/>
            <a:rect l="l" t="t" r="r" b="b"/>
            <a:pathLst>
              <a:path w="340075" h="287032" extrusionOk="0">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grpSp>
        <p:nvGrpSpPr>
          <p:cNvPr id="70" name="Google Shape;70;p6"/>
          <p:cNvGrpSpPr/>
          <p:nvPr/>
        </p:nvGrpSpPr>
        <p:grpSpPr>
          <a:xfrm>
            <a:off x="7091509" y="1931988"/>
            <a:ext cx="836860" cy="671185"/>
            <a:chOff x="9417497" y="1564911"/>
            <a:chExt cx="967692" cy="776116"/>
          </a:xfrm>
        </p:grpSpPr>
        <p:sp>
          <p:nvSpPr>
            <p:cNvPr id="71" name="Google Shape;71;p6"/>
            <p:cNvSpPr/>
            <p:nvPr/>
          </p:nvSpPr>
          <p:spPr>
            <a:xfrm>
              <a:off x="9921017" y="1988233"/>
              <a:ext cx="464172" cy="297268"/>
            </a:xfrm>
            <a:custGeom>
              <a:avLst/>
              <a:gdLst/>
              <a:ahLst/>
              <a:cxnLst/>
              <a:rect l="l" t="t" r="r" b="b"/>
              <a:pathLst>
                <a:path w="221562" h="141894" extrusionOk="0">
                  <a:moveTo>
                    <a:pt x="-56" y="35735"/>
                  </a:moveTo>
                  <a:cubicBezTo>
                    <a:pt x="19220" y="17214"/>
                    <a:pt x="43846" y="5245"/>
                    <a:pt x="70318" y="1526"/>
                  </a:cubicBezTo>
                  <a:cubicBezTo>
                    <a:pt x="101814" y="-2016"/>
                    <a:pt x="133515" y="6103"/>
                    <a:pt x="159428" y="24363"/>
                  </a:cubicBezTo>
                  <a:cubicBezTo>
                    <a:pt x="191781" y="46771"/>
                    <a:pt x="214068" y="80970"/>
                    <a:pt x="221506" y="119625"/>
                  </a:cubicBezTo>
                  <a:cubicBezTo>
                    <a:pt x="189721" y="139423"/>
                    <a:pt x="151757" y="146795"/>
                    <a:pt x="114873" y="140317"/>
                  </a:cubicBezTo>
                  <a:cubicBezTo>
                    <a:pt x="31542" y="124192"/>
                    <a:pt x="876" y="39090"/>
                    <a:pt x="-56" y="3573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6"/>
            <p:cNvSpPr/>
            <p:nvPr/>
          </p:nvSpPr>
          <p:spPr>
            <a:xfrm>
              <a:off x="9417497" y="1564911"/>
              <a:ext cx="759789" cy="776116"/>
            </a:xfrm>
            <a:custGeom>
              <a:avLst/>
              <a:gdLst/>
              <a:ahLst/>
              <a:cxnLst/>
              <a:rect l="l" t="t" r="r" b="b"/>
              <a:pathLst>
                <a:path w="362668" h="370461" extrusionOk="0">
                  <a:moveTo>
                    <a:pt x="76713" y="161264"/>
                  </a:moveTo>
                  <a:cubicBezTo>
                    <a:pt x="41200" y="163222"/>
                    <a:pt x="10440" y="143834"/>
                    <a:pt x="2144" y="117082"/>
                  </a:cubicBezTo>
                  <a:cubicBezTo>
                    <a:pt x="-9228" y="80544"/>
                    <a:pt x="25913" y="46988"/>
                    <a:pt x="51825" y="34218"/>
                  </a:cubicBezTo>
                  <a:cubicBezTo>
                    <a:pt x="55647" y="32260"/>
                    <a:pt x="103185" y="9889"/>
                    <a:pt x="140190" y="39717"/>
                  </a:cubicBezTo>
                  <a:cubicBezTo>
                    <a:pt x="172440" y="65723"/>
                    <a:pt x="168153" y="108507"/>
                    <a:pt x="168153" y="111489"/>
                  </a:cubicBezTo>
                  <a:cubicBezTo>
                    <a:pt x="167500" y="106829"/>
                    <a:pt x="160789" y="57613"/>
                    <a:pt x="196116" y="25922"/>
                  </a:cubicBezTo>
                  <a:cubicBezTo>
                    <a:pt x="223147" y="1407"/>
                    <a:pt x="272642" y="-10524"/>
                    <a:pt x="298648" y="14830"/>
                  </a:cubicBezTo>
                  <a:cubicBezTo>
                    <a:pt x="317291" y="33472"/>
                    <a:pt x="317291" y="66562"/>
                    <a:pt x="306944" y="89398"/>
                  </a:cubicBezTo>
                  <a:cubicBezTo>
                    <a:pt x="297660" y="108954"/>
                    <a:pt x="280845" y="123924"/>
                    <a:pt x="260338" y="130877"/>
                  </a:cubicBezTo>
                  <a:cubicBezTo>
                    <a:pt x="279857" y="123150"/>
                    <a:pt x="301594" y="123150"/>
                    <a:pt x="321112" y="130877"/>
                  </a:cubicBezTo>
                  <a:cubicBezTo>
                    <a:pt x="329035" y="134140"/>
                    <a:pt x="358396" y="146630"/>
                    <a:pt x="362498" y="175059"/>
                  </a:cubicBezTo>
                  <a:cubicBezTo>
                    <a:pt x="363859" y="196433"/>
                    <a:pt x="353037" y="216744"/>
                    <a:pt x="334534" y="227537"/>
                  </a:cubicBezTo>
                  <a:cubicBezTo>
                    <a:pt x="317878" y="237483"/>
                    <a:pt x="297651" y="239496"/>
                    <a:pt x="279354" y="233037"/>
                  </a:cubicBezTo>
                  <a:cubicBezTo>
                    <a:pt x="283641" y="234901"/>
                    <a:pt x="312443" y="247578"/>
                    <a:pt x="317943" y="274516"/>
                  </a:cubicBezTo>
                  <a:cubicBezTo>
                    <a:pt x="323442" y="301454"/>
                    <a:pt x="301911" y="323451"/>
                    <a:pt x="287556" y="337992"/>
                  </a:cubicBezTo>
                  <a:cubicBezTo>
                    <a:pt x="274972" y="350856"/>
                    <a:pt x="255118" y="371082"/>
                    <a:pt x="224080" y="371175"/>
                  </a:cubicBezTo>
                  <a:cubicBezTo>
                    <a:pt x="200385" y="370308"/>
                    <a:pt x="178219" y="359226"/>
                    <a:pt x="163306" y="340789"/>
                  </a:cubicBezTo>
                  <a:cubicBezTo>
                    <a:pt x="144990" y="315939"/>
                    <a:pt x="141802" y="283035"/>
                    <a:pt x="155010" y="255128"/>
                  </a:cubicBezTo>
                  <a:cubicBezTo>
                    <a:pt x="148364" y="276324"/>
                    <a:pt x="140646" y="297166"/>
                    <a:pt x="131894" y="317579"/>
                  </a:cubicBezTo>
                  <a:cubicBezTo>
                    <a:pt x="115395" y="356262"/>
                    <a:pt x="109430" y="360363"/>
                    <a:pt x="104956" y="362134"/>
                  </a:cubicBezTo>
                  <a:cubicBezTo>
                    <a:pt x="80534" y="372294"/>
                    <a:pt x="43530" y="340136"/>
                    <a:pt x="25260" y="314503"/>
                  </a:cubicBezTo>
                  <a:cubicBezTo>
                    <a:pt x="15939" y="300894"/>
                    <a:pt x="-6525" y="269948"/>
                    <a:pt x="2424" y="231639"/>
                  </a:cubicBezTo>
                  <a:cubicBezTo>
                    <a:pt x="12257" y="196237"/>
                    <a:pt x="40836" y="169169"/>
                    <a:pt x="76713" y="1612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6"/>
            <p:cNvSpPr/>
            <p:nvPr/>
          </p:nvSpPr>
          <p:spPr>
            <a:xfrm>
              <a:off x="9696544" y="1861301"/>
              <a:ext cx="183168" cy="183168"/>
            </a:xfrm>
            <a:custGeom>
              <a:avLst/>
              <a:gdLst/>
              <a:ahLst/>
              <a:cxnLst/>
              <a:rect l="l" t="t" r="r" b="b"/>
              <a:pathLst>
                <a:path w="87431" h="87431" extrusionOk="0">
                  <a:moveTo>
                    <a:pt x="87432" y="43716"/>
                  </a:moveTo>
                  <a:cubicBezTo>
                    <a:pt x="87432" y="67860"/>
                    <a:pt x="67860" y="87432"/>
                    <a:pt x="43716" y="87432"/>
                  </a:cubicBezTo>
                  <a:cubicBezTo>
                    <a:pt x="19572" y="87432"/>
                    <a:pt x="0" y="67860"/>
                    <a:pt x="0" y="43716"/>
                  </a:cubicBezTo>
                  <a:cubicBezTo>
                    <a:pt x="0" y="19572"/>
                    <a:pt x="19572" y="0"/>
                    <a:pt x="43716" y="0"/>
                  </a:cubicBezTo>
                  <a:cubicBezTo>
                    <a:pt x="67860" y="0"/>
                    <a:pt x="87432" y="19572"/>
                    <a:pt x="87432" y="4371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6"/>
            <p:cNvSpPr/>
            <p:nvPr/>
          </p:nvSpPr>
          <p:spPr>
            <a:xfrm>
              <a:off x="10015296" y="2057859"/>
              <a:ext cx="318886" cy="141184"/>
            </a:xfrm>
            <a:custGeom>
              <a:avLst/>
              <a:gdLst/>
              <a:ahLst/>
              <a:cxnLst/>
              <a:rect l="l" t="t" r="r" b="b"/>
              <a:pathLst>
                <a:path w="152213" h="67391" extrusionOk="0">
                  <a:moveTo>
                    <a:pt x="-56" y="714"/>
                  </a:moveTo>
                  <a:cubicBezTo>
                    <a:pt x="23862" y="14919"/>
                    <a:pt x="48600" y="27679"/>
                    <a:pt x="74047" y="38930"/>
                  </a:cubicBezTo>
                  <a:cubicBezTo>
                    <a:pt x="99493" y="50172"/>
                    <a:pt x="125574" y="59912"/>
                    <a:pt x="152158" y="68105"/>
                  </a:cubicBezTo>
                  <a:cubicBezTo>
                    <a:pt x="124623" y="62932"/>
                    <a:pt x="97788" y="54580"/>
                    <a:pt x="72182" y="43218"/>
                  </a:cubicBezTo>
                  <a:cubicBezTo>
                    <a:pt x="46522" y="31930"/>
                    <a:pt x="22277" y="17659"/>
                    <a:pt x="-56"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6"/>
            <p:cNvSpPr/>
            <p:nvPr/>
          </p:nvSpPr>
          <p:spPr>
            <a:xfrm>
              <a:off x="10118162" y="2087528"/>
              <a:ext cx="114236" cy="35248"/>
            </a:xfrm>
            <a:custGeom>
              <a:avLst/>
              <a:gdLst/>
              <a:ahLst/>
              <a:cxnLst/>
              <a:rect l="l" t="t" r="r" b="b"/>
              <a:pathLst>
                <a:path w="54528" h="16825" extrusionOk="0">
                  <a:moveTo>
                    <a:pt x="-56" y="15255"/>
                  </a:moveTo>
                  <a:cubicBezTo>
                    <a:pt x="9377" y="14910"/>
                    <a:pt x="18754" y="13568"/>
                    <a:pt x="27907" y="11247"/>
                  </a:cubicBezTo>
                  <a:cubicBezTo>
                    <a:pt x="37126" y="8739"/>
                    <a:pt x="46037" y="5207"/>
                    <a:pt x="54472" y="714"/>
                  </a:cubicBezTo>
                  <a:cubicBezTo>
                    <a:pt x="47621" y="8031"/>
                    <a:pt x="38822" y="13232"/>
                    <a:pt x="29119" y="15721"/>
                  </a:cubicBezTo>
                  <a:cubicBezTo>
                    <a:pt x="19546" y="18293"/>
                    <a:pt x="9433" y="18135"/>
                    <a:pt x="-56" y="1525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6"/>
            <p:cNvSpPr/>
            <p:nvPr/>
          </p:nvSpPr>
          <p:spPr>
            <a:xfrm>
              <a:off x="10193703" y="2136914"/>
              <a:ext cx="77134" cy="21069"/>
            </a:xfrm>
            <a:custGeom>
              <a:avLst/>
              <a:gdLst/>
              <a:ahLst/>
              <a:cxnLst/>
              <a:rect l="l" t="t" r="r" b="b"/>
              <a:pathLst>
                <a:path w="36818" h="10057" extrusionOk="0">
                  <a:moveTo>
                    <a:pt x="-56" y="8450"/>
                  </a:moveTo>
                  <a:cubicBezTo>
                    <a:pt x="6469" y="7332"/>
                    <a:pt x="12434" y="6586"/>
                    <a:pt x="18586" y="5281"/>
                  </a:cubicBezTo>
                  <a:cubicBezTo>
                    <a:pt x="24738" y="3976"/>
                    <a:pt x="30424" y="2392"/>
                    <a:pt x="36762" y="714"/>
                  </a:cubicBezTo>
                  <a:cubicBezTo>
                    <a:pt x="32102" y="5505"/>
                    <a:pt x="26080" y="8758"/>
                    <a:pt x="19518" y="10035"/>
                  </a:cubicBezTo>
                  <a:cubicBezTo>
                    <a:pt x="12975" y="11405"/>
                    <a:pt x="6180" y="10855"/>
                    <a:pt x="-56" y="84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6"/>
            <p:cNvSpPr/>
            <p:nvPr/>
          </p:nvSpPr>
          <p:spPr>
            <a:xfrm>
              <a:off x="10153102" y="2136914"/>
              <a:ext cx="26579" cy="67174"/>
            </a:xfrm>
            <a:custGeom>
              <a:avLst/>
              <a:gdLst/>
              <a:ahLst/>
              <a:cxnLst/>
              <a:rect l="l" t="t" r="r" b="b"/>
              <a:pathLst>
                <a:path w="12687" h="32064" extrusionOk="0">
                  <a:moveTo>
                    <a:pt x="-56" y="714"/>
                  </a:moveTo>
                  <a:cubicBezTo>
                    <a:pt x="11278" y="7024"/>
                    <a:pt x="15800" y="21034"/>
                    <a:pt x="10291" y="32778"/>
                  </a:cubicBezTo>
                  <a:cubicBezTo>
                    <a:pt x="9787" y="27148"/>
                    <a:pt x="8697" y="21584"/>
                    <a:pt x="7028" y="16187"/>
                  </a:cubicBezTo>
                  <a:cubicBezTo>
                    <a:pt x="5173" y="10809"/>
                    <a:pt x="2796" y="5626"/>
                    <a:pt x="-56"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6"/>
            <p:cNvSpPr/>
            <p:nvPr/>
          </p:nvSpPr>
          <p:spPr>
            <a:xfrm>
              <a:off x="10222981" y="2166191"/>
              <a:ext cx="33524" cy="87483"/>
            </a:xfrm>
            <a:custGeom>
              <a:avLst/>
              <a:gdLst/>
              <a:ahLst/>
              <a:cxnLst/>
              <a:rect l="l" t="t" r="r" b="b"/>
              <a:pathLst>
                <a:path w="16002" h="41758" extrusionOk="0">
                  <a:moveTo>
                    <a:pt x="-56" y="714"/>
                  </a:moveTo>
                  <a:cubicBezTo>
                    <a:pt x="6795" y="5001"/>
                    <a:pt x="11856" y="11620"/>
                    <a:pt x="14205" y="19356"/>
                  </a:cubicBezTo>
                  <a:cubicBezTo>
                    <a:pt x="16787" y="26906"/>
                    <a:pt x="16489" y="35137"/>
                    <a:pt x="13366" y="42472"/>
                  </a:cubicBezTo>
                  <a:cubicBezTo>
                    <a:pt x="13217" y="35099"/>
                    <a:pt x="12024" y="27792"/>
                    <a:pt x="9824" y="20754"/>
                  </a:cubicBezTo>
                  <a:cubicBezTo>
                    <a:pt x="7401" y="13679"/>
                    <a:pt x="4083" y="6940"/>
                    <a:pt x="-56"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9" name="Google Shape;79;p6"/>
          <p:cNvGrpSpPr/>
          <p:nvPr/>
        </p:nvGrpSpPr>
        <p:grpSpPr>
          <a:xfrm>
            <a:off x="4823578" y="833455"/>
            <a:ext cx="849146" cy="740193"/>
            <a:chOff x="8316334" y="844291"/>
            <a:chExt cx="981899" cy="855912"/>
          </a:xfrm>
        </p:grpSpPr>
        <p:sp>
          <p:nvSpPr>
            <p:cNvPr id="80" name="Google Shape;80;p6"/>
            <p:cNvSpPr/>
            <p:nvPr/>
          </p:nvSpPr>
          <p:spPr>
            <a:xfrm>
              <a:off x="8316334" y="1331125"/>
              <a:ext cx="420586" cy="313823"/>
            </a:xfrm>
            <a:custGeom>
              <a:avLst/>
              <a:gdLst/>
              <a:ahLst/>
              <a:cxnLst/>
              <a:rect l="l" t="t" r="r" b="b"/>
              <a:pathLst>
                <a:path w="200757" h="149796" extrusionOk="0">
                  <a:moveTo>
                    <a:pt x="199695" y="7999"/>
                  </a:moveTo>
                  <a:cubicBezTo>
                    <a:pt x="203060" y="34536"/>
                    <a:pt x="197934" y="61455"/>
                    <a:pt x="185061" y="84898"/>
                  </a:cubicBezTo>
                  <a:cubicBezTo>
                    <a:pt x="169075" y="112274"/>
                    <a:pt x="143610" y="132836"/>
                    <a:pt x="113475" y="142689"/>
                  </a:cubicBezTo>
                  <a:cubicBezTo>
                    <a:pt x="76153" y="155179"/>
                    <a:pt x="35429" y="152634"/>
                    <a:pt x="-56" y="135605"/>
                  </a:cubicBezTo>
                  <a:cubicBezTo>
                    <a:pt x="3159" y="98283"/>
                    <a:pt x="19938" y="63431"/>
                    <a:pt x="47109" y="37640"/>
                  </a:cubicBezTo>
                  <a:cubicBezTo>
                    <a:pt x="109839" y="-19965"/>
                    <a:pt x="196060" y="6694"/>
                    <a:pt x="199695" y="799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6"/>
            <p:cNvSpPr/>
            <p:nvPr/>
          </p:nvSpPr>
          <p:spPr>
            <a:xfrm>
              <a:off x="8378405" y="1424459"/>
              <a:ext cx="302874" cy="171453"/>
            </a:xfrm>
            <a:custGeom>
              <a:avLst/>
              <a:gdLst/>
              <a:ahLst/>
              <a:cxnLst/>
              <a:rect l="l" t="t" r="r" b="b"/>
              <a:pathLst>
                <a:path w="144570" h="81839" extrusionOk="0">
                  <a:moveTo>
                    <a:pt x="144514" y="714"/>
                  </a:moveTo>
                  <a:cubicBezTo>
                    <a:pt x="118975" y="11452"/>
                    <a:pt x="94078" y="23653"/>
                    <a:pt x="69945" y="37253"/>
                  </a:cubicBezTo>
                  <a:cubicBezTo>
                    <a:pt x="45757" y="50992"/>
                    <a:pt x="22389" y="66120"/>
                    <a:pt x="-56" y="82553"/>
                  </a:cubicBezTo>
                  <a:cubicBezTo>
                    <a:pt x="20516" y="63510"/>
                    <a:pt x="43259" y="46956"/>
                    <a:pt x="67708" y="33244"/>
                  </a:cubicBezTo>
                  <a:cubicBezTo>
                    <a:pt x="91962" y="19458"/>
                    <a:pt x="117735" y="8543"/>
                    <a:pt x="144514"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6"/>
            <p:cNvSpPr/>
            <p:nvPr/>
          </p:nvSpPr>
          <p:spPr>
            <a:xfrm>
              <a:off x="8526029" y="1469744"/>
              <a:ext cx="46222" cy="111113"/>
            </a:xfrm>
            <a:custGeom>
              <a:avLst/>
              <a:gdLst/>
              <a:ahLst/>
              <a:cxnLst/>
              <a:rect l="l" t="t" r="r" b="b"/>
              <a:pathLst>
                <a:path w="22063" h="53037" extrusionOk="0">
                  <a:moveTo>
                    <a:pt x="22007" y="714"/>
                  </a:moveTo>
                  <a:cubicBezTo>
                    <a:pt x="16545" y="8553"/>
                    <a:pt x="11950" y="16960"/>
                    <a:pt x="8305" y="25788"/>
                  </a:cubicBezTo>
                  <a:cubicBezTo>
                    <a:pt x="4782" y="34810"/>
                    <a:pt x="2256" y="44187"/>
                    <a:pt x="755" y="53751"/>
                  </a:cubicBezTo>
                  <a:cubicBezTo>
                    <a:pt x="-997" y="43861"/>
                    <a:pt x="103" y="33682"/>
                    <a:pt x="3924" y="24389"/>
                  </a:cubicBezTo>
                  <a:cubicBezTo>
                    <a:pt x="7541" y="14919"/>
                    <a:pt x="13823" y="6698"/>
                    <a:pt x="22007"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6"/>
            <p:cNvSpPr/>
            <p:nvPr/>
          </p:nvSpPr>
          <p:spPr>
            <a:xfrm>
              <a:off x="8464322" y="1509953"/>
              <a:ext cx="33753" cy="71471"/>
            </a:xfrm>
            <a:custGeom>
              <a:avLst/>
              <a:gdLst/>
              <a:ahLst/>
              <a:cxnLst/>
              <a:rect l="l" t="t" r="r" b="b"/>
              <a:pathLst>
                <a:path w="16111" h="34115" extrusionOk="0">
                  <a:moveTo>
                    <a:pt x="16055" y="714"/>
                  </a:moveTo>
                  <a:cubicBezTo>
                    <a:pt x="13072" y="6679"/>
                    <a:pt x="10089" y="11899"/>
                    <a:pt x="7480" y="17492"/>
                  </a:cubicBezTo>
                  <a:cubicBezTo>
                    <a:pt x="4870" y="23084"/>
                    <a:pt x="2726" y="28677"/>
                    <a:pt x="302" y="34829"/>
                  </a:cubicBezTo>
                  <a:cubicBezTo>
                    <a:pt x="-676" y="28248"/>
                    <a:pt x="358" y="21518"/>
                    <a:pt x="3285" y="15534"/>
                  </a:cubicBezTo>
                  <a:cubicBezTo>
                    <a:pt x="6026" y="9466"/>
                    <a:pt x="10463" y="4321"/>
                    <a:pt x="16055"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 name="Google Shape;84;p6"/>
            <p:cNvSpPr/>
            <p:nvPr/>
          </p:nvSpPr>
          <p:spPr>
            <a:xfrm>
              <a:off x="8468780" y="1463497"/>
              <a:ext cx="66784" cy="28002"/>
            </a:xfrm>
            <a:custGeom>
              <a:avLst/>
              <a:gdLst/>
              <a:ahLst/>
              <a:cxnLst/>
              <a:rect l="l" t="t" r="r" b="b"/>
              <a:pathLst>
                <a:path w="31878" h="13366" extrusionOk="0">
                  <a:moveTo>
                    <a:pt x="31822" y="11992"/>
                  </a:moveTo>
                  <a:cubicBezTo>
                    <a:pt x="19882" y="17231"/>
                    <a:pt x="5928" y="12300"/>
                    <a:pt x="-56" y="714"/>
                  </a:cubicBezTo>
                  <a:cubicBezTo>
                    <a:pt x="4744" y="3743"/>
                    <a:pt x="9871" y="6213"/>
                    <a:pt x="15231" y="8078"/>
                  </a:cubicBezTo>
                  <a:cubicBezTo>
                    <a:pt x="20609" y="9970"/>
                    <a:pt x="26164" y="11284"/>
                    <a:pt x="31822" y="119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6"/>
            <p:cNvSpPr/>
            <p:nvPr/>
          </p:nvSpPr>
          <p:spPr>
            <a:xfrm>
              <a:off x="8384652" y="1495899"/>
              <a:ext cx="86312" cy="34710"/>
            </a:xfrm>
            <a:custGeom>
              <a:avLst/>
              <a:gdLst/>
              <a:ahLst/>
              <a:cxnLst/>
              <a:rect l="l" t="t" r="r" b="b"/>
              <a:pathLst>
                <a:path w="41199" h="16568" extrusionOk="0">
                  <a:moveTo>
                    <a:pt x="41143" y="15255"/>
                  </a:moveTo>
                  <a:cubicBezTo>
                    <a:pt x="33640" y="17958"/>
                    <a:pt x="25437" y="17958"/>
                    <a:pt x="17934" y="15255"/>
                  </a:cubicBezTo>
                  <a:cubicBezTo>
                    <a:pt x="10356" y="12784"/>
                    <a:pt x="3952" y="7611"/>
                    <a:pt x="-56" y="714"/>
                  </a:cubicBezTo>
                  <a:cubicBezTo>
                    <a:pt x="5947" y="4964"/>
                    <a:pt x="12499" y="8385"/>
                    <a:pt x="19425" y="10874"/>
                  </a:cubicBezTo>
                  <a:cubicBezTo>
                    <a:pt x="26453" y="13223"/>
                    <a:pt x="33752" y="14695"/>
                    <a:pt x="41143" y="1525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6"/>
            <p:cNvSpPr/>
            <p:nvPr/>
          </p:nvSpPr>
          <p:spPr>
            <a:xfrm>
              <a:off x="8486339" y="844291"/>
              <a:ext cx="811894" cy="855912"/>
            </a:xfrm>
            <a:custGeom>
              <a:avLst/>
              <a:gdLst/>
              <a:ahLst/>
              <a:cxnLst/>
              <a:rect l="l" t="t" r="r" b="b"/>
              <a:pathLst>
                <a:path w="387539" h="408550" extrusionOk="0">
                  <a:moveTo>
                    <a:pt x="93718" y="264247"/>
                  </a:moveTo>
                  <a:cubicBezTo>
                    <a:pt x="87100" y="269094"/>
                    <a:pt x="59417" y="288482"/>
                    <a:pt x="34343" y="279440"/>
                  </a:cubicBezTo>
                  <a:cubicBezTo>
                    <a:pt x="-145" y="266857"/>
                    <a:pt x="-8348" y="207761"/>
                    <a:pt x="8151" y="168892"/>
                  </a:cubicBezTo>
                  <a:cubicBezTo>
                    <a:pt x="10481" y="163486"/>
                    <a:pt x="27818" y="122287"/>
                    <a:pt x="67526" y="117812"/>
                  </a:cubicBezTo>
                  <a:cubicBezTo>
                    <a:pt x="85217" y="116181"/>
                    <a:pt x="102890" y="121084"/>
                    <a:pt x="117207" y="131608"/>
                  </a:cubicBezTo>
                  <a:cubicBezTo>
                    <a:pt x="107756" y="123377"/>
                    <a:pt x="99805" y="113572"/>
                    <a:pt x="93718" y="102619"/>
                  </a:cubicBezTo>
                  <a:cubicBezTo>
                    <a:pt x="90922" y="97493"/>
                    <a:pt x="72373" y="64123"/>
                    <a:pt x="81321" y="40540"/>
                  </a:cubicBezTo>
                  <a:cubicBezTo>
                    <a:pt x="97074" y="-1218"/>
                    <a:pt x="199606" y="-16784"/>
                    <a:pt x="237356" y="26652"/>
                  </a:cubicBezTo>
                  <a:cubicBezTo>
                    <a:pt x="255067" y="47065"/>
                    <a:pt x="255998" y="77918"/>
                    <a:pt x="256744" y="83325"/>
                  </a:cubicBezTo>
                  <a:cubicBezTo>
                    <a:pt x="257593" y="100391"/>
                    <a:pt x="254395" y="117412"/>
                    <a:pt x="247423" y="133006"/>
                  </a:cubicBezTo>
                  <a:cubicBezTo>
                    <a:pt x="258869" y="119733"/>
                    <a:pt x="273634" y="109722"/>
                    <a:pt x="290207" y="104017"/>
                  </a:cubicBezTo>
                  <a:cubicBezTo>
                    <a:pt x="297943" y="101407"/>
                    <a:pt x="331592" y="90036"/>
                    <a:pt x="357878" y="106814"/>
                  </a:cubicBezTo>
                  <a:cubicBezTo>
                    <a:pt x="391248" y="128066"/>
                    <a:pt x="395162" y="183340"/>
                    <a:pt x="375868" y="218667"/>
                  </a:cubicBezTo>
                  <a:cubicBezTo>
                    <a:pt x="366752" y="236778"/>
                    <a:pt x="350934" y="250620"/>
                    <a:pt x="331779" y="257256"/>
                  </a:cubicBezTo>
                  <a:cubicBezTo>
                    <a:pt x="293004" y="269560"/>
                    <a:pt x="259913" y="242995"/>
                    <a:pt x="257210" y="240758"/>
                  </a:cubicBezTo>
                  <a:cubicBezTo>
                    <a:pt x="271900" y="253043"/>
                    <a:pt x="284083" y="268041"/>
                    <a:pt x="293096" y="284940"/>
                  </a:cubicBezTo>
                  <a:cubicBezTo>
                    <a:pt x="303070" y="303582"/>
                    <a:pt x="319102" y="334062"/>
                    <a:pt x="306892" y="365008"/>
                  </a:cubicBezTo>
                  <a:cubicBezTo>
                    <a:pt x="298409" y="386633"/>
                    <a:pt x="275293" y="410775"/>
                    <a:pt x="247516" y="409190"/>
                  </a:cubicBezTo>
                  <a:cubicBezTo>
                    <a:pt x="219739" y="407606"/>
                    <a:pt x="203334" y="381227"/>
                    <a:pt x="197742" y="371906"/>
                  </a:cubicBezTo>
                  <a:cubicBezTo>
                    <a:pt x="184282" y="347969"/>
                    <a:pt x="180926" y="319652"/>
                    <a:pt x="188420" y="293236"/>
                  </a:cubicBezTo>
                  <a:cubicBezTo>
                    <a:pt x="192652" y="315215"/>
                    <a:pt x="185941" y="337874"/>
                    <a:pt x="170431" y="354009"/>
                  </a:cubicBezTo>
                  <a:cubicBezTo>
                    <a:pt x="154156" y="370396"/>
                    <a:pt x="130042" y="376240"/>
                    <a:pt x="108073" y="369109"/>
                  </a:cubicBezTo>
                  <a:cubicBezTo>
                    <a:pt x="79587" y="357020"/>
                    <a:pt x="64273" y="325878"/>
                    <a:pt x="72093" y="295939"/>
                  </a:cubicBezTo>
                  <a:cubicBezTo>
                    <a:pt x="75719" y="283327"/>
                    <a:pt x="83297" y="272217"/>
                    <a:pt x="93718" y="2642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 name="Google Shape;87;p6"/>
            <p:cNvSpPr/>
            <p:nvPr/>
          </p:nvSpPr>
          <p:spPr>
            <a:xfrm>
              <a:off x="8753957" y="1161924"/>
              <a:ext cx="220272" cy="220272"/>
            </a:xfrm>
            <a:custGeom>
              <a:avLst/>
              <a:gdLst/>
              <a:ahLst/>
              <a:cxnLst/>
              <a:rect l="l" t="t" r="r" b="b"/>
              <a:pathLst>
                <a:path w="105142" h="105142" extrusionOk="0">
                  <a:moveTo>
                    <a:pt x="105142" y="52571"/>
                  </a:moveTo>
                  <a:cubicBezTo>
                    <a:pt x="105142" y="81605"/>
                    <a:pt x="81605" y="105142"/>
                    <a:pt x="52571" y="105142"/>
                  </a:cubicBezTo>
                  <a:cubicBezTo>
                    <a:pt x="23537" y="105142"/>
                    <a:pt x="0" y="81605"/>
                    <a:pt x="0" y="52571"/>
                  </a:cubicBezTo>
                  <a:cubicBezTo>
                    <a:pt x="0" y="23537"/>
                    <a:pt x="23536" y="0"/>
                    <a:pt x="52571" y="0"/>
                  </a:cubicBezTo>
                  <a:cubicBezTo>
                    <a:pt x="81605" y="0"/>
                    <a:pt x="105142" y="23537"/>
                    <a:pt x="105142" y="5257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8" name="Google Shape;88;p6"/>
          <p:cNvSpPr/>
          <p:nvPr/>
        </p:nvSpPr>
        <p:spPr>
          <a:xfrm rot="6383532">
            <a:off x="-7400" y="89794"/>
            <a:ext cx="1628528" cy="1203046"/>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6"/>
          <p:cNvSpPr/>
          <p:nvPr/>
        </p:nvSpPr>
        <p:spPr>
          <a:xfrm>
            <a:off x="10899675" y="-5"/>
            <a:ext cx="1292314" cy="1042826"/>
          </a:xfrm>
          <a:custGeom>
            <a:avLst/>
            <a:gdLst/>
            <a:ahLst/>
            <a:cxnLst/>
            <a:rect l="l" t="t" r="r" b="b"/>
            <a:pathLst>
              <a:path w="502846" h="405769" extrusionOk="0">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6"/>
          <p:cNvSpPr/>
          <p:nvPr/>
        </p:nvSpPr>
        <p:spPr>
          <a:xfrm>
            <a:off x="10390625" y="5391976"/>
            <a:ext cx="1867607" cy="1566062"/>
          </a:xfrm>
          <a:custGeom>
            <a:avLst/>
            <a:gdLst/>
            <a:ahLst/>
            <a:cxnLst/>
            <a:rect l="l" t="t" r="r" b="b"/>
            <a:pathLst>
              <a:path w="1331627" h="1116622" extrusionOk="0">
                <a:moveTo>
                  <a:pt x="74564" y="1117335"/>
                </a:moveTo>
                <a:lnTo>
                  <a:pt x="71768" y="1117335"/>
                </a:lnTo>
                <a:cubicBezTo>
                  <a:pt x="30616" y="1115816"/>
                  <a:pt x="-1523" y="1081225"/>
                  <a:pt x="-4" y="1040072"/>
                </a:cubicBezTo>
                <a:cubicBezTo>
                  <a:pt x="-4" y="1040072"/>
                  <a:pt x="-4" y="1040063"/>
                  <a:pt x="-4" y="1040063"/>
                </a:cubicBezTo>
                <a:cubicBezTo>
                  <a:pt x="5682" y="887104"/>
                  <a:pt x="43432" y="661906"/>
                  <a:pt x="190892" y="457774"/>
                </a:cubicBezTo>
                <a:cubicBezTo>
                  <a:pt x="472110" y="68618"/>
                  <a:pt x="962213" y="9150"/>
                  <a:pt x="1160287" y="1692"/>
                </a:cubicBezTo>
                <a:cubicBezTo>
                  <a:pt x="1193469" y="388"/>
                  <a:pt x="1226933" y="388"/>
                  <a:pt x="1259835" y="1692"/>
                </a:cubicBezTo>
                <a:cubicBezTo>
                  <a:pt x="1300942" y="3258"/>
                  <a:pt x="1333100" y="37886"/>
                  <a:pt x="1331515" y="79039"/>
                </a:cubicBezTo>
                <a:cubicBezTo>
                  <a:pt x="1331515" y="79048"/>
                  <a:pt x="1331515" y="79048"/>
                  <a:pt x="1331515" y="79058"/>
                </a:cubicBezTo>
                <a:cubicBezTo>
                  <a:pt x="1329930" y="120182"/>
                  <a:pt x="1295256" y="152219"/>
                  <a:pt x="1254150" y="150644"/>
                </a:cubicBezTo>
                <a:cubicBezTo>
                  <a:pt x="1224975" y="149618"/>
                  <a:pt x="1195334" y="149618"/>
                  <a:pt x="1165879" y="150644"/>
                </a:cubicBezTo>
                <a:cubicBezTo>
                  <a:pt x="990083" y="157355"/>
                  <a:pt x="554880" y="209180"/>
                  <a:pt x="312160" y="545113"/>
                </a:cubicBezTo>
                <a:cubicBezTo>
                  <a:pt x="186604" y="718951"/>
                  <a:pt x="154353" y="913203"/>
                  <a:pt x="149413" y="1045563"/>
                </a:cubicBezTo>
                <a:cubicBezTo>
                  <a:pt x="147903" y="1085755"/>
                  <a:pt x="114785" y="1117512"/>
                  <a:pt x="74564" y="111733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6"/>
          <p:cNvSpPr/>
          <p:nvPr/>
        </p:nvSpPr>
        <p:spPr>
          <a:xfrm>
            <a:off x="10661813" y="5737317"/>
            <a:ext cx="1634661" cy="1228568"/>
          </a:xfrm>
          <a:custGeom>
            <a:avLst/>
            <a:gdLst/>
            <a:ahLst/>
            <a:cxnLst/>
            <a:rect l="l" t="t" r="r" b="b"/>
            <a:pathLst>
              <a:path w="1165534" h="875984" extrusionOk="0">
                <a:moveTo>
                  <a:pt x="74617" y="876698"/>
                </a:moveTo>
                <a:lnTo>
                  <a:pt x="70609" y="876698"/>
                </a:lnTo>
                <a:cubicBezTo>
                  <a:pt x="29484" y="874545"/>
                  <a:pt x="-2105" y="839451"/>
                  <a:pt x="48" y="798326"/>
                </a:cubicBezTo>
                <a:cubicBezTo>
                  <a:pt x="48" y="798317"/>
                  <a:pt x="48" y="798317"/>
                  <a:pt x="48" y="798308"/>
                </a:cubicBezTo>
                <a:cubicBezTo>
                  <a:pt x="6368" y="661520"/>
                  <a:pt x="48611" y="528807"/>
                  <a:pt x="122527" y="413533"/>
                </a:cubicBezTo>
                <a:cubicBezTo>
                  <a:pt x="245938" y="223755"/>
                  <a:pt x="417261" y="148534"/>
                  <a:pt x="530605" y="98666"/>
                </a:cubicBezTo>
                <a:cubicBezTo>
                  <a:pt x="708731" y="21748"/>
                  <a:pt x="902890" y="-10652"/>
                  <a:pt x="1096303" y="4243"/>
                </a:cubicBezTo>
                <a:cubicBezTo>
                  <a:pt x="1137409" y="7226"/>
                  <a:pt x="1168262" y="42935"/>
                  <a:pt x="1165279" y="84013"/>
                </a:cubicBezTo>
                <a:cubicBezTo>
                  <a:pt x="1165279" y="84022"/>
                  <a:pt x="1165279" y="84022"/>
                  <a:pt x="1165279" y="84031"/>
                </a:cubicBezTo>
                <a:cubicBezTo>
                  <a:pt x="1162296" y="125110"/>
                  <a:pt x="1126596" y="155991"/>
                  <a:pt x="1085490" y="153017"/>
                </a:cubicBezTo>
                <a:cubicBezTo>
                  <a:pt x="1085490" y="153017"/>
                  <a:pt x="1085397" y="153008"/>
                  <a:pt x="1085397" y="153008"/>
                </a:cubicBezTo>
                <a:cubicBezTo>
                  <a:pt x="916219" y="139865"/>
                  <a:pt x="746482" y="168080"/>
                  <a:pt x="590633" y="235220"/>
                </a:cubicBezTo>
                <a:cubicBezTo>
                  <a:pt x="488101" y="280427"/>
                  <a:pt x="346700" y="342413"/>
                  <a:pt x="247523" y="494812"/>
                </a:cubicBezTo>
                <a:cubicBezTo>
                  <a:pt x="187961" y="588108"/>
                  <a:pt x="153939" y="695449"/>
                  <a:pt x="148999" y="806044"/>
                </a:cubicBezTo>
                <a:cubicBezTo>
                  <a:pt x="146948" y="845622"/>
                  <a:pt x="114231" y="876652"/>
                  <a:pt x="74617" y="8766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6"/>
          <p:cNvSpPr/>
          <p:nvPr/>
        </p:nvSpPr>
        <p:spPr>
          <a:xfrm>
            <a:off x="10925161" y="6147179"/>
            <a:ext cx="1379017" cy="803153"/>
          </a:xfrm>
          <a:custGeom>
            <a:avLst/>
            <a:gdLst/>
            <a:ahLst/>
            <a:cxnLst/>
            <a:rect l="l" t="t" r="r" b="b"/>
            <a:pathLst>
              <a:path w="983256" h="572658" extrusionOk="0">
                <a:moveTo>
                  <a:pt x="74573" y="573372"/>
                </a:moveTo>
                <a:cubicBezTo>
                  <a:pt x="68608" y="573372"/>
                  <a:pt x="62736" y="572692"/>
                  <a:pt x="56956" y="571322"/>
                </a:cubicBezTo>
                <a:cubicBezTo>
                  <a:pt x="16969" y="561628"/>
                  <a:pt x="-7639" y="521324"/>
                  <a:pt x="2056" y="481299"/>
                </a:cubicBezTo>
                <a:cubicBezTo>
                  <a:pt x="2056" y="481261"/>
                  <a:pt x="2056" y="481224"/>
                  <a:pt x="2056" y="481187"/>
                </a:cubicBezTo>
                <a:cubicBezTo>
                  <a:pt x="27782" y="369157"/>
                  <a:pt x="84734" y="266708"/>
                  <a:pt x="166293" y="185708"/>
                </a:cubicBezTo>
                <a:cubicBezTo>
                  <a:pt x="305271" y="50832"/>
                  <a:pt x="472491" y="27249"/>
                  <a:pt x="594597" y="10658"/>
                </a:cubicBezTo>
                <a:cubicBezTo>
                  <a:pt x="703188" y="-4368"/>
                  <a:pt x="813457" y="-2354"/>
                  <a:pt x="921489" y="16623"/>
                </a:cubicBezTo>
                <a:cubicBezTo>
                  <a:pt x="962036" y="23726"/>
                  <a:pt x="989160" y="62371"/>
                  <a:pt x="982076" y="102936"/>
                </a:cubicBezTo>
                <a:cubicBezTo>
                  <a:pt x="974992" y="143502"/>
                  <a:pt x="936309" y="170626"/>
                  <a:pt x="895763" y="163524"/>
                </a:cubicBezTo>
                <a:cubicBezTo>
                  <a:pt x="803017" y="147249"/>
                  <a:pt x="708316" y="145515"/>
                  <a:pt x="615105" y="158397"/>
                </a:cubicBezTo>
                <a:cubicBezTo>
                  <a:pt x="502133" y="174056"/>
                  <a:pt x="374061" y="191860"/>
                  <a:pt x="270224" y="292714"/>
                </a:cubicBezTo>
                <a:cubicBezTo>
                  <a:pt x="229117" y="332515"/>
                  <a:pt x="174496" y="403635"/>
                  <a:pt x="147091" y="516421"/>
                </a:cubicBezTo>
                <a:cubicBezTo>
                  <a:pt x="138982" y="549865"/>
                  <a:pt x="108968" y="573401"/>
                  <a:pt x="74573" y="57337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6"/>
          <p:cNvSpPr/>
          <p:nvPr/>
        </p:nvSpPr>
        <p:spPr>
          <a:xfrm>
            <a:off x="11258278" y="6532367"/>
            <a:ext cx="1038466" cy="456667"/>
          </a:xfrm>
          <a:custGeom>
            <a:avLst/>
            <a:gdLst/>
            <a:ahLst/>
            <a:cxnLst/>
            <a:rect l="l" t="t" r="r" b="b"/>
            <a:pathLst>
              <a:path w="740439" h="325609" extrusionOk="0">
                <a:moveTo>
                  <a:pt x="74652" y="326323"/>
                </a:moveTo>
                <a:lnTo>
                  <a:pt x="67662" y="326323"/>
                </a:lnTo>
                <a:cubicBezTo>
                  <a:pt x="26648" y="322538"/>
                  <a:pt x="-3552" y="286223"/>
                  <a:pt x="270" y="245220"/>
                </a:cubicBezTo>
                <a:cubicBezTo>
                  <a:pt x="270" y="245192"/>
                  <a:pt x="270" y="245164"/>
                  <a:pt x="270" y="245136"/>
                </a:cubicBezTo>
                <a:cubicBezTo>
                  <a:pt x="7913" y="163483"/>
                  <a:pt x="36901" y="100379"/>
                  <a:pt x="86583" y="57502"/>
                </a:cubicBezTo>
                <a:cubicBezTo>
                  <a:pt x="152763" y="457"/>
                  <a:pt x="225560" y="2041"/>
                  <a:pt x="346176" y="4838"/>
                </a:cubicBezTo>
                <a:cubicBezTo>
                  <a:pt x="370691" y="5397"/>
                  <a:pt x="398001" y="6049"/>
                  <a:pt x="428668" y="6236"/>
                </a:cubicBezTo>
                <a:cubicBezTo>
                  <a:pt x="505380" y="6889"/>
                  <a:pt x="583678" y="5118"/>
                  <a:pt x="661695" y="830"/>
                </a:cubicBezTo>
                <a:cubicBezTo>
                  <a:pt x="702802" y="-1445"/>
                  <a:pt x="738034" y="30042"/>
                  <a:pt x="740271" y="71167"/>
                </a:cubicBezTo>
                <a:cubicBezTo>
                  <a:pt x="740271" y="71176"/>
                  <a:pt x="740271" y="71195"/>
                  <a:pt x="740271" y="71204"/>
                </a:cubicBezTo>
                <a:cubicBezTo>
                  <a:pt x="742508" y="112328"/>
                  <a:pt x="711096" y="147497"/>
                  <a:pt x="669898" y="149772"/>
                </a:cubicBezTo>
                <a:cubicBezTo>
                  <a:pt x="669898" y="149772"/>
                  <a:pt x="669804" y="149781"/>
                  <a:pt x="669804" y="149781"/>
                </a:cubicBezTo>
                <a:cubicBezTo>
                  <a:pt x="588897" y="154162"/>
                  <a:pt x="507337" y="156120"/>
                  <a:pt x="427456" y="155374"/>
                </a:cubicBezTo>
                <a:cubicBezTo>
                  <a:pt x="395950" y="155374"/>
                  <a:pt x="367894" y="154535"/>
                  <a:pt x="342727" y="153882"/>
                </a:cubicBezTo>
                <a:cubicBezTo>
                  <a:pt x="241686" y="151645"/>
                  <a:pt x="205613" y="151738"/>
                  <a:pt x="184269" y="170381"/>
                </a:cubicBezTo>
                <a:cubicBezTo>
                  <a:pt x="164787" y="187252"/>
                  <a:pt x="152857" y="216986"/>
                  <a:pt x="149035" y="259024"/>
                </a:cubicBezTo>
                <a:cubicBezTo>
                  <a:pt x="145306" y="297269"/>
                  <a:pt x="113055" y="326407"/>
                  <a:pt x="74652" y="32632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6"/>
          <p:cNvSpPr/>
          <p:nvPr/>
        </p:nvSpPr>
        <p:spPr>
          <a:xfrm>
            <a:off x="11576010" y="6779871"/>
            <a:ext cx="720443" cy="209165"/>
          </a:xfrm>
          <a:custGeom>
            <a:avLst/>
            <a:gdLst/>
            <a:ahLst/>
            <a:cxnLst/>
            <a:rect l="l" t="t" r="r" b="b"/>
            <a:pathLst>
              <a:path w="513685" h="149137" extrusionOk="0">
                <a:moveTo>
                  <a:pt x="439061" y="149852"/>
                </a:moveTo>
                <a:lnTo>
                  <a:pt x="74513" y="149852"/>
                </a:lnTo>
                <a:cubicBezTo>
                  <a:pt x="33314" y="149852"/>
                  <a:pt x="-56" y="116463"/>
                  <a:pt x="-56" y="75283"/>
                </a:cubicBezTo>
                <a:cubicBezTo>
                  <a:pt x="-56" y="34102"/>
                  <a:pt x="33314" y="714"/>
                  <a:pt x="74513" y="714"/>
                </a:cubicBezTo>
                <a:lnTo>
                  <a:pt x="439061" y="714"/>
                </a:lnTo>
                <a:cubicBezTo>
                  <a:pt x="480261" y="714"/>
                  <a:pt x="513630" y="34102"/>
                  <a:pt x="513630" y="75283"/>
                </a:cubicBezTo>
                <a:cubicBezTo>
                  <a:pt x="513630" y="116463"/>
                  <a:pt x="480261" y="149852"/>
                  <a:pt x="439061" y="14985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95" name="Shape 95"/>
        <p:cNvGrpSpPr/>
        <p:nvPr/>
      </p:nvGrpSpPr>
      <p:grpSpPr>
        <a:xfrm>
          <a:off x="0" y="0"/>
          <a:ext cx="0" cy="0"/>
          <a:chOff x="0" y="0"/>
          <a:chExt cx="0" cy="0"/>
        </a:xfrm>
      </p:grpSpPr>
      <p:sp>
        <p:nvSpPr>
          <p:cNvPr id="96" name="Google Shape;96;p7"/>
          <p:cNvSpPr txBox="1"/>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9pPr>
          </a:lstStyle>
          <a:p/>
        </p:txBody>
      </p:sp>
      <p:sp>
        <p:nvSpPr>
          <p:cNvPr id="97" name="Google Shape;97;p7"/>
          <p:cNvSpPr txBox="1"/>
          <p:nvPr>
            <p:ph type="body" idx="1"/>
          </p:nvPr>
        </p:nvSpPr>
        <p:spPr>
          <a:xfrm>
            <a:off x="873350" y="24460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98" name="Google Shape;98;p7"/>
          <p:cNvSpPr txBox="1"/>
          <p:nvPr>
            <p:ph type="body" idx="2"/>
          </p:nvPr>
        </p:nvSpPr>
        <p:spPr>
          <a:xfrm>
            <a:off x="6464146" y="24342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grpSp>
        <p:nvGrpSpPr>
          <p:cNvPr id="99" name="Google Shape;99;p7"/>
          <p:cNvGrpSpPr/>
          <p:nvPr/>
        </p:nvGrpSpPr>
        <p:grpSpPr>
          <a:xfrm rot="-7155270">
            <a:off x="11499448" y="5857274"/>
            <a:ext cx="428588" cy="402124"/>
            <a:chOff x="2495301" y="1749451"/>
            <a:chExt cx="358028" cy="335921"/>
          </a:xfrm>
        </p:grpSpPr>
        <p:sp>
          <p:nvSpPr>
            <p:cNvPr id="100" name="Google Shape;100;p7"/>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7"/>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7"/>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7"/>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04" name="Google Shape;104;p7"/>
          <p:cNvGrpSpPr/>
          <p:nvPr/>
        </p:nvGrpSpPr>
        <p:grpSpPr>
          <a:xfrm rot="3120649">
            <a:off x="10976087" y="6095762"/>
            <a:ext cx="428520" cy="402060"/>
            <a:chOff x="2495301" y="1749451"/>
            <a:chExt cx="358028" cy="335921"/>
          </a:xfrm>
        </p:grpSpPr>
        <p:sp>
          <p:nvSpPr>
            <p:cNvPr id="105" name="Google Shape;105;p7"/>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7"/>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7"/>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7"/>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09" name="Google Shape;109;p7"/>
          <p:cNvSpPr/>
          <p:nvPr/>
        </p:nvSpPr>
        <p:spPr>
          <a:xfrm rot="7429286">
            <a:off x="82817" y="-36628"/>
            <a:ext cx="972541" cy="718447"/>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7"/>
          <p:cNvSpPr/>
          <p:nvPr/>
        </p:nvSpPr>
        <p:spPr>
          <a:xfrm rot="9469379" flipH="1">
            <a:off x="11630998"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11" name="Google Shape;111;p7"/>
          <p:cNvSpPr/>
          <p:nvPr/>
        </p:nvSpPr>
        <p:spPr>
          <a:xfrm rot="3560054" flipH="1">
            <a:off x="356202" y="5941093"/>
            <a:ext cx="972034" cy="718073"/>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7"/>
          <p:cNvSpPr/>
          <p:nvPr/>
        </p:nvSpPr>
        <p:spPr>
          <a:xfrm>
            <a:off x="5333108" y="6359168"/>
            <a:ext cx="1508191" cy="1160996"/>
          </a:xfrm>
          <a:custGeom>
            <a:avLst/>
            <a:gdLst/>
            <a:ahLst/>
            <a:cxnLst/>
            <a:rect l="l" t="t" r="r" b="b"/>
            <a:pathLst>
              <a:path w="1153492" h="887951" extrusionOk="0">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7"/>
          <p:cNvSpPr/>
          <p:nvPr/>
        </p:nvSpPr>
        <p:spPr>
          <a:xfrm>
            <a:off x="4976689" y="5999439"/>
            <a:ext cx="2184391" cy="1521061"/>
          </a:xfrm>
          <a:custGeom>
            <a:avLst/>
            <a:gdLst/>
            <a:ahLst/>
            <a:cxnLst/>
            <a:rect l="l" t="t" r="r" b="b"/>
            <a:pathLst>
              <a:path w="1670662" h="1163335" extrusionOk="0">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7"/>
          <p:cNvSpPr/>
          <p:nvPr/>
        </p:nvSpPr>
        <p:spPr>
          <a:xfrm>
            <a:off x="4673687" y="5636364"/>
            <a:ext cx="2844632" cy="1885168"/>
          </a:xfrm>
          <a:custGeom>
            <a:avLst/>
            <a:gdLst/>
            <a:ahLst/>
            <a:cxnLst/>
            <a:rect l="l" t="t" r="r" b="b"/>
            <a:pathLst>
              <a:path w="2175627" h="1441811" extrusionOk="0">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15" name="Shape 115"/>
        <p:cNvGrpSpPr/>
        <p:nvPr/>
      </p:nvGrpSpPr>
      <p:grpSpPr>
        <a:xfrm>
          <a:off x="0" y="0"/>
          <a:ext cx="0" cy="0"/>
          <a:chOff x="0" y="0"/>
          <a:chExt cx="0" cy="0"/>
        </a:xfrm>
      </p:grpSpPr>
      <p:sp>
        <p:nvSpPr>
          <p:cNvPr id="116" name="Google Shape;116;p8"/>
          <p:cNvSpPr txBox="1"/>
          <p:nvPr>
            <p:ph type="body" idx="1"/>
          </p:nvPr>
        </p:nvSpPr>
        <p:spPr>
          <a:xfrm>
            <a:off x="2128586" y="2582425"/>
            <a:ext cx="7989000" cy="3436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sp>
        <p:nvSpPr>
          <p:cNvPr id="117" name="Google Shape;117;p8"/>
          <p:cNvSpPr txBox="1"/>
          <p:nvPr>
            <p:ph type="title"/>
          </p:nvPr>
        </p:nvSpPr>
        <p:spPr>
          <a:xfrm>
            <a:off x="2074413" y="1177250"/>
            <a:ext cx="7989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8" name="Google Shape;118;p8"/>
          <p:cNvSpPr/>
          <p:nvPr/>
        </p:nvSpPr>
        <p:spPr>
          <a:xfrm rot="8961081" flipH="1">
            <a:off x="-193496" y="246316"/>
            <a:ext cx="1211713" cy="895131"/>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8"/>
          <p:cNvSpPr/>
          <p:nvPr/>
        </p:nvSpPr>
        <p:spPr>
          <a:xfrm>
            <a:off x="10611054" y="297921"/>
            <a:ext cx="1252316" cy="639993"/>
          </a:xfrm>
          <a:custGeom>
            <a:avLst/>
            <a:gdLst/>
            <a:ahLst/>
            <a:cxnLst/>
            <a:rect l="l" t="t" r="r" b="b"/>
            <a:pathLst>
              <a:path w="889745" h="454702" extrusionOk="0">
                <a:moveTo>
                  <a:pt x="353596" y="20875"/>
                </a:moveTo>
                <a:cubicBezTo>
                  <a:pt x="389557" y="-4805"/>
                  <a:pt x="437514" y="-6054"/>
                  <a:pt x="474770" y="17706"/>
                </a:cubicBezTo>
                <a:cubicBezTo>
                  <a:pt x="510871" y="42546"/>
                  <a:pt x="528422" y="86710"/>
                  <a:pt x="519232" y="129559"/>
                </a:cubicBezTo>
                <a:cubicBezTo>
                  <a:pt x="535358" y="97867"/>
                  <a:pt x="559686" y="68785"/>
                  <a:pt x="592496" y="54990"/>
                </a:cubicBezTo>
                <a:cubicBezTo>
                  <a:pt x="625306" y="41195"/>
                  <a:pt x="667065" y="46788"/>
                  <a:pt x="690181" y="74098"/>
                </a:cubicBezTo>
                <a:cubicBezTo>
                  <a:pt x="713298" y="101409"/>
                  <a:pt x="706679" y="150159"/>
                  <a:pt x="674428" y="164979"/>
                </a:cubicBezTo>
                <a:cubicBezTo>
                  <a:pt x="715161" y="145219"/>
                  <a:pt x="758318" y="124899"/>
                  <a:pt x="803619" y="128627"/>
                </a:cubicBezTo>
                <a:cubicBezTo>
                  <a:pt x="848920" y="132355"/>
                  <a:pt x="894500" y="170106"/>
                  <a:pt x="889279" y="215127"/>
                </a:cubicBezTo>
                <a:cubicBezTo>
                  <a:pt x="886017" y="243836"/>
                  <a:pt x="862901" y="267511"/>
                  <a:pt x="836056" y="278138"/>
                </a:cubicBezTo>
                <a:cubicBezTo>
                  <a:pt x="809212" y="288763"/>
                  <a:pt x="782926" y="286899"/>
                  <a:pt x="750489" y="284290"/>
                </a:cubicBezTo>
                <a:cubicBezTo>
                  <a:pt x="781248" y="292585"/>
                  <a:pt x="796535" y="302093"/>
                  <a:pt x="805669" y="324091"/>
                </a:cubicBezTo>
                <a:cubicBezTo>
                  <a:pt x="814804" y="346088"/>
                  <a:pt x="811635" y="361375"/>
                  <a:pt x="796908" y="380017"/>
                </a:cubicBezTo>
                <a:cubicBezTo>
                  <a:pt x="781360" y="398286"/>
                  <a:pt x="760826" y="411634"/>
                  <a:pt x="737812" y="418420"/>
                </a:cubicBezTo>
                <a:cubicBezTo>
                  <a:pt x="658900" y="443326"/>
                  <a:pt x="572716" y="419483"/>
                  <a:pt x="517834" y="357553"/>
                </a:cubicBezTo>
                <a:cubicBezTo>
                  <a:pt x="486328" y="388499"/>
                  <a:pt x="454078" y="419911"/>
                  <a:pt x="414370" y="439020"/>
                </a:cubicBezTo>
                <a:cubicBezTo>
                  <a:pt x="374662" y="458128"/>
                  <a:pt x="325167" y="462975"/>
                  <a:pt x="287323" y="440325"/>
                </a:cubicBezTo>
                <a:cubicBezTo>
                  <a:pt x="249480" y="417674"/>
                  <a:pt x="230837" y="362680"/>
                  <a:pt x="256190" y="326607"/>
                </a:cubicBezTo>
                <a:cubicBezTo>
                  <a:pt x="215737" y="355596"/>
                  <a:pt x="173233" y="385610"/>
                  <a:pt x="123924" y="392973"/>
                </a:cubicBezTo>
                <a:cubicBezTo>
                  <a:pt x="74616" y="400337"/>
                  <a:pt x="16918" y="377128"/>
                  <a:pt x="2750" y="329497"/>
                </a:cubicBezTo>
                <a:cubicBezTo>
                  <a:pt x="-6982" y="291821"/>
                  <a:pt x="9163" y="252225"/>
                  <a:pt x="42458" y="232091"/>
                </a:cubicBezTo>
                <a:cubicBezTo>
                  <a:pt x="74895" y="212703"/>
                  <a:pt x="111341" y="220533"/>
                  <a:pt x="150023" y="235447"/>
                </a:cubicBezTo>
                <a:cubicBezTo>
                  <a:pt x="121500" y="201984"/>
                  <a:pt x="86454" y="173461"/>
                  <a:pt x="105655" y="135618"/>
                </a:cubicBezTo>
                <a:cubicBezTo>
                  <a:pt x="124856" y="97774"/>
                  <a:pt x="172580" y="80623"/>
                  <a:pt x="214525" y="86962"/>
                </a:cubicBezTo>
                <a:cubicBezTo>
                  <a:pt x="238947" y="90690"/>
                  <a:pt x="305406" y="114925"/>
                  <a:pt x="305406" y="114925"/>
                </a:cubicBezTo>
                <a:cubicBezTo>
                  <a:pt x="305406" y="114925"/>
                  <a:pt x="314727" y="78946"/>
                  <a:pt x="319388" y="67387"/>
                </a:cubicBezTo>
                <a:cubicBezTo>
                  <a:pt x="326267" y="49015"/>
                  <a:pt x="338114" y="32918"/>
                  <a:pt x="353596" y="2087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20" name="Google Shape;120;p8"/>
          <p:cNvSpPr/>
          <p:nvPr/>
        </p:nvSpPr>
        <p:spPr>
          <a:xfrm rot="5400000">
            <a:off x="11024425" y="5690420"/>
            <a:ext cx="1292314" cy="1042826"/>
          </a:xfrm>
          <a:custGeom>
            <a:avLst/>
            <a:gdLst/>
            <a:ahLst/>
            <a:cxnLst/>
            <a:rect l="l" t="t" r="r" b="b"/>
            <a:pathLst>
              <a:path w="502846" h="405769" extrusionOk="0">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21" name="Google Shape;121;p8"/>
          <p:cNvGrpSpPr/>
          <p:nvPr/>
        </p:nvGrpSpPr>
        <p:grpSpPr>
          <a:xfrm>
            <a:off x="2392126" y="937931"/>
            <a:ext cx="625046" cy="586451"/>
            <a:chOff x="2495301" y="1749451"/>
            <a:chExt cx="358028" cy="335921"/>
          </a:xfrm>
        </p:grpSpPr>
        <p:sp>
          <p:nvSpPr>
            <p:cNvPr id="122" name="Google Shape;122;p8"/>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8"/>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8"/>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8"/>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26" name="Google Shape;126;p8"/>
          <p:cNvGrpSpPr/>
          <p:nvPr/>
        </p:nvGrpSpPr>
        <p:grpSpPr>
          <a:xfrm rot="3120576">
            <a:off x="1903325" y="1358938"/>
            <a:ext cx="625051" cy="586455"/>
            <a:chOff x="2495301" y="1749451"/>
            <a:chExt cx="358028" cy="335921"/>
          </a:xfrm>
        </p:grpSpPr>
        <p:sp>
          <p:nvSpPr>
            <p:cNvPr id="127" name="Google Shape;127;p8"/>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128;p8"/>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8"/>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8"/>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bg>
      <p:bgPr>
        <a:solidFill>
          <a:schemeClr val="accent4"/>
        </a:solidFill>
        <a:effectLst/>
      </p:bgPr>
    </p:bg>
    <p:spTree>
      <p:nvGrpSpPr>
        <p:cNvPr id="131" name="Shape 131"/>
        <p:cNvGrpSpPr/>
        <p:nvPr/>
      </p:nvGrpSpPr>
      <p:grpSpPr>
        <a:xfrm>
          <a:off x="0" y="0"/>
          <a:ext cx="0" cy="0"/>
          <a:chOff x="0" y="0"/>
          <a:chExt cx="0" cy="0"/>
        </a:xfrm>
      </p:grpSpPr>
      <p:sp>
        <p:nvSpPr>
          <p:cNvPr id="132" name="Google Shape;132;p9"/>
          <p:cNvSpPr txBox="1"/>
          <p:nvPr>
            <p:ph type="title"/>
          </p:nvPr>
        </p:nvSpPr>
        <p:spPr>
          <a:xfrm>
            <a:off x="1272900" y="1893825"/>
            <a:ext cx="96462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Clr>
                <a:schemeClr val="dk1"/>
              </a:buClr>
              <a:buSzPts val="5000"/>
              <a:buNone/>
              <a:defRPr sz="5000">
                <a:solidFill>
                  <a:schemeClr val="dk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133" name="Google Shape;133;p9"/>
          <p:cNvSpPr txBox="1"/>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sp>
        <p:nvSpPr>
          <p:cNvPr id="134" name="Google Shape;134;p9"/>
          <p:cNvSpPr/>
          <p:nvPr/>
        </p:nvSpPr>
        <p:spPr>
          <a:xfrm>
            <a:off x="511975" y="1086700"/>
            <a:ext cx="11143155" cy="4938215"/>
          </a:xfrm>
          <a:custGeom>
            <a:avLst/>
            <a:gdLst/>
            <a:ahLst/>
            <a:cxnLst/>
            <a:rect l="l" t="t" r="r" b="b"/>
            <a:pathLst>
              <a:path w="1695421" h="1144430" extrusionOk="0">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no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grpSp>
        <p:nvGrpSpPr>
          <p:cNvPr id="135" name="Google Shape;135;p9"/>
          <p:cNvGrpSpPr/>
          <p:nvPr/>
        </p:nvGrpSpPr>
        <p:grpSpPr>
          <a:xfrm>
            <a:off x="1523784" y="1086696"/>
            <a:ext cx="969047" cy="777202"/>
            <a:chOff x="9417497" y="1564911"/>
            <a:chExt cx="967692" cy="776116"/>
          </a:xfrm>
        </p:grpSpPr>
        <p:sp>
          <p:nvSpPr>
            <p:cNvPr id="136" name="Google Shape;136;p9"/>
            <p:cNvSpPr/>
            <p:nvPr/>
          </p:nvSpPr>
          <p:spPr>
            <a:xfrm>
              <a:off x="9921017" y="1988233"/>
              <a:ext cx="464172" cy="297268"/>
            </a:xfrm>
            <a:custGeom>
              <a:avLst/>
              <a:gdLst/>
              <a:ahLst/>
              <a:cxnLst/>
              <a:rect l="l" t="t" r="r" b="b"/>
              <a:pathLst>
                <a:path w="221562" h="141894" extrusionOk="0">
                  <a:moveTo>
                    <a:pt x="-56" y="35735"/>
                  </a:moveTo>
                  <a:cubicBezTo>
                    <a:pt x="19220" y="17214"/>
                    <a:pt x="43846" y="5245"/>
                    <a:pt x="70318" y="1526"/>
                  </a:cubicBezTo>
                  <a:cubicBezTo>
                    <a:pt x="101814" y="-2016"/>
                    <a:pt x="133515" y="6103"/>
                    <a:pt x="159428" y="24363"/>
                  </a:cubicBezTo>
                  <a:cubicBezTo>
                    <a:pt x="191781" y="46771"/>
                    <a:pt x="214068" y="80970"/>
                    <a:pt x="221506" y="119625"/>
                  </a:cubicBezTo>
                  <a:cubicBezTo>
                    <a:pt x="189721" y="139423"/>
                    <a:pt x="151757" y="146795"/>
                    <a:pt x="114873" y="140317"/>
                  </a:cubicBezTo>
                  <a:cubicBezTo>
                    <a:pt x="31542" y="124192"/>
                    <a:pt x="876" y="39090"/>
                    <a:pt x="-56" y="357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9"/>
            <p:cNvSpPr/>
            <p:nvPr/>
          </p:nvSpPr>
          <p:spPr>
            <a:xfrm>
              <a:off x="9417497" y="1564911"/>
              <a:ext cx="759789" cy="776116"/>
            </a:xfrm>
            <a:custGeom>
              <a:avLst/>
              <a:gdLst/>
              <a:ahLst/>
              <a:cxnLst/>
              <a:rect l="l" t="t" r="r" b="b"/>
              <a:pathLst>
                <a:path w="362668" h="370461" extrusionOk="0">
                  <a:moveTo>
                    <a:pt x="76713" y="161264"/>
                  </a:moveTo>
                  <a:cubicBezTo>
                    <a:pt x="41200" y="163222"/>
                    <a:pt x="10440" y="143834"/>
                    <a:pt x="2144" y="117082"/>
                  </a:cubicBezTo>
                  <a:cubicBezTo>
                    <a:pt x="-9228" y="80544"/>
                    <a:pt x="25913" y="46988"/>
                    <a:pt x="51825" y="34218"/>
                  </a:cubicBezTo>
                  <a:cubicBezTo>
                    <a:pt x="55647" y="32260"/>
                    <a:pt x="103185" y="9889"/>
                    <a:pt x="140190" y="39717"/>
                  </a:cubicBezTo>
                  <a:cubicBezTo>
                    <a:pt x="172440" y="65723"/>
                    <a:pt x="168153" y="108507"/>
                    <a:pt x="168153" y="111489"/>
                  </a:cubicBezTo>
                  <a:cubicBezTo>
                    <a:pt x="167500" y="106829"/>
                    <a:pt x="160789" y="57613"/>
                    <a:pt x="196116" y="25922"/>
                  </a:cubicBezTo>
                  <a:cubicBezTo>
                    <a:pt x="223147" y="1407"/>
                    <a:pt x="272642" y="-10524"/>
                    <a:pt x="298648" y="14830"/>
                  </a:cubicBezTo>
                  <a:cubicBezTo>
                    <a:pt x="317291" y="33472"/>
                    <a:pt x="317291" y="66562"/>
                    <a:pt x="306944" y="89398"/>
                  </a:cubicBezTo>
                  <a:cubicBezTo>
                    <a:pt x="297660" y="108954"/>
                    <a:pt x="280845" y="123924"/>
                    <a:pt x="260338" y="130877"/>
                  </a:cubicBezTo>
                  <a:cubicBezTo>
                    <a:pt x="279857" y="123150"/>
                    <a:pt x="301594" y="123150"/>
                    <a:pt x="321112" y="130877"/>
                  </a:cubicBezTo>
                  <a:cubicBezTo>
                    <a:pt x="329035" y="134140"/>
                    <a:pt x="358396" y="146630"/>
                    <a:pt x="362498" y="175059"/>
                  </a:cubicBezTo>
                  <a:cubicBezTo>
                    <a:pt x="363859" y="196433"/>
                    <a:pt x="353037" y="216744"/>
                    <a:pt x="334534" y="227537"/>
                  </a:cubicBezTo>
                  <a:cubicBezTo>
                    <a:pt x="317878" y="237483"/>
                    <a:pt x="297651" y="239496"/>
                    <a:pt x="279354" y="233037"/>
                  </a:cubicBezTo>
                  <a:cubicBezTo>
                    <a:pt x="283641" y="234901"/>
                    <a:pt x="312443" y="247578"/>
                    <a:pt x="317943" y="274516"/>
                  </a:cubicBezTo>
                  <a:cubicBezTo>
                    <a:pt x="323442" y="301454"/>
                    <a:pt x="301911" y="323451"/>
                    <a:pt x="287556" y="337992"/>
                  </a:cubicBezTo>
                  <a:cubicBezTo>
                    <a:pt x="274972" y="350856"/>
                    <a:pt x="255118" y="371082"/>
                    <a:pt x="224080" y="371175"/>
                  </a:cubicBezTo>
                  <a:cubicBezTo>
                    <a:pt x="200385" y="370308"/>
                    <a:pt x="178219" y="359226"/>
                    <a:pt x="163306" y="340789"/>
                  </a:cubicBezTo>
                  <a:cubicBezTo>
                    <a:pt x="144990" y="315939"/>
                    <a:pt x="141802" y="283035"/>
                    <a:pt x="155010" y="255128"/>
                  </a:cubicBezTo>
                  <a:cubicBezTo>
                    <a:pt x="148364" y="276324"/>
                    <a:pt x="140646" y="297166"/>
                    <a:pt x="131894" y="317579"/>
                  </a:cubicBezTo>
                  <a:cubicBezTo>
                    <a:pt x="115395" y="356262"/>
                    <a:pt x="109430" y="360363"/>
                    <a:pt x="104956" y="362134"/>
                  </a:cubicBezTo>
                  <a:cubicBezTo>
                    <a:pt x="80534" y="372294"/>
                    <a:pt x="43530" y="340136"/>
                    <a:pt x="25260" y="314503"/>
                  </a:cubicBezTo>
                  <a:cubicBezTo>
                    <a:pt x="15939" y="300894"/>
                    <a:pt x="-6525" y="269948"/>
                    <a:pt x="2424" y="231639"/>
                  </a:cubicBezTo>
                  <a:cubicBezTo>
                    <a:pt x="12257" y="196237"/>
                    <a:pt x="40836" y="169169"/>
                    <a:pt x="76713" y="1612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9"/>
            <p:cNvSpPr/>
            <p:nvPr/>
          </p:nvSpPr>
          <p:spPr>
            <a:xfrm>
              <a:off x="9696544" y="1861301"/>
              <a:ext cx="183168" cy="183168"/>
            </a:xfrm>
            <a:custGeom>
              <a:avLst/>
              <a:gdLst/>
              <a:ahLst/>
              <a:cxnLst/>
              <a:rect l="l" t="t" r="r" b="b"/>
              <a:pathLst>
                <a:path w="87431" h="87431" extrusionOk="0">
                  <a:moveTo>
                    <a:pt x="87432" y="43716"/>
                  </a:moveTo>
                  <a:cubicBezTo>
                    <a:pt x="87432" y="67860"/>
                    <a:pt x="67860" y="87432"/>
                    <a:pt x="43716" y="87432"/>
                  </a:cubicBezTo>
                  <a:cubicBezTo>
                    <a:pt x="19572" y="87432"/>
                    <a:pt x="0" y="67860"/>
                    <a:pt x="0" y="43716"/>
                  </a:cubicBezTo>
                  <a:cubicBezTo>
                    <a:pt x="0" y="19572"/>
                    <a:pt x="19572" y="0"/>
                    <a:pt x="43716" y="0"/>
                  </a:cubicBezTo>
                  <a:cubicBezTo>
                    <a:pt x="67860" y="0"/>
                    <a:pt x="87432" y="19572"/>
                    <a:pt x="87432" y="4371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9"/>
            <p:cNvSpPr/>
            <p:nvPr/>
          </p:nvSpPr>
          <p:spPr>
            <a:xfrm>
              <a:off x="10015296" y="2057859"/>
              <a:ext cx="318886" cy="141184"/>
            </a:xfrm>
            <a:custGeom>
              <a:avLst/>
              <a:gdLst/>
              <a:ahLst/>
              <a:cxnLst/>
              <a:rect l="l" t="t" r="r" b="b"/>
              <a:pathLst>
                <a:path w="152213" h="67391" extrusionOk="0">
                  <a:moveTo>
                    <a:pt x="-56" y="714"/>
                  </a:moveTo>
                  <a:cubicBezTo>
                    <a:pt x="23862" y="14919"/>
                    <a:pt x="48600" y="27679"/>
                    <a:pt x="74047" y="38930"/>
                  </a:cubicBezTo>
                  <a:cubicBezTo>
                    <a:pt x="99493" y="50172"/>
                    <a:pt x="125574" y="59912"/>
                    <a:pt x="152158" y="68105"/>
                  </a:cubicBezTo>
                  <a:cubicBezTo>
                    <a:pt x="124623" y="62932"/>
                    <a:pt x="97788" y="54580"/>
                    <a:pt x="72182" y="43218"/>
                  </a:cubicBezTo>
                  <a:cubicBezTo>
                    <a:pt x="46522" y="31930"/>
                    <a:pt x="22277" y="17659"/>
                    <a:pt x="-56"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9"/>
            <p:cNvSpPr/>
            <p:nvPr/>
          </p:nvSpPr>
          <p:spPr>
            <a:xfrm>
              <a:off x="10118162" y="2087528"/>
              <a:ext cx="114236" cy="35248"/>
            </a:xfrm>
            <a:custGeom>
              <a:avLst/>
              <a:gdLst/>
              <a:ahLst/>
              <a:cxnLst/>
              <a:rect l="l" t="t" r="r" b="b"/>
              <a:pathLst>
                <a:path w="54528" h="16825" extrusionOk="0">
                  <a:moveTo>
                    <a:pt x="-56" y="15255"/>
                  </a:moveTo>
                  <a:cubicBezTo>
                    <a:pt x="9377" y="14910"/>
                    <a:pt x="18754" y="13568"/>
                    <a:pt x="27907" y="11247"/>
                  </a:cubicBezTo>
                  <a:cubicBezTo>
                    <a:pt x="37126" y="8739"/>
                    <a:pt x="46037" y="5207"/>
                    <a:pt x="54472" y="714"/>
                  </a:cubicBezTo>
                  <a:cubicBezTo>
                    <a:pt x="47621" y="8031"/>
                    <a:pt x="38822" y="13232"/>
                    <a:pt x="29119" y="15721"/>
                  </a:cubicBezTo>
                  <a:cubicBezTo>
                    <a:pt x="19546" y="18293"/>
                    <a:pt x="9433" y="18135"/>
                    <a:pt x="-56" y="1525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9"/>
            <p:cNvSpPr/>
            <p:nvPr/>
          </p:nvSpPr>
          <p:spPr>
            <a:xfrm>
              <a:off x="10193703" y="2136914"/>
              <a:ext cx="77134" cy="21069"/>
            </a:xfrm>
            <a:custGeom>
              <a:avLst/>
              <a:gdLst/>
              <a:ahLst/>
              <a:cxnLst/>
              <a:rect l="l" t="t" r="r" b="b"/>
              <a:pathLst>
                <a:path w="36818" h="10057" extrusionOk="0">
                  <a:moveTo>
                    <a:pt x="-56" y="8450"/>
                  </a:moveTo>
                  <a:cubicBezTo>
                    <a:pt x="6469" y="7332"/>
                    <a:pt x="12434" y="6586"/>
                    <a:pt x="18586" y="5281"/>
                  </a:cubicBezTo>
                  <a:cubicBezTo>
                    <a:pt x="24738" y="3976"/>
                    <a:pt x="30424" y="2392"/>
                    <a:pt x="36762" y="714"/>
                  </a:cubicBezTo>
                  <a:cubicBezTo>
                    <a:pt x="32102" y="5505"/>
                    <a:pt x="26080" y="8758"/>
                    <a:pt x="19518" y="10035"/>
                  </a:cubicBezTo>
                  <a:cubicBezTo>
                    <a:pt x="12975" y="11405"/>
                    <a:pt x="6180" y="10855"/>
                    <a:pt x="-56" y="84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9"/>
            <p:cNvSpPr/>
            <p:nvPr/>
          </p:nvSpPr>
          <p:spPr>
            <a:xfrm>
              <a:off x="10153102" y="2136914"/>
              <a:ext cx="26579" cy="67174"/>
            </a:xfrm>
            <a:custGeom>
              <a:avLst/>
              <a:gdLst/>
              <a:ahLst/>
              <a:cxnLst/>
              <a:rect l="l" t="t" r="r" b="b"/>
              <a:pathLst>
                <a:path w="12687" h="32064" extrusionOk="0">
                  <a:moveTo>
                    <a:pt x="-56" y="714"/>
                  </a:moveTo>
                  <a:cubicBezTo>
                    <a:pt x="11278" y="7024"/>
                    <a:pt x="15800" y="21034"/>
                    <a:pt x="10291" y="32778"/>
                  </a:cubicBezTo>
                  <a:cubicBezTo>
                    <a:pt x="9787" y="27148"/>
                    <a:pt x="8697" y="21584"/>
                    <a:pt x="7028" y="16187"/>
                  </a:cubicBezTo>
                  <a:cubicBezTo>
                    <a:pt x="5173" y="10809"/>
                    <a:pt x="2796" y="5626"/>
                    <a:pt x="-56"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9"/>
            <p:cNvSpPr/>
            <p:nvPr/>
          </p:nvSpPr>
          <p:spPr>
            <a:xfrm>
              <a:off x="10222981" y="2166191"/>
              <a:ext cx="33524" cy="87483"/>
            </a:xfrm>
            <a:custGeom>
              <a:avLst/>
              <a:gdLst/>
              <a:ahLst/>
              <a:cxnLst/>
              <a:rect l="l" t="t" r="r" b="b"/>
              <a:pathLst>
                <a:path w="16002" h="41758" extrusionOk="0">
                  <a:moveTo>
                    <a:pt x="-56" y="714"/>
                  </a:moveTo>
                  <a:cubicBezTo>
                    <a:pt x="6795" y="5001"/>
                    <a:pt x="11856" y="11620"/>
                    <a:pt x="14205" y="19356"/>
                  </a:cubicBezTo>
                  <a:cubicBezTo>
                    <a:pt x="16787" y="26906"/>
                    <a:pt x="16489" y="35137"/>
                    <a:pt x="13366" y="42472"/>
                  </a:cubicBezTo>
                  <a:cubicBezTo>
                    <a:pt x="13217" y="35099"/>
                    <a:pt x="12024" y="27792"/>
                    <a:pt x="9824" y="20754"/>
                  </a:cubicBezTo>
                  <a:cubicBezTo>
                    <a:pt x="7401" y="13679"/>
                    <a:pt x="4083" y="6940"/>
                    <a:pt x="-56"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44" name="Google Shape;144;p9"/>
          <p:cNvGrpSpPr/>
          <p:nvPr/>
        </p:nvGrpSpPr>
        <p:grpSpPr>
          <a:xfrm>
            <a:off x="709567" y="1197851"/>
            <a:ext cx="1101396" cy="960077"/>
            <a:chOff x="8316334" y="844291"/>
            <a:chExt cx="981899" cy="855912"/>
          </a:xfrm>
        </p:grpSpPr>
        <p:sp>
          <p:nvSpPr>
            <p:cNvPr id="145" name="Google Shape;145;p9"/>
            <p:cNvSpPr/>
            <p:nvPr/>
          </p:nvSpPr>
          <p:spPr>
            <a:xfrm>
              <a:off x="8316334" y="1331125"/>
              <a:ext cx="420586" cy="313823"/>
            </a:xfrm>
            <a:custGeom>
              <a:avLst/>
              <a:gdLst/>
              <a:ahLst/>
              <a:cxnLst/>
              <a:rect l="l" t="t" r="r" b="b"/>
              <a:pathLst>
                <a:path w="200757" h="149796" extrusionOk="0">
                  <a:moveTo>
                    <a:pt x="199695" y="7999"/>
                  </a:moveTo>
                  <a:cubicBezTo>
                    <a:pt x="203060" y="34536"/>
                    <a:pt x="197934" y="61455"/>
                    <a:pt x="185061" y="84898"/>
                  </a:cubicBezTo>
                  <a:cubicBezTo>
                    <a:pt x="169075" y="112274"/>
                    <a:pt x="143610" y="132836"/>
                    <a:pt x="113475" y="142689"/>
                  </a:cubicBezTo>
                  <a:cubicBezTo>
                    <a:pt x="76153" y="155179"/>
                    <a:pt x="35429" y="152634"/>
                    <a:pt x="-56" y="135605"/>
                  </a:cubicBezTo>
                  <a:cubicBezTo>
                    <a:pt x="3159" y="98283"/>
                    <a:pt x="19938" y="63431"/>
                    <a:pt x="47109" y="37640"/>
                  </a:cubicBezTo>
                  <a:cubicBezTo>
                    <a:pt x="109839" y="-19965"/>
                    <a:pt x="196060" y="6694"/>
                    <a:pt x="199695" y="799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9"/>
            <p:cNvSpPr/>
            <p:nvPr/>
          </p:nvSpPr>
          <p:spPr>
            <a:xfrm>
              <a:off x="8378405" y="1424459"/>
              <a:ext cx="302874" cy="171453"/>
            </a:xfrm>
            <a:custGeom>
              <a:avLst/>
              <a:gdLst/>
              <a:ahLst/>
              <a:cxnLst/>
              <a:rect l="l" t="t" r="r" b="b"/>
              <a:pathLst>
                <a:path w="144570" h="81839" extrusionOk="0">
                  <a:moveTo>
                    <a:pt x="144514" y="714"/>
                  </a:moveTo>
                  <a:cubicBezTo>
                    <a:pt x="118975" y="11452"/>
                    <a:pt x="94078" y="23653"/>
                    <a:pt x="69945" y="37253"/>
                  </a:cubicBezTo>
                  <a:cubicBezTo>
                    <a:pt x="45757" y="50992"/>
                    <a:pt x="22389" y="66120"/>
                    <a:pt x="-56" y="82553"/>
                  </a:cubicBezTo>
                  <a:cubicBezTo>
                    <a:pt x="20516" y="63510"/>
                    <a:pt x="43259" y="46956"/>
                    <a:pt x="67708" y="33244"/>
                  </a:cubicBezTo>
                  <a:cubicBezTo>
                    <a:pt x="91962" y="19458"/>
                    <a:pt x="117735" y="8543"/>
                    <a:pt x="144514"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9"/>
            <p:cNvSpPr/>
            <p:nvPr/>
          </p:nvSpPr>
          <p:spPr>
            <a:xfrm>
              <a:off x="8526029" y="1469744"/>
              <a:ext cx="46222" cy="111113"/>
            </a:xfrm>
            <a:custGeom>
              <a:avLst/>
              <a:gdLst/>
              <a:ahLst/>
              <a:cxnLst/>
              <a:rect l="l" t="t" r="r" b="b"/>
              <a:pathLst>
                <a:path w="22063" h="53037" extrusionOk="0">
                  <a:moveTo>
                    <a:pt x="22007" y="714"/>
                  </a:moveTo>
                  <a:cubicBezTo>
                    <a:pt x="16545" y="8553"/>
                    <a:pt x="11950" y="16960"/>
                    <a:pt x="8305" y="25788"/>
                  </a:cubicBezTo>
                  <a:cubicBezTo>
                    <a:pt x="4782" y="34810"/>
                    <a:pt x="2256" y="44187"/>
                    <a:pt x="755" y="53751"/>
                  </a:cubicBezTo>
                  <a:cubicBezTo>
                    <a:pt x="-997" y="43861"/>
                    <a:pt x="103" y="33682"/>
                    <a:pt x="3924" y="24389"/>
                  </a:cubicBezTo>
                  <a:cubicBezTo>
                    <a:pt x="7541" y="14919"/>
                    <a:pt x="13823" y="6698"/>
                    <a:pt x="22007"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9"/>
            <p:cNvSpPr/>
            <p:nvPr/>
          </p:nvSpPr>
          <p:spPr>
            <a:xfrm>
              <a:off x="8464322" y="1509953"/>
              <a:ext cx="33753" cy="71471"/>
            </a:xfrm>
            <a:custGeom>
              <a:avLst/>
              <a:gdLst/>
              <a:ahLst/>
              <a:cxnLst/>
              <a:rect l="l" t="t" r="r" b="b"/>
              <a:pathLst>
                <a:path w="16111" h="34115" extrusionOk="0">
                  <a:moveTo>
                    <a:pt x="16055" y="714"/>
                  </a:moveTo>
                  <a:cubicBezTo>
                    <a:pt x="13072" y="6679"/>
                    <a:pt x="10089" y="11899"/>
                    <a:pt x="7480" y="17492"/>
                  </a:cubicBezTo>
                  <a:cubicBezTo>
                    <a:pt x="4870" y="23084"/>
                    <a:pt x="2726" y="28677"/>
                    <a:pt x="302" y="34829"/>
                  </a:cubicBezTo>
                  <a:cubicBezTo>
                    <a:pt x="-676" y="28248"/>
                    <a:pt x="358" y="21518"/>
                    <a:pt x="3285" y="15534"/>
                  </a:cubicBezTo>
                  <a:cubicBezTo>
                    <a:pt x="6026" y="9466"/>
                    <a:pt x="10463" y="4321"/>
                    <a:pt x="16055"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9"/>
            <p:cNvSpPr/>
            <p:nvPr/>
          </p:nvSpPr>
          <p:spPr>
            <a:xfrm>
              <a:off x="8468780" y="1463497"/>
              <a:ext cx="66784" cy="28002"/>
            </a:xfrm>
            <a:custGeom>
              <a:avLst/>
              <a:gdLst/>
              <a:ahLst/>
              <a:cxnLst/>
              <a:rect l="l" t="t" r="r" b="b"/>
              <a:pathLst>
                <a:path w="31878" h="13366" extrusionOk="0">
                  <a:moveTo>
                    <a:pt x="31822" y="11992"/>
                  </a:moveTo>
                  <a:cubicBezTo>
                    <a:pt x="19882" y="17231"/>
                    <a:pt x="5928" y="12300"/>
                    <a:pt x="-56" y="714"/>
                  </a:cubicBezTo>
                  <a:cubicBezTo>
                    <a:pt x="4744" y="3743"/>
                    <a:pt x="9871" y="6213"/>
                    <a:pt x="15231" y="8078"/>
                  </a:cubicBezTo>
                  <a:cubicBezTo>
                    <a:pt x="20609" y="9970"/>
                    <a:pt x="26164" y="11284"/>
                    <a:pt x="31822" y="119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9"/>
            <p:cNvSpPr/>
            <p:nvPr/>
          </p:nvSpPr>
          <p:spPr>
            <a:xfrm>
              <a:off x="8384652" y="1495899"/>
              <a:ext cx="86312" cy="34710"/>
            </a:xfrm>
            <a:custGeom>
              <a:avLst/>
              <a:gdLst/>
              <a:ahLst/>
              <a:cxnLst/>
              <a:rect l="l" t="t" r="r" b="b"/>
              <a:pathLst>
                <a:path w="41199" h="16568" extrusionOk="0">
                  <a:moveTo>
                    <a:pt x="41143" y="15255"/>
                  </a:moveTo>
                  <a:cubicBezTo>
                    <a:pt x="33640" y="17958"/>
                    <a:pt x="25437" y="17958"/>
                    <a:pt x="17934" y="15255"/>
                  </a:cubicBezTo>
                  <a:cubicBezTo>
                    <a:pt x="10356" y="12784"/>
                    <a:pt x="3952" y="7611"/>
                    <a:pt x="-56" y="714"/>
                  </a:cubicBezTo>
                  <a:cubicBezTo>
                    <a:pt x="5947" y="4964"/>
                    <a:pt x="12499" y="8385"/>
                    <a:pt x="19425" y="10874"/>
                  </a:cubicBezTo>
                  <a:cubicBezTo>
                    <a:pt x="26453" y="13223"/>
                    <a:pt x="33752" y="14695"/>
                    <a:pt x="41143" y="1525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9"/>
            <p:cNvSpPr/>
            <p:nvPr/>
          </p:nvSpPr>
          <p:spPr>
            <a:xfrm>
              <a:off x="8486339" y="844291"/>
              <a:ext cx="811894" cy="855912"/>
            </a:xfrm>
            <a:custGeom>
              <a:avLst/>
              <a:gdLst/>
              <a:ahLst/>
              <a:cxnLst/>
              <a:rect l="l" t="t" r="r" b="b"/>
              <a:pathLst>
                <a:path w="387539" h="408550" extrusionOk="0">
                  <a:moveTo>
                    <a:pt x="93718" y="264247"/>
                  </a:moveTo>
                  <a:cubicBezTo>
                    <a:pt x="87100" y="269094"/>
                    <a:pt x="59417" y="288482"/>
                    <a:pt x="34343" y="279440"/>
                  </a:cubicBezTo>
                  <a:cubicBezTo>
                    <a:pt x="-145" y="266857"/>
                    <a:pt x="-8348" y="207761"/>
                    <a:pt x="8151" y="168892"/>
                  </a:cubicBezTo>
                  <a:cubicBezTo>
                    <a:pt x="10481" y="163486"/>
                    <a:pt x="27818" y="122287"/>
                    <a:pt x="67526" y="117812"/>
                  </a:cubicBezTo>
                  <a:cubicBezTo>
                    <a:pt x="85217" y="116181"/>
                    <a:pt x="102890" y="121084"/>
                    <a:pt x="117207" y="131608"/>
                  </a:cubicBezTo>
                  <a:cubicBezTo>
                    <a:pt x="107756" y="123377"/>
                    <a:pt x="99805" y="113572"/>
                    <a:pt x="93718" y="102619"/>
                  </a:cubicBezTo>
                  <a:cubicBezTo>
                    <a:pt x="90922" y="97493"/>
                    <a:pt x="72373" y="64123"/>
                    <a:pt x="81321" y="40540"/>
                  </a:cubicBezTo>
                  <a:cubicBezTo>
                    <a:pt x="97074" y="-1218"/>
                    <a:pt x="199606" y="-16784"/>
                    <a:pt x="237356" y="26652"/>
                  </a:cubicBezTo>
                  <a:cubicBezTo>
                    <a:pt x="255067" y="47065"/>
                    <a:pt x="255998" y="77918"/>
                    <a:pt x="256744" y="83325"/>
                  </a:cubicBezTo>
                  <a:cubicBezTo>
                    <a:pt x="257593" y="100391"/>
                    <a:pt x="254395" y="117412"/>
                    <a:pt x="247423" y="133006"/>
                  </a:cubicBezTo>
                  <a:cubicBezTo>
                    <a:pt x="258869" y="119733"/>
                    <a:pt x="273634" y="109722"/>
                    <a:pt x="290207" y="104017"/>
                  </a:cubicBezTo>
                  <a:cubicBezTo>
                    <a:pt x="297943" y="101407"/>
                    <a:pt x="331592" y="90036"/>
                    <a:pt x="357878" y="106814"/>
                  </a:cubicBezTo>
                  <a:cubicBezTo>
                    <a:pt x="391248" y="128066"/>
                    <a:pt x="395162" y="183340"/>
                    <a:pt x="375868" y="218667"/>
                  </a:cubicBezTo>
                  <a:cubicBezTo>
                    <a:pt x="366752" y="236778"/>
                    <a:pt x="350934" y="250620"/>
                    <a:pt x="331779" y="257256"/>
                  </a:cubicBezTo>
                  <a:cubicBezTo>
                    <a:pt x="293004" y="269560"/>
                    <a:pt x="259913" y="242995"/>
                    <a:pt x="257210" y="240758"/>
                  </a:cubicBezTo>
                  <a:cubicBezTo>
                    <a:pt x="271900" y="253043"/>
                    <a:pt x="284083" y="268041"/>
                    <a:pt x="293096" y="284940"/>
                  </a:cubicBezTo>
                  <a:cubicBezTo>
                    <a:pt x="303070" y="303582"/>
                    <a:pt x="319102" y="334062"/>
                    <a:pt x="306892" y="365008"/>
                  </a:cubicBezTo>
                  <a:cubicBezTo>
                    <a:pt x="298409" y="386633"/>
                    <a:pt x="275293" y="410775"/>
                    <a:pt x="247516" y="409190"/>
                  </a:cubicBezTo>
                  <a:cubicBezTo>
                    <a:pt x="219739" y="407606"/>
                    <a:pt x="203334" y="381227"/>
                    <a:pt x="197742" y="371906"/>
                  </a:cubicBezTo>
                  <a:cubicBezTo>
                    <a:pt x="184282" y="347969"/>
                    <a:pt x="180926" y="319652"/>
                    <a:pt x="188420" y="293236"/>
                  </a:cubicBezTo>
                  <a:cubicBezTo>
                    <a:pt x="192652" y="315215"/>
                    <a:pt x="185941" y="337874"/>
                    <a:pt x="170431" y="354009"/>
                  </a:cubicBezTo>
                  <a:cubicBezTo>
                    <a:pt x="154156" y="370396"/>
                    <a:pt x="130042" y="376240"/>
                    <a:pt x="108073" y="369109"/>
                  </a:cubicBezTo>
                  <a:cubicBezTo>
                    <a:pt x="79587" y="357020"/>
                    <a:pt x="64273" y="325878"/>
                    <a:pt x="72093" y="295939"/>
                  </a:cubicBezTo>
                  <a:cubicBezTo>
                    <a:pt x="75719" y="283327"/>
                    <a:pt x="83297" y="272217"/>
                    <a:pt x="93718" y="2642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9"/>
            <p:cNvSpPr/>
            <p:nvPr/>
          </p:nvSpPr>
          <p:spPr>
            <a:xfrm>
              <a:off x="8753957" y="1161924"/>
              <a:ext cx="220272" cy="220272"/>
            </a:xfrm>
            <a:custGeom>
              <a:avLst/>
              <a:gdLst/>
              <a:ahLst/>
              <a:cxnLst/>
              <a:rect l="l" t="t" r="r" b="b"/>
              <a:pathLst>
                <a:path w="105142" h="105142" extrusionOk="0">
                  <a:moveTo>
                    <a:pt x="105142" y="52571"/>
                  </a:moveTo>
                  <a:cubicBezTo>
                    <a:pt x="105142" y="81605"/>
                    <a:pt x="81605" y="105142"/>
                    <a:pt x="52571" y="105142"/>
                  </a:cubicBezTo>
                  <a:cubicBezTo>
                    <a:pt x="23537" y="105142"/>
                    <a:pt x="0" y="81605"/>
                    <a:pt x="0" y="52571"/>
                  </a:cubicBezTo>
                  <a:cubicBezTo>
                    <a:pt x="0" y="23537"/>
                    <a:pt x="23536" y="0"/>
                    <a:pt x="52571" y="0"/>
                  </a:cubicBezTo>
                  <a:cubicBezTo>
                    <a:pt x="81605" y="0"/>
                    <a:pt x="105142" y="23537"/>
                    <a:pt x="105142" y="5257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53" name="Google Shape;153;p9"/>
          <p:cNvGrpSpPr/>
          <p:nvPr/>
        </p:nvGrpSpPr>
        <p:grpSpPr>
          <a:xfrm rot="10800000">
            <a:off x="5477080" y="671351"/>
            <a:ext cx="1237846" cy="872004"/>
            <a:chOff x="621403" y="597265"/>
            <a:chExt cx="1588204" cy="1118814"/>
          </a:xfrm>
        </p:grpSpPr>
        <p:sp>
          <p:nvSpPr>
            <p:cNvPr id="154" name="Google Shape;154;p9"/>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 name="Google Shape;155;p9"/>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56" name="Google Shape;156;p9"/>
          <p:cNvGrpSpPr/>
          <p:nvPr/>
        </p:nvGrpSpPr>
        <p:grpSpPr>
          <a:xfrm flipH="1">
            <a:off x="10316867" y="4890701"/>
            <a:ext cx="1101396" cy="960077"/>
            <a:chOff x="8316334" y="844291"/>
            <a:chExt cx="981899" cy="855912"/>
          </a:xfrm>
        </p:grpSpPr>
        <p:sp>
          <p:nvSpPr>
            <p:cNvPr id="157" name="Google Shape;157;p9"/>
            <p:cNvSpPr/>
            <p:nvPr/>
          </p:nvSpPr>
          <p:spPr>
            <a:xfrm>
              <a:off x="8316334" y="1331125"/>
              <a:ext cx="420586" cy="313823"/>
            </a:xfrm>
            <a:custGeom>
              <a:avLst/>
              <a:gdLst/>
              <a:ahLst/>
              <a:cxnLst/>
              <a:rect l="l" t="t" r="r" b="b"/>
              <a:pathLst>
                <a:path w="200757" h="149796" extrusionOk="0">
                  <a:moveTo>
                    <a:pt x="199695" y="7999"/>
                  </a:moveTo>
                  <a:cubicBezTo>
                    <a:pt x="203060" y="34536"/>
                    <a:pt x="197934" y="61455"/>
                    <a:pt x="185061" y="84898"/>
                  </a:cubicBezTo>
                  <a:cubicBezTo>
                    <a:pt x="169075" y="112274"/>
                    <a:pt x="143610" y="132836"/>
                    <a:pt x="113475" y="142689"/>
                  </a:cubicBezTo>
                  <a:cubicBezTo>
                    <a:pt x="76153" y="155179"/>
                    <a:pt x="35429" y="152634"/>
                    <a:pt x="-56" y="135605"/>
                  </a:cubicBezTo>
                  <a:cubicBezTo>
                    <a:pt x="3159" y="98283"/>
                    <a:pt x="19938" y="63431"/>
                    <a:pt x="47109" y="37640"/>
                  </a:cubicBezTo>
                  <a:cubicBezTo>
                    <a:pt x="109839" y="-19965"/>
                    <a:pt x="196060" y="6694"/>
                    <a:pt x="199695" y="799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9"/>
            <p:cNvSpPr/>
            <p:nvPr/>
          </p:nvSpPr>
          <p:spPr>
            <a:xfrm>
              <a:off x="8378405" y="1424459"/>
              <a:ext cx="302874" cy="171453"/>
            </a:xfrm>
            <a:custGeom>
              <a:avLst/>
              <a:gdLst/>
              <a:ahLst/>
              <a:cxnLst/>
              <a:rect l="l" t="t" r="r" b="b"/>
              <a:pathLst>
                <a:path w="144570" h="81839" extrusionOk="0">
                  <a:moveTo>
                    <a:pt x="144514" y="714"/>
                  </a:moveTo>
                  <a:cubicBezTo>
                    <a:pt x="118975" y="11452"/>
                    <a:pt x="94078" y="23653"/>
                    <a:pt x="69945" y="37253"/>
                  </a:cubicBezTo>
                  <a:cubicBezTo>
                    <a:pt x="45757" y="50992"/>
                    <a:pt x="22389" y="66120"/>
                    <a:pt x="-56" y="82553"/>
                  </a:cubicBezTo>
                  <a:cubicBezTo>
                    <a:pt x="20516" y="63510"/>
                    <a:pt x="43259" y="46956"/>
                    <a:pt x="67708" y="33244"/>
                  </a:cubicBezTo>
                  <a:cubicBezTo>
                    <a:pt x="91962" y="19458"/>
                    <a:pt x="117735" y="8543"/>
                    <a:pt x="144514"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9"/>
            <p:cNvSpPr/>
            <p:nvPr/>
          </p:nvSpPr>
          <p:spPr>
            <a:xfrm>
              <a:off x="8526029" y="1469744"/>
              <a:ext cx="46222" cy="111113"/>
            </a:xfrm>
            <a:custGeom>
              <a:avLst/>
              <a:gdLst/>
              <a:ahLst/>
              <a:cxnLst/>
              <a:rect l="l" t="t" r="r" b="b"/>
              <a:pathLst>
                <a:path w="22063" h="53037" extrusionOk="0">
                  <a:moveTo>
                    <a:pt x="22007" y="714"/>
                  </a:moveTo>
                  <a:cubicBezTo>
                    <a:pt x="16545" y="8553"/>
                    <a:pt x="11950" y="16960"/>
                    <a:pt x="8305" y="25788"/>
                  </a:cubicBezTo>
                  <a:cubicBezTo>
                    <a:pt x="4782" y="34810"/>
                    <a:pt x="2256" y="44187"/>
                    <a:pt x="755" y="53751"/>
                  </a:cubicBezTo>
                  <a:cubicBezTo>
                    <a:pt x="-997" y="43861"/>
                    <a:pt x="103" y="33682"/>
                    <a:pt x="3924" y="24389"/>
                  </a:cubicBezTo>
                  <a:cubicBezTo>
                    <a:pt x="7541" y="14919"/>
                    <a:pt x="13823" y="6698"/>
                    <a:pt x="22007"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9"/>
            <p:cNvSpPr/>
            <p:nvPr/>
          </p:nvSpPr>
          <p:spPr>
            <a:xfrm>
              <a:off x="8464322" y="1509953"/>
              <a:ext cx="33753" cy="71471"/>
            </a:xfrm>
            <a:custGeom>
              <a:avLst/>
              <a:gdLst/>
              <a:ahLst/>
              <a:cxnLst/>
              <a:rect l="l" t="t" r="r" b="b"/>
              <a:pathLst>
                <a:path w="16111" h="34115" extrusionOk="0">
                  <a:moveTo>
                    <a:pt x="16055" y="714"/>
                  </a:moveTo>
                  <a:cubicBezTo>
                    <a:pt x="13072" y="6679"/>
                    <a:pt x="10089" y="11899"/>
                    <a:pt x="7480" y="17492"/>
                  </a:cubicBezTo>
                  <a:cubicBezTo>
                    <a:pt x="4870" y="23084"/>
                    <a:pt x="2726" y="28677"/>
                    <a:pt x="302" y="34829"/>
                  </a:cubicBezTo>
                  <a:cubicBezTo>
                    <a:pt x="-676" y="28248"/>
                    <a:pt x="358" y="21518"/>
                    <a:pt x="3285" y="15534"/>
                  </a:cubicBezTo>
                  <a:cubicBezTo>
                    <a:pt x="6026" y="9466"/>
                    <a:pt x="10463" y="4321"/>
                    <a:pt x="16055"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9"/>
            <p:cNvSpPr/>
            <p:nvPr/>
          </p:nvSpPr>
          <p:spPr>
            <a:xfrm>
              <a:off x="8468780" y="1463497"/>
              <a:ext cx="66784" cy="28002"/>
            </a:xfrm>
            <a:custGeom>
              <a:avLst/>
              <a:gdLst/>
              <a:ahLst/>
              <a:cxnLst/>
              <a:rect l="l" t="t" r="r" b="b"/>
              <a:pathLst>
                <a:path w="31878" h="13366" extrusionOk="0">
                  <a:moveTo>
                    <a:pt x="31822" y="11992"/>
                  </a:moveTo>
                  <a:cubicBezTo>
                    <a:pt x="19882" y="17231"/>
                    <a:pt x="5928" y="12300"/>
                    <a:pt x="-56" y="714"/>
                  </a:cubicBezTo>
                  <a:cubicBezTo>
                    <a:pt x="4744" y="3743"/>
                    <a:pt x="9871" y="6213"/>
                    <a:pt x="15231" y="8078"/>
                  </a:cubicBezTo>
                  <a:cubicBezTo>
                    <a:pt x="20609" y="9970"/>
                    <a:pt x="26164" y="11284"/>
                    <a:pt x="31822" y="119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9"/>
            <p:cNvSpPr/>
            <p:nvPr/>
          </p:nvSpPr>
          <p:spPr>
            <a:xfrm>
              <a:off x="8384652" y="1495899"/>
              <a:ext cx="86312" cy="34710"/>
            </a:xfrm>
            <a:custGeom>
              <a:avLst/>
              <a:gdLst/>
              <a:ahLst/>
              <a:cxnLst/>
              <a:rect l="l" t="t" r="r" b="b"/>
              <a:pathLst>
                <a:path w="41199" h="16568" extrusionOk="0">
                  <a:moveTo>
                    <a:pt x="41143" y="15255"/>
                  </a:moveTo>
                  <a:cubicBezTo>
                    <a:pt x="33640" y="17958"/>
                    <a:pt x="25437" y="17958"/>
                    <a:pt x="17934" y="15255"/>
                  </a:cubicBezTo>
                  <a:cubicBezTo>
                    <a:pt x="10356" y="12784"/>
                    <a:pt x="3952" y="7611"/>
                    <a:pt x="-56" y="714"/>
                  </a:cubicBezTo>
                  <a:cubicBezTo>
                    <a:pt x="5947" y="4964"/>
                    <a:pt x="12499" y="8385"/>
                    <a:pt x="19425" y="10874"/>
                  </a:cubicBezTo>
                  <a:cubicBezTo>
                    <a:pt x="26453" y="13223"/>
                    <a:pt x="33752" y="14695"/>
                    <a:pt x="41143" y="1525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9"/>
            <p:cNvSpPr/>
            <p:nvPr/>
          </p:nvSpPr>
          <p:spPr>
            <a:xfrm>
              <a:off x="8486339" y="844291"/>
              <a:ext cx="811894" cy="855912"/>
            </a:xfrm>
            <a:custGeom>
              <a:avLst/>
              <a:gdLst/>
              <a:ahLst/>
              <a:cxnLst/>
              <a:rect l="l" t="t" r="r" b="b"/>
              <a:pathLst>
                <a:path w="387539" h="408550" extrusionOk="0">
                  <a:moveTo>
                    <a:pt x="93718" y="264247"/>
                  </a:moveTo>
                  <a:cubicBezTo>
                    <a:pt x="87100" y="269094"/>
                    <a:pt x="59417" y="288482"/>
                    <a:pt x="34343" y="279440"/>
                  </a:cubicBezTo>
                  <a:cubicBezTo>
                    <a:pt x="-145" y="266857"/>
                    <a:pt x="-8348" y="207761"/>
                    <a:pt x="8151" y="168892"/>
                  </a:cubicBezTo>
                  <a:cubicBezTo>
                    <a:pt x="10481" y="163486"/>
                    <a:pt x="27818" y="122287"/>
                    <a:pt x="67526" y="117812"/>
                  </a:cubicBezTo>
                  <a:cubicBezTo>
                    <a:pt x="85217" y="116181"/>
                    <a:pt x="102890" y="121084"/>
                    <a:pt x="117207" y="131608"/>
                  </a:cubicBezTo>
                  <a:cubicBezTo>
                    <a:pt x="107756" y="123377"/>
                    <a:pt x="99805" y="113572"/>
                    <a:pt x="93718" y="102619"/>
                  </a:cubicBezTo>
                  <a:cubicBezTo>
                    <a:pt x="90922" y="97493"/>
                    <a:pt x="72373" y="64123"/>
                    <a:pt x="81321" y="40540"/>
                  </a:cubicBezTo>
                  <a:cubicBezTo>
                    <a:pt x="97074" y="-1218"/>
                    <a:pt x="199606" y="-16784"/>
                    <a:pt x="237356" y="26652"/>
                  </a:cubicBezTo>
                  <a:cubicBezTo>
                    <a:pt x="255067" y="47065"/>
                    <a:pt x="255998" y="77918"/>
                    <a:pt x="256744" y="83325"/>
                  </a:cubicBezTo>
                  <a:cubicBezTo>
                    <a:pt x="257593" y="100391"/>
                    <a:pt x="254395" y="117412"/>
                    <a:pt x="247423" y="133006"/>
                  </a:cubicBezTo>
                  <a:cubicBezTo>
                    <a:pt x="258869" y="119733"/>
                    <a:pt x="273634" y="109722"/>
                    <a:pt x="290207" y="104017"/>
                  </a:cubicBezTo>
                  <a:cubicBezTo>
                    <a:pt x="297943" y="101407"/>
                    <a:pt x="331592" y="90036"/>
                    <a:pt x="357878" y="106814"/>
                  </a:cubicBezTo>
                  <a:cubicBezTo>
                    <a:pt x="391248" y="128066"/>
                    <a:pt x="395162" y="183340"/>
                    <a:pt x="375868" y="218667"/>
                  </a:cubicBezTo>
                  <a:cubicBezTo>
                    <a:pt x="366752" y="236778"/>
                    <a:pt x="350934" y="250620"/>
                    <a:pt x="331779" y="257256"/>
                  </a:cubicBezTo>
                  <a:cubicBezTo>
                    <a:pt x="293004" y="269560"/>
                    <a:pt x="259913" y="242995"/>
                    <a:pt x="257210" y="240758"/>
                  </a:cubicBezTo>
                  <a:cubicBezTo>
                    <a:pt x="271900" y="253043"/>
                    <a:pt x="284083" y="268041"/>
                    <a:pt x="293096" y="284940"/>
                  </a:cubicBezTo>
                  <a:cubicBezTo>
                    <a:pt x="303070" y="303582"/>
                    <a:pt x="319102" y="334062"/>
                    <a:pt x="306892" y="365008"/>
                  </a:cubicBezTo>
                  <a:cubicBezTo>
                    <a:pt x="298409" y="386633"/>
                    <a:pt x="275293" y="410775"/>
                    <a:pt x="247516" y="409190"/>
                  </a:cubicBezTo>
                  <a:cubicBezTo>
                    <a:pt x="219739" y="407606"/>
                    <a:pt x="203334" y="381227"/>
                    <a:pt x="197742" y="371906"/>
                  </a:cubicBezTo>
                  <a:cubicBezTo>
                    <a:pt x="184282" y="347969"/>
                    <a:pt x="180926" y="319652"/>
                    <a:pt x="188420" y="293236"/>
                  </a:cubicBezTo>
                  <a:cubicBezTo>
                    <a:pt x="192652" y="315215"/>
                    <a:pt x="185941" y="337874"/>
                    <a:pt x="170431" y="354009"/>
                  </a:cubicBezTo>
                  <a:cubicBezTo>
                    <a:pt x="154156" y="370396"/>
                    <a:pt x="130042" y="376240"/>
                    <a:pt x="108073" y="369109"/>
                  </a:cubicBezTo>
                  <a:cubicBezTo>
                    <a:pt x="79587" y="357020"/>
                    <a:pt x="64273" y="325878"/>
                    <a:pt x="72093" y="295939"/>
                  </a:cubicBezTo>
                  <a:cubicBezTo>
                    <a:pt x="75719" y="283327"/>
                    <a:pt x="83297" y="272217"/>
                    <a:pt x="93718" y="2642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164;p9"/>
            <p:cNvSpPr/>
            <p:nvPr/>
          </p:nvSpPr>
          <p:spPr>
            <a:xfrm>
              <a:off x="8753957" y="1161924"/>
              <a:ext cx="220272" cy="220272"/>
            </a:xfrm>
            <a:custGeom>
              <a:avLst/>
              <a:gdLst/>
              <a:ahLst/>
              <a:cxnLst/>
              <a:rect l="l" t="t" r="r" b="b"/>
              <a:pathLst>
                <a:path w="105142" h="105142" extrusionOk="0">
                  <a:moveTo>
                    <a:pt x="105142" y="52571"/>
                  </a:moveTo>
                  <a:cubicBezTo>
                    <a:pt x="105142" y="81605"/>
                    <a:pt x="81605" y="105142"/>
                    <a:pt x="52571" y="105142"/>
                  </a:cubicBezTo>
                  <a:cubicBezTo>
                    <a:pt x="23537" y="105142"/>
                    <a:pt x="0" y="81605"/>
                    <a:pt x="0" y="52571"/>
                  </a:cubicBezTo>
                  <a:cubicBezTo>
                    <a:pt x="0" y="23537"/>
                    <a:pt x="23536" y="0"/>
                    <a:pt x="52571" y="0"/>
                  </a:cubicBezTo>
                  <a:cubicBezTo>
                    <a:pt x="81605" y="0"/>
                    <a:pt x="105142" y="23537"/>
                    <a:pt x="105142" y="5257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65" name="Google Shape;165;p9"/>
          <p:cNvGrpSpPr/>
          <p:nvPr/>
        </p:nvGrpSpPr>
        <p:grpSpPr>
          <a:xfrm flipH="1">
            <a:off x="9639159" y="5308171"/>
            <a:ext cx="969047" cy="777202"/>
            <a:chOff x="9417497" y="1564911"/>
            <a:chExt cx="967692" cy="776116"/>
          </a:xfrm>
        </p:grpSpPr>
        <p:sp>
          <p:nvSpPr>
            <p:cNvPr id="166" name="Google Shape;166;p9"/>
            <p:cNvSpPr/>
            <p:nvPr/>
          </p:nvSpPr>
          <p:spPr>
            <a:xfrm>
              <a:off x="9921017" y="1988233"/>
              <a:ext cx="464172" cy="297268"/>
            </a:xfrm>
            <a:custGeom>
              <a:avLst/>
              <a:gdLst/>
              <a:ahLst/>
              <a:cxnLst/>
              <a:rect l="l" t="t" r="r" b="b"/>
              <a:pathLst>
                <a:path w="221562" h="141894" extrusionOk="0">
                  <a:moveTo>
                    <a:pt x="-56" y="35735"/>
                  </a:moveTo>
                  <a:cubicBezTo>
                    <a:pt x="19220" y="17214"/>
                    <a:pt x="43846" y="5245"/>
                    <a:pt x="70318" y="1526"/>
                  </a:cubicBezTo>
                  <a:cubicBezTo>
                    <a:pt x="101814" y="-2016"/>
                    <a:pt x="133515" y="6103"/>
                    <a:pt x="159428" y="24363"/>
                  </a:cubicBezTo>
                  <a:cubicBezTo>
                    <a:pt x="191781" y="46771"/>
                    <a:pt x="214068" y="80970"/>
                    <a:pt x="221506" y="119625"/>
                  </a:cubicBezTo>
                  <a:cubicBezTo>
                    <a:pt x="189721" y="139423"/>
                    <a:pt x="151757" y="146795"/>
                    <a:pt x="114873" y="140317"/>
                  </a:cubicBezTo>
                  <a:cubicBezTo>
                    <a:pt x="31542" y="124192"/>
                    <a:pt x="876" y="39090"/>
                    <a:pt x="-56" y="357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167;p9"/>
            <p:cNvSpPr/>
            <p:nvPr/>
          </p:nvSpPr>
          <p:spPr>
            <a:xfrm>
              <a:off x="9417497" y="1564911"/>
              <a:ext cx="759789" cy="776116"/>
            </a:xfrm>
            <a:custGeom>
              <a:avLst/>
              <a:gdLst/>
              <a:ahLst/>
              <a:cxnLst/>
              <a:rect l="l" t="t" r="r" b="b"/>
              <a:pathLst>
                <a:path w="362668" h="370461" extrusionOk="0">
                  <a:moveTo>
                    <a:pt x="76713" y="161264"/>
                  </a:moveTo>
                  <a:cubicBezTo>
                    <a:pt x="41200" y="163222"/>
                    <a:pt x="10440" y="143834"/>
                    <a:pt x="2144" y="117082"/>
                  </a:cubicBezTo>
                  <a:cubicBezTo>
                    <a:pt x="-9228" y="80544"/>
                    <a:pt x="25913" y="46988"/>
                    <a:pt x="51825" y="34218"/>
                  </a:cubicBezTo>
                  <a:cubicBezTo>
                    <a:pt x="55647" y="32260"/>
                    <a:pt x="103185" y="9889"/>
                    <a:pt x="140190" y="39717"/>
                  </a:cubicBezTo>
                  <a:cubicBezTo>
                    <a:pt x="172440" y="65723"/>
                    <a:pt x="168153" y="108507"/>
                    <a:pt x="168153" y="111489"/>
                  </a:cubicBezTo>
                  <a:cubicBezTo>
                    <a:pt x="167500" y="106829"/>
                    <a:pt x="160789" y="57613"/>
                    <a:pt x="196116" y="25922"/>
                  </a:cubicBezTo>
                  <a:cubicBezTo>
                    <a:pt x="223147" y="1407"/>
                    <a:pt x="272642" y="-10524"/>
                    <a:pt x="298648" y="14830"/>
                  </a:cubicBezTo>
                  <a:cubicBezTo>
                    <a:pt x="317291" y="33472"/>
                    <a:pt x="317291" y="66562"/>
                    <a:pt x="306944" y="89398"/>
                  </a:cubicBezTo>
                  <a:cubicBezTo>
                    <a:pt x="297660" y="108954"/>
                    <a:pt x="280845" y="123924"/>
                    <a:pt x="260338" y="130877"/>
                  </a:cubicBezTo>
                  <a:cubicBezTo>
                    <a:pt x="279857" y="123150"/>
                    <a:pt x="301594" y="123150"/>
                    <a:pt x="321112" y="130877"/>
                  </a:cubicBezTo>
                  <a:cubicBezTo>
                    <a:pt x="329035" y="134140"/>
                    <a:pt x="358396" y="146630"/>
                    <a:pt x="362498" y="175059"/>
                  </a:cubicBezTo>
                  <a:cubicBezTo>
                    <a:pt x="363859" y="196433"/>
                    <a:pt x="353037" y="216744"/>
                    <a:pt x="334534" y="227537"/>
                  </a:cubicBezTo>
                  <a:cubicBezTo>
                    <a:pt x="317878" y="237483"/>
                    <a:pt x="297651" y="239496"/>
                    <a:pt x="279354" y="233037"/>
                  </a:cubicBezTo>
                  <a:cubicBezTo>
                    <a:pt x="283641" y="234901"/>
                    <a:pt x="312443" y="247578"/>
                    <a:pt x="317943" y="274516"/>
                  </a:cubicBezTo>
                  <a:cubicBezTo>
                    <a:pt x="323442" y="301454"/>
                    <a:pt x="301911" y="323451"/>
                    <a:pt x="287556" y="337992"/>
                  </a:cubicBezTo>
                  <a:cubicBezTo>
                    <a:pt x="274972" y="350856"/>
                    <a:pt x="255118" y="371082"/>
                    <a:pt x="224080" y="371175"/>
                  </a:cubicBezTo>
                  <a:cubicBezTo>
                    <a:pt x="200385" y="370308"/>
                    <a:pt x="178219" y="359226"/>
                    <a:pt x="163306" y="340789"/>
                  </a:cubicBezTo>
                  <a:cubicBezTo>
                    <a:pt x="144990" y="315939"/>
                    <a:pt x="141802" y="283035"/>
                    <a:pt x="155010" y="255128"/>
                  </a:cubicBezTo>
                  <a:cubicBezTo>
                    <a:pt x="148364" y="276324"/>
                    <a:pt x="140646" y="297166"/>
                    <a:pt x="131894" y="317579"/>
                  </a:cubicBezTo>
                  <a:cubicBezTo>
                    <a:pt x="115395" y="356262"/>
                    <a:pt x="109430" y="360363"/>
                    <a:pt x="104956" y="362134"/>
                  </a:cubicBezTo>
                  <a:cubicBezTo>
                    <a:pt x="80534" y="372294"/>
                    <a:pt x="43530" y="340136"/>
                    <a:pt x="25260" y="314503"/>
                  </a:cubicBezTo>
                  <a:cubicBezTo>
                    <a:pt x="15939" y="300894"/>
                    <a:pt x="-6525" y="269948"/>
                    <a:pt x="2424" y="231639"/>
                  </a:cubicBezTo>
                  <a:cubicBezTo>
                    <a:pt x="12257" y="196237"/>
                    <a:pt x="40836" y="169169"/>
                    <a:pt x="76713" y="1612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 name="Google Shape;168;p9"/>
            <p:cNvSpPr/>
            <p:nvPr/>
          </p:nvSpPr>
          <p:spPr>
            <a:xfrm>
              <a:off x="9696544" y="1861301"/>
              <a:ext cx="183168" cy="183168"/>
            </a:xfrm>
            <a:custGeom>
              <a:avLst/>
              <a:gdLst/>
              <a:ahLst/>
              <a:cxnLst/>
              <a:rect l="l" t="t" r="r" b="b"/>
              <a:pathLst>
                <a:path w="87431" h="87431" extrusionOk="0">
                  <a:moveTo>
                    <a:pt x="87432" y="43716"/>
                  </a:moveTo>
                  <a:cubicBezTo>
                    <a:pt x="87432" y="67860"/>
                    <a:pt x="67860" y="87432"/>
                    <a:pt x="43716" y="87432"/>
                  </a:cubicBezTo>
                  <a:cubicBezTo>
                    <a:pt x="19572" y="87432"/>
                    <a:pt x="0" y="67860"/>
                    <a:pt x="0" y="43716"/>
                  </a:cubicBezTo>
                  <a:cubicBezTo>
                    <a:pt x="0" y="19572"/>
                    <a:pt x="19572" y="0"/>
                    <a:pt x="43716" y="0"/>
                  </a:cubicBezTo>
                  <a:cubicBezTo>
                    <a:pt x="67860" y="0"/>
                    <a:pt x="87432" y="19572"/>
                    <a:pt x="87432" y="4371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169;p9"/>
            <p:cNvSpPr/>
            <p:nvPr/>
          </p:nvSpPr>
          <p:spPr>
            <a:xfrm>
              <a:off x="10015296" y="2057859"/>
              <a:ext cx="318886" cy="141184"/>
            </a:xfrm>
            <a:custGeom>
              <a:avLst/>
              <a:gdLst/>
              <a:ahLst/>
              <a:cxnLst/>
              <a:rect l="l" t="t" r="r" b="b"/>
              <a:pathLst>
                <a:path w="152213" h="67391" extrusionOk="0">
                  <a:moveTo>
                    <a:pt x="-56" y="714"/>
                  </a:moveTo>
                  <a:cubicBezTo>
                    <a:pt x="23862" y="14919"/>
                    <a:pt x="48600" y="27679"/>
                    <a:pt x="74047" y="38930"/>
                  </a:cubicBezTo>
                  <a:cubicBezTo>
                    <a:pt x="99493" y="50172"/>
                    <a:pt x="125574" y="59912"/>
                    <a:pt x="152158" y="68105"/>
                  </a:cubicBezTo>
                  <a:cubicBezTo>
                    <a:pt x="124623" y="62932"/>
                    <a:pt x="97788" y="54580"/>
                    <a:pt x="72182" y="43218"/>
                  </a:cubicBezTo>
                  <a:cubicBezTo>
                    <a:pt x="46522" y="31930"/>
                    <a:pt x="22277" y="17659"/>
                    <a:pt x="-56"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9"/>
            <p:cNvSpPr/>
            <p:nvPr/>
          </p:nvSpPr>
          <p:spPr>
            <a:xfrm>
              <a:off x="10118162" y="2087528"/>
              <a:ext cx="114236" cy="35248"/>
            </a:xfrm>
            <a:custGeom>
              <a:avLst/>
              <a:gdLst/>
              <a:ahLst/>
              <a:cxnLst/>
              <a:rect l="l" t="t" r="r" b="b"/>
              <a:pathLst>
                <a:path w="54528" h="16825" extrusionOk="0">
                  <a:moveTo>
                    <a:pt x="-56" y="15255"/>
                  </a:moveTo>
                  <a:cubicBezTo>
                    <a:pt x="9377" y="14910"/>
                    <a:pt x="18754" y="13568"/>
                    <a:pt x="27907" y="11247"/>
                  </a:cubicBezTo>
                  <a:cubicBezTo>
                    <a:pt x="37126" y="8739"/>
                    <a:pt x="46037" y="5207"/>
                    <a:pt x="54472" y="714"/>
                  </a:cubicBezTo>
                  <a:cubicBezTo>
                    <a:pt x="47621" y="8031"/>
                    <a:pt x="38822" y="13232"/>
                    <a:pt x="29119" y="15721"/>
                  </a:cubicBezTo>
                  <a:cubicBezTo>
                    <a:pt x="19546" y="18293"/>
                    <a:pt x="9433" y="18135"/>
                    <a:pt x="-56" y="1525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9"/>
            <p:cNvSpPr/>
            <p:nvPr/>
          </p:nvSpPr>
          <p:spPr>
            <a:xfrm>
              <a:off x="10193703" y="2136914"/>
              <a:ext cx="77134" cy="21069"/>
            </a:xfrm>
            <a:custGeom>
              <a:avLst/>
              <a:gdLst/>
              <a:ahLst/>
              <a:cxnLst/>
              <a:rect l="l" t="t" r="r" b="b"/>
              <a:pathLst>
                <a:path w="36818" h="10057" extrusionOk="0">
                  <a:moveTo>
                    <a:pt x="-56" y="8450"/>
                  </a:moveTo>
                  <a:cubicBezTo>
                    <a:pt x="6469" y="7332"/>
                    <a:pt x="12434" y="6586"/>
                    <a:pt x="18586" y="5281"/>
                  </a:cubicBezTo>
                  <a:cubicBezTo>
                    <a:pt x="24738" y="3976"/>
                    <a:pt x="30424" y="2392"/>
                    <a:pt x="36762" y="714"/>
                  </a:cubicBezTo>
                  <a:cubicBezTo>
                    <a:pt x="32102" y="5505"/>
                    <a:pt x="26080" y="8758"/>
                    <a:pt x="19518" y="10035"/>
                  </a:cubicBezTo>
                  <a:cubicBezTo>
                    <a:pt x="12975" y="11405"/>
                    <a:pt x="6180" y="10855"/>
                    <a:pt x="-56" y="84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9"/>
            <p:cNvSpPr/>
            <p:nvPr/>
          </p:nvSpPr>
          <p:spPr>
            <a:xfrm>
              <a:off x="10153102" y="2136914"/>
              <a:ext cx="26579" cy="67174"/>
            </a:xfrm>
            <a:custGeom>
              <a:avLst/>
              <a:gdLst/>
              <a:ahLst/>
              <a:cxnLst/>
              <a:rect l="l" t="t" r="r" b="b"/>
              <a:pathLst>
                <a:path w="12687" h="32064" extrusionOk="0">
                  <a:moveTo>
                    <a:pt x="-56" y="714"/>
                  </a:moveTo>
                  <a:cubicBezTo>
                    <a:pt x="11278" y="7024"/>
                    <a:pt x="15800" y="21034"/>
                    <a:pt x="10291" y="32778"/>
                  </a:cubicBezTo>
                  <a:cubicBezTo>
                    <a:pt x="9787" y="27148"/>
                    <a:pt x="8697" y="21584"/>
                    <a:pt x="7028" y="16187"/>
                  </a:cubicBezTo>
                  <a:cubicBezTo>
                    <a:pt x="5173" y="10809"/>
                    <a:pt x="2796" y="5626"/>
                    <a:pt x="-56"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9"/>
            <p:cNvSpPr/>
            <p:nvPr/>
          </p:nvSpPr>
          <p:spPr>
            <a:xfrm>
              <a:off x="10222981" y="2166191"/>
              <a:ext cx="33524" cy="87483"/>
            </a:xfrm>
            <a:custGeom>
              <a:avLst/>
              <a:gdLst/>
              <a:ahLst/>
              <a:cxnLst/>
              <a:rect l="l" t="t" r="r" b="b"/>
              <a:pathLst>
                <a:path w="16002" h="41758" extrusionOk="0">
                  <a:moveTo>
                    <a:pt x="-56" y="714"/>
                  </a:moveTo>
                  <a:cubicBezTo>
                    <a:pt x="6795" y="5001"/>
                    <a:pt x="11856" y="11620"/>
                    <a:pt x="14205" y="19356"/>
                  </a:cubicBezTo>
                  <a:cubicBezTo>
                    <a:pt x="16787" y="26906"/>
                    <a:pt x="16489" y="35137"/>
                    <a:pt x="13366" y="42472"/>
                  </a:cubicBezTo>
                  <a:cubicBezTo>
                    <a:pt x="13217" y="35099"/>
                    <a:pt x="12024" y="27792"/>
                    <a:pt x="9824" y="20754"/>
                  </a:cubicBezTo>
                  <a:cubicBezTo>
                    <a:pt x="7401" y="13679"/>
                    <a:pt x="4083" y="6940"/>
                    <a:pt x="-56"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74" name="Google Shape;174;p9"/>
          <p:cNvGrpSpPr/>
          <p:nvPr/>
        </p:nvGrpSpPr>
        <p:grpSpPr>
          <a:xfrm rot="10800000">
            <a:off x="5558993" y="671351"/>
            <a:ext cx="1237846" cy="872004"/>
            <a:chOff x="621403" y="597265"/>
            <a:chExt cx="1588204" cy="1118814"/>
          </a:xfrm>
        </p:grpSpPr>
        <p:sp>
          <p:nvSpPr>
            <p:cNvPr id="175" name="Google Shape;175;p9"/>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9"/>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7" name="Google Shape;177;p9"/>
          <p:cNvSpPr/>
          <p:nvPr/>
        </p:nvSpPr>
        <p:spPr>
          <a:xfrm rot="7429286">
            <a:off x="82817" y="-36628"/>
            <a:ext cx="972541" cy="718447"/>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9"/>
          <p:cNvSpPr/>
          <p:nvPr/>
        </p:nvSpPr>
        <p:spPr>
          <a:xfrm rot="9469379" flipH="1">
            <a:off x="11630998"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bg>
      <p:bgPr>
        <a:solidFill>
          <a:schemeClr val="accent1"/>
        </a:solidFill>
        <a:effectLst/>
      </p:bgPr>
    </p:bg>
    <p:spTree>
      <p:nvGrpSpPr>
        <p:cNvPr id="179" name="Shape 179"/>
        <p:cNvGrpSpPr/>
        <p:nvPr/>
      </p:nvGrpSpPr>
      <p:grpSpPr>
        <a:xfrm>
          <a:off x="0" y="0"/>
          <a:ext cx="0" cy="0"/>
          <a:chOff x="0" y="0"/>
          <a:chExt cx="0" cy="0"/>
        </a:xfrm>
      </p:grpSpPr>
      <p:sp>
        <p:nvSpPr>
          <p:cNvPr id="180" name="Google Shape;180;p10"/>
          <p:cNvSpPr txBox="1"/>
          <p:nvPr>
            <p:ph type="title"/>
          </p:nvPr>
        </p:nvSpPr>
        <p:spPr>
          <a:xfrm>
            <a:off x="1547400" y="1848600"/>
            <a:ext cx="9097200" cy="3160800"/>
          </a:xfrm>
          <a:prstGeom prst="rect">
            <a:avLst/>
          </a:prstGeom>
        </p:spPr>
        <p:txBody>
          <a:bodyPr spcFirstLastPara="1" wrap="square" lIns="121900" tIns="121900" rIns="121900" bIns="121900" anchor="b" anchorCtr="0">
            <a:noAutofit/>
          </a:bodyPr>
          <a:lstStyle>
            <a:lvl1pPr lvl="0" algn="ctr" rtl="0">
              <a:spcBef>
                <a:spcPts val="0"/>
              </a:spcBef>
              <a:spcAft>
                <a:spcPts val="0"/>
              </a:spcAft>
              <a:buClr>
                <a:schemeClr val="dk1"/>
              </a:buClr>
              <a:buSzPts val="8000"/>
              <a:buNone/>
              <a:defRPr sz="8000">
                <a:solidFill>
                  <a:schemeClr val="dk1"/>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
        <p:nvSpPr>
          <p:cNvPr id="181" name="Google Shape;181;p10"/>
          <p:cNvSpPr/>
          <p:nvPr/>
        </p:nvSpPr>
        <p:spPr>
          <a:xfrm>
            <a:off x="1545250" y="1738976"/>
            <a:ext cx="8803474" cy="4042699"/>
          </a:xfrm>
          <a:custGeom>
            <a:avLst/>
            <a:gdLst/>
            <a:ahLst/>
            <a:cxnLst/>
            <a:rect l="l" t="t" r="r" b="b"/>
            <a:pathLst>
              <a:path w="1695421" h="1144430" extrusionOk="0">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10"/>
          <p:cNvSpPr/>
          <p:nvPr/>
        </p:nvSpPr>
        <p:spPr>
          <a:xfrm>
            <a:off x="10805711" y="842221"/>
            <a:ext cx="530511" cy="467410"/>
          </a:xfrm>
          <a:custGeom>
            <a:avLst/>
            <a:gdLst/>
            <a:ahLst/>
            <a:cxnLst/>
            <a:rect l="l" t="t" r="r" b="b"/>
            <a:pathLst>
              <a:path w="132877" h="117072" extrusionOk="0">
                <a:moveTo>
                  <a:pt x="72472" y="1140"/>
                </a:moveTo>
                <a:cubicBezTo>
                  <a:pt x="53858" y="-920"/>
                  <a:pt x="35197" y="4551"/>
                  <a:pt x="20647" y="16333"/>
                </a:cubicBezTo>
                <a:cubicBezTo>
                  <a:pt x="7234" y="27630"/>
                  <a:pt x="-372" y="44380"/>
                  <a:pt x="-46" y="61913"/>
                </a:cubicBezTo>
                <a:cubicBezTo>
                  <a:pt x="2200" y="81068"/>
                  <a:pt x="13498" y="97995"/>
                  <a:pt x="30341" y="107400"/>
                </a:cubicBezTo>
                <a:cubicBezTo>
                  <a:pt x="44108" y="116367"/>
                  <a:pt x="60793" y="119704"/>
                  <a:pt x="76946" y="116721"/>
                </a:cubicBezTo>
                <a:cubicBezTo>
                  <a:pt x="96903" y="111110"/>
                  <a:pt x="113354" y="96942"/>
                  <a:pt x="121874" y="78039"/>
                </a:cubicBezTo>
                <a:cubicBezTo>
                  <a:pt x="127187" y="67878"/>
                  <a:pt x="138465" y="46626"/>
                  <a:pt x="129424" y="27611"/>
                </a:cubicBezTo>
                <a:cubicBezTo>
                  <a:pt x="118145" y="2910"/>
                  <a:pt x="82352" y="1512"/>
                  <a:pt x="72472" y="114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10"/>
          <p:cNvSpPr/>
          <p:nvPr/>
        </p:nvSpPr>
        <p:spPr>
          <a:xfrm>
            <a:off x="10472024" y="465168"/>
            <a:ext cx="433482" cy="326008"/>
          </a:xfrm>
          <a:custGeom>
            <a:avLst/>
            <a:gdLst/>
            <a:ahLst/>
            <a:cxnLst/>
            <a:rect l="l" t="t" r="r" b="b"/>
            <a:pathLst>
              <a:path w="108574" h="81655" extrusionOk="0">
                <a:moveTo>
                  <a:pt x="51401" y="81635"/>
                </a:moveTo>
                <a:cubicBezTo>
                  <a:pt x="40775" y="82660"/>
                  <a:pt x="17193" y="84897"/>
                  <a:pt x="5821" y="69238"/>
                </a:cubicBezTo>
                <a:cubicBezTo>
                  <a:pt x="-5551" y="53579"/>
                  <a:pt x="2931" y="34843"/>
                  <a:pt x="3770" y="32606"/>
                </a:cubicBezTo>
                <a:cubicBezTo>
                  <a:pt x="13091" y="9956"/>
                  <a:pt x="38445" y="4643"/>
                  <a:pt x="44503" y="2965"/>
                </a:cubicBezTo>
                <a:cubicBezTo>
                  <a:pt x="60377" y="-1751"/>
                  <a:pt x="77538" y="1026"/>
                  <a:pt x="91109" y="10515"/>
                </a:cubicBezTo>
                <a:cubicBezTo>
                  <a:pt x="102751" y="18969"/>
                  <a:pt x="109285" y="32783"/>
                  <a:pt x="108446" y="47147"/>
                </a:cubicBezTo>
                <a:cubicBezTo>
                  <a:pt x="103226" y="76229"/>
                  <a:pt x="53825" y="81449"/>
                  <a:pt x="51401" y="8163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10"/>
          <p:cNvSpPr/>
          <p:nvPr/>
        </p:nvSpPr>
        <p:spPr>
          <a:xfrm>
            <a:off x="11234275" y="374828"/>
            <a:ext cx="544118" cy="388135"/>
          </a:xfrm>
          <a:custGeom>
            <a:avLst/>
            <a:gdLst/>
            <a:ahLst/>
            <a:cxnLst/>
            <a:rect l="l" t="t" r="r" b="b"/>
            <a:pathLst>
              <a:path w="136285" h="97216" extrusionOk="0">
                <a:moveTo>
                  <a:pt x="62115" y="97735"/>
                </a:moveTo>
                <a:cubicBezTo>
                  <a:pt x="46158" y="99003"/>
                  <a:pt x="30331" y="94063"/>
                  <a:pt x="17934" y="83940"/>
                </a:cubicBezTo>
                <a:cubicBezTo>
                  <a:pt x="7121" y="75355"/>
                  <a:pt x="559" y="62502"/>
                  <a:pt x="-56" y="48706"/>
                </a:cubicBezTo>
                <a:cubicBezTo>
                  <a:pt x="1249" y="21862"/>
                  <a:pt x="35364" y="8067"/>
                  <a:pt x="40677" y="5923"/>
                </a:cubicBezTo>
                <a:cubicBezTo>
                  <a:pt x="60130" y="-1478"/>
                  <a:pt x="81709" y="-975"/>
                  <a:pt x="100798" y="7321"/>
                </a:cubicBezTo>
                <a:cubicBezTo>
                  <a:pt x="110119" y="11422"/>
                  <a:pt x="133608" y="21302"/>
                  <a:pt x="136032" y="39758"/>
                </a:cubicBezTo>
                <a:cubicBezTo>
                  <a:pt x="138922" y="62222"/>
                  <a:pt x="109187" y="80585"/>
                  <a:pt x="101451" y="85339"/>
                </a:cubicBezTo>
                <a:cubicBezTo>
                  <a:pt x="89715" y="92982"/>
                  <a:pt x="76116" y="97270"/>
                  <a:pt x="62115" y="9773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85" name="Google Shape;185;p10"/>
          <p:cNvGrpSpPr/>
          <p:nvPr/>
        </p:nvGrpSpPr>
        <p:grpSpPr>
          <a:xfrm>
            <a:off x="1610380" y="1788431"/>
            <a:ext cx="428560" cy="402097"/>
            <a:chOff x="2495301" y="1749451"/>
            <a:chExt cx="358028" cy="335921"/>
          </a:xfrm>
        </p:grpSpPr>
        <p:sp>
          <p:nvSpPr>
            <p:cNvPr id="186" name="Google Shape;186;p10"/>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10"/>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10"/>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10"/>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0" name="Google Shape;190;p10"/>
          <p:cNvGrpSpPr/>
          <p:nvPr/>
        </p:nvGrpSpPr>
        <p:grpSpPr>
          <a:xfrm rot="3120649">
            <a:off x="1032162" y="2085662"/>
            <a:ext cx="428520" cy="402060"/>
            <a:chOff x="2495301" y="1749451"/>
            <a:chExt cx="358028" cy="335921"/>
          </a:xfrm>
        </p:grpSpPr>
        <p:sp>
          <p:nvSpPr>
            <p:cNvPr id="191" name="Google Shape;191;p10"/>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10"/>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10"/>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10"/>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5" name="Google Shape;195;p10"/>
          <p:cNvGrpSpPr/>
          <p:nvPr/>
        </p:nvGrpSpPr>
        <p:grpSpPr>
          <a:xfrm>
            <a:off x="10805705" y="5415706"/>
            <a:ext cx="428560" cy="402097"/>
            <a:chOff x="2495301" y="1749451"/>
            <a:chExt cx="358028" cy="335921"/>
          </a:xfrm>
        </p:grpSpPr>
        <p:sp>
          <p:nvSpPr>
            <p:cNvPr id="196" name="Google Shape;196;p10"/>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10"/>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10"/>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10"/>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0" name="Google Shape;200;p10"/>
          <p:cNvGrpSpPr/>
          <p:nvPr/>
        </p:nvGrpSpPr>
        <p:grpSpPr>
          <a:xfrm rot="3120649">
            <a:off x="10090612" y="2085662"/>
            <a:ext cx="428520" cy="402060"/>
            <a:chOff x="2495301" y="1749451"/>
            <a:chExt cx="358028" cy="335921"/>
          </a:xfrm>
        </p:grpSpPr>
        <p:sp>
          <p:nvSpPr>
            <p:cNvPr id="201" name="Google Shape;201;p10"/>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10"/>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10"/>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10"/>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05" name="Google Shape;205;p10"/>
          <p:cNvSpPr/>
          <p:nvPr/>
        </p:nvSpPr>
        <p:spPr>
          <a:xfrm>
            <a:off x="5585511" y="711908"/>
            <a:ext cx="1009305" cy="790276"/>
          </a:xfrm>
          <a:custGeom>
            <a:avLst/>
            <a:gdLst/>
            <a:ahLst/>
            <a:cxnLst/>
            <a:rect l="l" t="t" r="r" b="b"/>
            <a:pathLst>
              <a:path w="1153492" h="887951" extrusionOk="0">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w="2857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10"/>
          <p:cNvSpPr/>
          <p:nvPr/>
        </p:nvSpPr>
        <p:spPr>
          <a:xfrm>
            <a:off x="5346966" y="466807"/>
            <a:ext cx="1461829" cy="1035368"/>
          </a:xfrm>
          <a:custGeom>
            <a:avLst/>
            <a:gdLst/>
            <a:ahLst/>
            <a:cxnLst/>
            <a:rect l="l" t="t" r="r" b="b"/>
            <a:pathLst>
              <a:path w="1670662" h="1163335" extrusionOk="0">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10"/>
          <p:cNvSpPr/>
          <p:nvPr/>
        </p:nvSpPr>
        <p:spPr>
          <a:xfrm>
            <a:off x="5144163" y="219425"/>
            <a:ext cx="1903674" cy="1344489"/>
          </a:xfrm>
          <a:custGeom>
            <a:avLst/>
            <a:gdLst/>
            <a:ahLst/>
            <a:cxnLst/>
            <a:rect l="l" t="t" r="r" b="b"/>
            <a:pathLst>
              <a:path w="2175627" h="1441811" extrusionOk="0">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3"/>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10"/>
          <p:cNvSpPr/>
          <p:nvPr/>
        </p:nvSpPr>
        <p:spPr>
          <a:xfrm rot="3560054" flipH="1">
            <a:off x="504677" y="5599743"/>
            <a:ext cx="972034" cy="718073"/>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10"/>
          <p:cNvSpPr/>
          <p:nvPr/>
        </p:nvSpPr>
        <p:spPr>
          <a:xfrm>
            <a:off x="11545624" y="841122"/>
            <a:ext cx="428317" cy="784992"/>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0D2C6"/>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hewy" panose="02000000000000000000"/>
              <a:buNone/>
              <a:defRPr sz="4000">
                <a:solidFill>
                  <a:schemeClr val="dk1"/>
                </a:solidFill>
                <a:latin typeface="Chewy" panose="02000000000000000000"/>
                <a:ea typeface="Chewy" panose="02000000000000000000"/>
                <a:cs typeface="Chewy" panose="02000000000000000000"/>
                <a:sym typeface="Chewy" panose="02000000000000000000"/>
              </a:defRPr>
            </a:lvl1pPr>
            <a:lvl2pPr lvl="1">
              <a:spcBef>
                <a:spcPts val="0"/>
              </a:spcBef>
              <a:spcAft>
                <a:spcPts val="0"/>
              </a:spcAft>
              <a:buClr>
                <a:schemeClr val="dk1"/>
              </a:buClr>
              <a:buSzPts val="4000"/>
              <a:buFont typeface="Chewy" panose="02000000000000000000"/>
              <a:buNone/>
              <a:defRPr sz="4000">
                <a:solidFill>
                  <a:schemeClr val="dk1"/>
                </a:solidFill>
                <a:latin typeface="Chewy" panose="02000000000000000000"/>
                <a:ea typeface="Chewy" panose="02000000000000000000"/>
                <a:cs typeface="Chewy" panose="02000000000000000000"/>
                <a:sym typeface="Chewy" panose="02000000000000000000"/>
              </a:defRPr>
            </a:lvl2pPr>
            <a:lvl3pPr lvl="2">
              <a:spcBef>
                <a:spcPts val="0"/>
              </a:spcBef>
              <a:spcAft>
                <a:spcPts val="0"/>
              </a:spcAft>
              <a:buClr>
                <a:schemeClr val="dk1"/>
              </a:buClr>
              <a:buSzPts val="4000"/>
              <a:buFont typeface="Chewy" panose="02000000000000000000"/>
              <a:buNone/>
              <a:defRPr sz="4000">
                <a:solidFill>
                  <a:schemeClr val="dk1"/>
                </a:solidFill>
                <a:latin typeface="Chewy" panose="02000000000000000000"/>
                <a:ea typeface="Chewy" panose="02000000000000000000"/>
                <a:cs typeface="Chewy" panose="02000000000000000000"/>
                <a:sym typeface="Chewy" panose="02000000000000000000"/>
              </a:defRPr>
            </a:lvl3pPr>
            <a:lvl4pPr lvl="3">
              <a:spcBef>
                <a:spcPts val="0"/>
              </a:spcBef>
              <a:spcAft>
                <a:spcPts val="0"/>
              </a:spcAft>
              <a:buClr>
                <a:schemeClr val="dk1"/>
              </a:buClr>
              <a:buSzPts val="4000"/>
              <a:buFont typeface="Chewy" panose="02000000000000000000"/>
              <a:buNone/>
              <a:defRPr sz="4000">
                <a:solidFill>
                  <a:schemeClr val="dk1"/>
                </a:solidFill>
                <a:latin typeface="Chewy" panose="02000000000000000000"/>
                <a:ea typeface="Chewy" panose="02000000000000000000"/>
                <a:cs typeface="Chewy" panose="02000000000000000000"/>
                <a:sym typeface="Chewy" panose="02000000000000000000"/>
              </a:defRPr>
            </a:lvl4pPr>
            <a:lvl5pPr lvl="4">
              <a:spcBef>
                <a:spcPts val="0"/>
              </a:spcBef>
              <a:spcAft>
                <a:spcPts val="0"/>
              </a:spcAft>
              <a:buClr>
                <a:schemeClr val="dk1"/>
              </a:buClr>
              <a:buSzPts val="4000"/>
              <a:buFont typeface="Chewy" panose="02000000000000000000"/>
              <a:buNone/>
              <a:defRPr sz="4000">
                <a:solidFill>
                  <a:schemeClr val="dk1"/>
                </a:solidFill>
                <a:latin typeface="Chewy" panose="02000000000000000000"/>
                <a:ea typeface="Chewy" panose="02000000000000000000"/>
                <a:cs typeface="Chewy" panose="02000000000000000000"/>
                <a:sym typeface="Chewy" panose="02000000000000000000"/>
              </a:defRPr>
            </a:lvl5pPr>
            <a:lvl6pPr lvl="5">
              <a:spcBef>
                <a:spcPts val="0"/>
              </a:spcBef>
              <a:spcAft>
                <a:spcPts val="0"/>
              </a:spcAft>
              <a:buClr>
                <a:schemeClr val="dk1"/>
              </a:buClr>
              <a:buSzPts val="4000"/>
              <a:buFont typeface="Chewy" panose="02000000000000000000"/>
              <a:buNone/>
              <a:defRPr sz="4000">
                <a:solidFill>
                  <a:schemeClr val="dk1"/>
                </a:solidFill>
                <a:latin typeface="Chewy" panose="02000000000000000000"/>
                <a:ea typeface="Chewy" panose="02000000000000000000"/>
                <a:cs typeface="Chewy" panose="02000000000000000000"/>
                <a:sym typeface="Chewy" panose="02000000000000000000"/>
              </a:defRPr>
            </a:lvl6pPr>
            <a:lvl7pPr lvl="6">
              <a:spcBef>
                <a:spcPts val="0"/>
              </a:spcBef>
              <a:spcAft>
                <a:spcPts val="0"/>
              </a:spcAft>
              <a:buClr>
                <a:schemeClr val="dk1"/>
              </a:buClr>
              <a:buSzPts val="4000"/>
              <a:buFont typeface="Chewy" panose="02000000000000000000"/>
              <a:buNone/>
              <a:defRPr sz="4000">
                <a:solidFill>
                  <a:schemeClr val="dk1"/>
                </a:solidFill>
                <a:latin typeface="Chewy" panose="02000000000000000000"/>
                <a:ea typeface="Chewy" panose="02000000000000000000"/>
                <a:cs typeface="Chewy" panose="02000000000000000000"/>
                <a:sym typeface="Chewy" panose="02000000000000000000"/>
              </a:defRPr>
            </a:lvl7pPr>
            <a:lvl8pPr lvl="7">
              <a:spcBef>
                <a:spcPts val="0"/>
              </a:spcBef>
              <a:spcAft>
                <a:spcPts val="0"/>
              </a:spcAft>
              <a:buClr>
                <a:schemeClr val="dk1"/>
              </a:buClr>
              <a:buSzPts val="4000"/>
              <a:buFont typeface="Chewy" panose="02000000000000000000"/>
              <a:buNone/>
              <a:defRPr sz="4000">
                <a:solidFill>
                  <a:schemeClr val="dk1"/>
                </a:solidFill>
                <a:latin typeface="Chewy" panose="02000000000000000000"/>
                <a:ea typeface="Chewy" panose="02000000000000000000"/>
                <a:cs typeface="Chewy" panose="02000000000000000000"/>
                <a:sym typeface="Chewy" panose="02000000000000000000"/>
              </a:defRPr>
            </a:lvl8pPr>
            <a:lvl9pPr lvl="8">
              <a:spcBef>
                <a:spcPts val="0"/>
              </a:spcBef>
              <a:spcAft>
                <a:spcPts val="0"/>
              </a:spcAft>
              <a:buClr>
                <a:schemeClr val="dk1"/>
              </a:buClr>
              <a:buSzPts val="4000"/>
              <a:buFont typeface="Chewy" panose="02000000000000000000"/>
              <a:buNone/>
              <a:defRPr sz="4000">
                <a:solidFill>
                  <a:schemeClr val="dk1"/>
                </a:solidFill>
                <a:latin typeface="Chewy" panose="02000000000000000000"/>
                <a:ea typeface="Chewy" panose="02000000000000000000"/>
                <a:cs typeface="Chewy" panose="02000000000000000000"/>
                <a:sym typeface="Chewy" panose="02000000000000000000"/>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Happy Monkey" panose="02000500000000020004"/>
              <a:buChar char="●"/>
              <a:defRPr sz="1900" b="1">
                <a:solidFill>
                  <a:schemeClr val="dk2"/>
                </a:solidFill>
                <a:latin typeface="Happy Monkey" panose="02000500000000020004"/>
                <a:ea typeface="Happy Monkey" panose="02000500000000020004"/>
                <a:cs typeface="Happy Monkey" panose="02000500000000020004"/>
                <a:sym typeface="Happy Monkey" panose="02000500000000020004"/>
              </a:defRPr>
            </a:lvl1pPr>
            <a:lvl2pPr marL="914400" lvl="1" indent="-349250">
              <a:lnSpc>
                <a:spcPct val="115000"/>
              </a:lnSpc>
              <a:spcBef>
                <a:spcPts val="2100"/>
              </a:spcBef>
              <a:spcAft>
                <a:spcPts val="0"/>
              </a:spcAft>
              <a:buClr>
                <a:schemeClr val="dk2"/>
              </a:buClr>
              <a:buSzPts val="1900"/>
              <a:buFont typeface="Happy Monkey" panose="02000500000000020004"/>
              <a:buChar char="○"/>
              <a:defRPr sz="1900" b="1">
                <a:solidFill>
                  <a:schemeClr val="dk2"/>
                </a:solidFill>
                <a:latin typeface="Happy Monkey" panose="02000500000000020004"/>
                <a:ea typeface="Happy Monkey" panose="02000500000000020004"/>
                <a:cs typeface="Happy Monkey" panose="02000500000000020004"/>
                <a:sym typeface="Happy Monkey" panose="02000500000000020004"/>
              </a:defRPr>
            </a:lvl2pPr>
            <a:lvl3pPr marL="1371600" lvl="2" indent="-349250">
              <a:lnSpc>
                <a:spcPct val="115000"/>
              </a:lnSpc>
              <a:spcBef>
                <a:spcPts val="2100"/>
              </a:spcBef>
              <a:spcAft>
                <a:spcPts val="0"/>
              </a:spcAft>
              <a:buClr>
                <a:schemeClr val="dk2"/>
              </a:buClr>
              <a:buSzPts val="1900"/>
              <a:buFont typeface="Happy Monkey" panose="02000500000000020004"/>
              <a:buChar char="■"/>
              <a:defRPr sz="1900" b="1">
                <a:solidFill>
                  <a:schemeClr val="dk2"/>
                </a:solidFill>
                <a:latin typeface="Happy Monkey" panose="02000500000000020004"/>
                <a:ea typeface="Happy Monkey" panose="02000500000000020004"/>
                <a:cs typeface="Happy Monkey" panose="02000500000000020004"/>
                <a:sym typeface="Happy Monkey" panose="02000500000000020004"/>
              </a:defRPr>
            </a:lvl3pPr>
            <a:lvl4pPr marL="1828800" lvl="3" indent="-349250">
              <a:lnSpc>
                <a:spcPct val="115000"/>
              </a:lnSpc>
              <a:spcBef>
                <a:spcPts val="2100"/>
              </a:spcBef>
              <a:spcAft>
                <a:spcPts val="0"/>
              </a:spcAft>
              <a:buClr>
                <a:schemeClr val="dk2"/>
              </a:buClr>
              <a:buSzPts val="1900"/>
              <a:buFont typeface="Happy Monkey" panose="02000500000000020004"/>
              <a:buChar char="●"/>
              <a:defRPr sz="1900" b="1">
                <a:solidFill>
                  <a:schemeClr val="dk2"/>
                </a:solidFill>
                <a:latin typeface="Happy Monkey" panose="02000500000000020004"/>
                <a:ea typeface="Happy Monkey" panose="02000500000000020004"/>
                <a:cs typeface="Happy Monkey" panose="02000500000000020004"/>
                <a:sym typeface="Happy Monkey" panose="02000500000000020004"/>
              </a:defRPr>
            </a:lvl4pPr>
            <a:lvl5pPr marL="2286000" lvl="4" indent="-349250">
              <a:lnSpc>
                <a:spcPct val="115000"/>
              </a:lnSpc>
              <a:spcBef>
                <a:spcPts val="2100"/>
              </a:spcBef>
              <a:spcAft>
                <a:spcPts val="0"/>
              </a:spcAft>
              <a:buClr>
                <a:schemeClr val="dk2"/>
              </a:buClr>
              <a:buSzPts val="1900"/>
              <a:buFont typeface="Happy Monkey" panose="02000500000000020004"/>
              <a:buChar char="○"/>
              <a:defRPr sz="1900" b="1">
                <a:solidFill>
                  <a:schemeClr val="dk2"/>
                </a:solidFill>
                <a:latin typeface="Happy Monkey" panose="02000500000000020004"/>
                <a:ea typeface="Happy Monkey" panose="02000500000000020004"/>
                <a:cs typeface="Happy Monkey" panose="02000500000000020004"/>
                <a:sym typeface="Happy Monkey" panose="02000500000000020004"/>
              </a:defRPr>
            </a:lvl5pPr>
            <a:lvl6pPr marL="2743200" lvl="5" indent="-349250">
              <a:lnSpc>
                <a:spcPct val="115000"/>
              </a:lnSpc>
              <a:spcBef>
                <a:spcPts val="2100"/>
              </a:spcBef>
              <a:spcAft>
                <a:spcPts val="0"/>
              </a:spcAft>
              <a:buClr>
                <a:schemeClr val="dk2"/>
              </a:buClr>
              <a:buSzPts val="1900"/>
              <a:buFont typeface="Happy Monkey" panose="02000500000000020004"/>
              <a:buChar char="■"/>
              <a:defRPr sz="1900" b="1">
                <a:solidFill>
                  <a:schemeClr val="dk2"/>
                </a:solidFill>
                <a:latin typeface="Happy Monkey" panose="02000500000000020004"/>
                <a:ea typeface="Happy Monkey" panose="02000500000000020004"/>
                <a:cs typeface="Happy Monkey" panose="02000500000000020004"/>
                <a:sym typeface="Happy Monkey" panose="02000500000000020004"/>
              </a:defRPr>
            </a:lvl6pPr>
            <a:lvl7pPr marL="3200400" lvl="6" indent="-349250">
              <a:lnSpc>
                <a:spcPct val="115000"/>
              </a:lnSpc>
              <a:spcBef>
                <a:spcPts val="2100"/>
              </a:spcBef>
              <a:spcAft>
                <a:spcPts val="0"/>
              </a:spcAft>
              <a:buClr>
                <a:schemeClr val="dk2"/>
              </a:buClr>
              <a:buSzPts val="1900"/>
              <a:buFont typeface="Happy Monkey" panose="02000500000000020004"/>
              <a:buChar char="●"/>
              <a:defRPr sz="1900" b="1">
                <a:solidFill>
                  <a:schemeClr val="dk2"/>
                </a:solidFill>
                <a:latin typeface="Happy Monkey" panose="02000500000000020004"/>
                <a:ea typeface="Happy Monkey" panose="02000500000000020004"/>
                <a:cs typeface="Happy Monkey" panose="02000500000000020004"/>
                <a:sym typeface="Happy Monkey" panose="02000500000000020004"/>
              </a:defRPr>
            </a:lvl7pPr>
            <a:lvl8pPr marL="3657600" lvl="7" indent="-349250">
              <a:lnSpc>
                <a:spcPct val="115000"/>
              </a:lnSpc>
              <a:spcBef>
                <a:spcPts val="2100"/>
              </a:spcBef>
              <a:spcAft>
                <a:spcPts val="0"/>
              </a:spcAft>
              <a:buClr>
                <a:schemeClr val="dk2"/>
              </a:buClr>
              <a:buSzPts val="1900"/>
              <a:buFont typeface="Happy Monkey" panose="02000500000000020004"/>
              <a:buChar char="○"/>
              <a:defRPr sz="1900" b="1">
                <a:solidFill>
                  <a:schemeClr val="dk2"/>
                </a:solidFill>
                <a:latin typeface="Happy Monkey" panose="02000500000000020004"/>
                <a:ea typeface="Happy Monkey" panose="02000500000000020004"/>
                <a:cs typeface="Happy Monkey" panose="02000500000000020004"/>
                <a:sym typeface="Happy Monkey" panose="02000500000000020004"/>
              </a:defRPr>
            </a:lvl8pPr>
            <a:lvl9pPr marL="4114800" lvl="8" indent="-349250">
              <a:lnSpc>
                <a:spcPct val="115000"/>
              </a:lnSpc>
              <a:spcBef>
                <a:spcPts val="2100"/>
              </a:spcBef>
              <a:spcAft>
                <a:spcPts val="2100"/>
              </a:spcAft>
              <a:buClr>
                <a:schemeClr val="dk2"/>
              </a:buClr>
              <a:buSzPts val="1900"/>
              <a:buFont typeface="Happy Monkey" panose="02000500000000020004"/>
              <a:buChar char="■"/>
              <a:defRPr sz="1900" b="1">
                <a:solidFill>
                  <a:schemeClr val="dk2"/>
                </a:solidFill>
                <a:latin typeface="Happy Monkey" panose="02000500000000020004"/>
                <a:ea typeface="Happy Monkey" panose="02000500000000020004"/>
                <a:cs typeface="Happy Monkey" panose="02000500000000020004"/>
                <a:sym typeface="Happy Monkey" panose="02000500000000020004"/>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dk1"/>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8.GIF"/><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GIF"/><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1.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71" name="Shape 471"/>
        <p:cNvGrpSpPr/>
        <p:nvPr/>
      </p:nvGrpSpPr>
      <p:grpSpPr>
        <a:xfrm>
          <a:off x="0" y="0"/>
          <a:ext cx="0" cy="0"/>
          <a:chOff x="0" y="0"/>
          <a:chExt cx="0" cy="0"/>
        </a:xfrm>
      </p:grpSpPr>
      <p:sp>
        <p:nvSpPr>
          <p:cNvPr id="472" name="Google Shape;472;p25"/>
          <p:cNvSpPr/>
          <p:nvPr/>
        </p:nvSpPr>
        <p:spPr>
          <a:xfrm>
            <a:off x="4372550" y="5799600"/>
            <a:ext cx="3462726" cy="42009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25"/>
          <p:cNvSpPr txBox="1"/>
          <p:nvPr>
            <p:ph type="title"/>
          </p:nvPr>
        </p:nvSpPr>
        <p:spPr>
          <a:xfrm>
            <a:off x="2190750" y="2036975"/>
            <a:ext cx="7658100" cy="2395500"/>
          </a:xfrm>
          <a:prstGeom prst="rect">
            <a:avLst/>
          </a:prstGeom>
          <a:effectLst>
            <a:outerShdw dist="47625" algn="bl" rotWithShape="0">
              <a:srgbClr val="000000"/>
            </a:outerShdw>
          </a:effectLst>
        </p:spPr>
        <p:txBody>
          <a:bodyPr spcFirstLastPara="1" wrap="square" lIns="121900" tIns="121900" rIns="121900" bIns="121900" anchor="t" anchorCtr="0">
            <a:noAutofit/>
          </a:bodyPr>
          <a:lstStyle/>
          <a:p>
            <a:pPr marL="0" lvl="0" indent="0" algn="ctr" rtl="0">
              <a:spcBef>
                <a:spcPts val="0"/>
              </a:spcBef>
              <a:spcAft>
                <a:spcPts val="0"/>
              </a:spcAft>
              <a:buNone/>
            </a:pPr>
            <a:r>
              <a:rPr lang="id-ID" altLang="en-GB">
                <a:solidFill>
                  <a:schemeClr val="accent1"/>
                </a:solidFill>
              </a:rPr>
              <a:t>LAPORAN</a:t>
            </a:r>
            <a:r>
              <a:rPr lang="en-GB"/>
              <a:t> </a:t>
            </a:r>
            <a:r>
              <a:rPr lang="id-ID" altLang="en-GB">
                <a:solidFill>
                  <a:schemeClr val="accent2"/>
                </a:solidFill>
              </a:rPr>
              <a:t>ODOP</a:t>
            </a:r>
            <a:r>
              <a:rPr lang="en-GB"/>
              <a:t> </a:t>
            </a:r>
            <a:r>
              <a:rPr lang="id-ID" altLang="en-GB">
                <a:solidFill>
                  <a:schemeClr val="accent4"/>
                </a:solidFill>
              </a:rPr>
              <a:t>2021</a:t>
            </a:r>
            <a:endParaRPr>
              <a:solidFill>
                <a:schemeClr val="accent1"/>
              </a:solidFill>
            </a:endParaRPr>
          </a:p>
        </p:txBody>
      </p:sp>
      <p:sp>
        <p:nvSpPr>
          <p:cNvPr id="474" name="Google Shape;474;p25"/>
          <p:cNvSpPr txBox="1"/>
          <p:nvPr>
            <p:ph type="subTitle" idx="1"/>
          </p:nvPr>
        </p:nvSpPr>
        <p:spPr>
          <a:xfrm>
            <a:off x="4526900" y="5715300"/>
            <a:ext cx="3201300" cy="4203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id-ID" altLang="en-GB" b="1"/>
              <a:t>Bismillah...</a:t>
            </a:r>
            <a:endParaRPr lang="id-ID" altLang="en-GB" b="1"/>
          </a:p>
        </p:txBody>
      </p:sp>
      <p:pic>
        <p:nvPicPr>
          <p:cNvPr id="475" name="Google Shape;475;p25"/>
          <p:cNvPicPr preferRelativeResize="0"/>
          <p:nvPr/>
        </p:nvPicPr>
        <p:blipFill rotWithShape="1">
          <a:blip r:embed="rId1">
            <a:alphaModFix amt="79000"/>
          </a:blip>
          <a:srcRect l="12671"/>
          <a:stretch>
            <a:fillRect/>
          </a:stretch>
        </p:blipFill>
        <p:spPr>
          <a:xfrm flipH="1">
            <a:off x="3260500" y="4933250"/>
            <a:ext cx="1050000" cy="1202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6" name="Shape 576"/>
        <p:cNvGrpSpPr/>
        <p:nvPr/>
      </p:nvGrpSpPr>
      <p:grpSpPr>
        <a:xfrm>
          <a:off x="0" y="0"/>
          <a:ext cx="0" cy="0"/>
          <a:chOff x="0" y="0"/>
          <a:chExt cx="0" cy="0"/>
        </a:xfrm>
      </p:grpSpPr>
      <p:sp>
        <p:nvSpPr>
          <p:cNvPr id="577" name="Google Shape;577;p34"/>
          <p:cNvSpPr/>
          <p:nvPr/>
        </p:nvSpPr>
        <p:spPr>
          <a:xfrm>
            <a:off x="2113836" y="1857983"/>
            <a:ext cx="1009306" cy="790276"/>
          </a:xfrm>
          <a:custGeom>
            <a:avLst/>
            <a:gdLst/>
            <a:ahLst/>
            <a:cxnLst/>
            <a:rect l="l" t="t" r="r" b="b"/>
            <a:pathLst>
              <a:path w="1153492" h="887951" extrusionOk="0">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w="2857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8" name="Google Shape;578;p34"/>
          <p:cNvSpPr/>
          <p:nvPr/>
        </p:nvSpPr>
        <p:spPr>
          <a:xfrm>
            <a:off x="1875291" y="1612882"/>
            <a:ext cx="1461829" cy="1035368"/>
          </a:xfrm>
          <a:custGeom>
            <a:avLst/>
            <a:gdLst/>
            <a:ahLst/>
            <a:cxnLst/>
            <a:rect l="l" t="t" r="r" b="b"/>
            <a:pathLst>
              <a:path w="1670662" h="1163335" extrusionOk="0">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9" name="Google Shape;579;p34"/>
          <p:cNvSpPr/>
          <p:nvPr/>
        </p:nvSpPr>
        <p:spPr>
          <a:xfrm>
            <a:off x="1672488" y="1365500"/>
            <a:ext cx="1903674" cy="1344489"/>
          </a:xfrm>
          <a:custGeom>
            <a:avLst/>
            <a:gdLst/>
            <a:ahLst/>
            <a:cxnLst/>
            <a:rect l="l" t="t" r="r" b="b"/>
            <a:pathLst>
              <a:path w="2175627" h="1441811" extrusionOk="0">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0" name="Google Shape;580;p34"/>
          <p:cNvSpPr txBox="1"/>
          <p:nvPr>
            <p:ph type="title"/>
          </p:nvPr>
        </p:nvSpPr>
        <p:spPr>
          <a:xfrm>
            <a:off x="792275" y="2336600"/>
            <a:ext cx="4919700" cy="2377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d-ID" altLang="en-GB"/>
              <a:t>DANA KAS</a:t>
            </a:r>
            <a:br>
              <a:rPr lang="id-ID" altLang="en-GB"/>
            </a:br>
            <a:r>
              <a:rPr lang="id-ID" altLang="en-GB"/>
              <a:t>1.433.900 dan pulsa 200.000</a:t>
            </a:r>
            <a:endParaRPr lang="id-ID" altLang="en-GB"/>
          </a:p>
        </p:txBody>
      </p:sp>
      <p:sp>
        <p:nvSpPr>
          <p:cNvPr id="581" name="Google Shape;581;p34"/>
          <p:cNvSpPr/>
          <p:nvPr/>
        </p:nvSpPr>
        <p:spPr>
          <a:xfrm>
            <a:off x="5483667" y="734190"/>
            <a:ext cx="14290" cy="2989"/>
          </a:xfrm>
          <a:custGeom>
            <a:avLst/>
            <a:gdLst/>
            <a:ahLst/>
            <a:cxnLst/>
            <a:rect l="l" t="t" r="r" b="b"/>
            <a:pathLst>
              <a:path w="5593" h="1677" extrusionOk="0">
                <a:moveTo>
                  <a:pt x="-56" y="2392"/>
                </a:moveTo>
                <a:cubicBezTo>
                  <a:pt x="1865" y="2038"/>
                  <a:pt x="3738" y="1469"/>
                  <a:pt x="5537" y="714"/>
                </a:cubicBezTo>
                <a:cubicBezTo>
                  <a:pt x="5257" y="1180"/>
                  <a:pt x="3579" y="2112"/>
                  <a:pt x="-56" y="2392"/>
                </a:cubicBezTo>
                <a:close/>
              </a:path>
            </a:pathLst>
          </a:custGeom>
          <a:solidFill>
            <a:srgbClr val="FEB8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2" name="Google Shape;582;p34"/>
          <p:cNvSpPr/>
          <p:nvPr/>
        </p:nvSpPr>
        <p:spPr>
          <a:xfrm>
            <a:off x="6295378" y="851278"/>
            <a:ext cx="4047" cy="7476"/>
          </a:xfrm>
          <a:custGeom>
            <a:avLst/>
            <a:gdLst/>
            <a:ahLst/>
            <a:cxnLst/>
            <a:rect l="l" t="t" r="r" b="b"/>
            <a:pathLst>
              <a:path w="1584" h="4194" extrusionOk="0">
                <a:moveTo>
                  <a:pt x="-56" y="714"/>
                </a:moveTo>
                <a:lnTo>
                  <a:pt x="-56" y="714"/>
                </a:lnTo>
                <a:cubicBezTo>
                  <a:pt x="344" y="2159"/>
                  <a:pt x="876" y="3557"/>
                  <a:pt x="1528" y="4908"/>
                </a:cubicBezTo>
                <a:cubicBezTo>
                  <a:pt x="801" y="3594"/>
                  <a:pt x="270" y="2178"/>
                  <a:pt x="-56" y="714"/>
                </a:cubicBezTo>
                <a:close/>
              </a:path>
            </a:pathLst>
          </a:custGeom>
          <a:solidFill>
            <a:srgbClr val="FEB8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583" name="Google Shape;583;p34"/>
          <p:cNvPicPr preferRelativeResize="0"/>
          <p:nvPr/>
        </p:nvPicPr>
        <p:blipFill rotWithShape="1">
          <a:blip r:embed="rId1"/>
          <a:srcRect t="26287" b="7679"/>
          <a:stretch>
            <a:fillRect/>
          </a:stretch>
        </p:blipFill>
        <p:spPr>
          <a:xfrm>
            <a:off x="6299425" y="1060700"/>
            <a:ext cx="5153100" cy="5104200"/>
          </a:xfrm>
          <a:prstGeom prst="ellipse">
            <a:avLst/>
          </a:prstGeom>
          <a:noFill/>
          <a:ln>
            <a:noFill/>
          </a:ln>
        </p:spPr>
      </p:pic>
      <p:sp>
        <p:nvSpPr>
          <p:cNvPr id="584" name="Google Shape;584;p34"/>
          <p:cNvSpPr/>
          <p:nvPr/>
        </p:nvSpPr>
        <p:spPr>
          <a:xfrm>
            <a:off x="6257412" y="1227363"/>
            <a:ext cx="5086672" cy="5061092"/>
          </a:xfrm>
          <a:custGeom>
            <a:avLst/>
            <a:gdLst/>
            <a:ahLst/>
            <a:cxnLst/>
            <a:rect l="l" t="t" r="r" b="b"/>
            <a:pathLst>
              <a:path w="340075" h="287032" extrusionOk="0">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585" name="Google Shape;585;p34"/>
          <p:cNvSpPr/>
          <p:nvPr/>
        </p:nvSpPr>
        <p:spPr>
          <a:xfrm>
            <a:off x="6407875" y="1184325"/>
            <a:ext cx="5086672" cy="5061092"/>
          </a:xfrm>
          <a:custGeom>
            <a:avLst/>
            <a:gdLst/>
            <a:ahLst/>
            <a:cxnLst/>
            <a:rect l="l" t="t" r="r" b="b"/>
            <a:pathLst>
              <a:path w="340075" h="287032" extrusionOk="0">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pic>
        <p:nvPicPr>
          <p:cNvPr id="586" name="Google Shape;586;p34"/>
          <p:cNvPicPr preferRelativeResize="0"/>
          <p:nvPr/>
        </p:nvPicPr>
        <p:blipFill>
          <a:blip r:embed="rId2"/>
          <a:stretch>
            <a:fillRect/>
          </a:stretch>
        </p:blipFill>
        <p:spPr>
          <a:xfrm flipH="1">
            <a:off x="5966375" y="4213925"/>
            <a:ext cx="2380500" cy="2380500"/>
          </a:xfrm>
          <a:prstGeom prst="rect">
            <a:avLst/>
          </a:prstGeom>
          <a:noFill/>
          <a:ln>
            <a:noFill/>
          </a:ln>
        </p:spPr>
      </p:pic>
      <p:grpSp>
        <p:nvGrpSpPr>
          <p:cNvPr id="587" name="Google Shape;587;p34"/>
          <p:cNvGrpSpPr/>
          <p:nvPr/>
        </p:nvGrpSpPr>
        <p:grpSpPr>
          <a:xfrm rot="-8363420">
            <a:off x="10877185" y="1274689"/>
            <a:ext cx="425298" cy="399037"/>
            <a:chOff x="2495301" y="1749451"/>
            <a:chExt cx="358028" cy="335921"/>
          </a:xfrm>
        </p:grpSpPr>
        <p:sp>
          <p:nvSpPr>
            <p:cNvPr id="588" name="Google Shape;588;p34"/>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9" name="Google Shape;589;p34"/>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0" name="Google Shape;590;p34"/>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1" name="Google Shape;591;p34"/>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92" name="Google Shape;592;p34"/>
          <p:cNvGrpSpPr/>
          <p:nvPr/>
        </p:nvGrpSpPr>
        <p:grpSpPr>
          <a:xfrm rot="3120774">
            <a:off x="10491427" y="1663640"/>
            <a:ext cx="425282" cy="398996"/>
            <a:chOff x="2495301" y="1749451"/>
            <a:chExt cx="358028" cy="335921"/>
          </a:xfrm>
        </p:grpSpPr>
        <p:sp>
          <p:nvSpPr>
            <p:cNvPr id="593" name="Google Shape;593;p34"/>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4" name="Google Shape;594;p34"/>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5" name="Google Shape;595;p34"/>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6" name="Google Shape;596;p34"/>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97" name="Google Shape;597;p34"/>
          <p:cNvGrpSpPr/>
          <p:nvPr/>
        </p:nvGrpSpPr>
        <p:grpSpPr>
          <a:xfrm rot="3120774">
            <a:off x="10993800" y="1811053"/>
            <a:ext cx="425282" cy="398996"/>
            <a:chOff x="2495301" y="1749451"/>
            <a:chExt cx="358028" cy="335921"/>
          </a:xfrm>
        </p:grpSpPr>
        <p:sp>
          <p:nvSpPr>
            <p:cNvPr id="598" name="Google Shape;598;p34"/>
            <p:cNvSpPr/>
            <p:nvPr/>
          </p:nvSpPr>
          <p:spPr>
            <a:xfrm>
              <a:off x="2649151" y="1749451"/>
              <a:ext cx="40770" cy="335921"/>
            </a:xfrm>
            <a:custGeom>
              <a:avLst/>
              <a:gdLst/>
              <a:ahLst/>
              <a:cxnLst/>
              <a:rect l="l" t="t" r="r" b="b"/>
              <a:pathLst>
                <a:path w="25927" h="221730" extrusionOk="0">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34"/>
            <p:cNvSpPr/>
            <p:nvPr/>
          </p:nvSpPr>
          <p:spPr>
            <a:xfrm>
              <a:off x="2495301" y="1897668"/>
              <a:ext cx="348573" cy="39219"/>
            </a:xfrm>
            <a:custGeom>
              <a:avLst/>
              <a:gdLst/>
              <a:ahLst/>
              <a:cxnLst/>
              <a:rect l="l" t="t" r="r" b="b"/>
              <a:pathLst>
                <a:path w="221668" h="25887" extrusionOk="0">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34"/>
            <p:cNvSpPr/>
            <p:nvPr/>
          </p:nvSpPr>
          <p:spPr>
            <a:xfrm>
              <a:off x="2547034" y="1782360"/>
              <a:ext cx="244967" cy="241880"/>
            </a:xfrm>
            <a:custGeom>
              <a:avLst/>
              <a:gdLst/>
              <a:ahLst/>
              <a:cxnLst/>
              <a:rect l="l" t="t" r="r" b="b"/>
              <a:pathLst>
                <a:path w="155782" h="159657" extrusionOk="0">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34"/>
            <p:cNvSpPr/>
            <p:nvPr/>
          </p:nvSpPr>
          <p:spPr>
            <a:xfrm>
              <a:off x="2544190" y="1785399"/>
              <a:ext cx="309139" cy="291821"/>
            </a:xfrm>
            <a:custGeom>
              <a:avLst/>
              <a:gdLst/>
              <a:ahLst/>
              <a:cxnLst/>
              <a:rect l="l" t="t" r="r" b="b"/>
              <a:pathLst>
                <a:path w="196591" h="192621" extrusionOk="0">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02" name="Google Shape;602;p34"/>
          <p:cNvSpPr/>
          <p:nvPr/>
        </p:nvSpPr>
        <p:spPr>
          <a:xfrm rot="-7429286" flipH="1">
            <a:off x="11136629" y="-36628"/>
            <a:ext cx="972541" cy="718447"/>
          </a:xfrm>
          <a:custGeom>
            <a:avLst/>
            <a:gdLst/>
            <a:ahLst/>
            <a:cxnLst/>
            <a:rect l="l" t="t" r="r" b="b"/>
            <a:pathLst>
              <a:path w="535963" h="395933" extrusionOk="0">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34"/>
          <p:cNvSpPr/>
          <p:nvPr/>
        </p:nvSpPr>
        <p:spPr>
          <a:xfrm>
            <a:off x="792276" y="5009853"/>
            <a:ext cx="4037142" cy="231756"/>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34"/>
          <p:cNvSpPr/>
          <p:nvPr/>
        </p:nvSpPr>
        <p:spPr>
          <a:xfrm>
            <a:off x="1478261" y="5137319"/>
            <a:ext cx="2724772" cy="208413"/>
          </a:xfrm>
          <a:custGeom>
            <a:avLst/>
            <a:gdLst/>
            <a:ahLst/>
            <a:cxnLst/>
            <a:rect l="l" t="t" r="r" b="b"/>
            <a:pathLst>
              <a:path w="1124777" h="86032" extrusionOk="0">
                <a:moveTo>
                  <a:pt x="-56" y="86746"/>
                </a:moveTo>
                <a:cubicBezTo>
                  <a:pt x="369218" y="7088"/>
                  <a:pt x="748261" y="-17445"/>
                  <a:pt x="1124721" y="13948"/>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34"/>
          <p:cNvSpPr/>
          <p:nvPr/>
        </p:nvSpPr>
        <p:spPr>
          <a:xfrm rot="-9469379">
            <a:off x="132391" y="51836"/>
            <a:ext cx="428598" cy="785508"/>
          </a:xfrm>
          <a:custGeom>
            <a:avLst/>
            <a:gdLst/>
            <a:ahLst/>
            <a:cxnLst/>
            <a:rect l="l" t="t" r="r" b="b"/>
            <a:pathLst>
              <a:path w="232781" h="426626" extrusionOk="0">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06" name="Google Shape;606;p34"/>
          <p:cNvSpPr/>
          <p:nvPr/>
        </p:nvSpPr>
        <p:spPr>
          <a:xfrm>
            <a:off x="6138665" y="9789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34"/>
          <p:cNvSpPr/>
          <p:nvPr/>
        </p:nvSpPr>
        <p:spPr>
          <a:xfrm>
            <a:off x="6095990" y="978937"/>
            <a:ext cx="648886" cy="619436"/>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08" name="Google Shape;608;p34"/>
          <p:cNvSpPr/>
          <p:nvPr/>
        </p:nvSpPr>
        <p:spPr>
          <a:xfrm rot="704196">
            <a:off x="6824767" y="1371326"/>
            <a:ext cx="571684" cy="545738"/>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34"/>
          <p:cNvSpPr/>
          <p:nvPr/>
        </p:nvSpPr>
        <p:spPr>
          <a:xfrm rot="704196">
            <a:off x="6787983" y="1363675"/>
            <a:ext cx="571684" cy="545738"/>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10" name="Google Shape;610;p34"/>
          <p:cNvSpPr/>
          <p:nvPr/>
        </p:nvSpPr>
        <p:spPr>
          <a:xfrm>
            <a:off x="6168044" y="1637698"/>
            <a:ext cx="540351" cy="515827"/>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1" name="Google Shape;611;p34"/>
          <p:cNvSpPr/>
          <p:nvPr/>
        </p:nvSpPr>
        <p:spPr>
          <a:xfrm>
            <a:off x="6132488" y="1637698"/>
            <a:ext cx="540351" cy="515827"/>
          </a:xfrm>
          <a:custGeom>
            <a:avLst/>
            <a:gdLst/>
            <a:ahLst/>
            <a:cxnLst/>
            <a:rect l="l" t="t" r="r" b="b"/>
            <a:pathLst>
              <a:path w="310101" h="296027" extrusionOk="0">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615" name="Shape 615"/>
        <p:cNvGrpSpPr/>
        <p:nvPr/>
      </p:nvGrpSpPr>
      <p:grpSpPr>
        <a:xfrm>
          <a:off x="0" y="0"/>
          <a:ext cx="0" cy="0"/>
          <a:chOff x="0" y="0"/>
          <a:chExt cx="0" cy="0"/>
        </a:xfrm>
      </p:grpSpPr>
      <p:sp>
        <p:nvSpPr>
          <p:cNvPr id="616" name="Google Shape;616;p35"/>
          <p:cNvSpPr txBox="1"/>
          <p:nvPr>
            <p:ph type="title"/>
          </p:nvPr>
        </p:nvSpPr>
        <p:spPr>
          <a:xfrm>
            <a:off x="173350" y="4123950"/>
            <a:ext cx="5367900" cy="2377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d-ID" altLang="en-GB">
                <a:solidFill>
                  <a:schemeClr val="accent4"/>
                </a:solidFill>
              </a:rPr>
              <a:t>Teruslah berkarya</a:t>
            </a:r>
            <a:endParaRPr lang="id-ID" altLang="en-GB">
              <a:solidFill>
                <a:schemeClr val="accent4"/>
              </a:solidFill>
            </a:endParaRPr>
          </a:p>
        </p:txBody>
      </p:sp>
      <p:sp>
        <p:nvSpPr>
          <p:cNvPr id="617" name="Google Shape;617;p35"/>
          <p:cNvSpPr/>
          <p:nvPr/>
        </p:nvSpPr>
        <p:spPr>
          <a:xfrm>
            <a:off x="3573425" y="5650920"/>
            <a:ext cx="1292314" cy="1042826"/>
          </a:xfrm>
          <a:custGeom>
            <a:avLst/>
            <a:gdLst/>
            <a:ahLst/>
            <a:cxnLst/>
            <a:rect l="l" t="t" r="r" b="b"/>
            <a:pathLst>
              <a:path w="502846" h="405769" extrusionOk="0">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26"/>
          <p:cNvSpPr/>
          <p:nvPr/>
        </p:nvSpPr>
        <p:spPr>
          <a:xfrm>
            <a:off x="3489963" y="4224525"/>
            <a:ext cx="5212113" cy="503080"/>
          </a:xfrm>
          <a:custGeom>
            <a:avLst/>
            <a:gdLst/>
            <a:ahLst/>
            <a:cxnLst/>
            <a:rect l="l" t="t" r="r" b="b"/>
            <a:pathLst>
              <a:path w="1851550" h="251540" extrusionOk="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1" name="Google Shape;481;p26"/>
          <p:cNvSpPr txBox="1"/>
          <p:nvPr>
            <p:ph type="title"/>
          </p:nvPr>
        </p:nvSpPr>
        <p:spPr>
          <a:xfrm>
            <a:off x="2069274" y="2719975"/>
            <a:ext cx="8053500" cy="1324800"/>
          </a:xfrm>
          <a:prstGeom prst="rect">
            <a:avLst/>
          </a:prstGeom>
          <a:effectLst>
            <a:outerShdw dist="47625" algn="bl" rotWithShape="0">
              <a:srgbClr val="000000"/>
            </a:outerShdw>
          </a:effectLst>
        </p:spPr>
        <p:txBody>
          <a:bodyPr spcFirstLastPara="1" wrap="square" lIns="121900" tIns="121900" rIns="121900" bIns="121900" anchor="t" anchorCtr="0">
            <a:noAutofit/>
          </a:bodyPr>
          <a:lstStyle/>
          <a:p>
            <a:pPr marL="0" lvl="0" indent="0" algn="ctr" rtl="0">
              <a:spcBef>
                <a:spcPts val="0"/>
              </a:spcBef>
              <a:spcAft>
                <a:spcPts val="0"/>
              </a:spcAft>
              <a:buNone/>
            </a:pPr>
            <a:r>
              <a:rPr lang="id-ID" altLang="en-GB">
                <a:solidFill>
                  <a:schemeClr val="accent1"/>
                </a:solidFill>
              </a:rPr>
              <a:t>PROGRAM</a:t>
            </a:r>
            <a:r>
              <a:rPr lang="en-GB"/>
              <a:t> </a:t>
            </a:r>
            <a:r>
              <a:rPr lang="id-ID" altLang="en-GB">
                <a:solidFill>
                  <a:schemeClr val="accent2"/>
                </a:solidFill>
              </a:rPr>
              <a:t>ODOP</a:t>
            </a:r>
            <a:endParaRPr lang="id-ID" altLang="en-GB">
              <a:solidFill>
                <a:schemeClr val="accent2"/>
              </a:solidFill>
            </a:endParaRPr>
          </a:p>
        </p:txBody>
      </p:sp>
      <p:sp>
        <p:nvSpPr>
          <p:cNvPr id="482" name="Google Shape;482;p26"/>
          <p:cNvSpPr txBox="1"/>
          <p:nvPr>
            <p:ph type="body" idx="1"/>
          </p:nvPr>
        </p:nvSpPr>
        <p:spPr>
          <a:xfrm>
            <a:off x="2069225" y="5093200"/>
            <a:ext cx="8053500" cy="126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id-ID" altLang="en-GB"/>
              <a:t>ONB, ONP, RWC, OBS, OTM, RCO</a:t>
            </a:r>
            <a:endParaRPr lang="id-ID" altLang="en-GB"/>
          </a:p>
        </p:txBody>
      </p:sp>
      <p:pic>
        <p:nvPicPr>
          <p:cNvPr id="483" name="Google Shape;483;p26" descr="/home/zen/odop/laporan-odop/ODOP with slogan.jpgODOP with slogan"/>
          <p:cNvPicPr preferRelativeResize="0"/>
          <p:nvPr/>
        </p:nvPicPr>
        <p:blipFill rotWithShape="1">
          <a:blip r:embed="rId1"/>
          <a:srcRect/>
          <a:stretch>
            <a:fillRect/>
          </a:stretch>
        </p:blipFill>
        <p:spPr>
          <a:xfrm>
            <a:off x="4902810" y="438850"/>
            <a:ext cx="2386330" cy="2386500"/>
          </a:xfrm>
          <a:prstGeom prst="ellipse">
            <a:avLst/>
          </a:prstGeom>
          <a:noFill/>
          <a:ln>
            <a:noFill/>
          </a:ln>
        </p:spPr>
      </p:pic>
      <p:sp>
        <p:nvSpPr>
          <p:cNvPr id="484" name="Google Shape;484;p26"/>
          <p:cNvSpPr/>
          <p:nvPr/>
        </p:nvSpPr>
        <p:spPr>
          <a:xfrm>
            <a:off x="4887525" y="438775"/>
            <a:ext cx="2398379" cy="2386671"/>
          </a:xfrm>
          <a:custGeom>
            <a:avLst/>
            <a:gdLst/>
            <a:ahLst/>
            <a:cxnLst/>
            <a:rect l="l" t="t" r="r" b="b"/>
            <a:pathLst>
              <a:path w="340075" h="287032" extrusionOk="0">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grpSp>
        <p:nvGrpSpPr>
          <p:cNvPr id="485" name="Google Shape;485;p26"/>
          <p:cNvGrpSpPr/>
          <p:nvPr/>
        </p:nvGrpSpPr>
        <p:grpSpPr>
          <a:xfrm>
            <a:off x="6725759" y="2154538"/>
            <a:ext cx="836688" cy="670897"/>
            <a:chOff x="9417497" y="1564911"/>
            <a:chExt cx="967493" cy="775782"/>
          </a:xfrm>
        </p:grpSpPr>
        <p:sp>
          <p:nvSpPr>
            <p:cNvPr id="486" name="Google Shape;486;p26"/>
            <p:cNvSpPr/>
            <p:nvPr/>
          </p:nvSpPr>
          <p:spPr>
            <a:xfrm>
              <a:off x="9921017" y="1988233"/>
              <a:ext cx="463973" cy="297140"/>
            </a:xfrm>
            <a:custGeom>
              <a:avLst/>
              <a:gdLst/>
              <a:ahLst/>
              <a:cxnLst/>
              <a:rect l="l" t="t" r="r" b="b"/>
              <a:pathLst>
                <a:path w="221562" h="141894" extrusionOk="0">
                  <a:moveTo>
                    <a:pt x="-56" y="35735"/>
                  </a:moveTo>
                  <a:cubicBezTo>
                    <a:pt x="19220" y="17214"/>
                    <a:pt x="43846" y="5245"/>
                    <a:pt x="70318" y="1526"/>
                  </a:cubicBezTo>
                  <a:cubicBezTo>
                    <a:pt x="101814" y="-2016"/>
                    <a:pt x="133515" y="6103"/>
                    <a:pt x="159428" y="24363"/>
                  </a:cubicBezTo>
                  <a:cubicBezTo>
                    <a:pt x="191781" y="46771"/>
                    <a:pt x="214068" y="80970"/>
                    <a:pt x="221506" y="119625"/>
                  </a:cubicBezTo>
                  <a:cubicBezTo>
                    <a:pt x="189721" y="139423"/>
                    <a:pt x="151757" y="146795"/>
                    <a:pt x="114873" y="140317"/>
                  </a:cubicBezTo>
                  <a:cubicBezTo>
                    <a:pt x="31542" y="124192"/>
                    <a:pt x="876" y="39090"/>
                    <a:pt x="-56" y="357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7" name="Google Shape;487;p26"/>
            <p:cNvSpPr/>
            <p:nvPr/>
          </p:nvSpPr>
          <p:spPr>
            <a:xfrm>
              <a:off x="9417497" y="1564911"/>
              <a:ext cx="759463" cy="775782"/>
            </a:xfrm>
            <a:custGeom>
              <a:avLst/>
              <a:gdLst/>
              <a:ahLst/>
              <a:cxnLst/>
              <a:rect l="l" t="t" r="r" b="b"/>
              <a:pathLst>
                <a:path w="362668" h="370461" extrusionOk="0">
                  <a:moveTo>
                    <a:pt x="76713" y="161264"/>
                  </a:moveTo>
                  <a:cubicBezTo>
                    <a:pt x="41200" y="163222"/>
                    <a:pt x="10440" y="143834"/>
                    <a:pt x="2144" y="117082"/>
                  </a:cubicBezTo>
                  <a:cubicBezTo>
                    <a:pt x="-9228" y="80544"/>
                    <a:pt x="25913" y="46988"/>
                    <a:pt x="51825" y="34218"/>
                  </a:cubicBezTo>
                  <a:cubicBezTo>
                    <a:pt x="55647" y="32260"/>
                    <a:pt x="103185" y="9889"/>
                    <a:pt x="140190" y="39717"/>
                  </a:cubicBezTo>
                  <a:cubicBezTo>
                    <a:pt x="172440" y="65723"/>
                    <a:pt x="168153" y="108507"/>
                    <a:pt x="168153" y="111489"/>
                  </a:cubicBezTo>
                  <a:cubicBezTo>
                    <a:pt x="167500" y="106829"/>
                    <a:pt x="160789" y="57613"/>
                    <a:pt x="196116" y="25922"/>
                  </a:cubicBezTo>
                  <a:cubicBezTo>
                    <a:pt x="223147" y="1407"/>
                    <a:pt x="272642" y="-10524"/>
                    <a:pt x="298648" y="14830"/>
                  </a:cubicBezTo>
                  <a:cubicBezTo>
                    <a:pt x="317291" y="33472"/>
                    <a:pt x="317291" y="66562"/>
                    <a:pt x="306944" y="89398"/>
                  </a:cubicBezTo>
                  <a:cubicBezTo>
                    <a:pt x="297660" y="108954"/>
                    <a:pt x="280845" y="123924"/>
                    <a:pt x="260338" y="130877"/>
                  </a:cubicBezTo>
                  <a:cubicBezTo>
                    <a:pt x="279857" y="123150"/>
                    <a:pt x="301594" y="123150"/>
                    <a:pt x="321112" y="130877"/>
                  </a:cubicBezTo>
                  <a:cubicBezTo>
                    <a:pt x="329035" y="134140"/>
                    <a:pt x="358396" y="146630"/>
                    <a:pt x="362498" y="175059"/>
                  </a:cubicBezTo>
                  <a:cubicBezTo>
                    <a:pt x="363859" y="196433"/>
                    <a:pt x="353037" y="216744"/>
                    <a:pt x="334534" y="227537"/>
                  </a:cubicBezTo>
                  <a:cubicBezTo>
                    <a:pt x="317878" y="237483"/>
                    <a:pt x="297651" y="239496"/>
                    <a:pt x="279354" y="233037"/>
                  </a:cubicBezTo>
                  <a:cubicBezTo>
                    <a:pt x="283641" y="234901"/>
                    <a:pt x="312443" y="247578"/>
                    <a:pt x="317943" y="274516"/>
                  </a:cubicBezTo>
                  <a:cubicBezTo>
                    <a:pt x="323442" y="301454"/>
                    <a:pt x="301911" y="323451"/>
                    <a:pt x="287556" y="337992"/>
                  </a:cubicBezTo>
                  <a:cubicBezTo>
                    <a:pt x="274972" y="350856"/>
                    <a:pt x="255118" y="371082"/>
                    <a:pt x="224080" y="371175"/>
                  </a:cubicBezTo>
                  <a:cubicBezTo>
                    <a:pt x="200385" y="370308"/>
                    <a:pt x="178219" y="359226"/>
                    <a:pt x="163306" y="340789"/>
                  </a:cubicBezTo>
                  <a:cubicBezTo>
                    <a:pt x="144990" y="315939"/>
                    <a:pt x="141802" y="283035"/>
                    <a:pt x="155010" y="255128"/>
                  </a:cubicBezTo>
                  <a:cubicBezTo>
                    <a:pt x="148364" y="276324"/>
                    <a:pt x="140646" y="297166"/>
                    <a:pt x="131894" y="317579"/>
                  </a:cubicBezTo>
                  <a:cubicBezTo>
                    <a:pt x="115395" y="356262"/>
                    <a:pt x="109430" y="360363"/>
                    <a:pt x="104956" y="362134"/>
                  </a:cubicBezTo>
                  <a:cubicBezTo>
                    <a:pt x="80534" y="372294"/>
                    <a:pt x="43530" y="340136"/>
                    <a:pt x="25260" y="314503"/>
                  </a:cubicBezTo>
                  <a:cubicBezTo>
                    <a:pt x="15939" y="300894"/>
                    <a:pt x="-6525" y="269948"/>
                    <a:pt x="2424" y="231639"/>
                  </a:cubicBezTo>
                  <a:cubicBezTo>
                    <a:pt x="12257" y="196237"/>
                    <a:pt x="40836" y="169169"/>
                    <a:pt x="76713" y="1612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8" name="Google Shape;488;p26"/>
            <p:cNvSpPr/>
            <p:nvPr/>
          </p:nvSpPr>
          <p:spPr>
            <a:xfrm>
              <a:off x="9696544" y="1861301"/>
              <a:ext cx="183089" cy="183089"/>
            </a:xfrm>
            <a:custGeom>
              <a:avLst/>
              <a:gdLst/>
              <a:ahLst/>
              <a:cxnLst/>
              <a:rect l="l" t="t" r="r" b="b"/>
              <a:pathLst>
                <a:path w="87431" h="87431" extrusionOk="0">
                  <a:moveTo>
                    <a:pt x="87432" y="43716"/>
                  </a:moveTo>
                  <a:cubicBezTo>
                    <a:pt x="87432" y="67860"/>
                    <a:pt x="67860" y="87432"/>
                    <a:pt x="43716" y="87432"/>
                  </a:cubicBezTo>
                  <a:cubicBezTo>
                    <a:pt x="19572" y="87432"/>
                    <a:pt x="0" y="67860"/>
                    <a:pt x="0" y="43716"/>
                  </a:cubicBezTo>
                  <a:cubicBezTo>
                    <a:pt x="0" y="19572"/>
                    <a:pt x="19572" y="0"/>
                    <a:pt x="43716" y="0"/>
                  </a:cubicBezTo>
                  <a:cubicBezTo>
                    <a:pt x="67860" y="0"/>
                    <a:pt x="87432" y="19572"/>
                    <a:pt x="87432" y="4371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9" name="Google Shape;489;p26"/>
            <p:cNvSpPr/>
            <p:nvPr/>
          </p:nvSpPr>
          <p:spPr>
            <a:xfrm>
              <a:off x="10015296" y="2057859"/>
              <a:ext cx="318749" cy="141123"/>
            </a:xfrm>
            <a:custGeom>
              <a:avLst/>
              <a:gdLst/>
              <a:ahLst/>
              <a:cxnLst/>
              <a:rect l="l" t="t" r="r" b="b"/>
              <a:pathLst>
                <a:path w="152213" h="67391" extrusionOk="0">
                  <a:moveTo>
                    <a:pt x="-56" y="714"/>
                  </a:moveTo>
                  <a:cubicBezTo>
                    <a:pt x="23862" y="14919"/>
                    <a:pt x="48600" y="27679"/>
                    <a:pt x="74047" y="38930"/>
                  </a:cubicBezTo>
                  <a:cubicBezTo>
                    <a:pt x="99493" y="50172"/>
                    <a:pt x="125574" y="59912"/>
                    <a:pt x="152158" y="68105"/>
                  </a:cubicBezTo>
                  <a:cubicBezTo>
                    <a:pt x="124623" y="62932"/>
                    <a:pt x="97788" y="54580"/>
                    <a:pt x="72182" y="43218"/>
                  </a:cubicBezTo>
                  <a:cubicBezTo>
                    <a:pt x="46522" y="31930"/>
                    <a:pt x="22277" y="17659"/>
                    <a:pt x="-56"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0" name="Google Shape;490;p26"/>
            <p:cNvSpPr/>
            <p:nvPr/>
          </p:nvSpPr>
          <p:spPr>
            <a:xfrm>
              <a:off x="10118162" y="2087528"/>
              <a:ext cx="114187" cy="35233"/>
            </a:xfrm>
            <a:custGeom>
              <a:avLst/>
              <a:gdLst/>
              <a:ahLst/>
              <a:cxnLst/>
              <a:rect l="l" t="t" r="r" b="b"/>
              <a:pathLst>
                <a:path w="54528" h="16825" extrusionOk="0">
                  <a:moveTo>
                    <a:pt x="-56" y="15255"/>
                  </a:moveTo>
                  <a:cubicBezTo>
                    <a:pt x="9377" y="14910"/>
                    <a:pt x="18754" y="13568"/>
                    <a:pt x="27907" y="11247"/>
                  </a:cubicBezTo>
                  <a:cubicBezTo>
                    <a:pt x="37126" y="8739"/>
                    <a:pt x="46037" y="5207"/>
                    <a:pt x="54472" y="714"/>
                  </a:cubicBezTo>
                  <a:cubicBezTo>
                    <a:pt x="47621" y="8031"/>
                    <a:pt x="38822" y="13232"/>
                    <a:pt x="29119" y="15721"/>
                  </a:cubicBezTo>
                  <a:cubicBezTo>
                    <a:pt x="19546" y="18293"/>
                    <a:pt x="9433" y="18135"/>
                    <a:pt x="-56" y="1525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1" name="Google Shape;491;p26"/>
            <p:cNvSpPr/>
            <p:nvPr/>
          </p:nvSpPr>
          <p:spPr>
            <a:xfrm>
              <a:off x="10193703" y="2136914"/>
              <a:ext cx="77101" cy="21060"/>
            </a:xfrm>
            <a:custGeom>
              <a:avLst/>
              <a:gdLst/>
              <a:ahLst/>
              <a:cxnLst/>
              <a:rect l="l" t="t" r="r" b="b"/>
              <a:pathLst>
                <a:path w="36818" h="10057" extrusionOk="0">
                  <a:moveTo>
                    <a:pt x="-56" y="8450"/>
                  </a:moveTo>
                  <a:cubicBezTo>
                    <a:pt x="6469" y="7332"/>
                    <a:pt x="12434" y="6586"/>
                    <a:pt x="18586" y="5281"/>
                  </a:cubicBezTo>
                  <a:cubicBezTo>
                    <a:pt x="24738" y="3976"/>
                    <a:pt x="30424" y="2392"/>
                    <a:pt x="36762" y="714"/>
                  </a:cubicBezTo>
                  <a:cubicBezTo>
                    <a:pt x="32102" y="5505"/>
                    <a:pt x="26080" y="8758"/>
                    <a:pt x="19518" y="10035"/>
                  </a:cubicBezTo>
                  <a:cubicBezTo>
                    <a:pt x="12975" y="11405"/>
                    <a:pt x="6180" y="10855"/>
                    <a:pt x="-56" y="84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2" name="Google Shape;492;p26"/>
            <p:cNvSpPr/>
            <p:nvPr/>
          </p:nvSpPr>
          <p:spPr>
            <a:xfrm>
              <a:off x="10153102" y="2136914"/>
              <a:ext cx="26568" cy="67145"/>
            </a:xfrm>
            <a:custGeom>
              <a:avLst/>
              <a:gdLst/>
              <a:ahLst/>
              <a:cxnLst/>
              <a:rect l="l" t="t" r="r" b="b"/>
              <a:pathLst>
                <a:path w="12687" h="32064" extrusionOk="0">
                  <a:moveTo>
                    <a:pt x="-56" y="714"/>
                  </a:moveTo>
                  <a:cubicBezTo>
                    <a:pt x="11278" y="7024"/>
                    <a:pt x="15800" y="21034"/>
                    <a:pt x="10291" y="32778"/>
                  </a:cubicBezTo>
                  <a:cubicBezTo>
                    <a:pt x="9787" y="27148"/>
                    <a:pt x="8697" y="21584"/>
                    <a:pt x="7028" y="16187"/>
                  </a:cubicBezTo>
                  <a:cubicBezTo>
                    <a:pt x="5173" y="10809"/>
                    <a:pt x="2796" y="5626"/>
                    <a:pt x="-56"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3" name="Google Shape;493;p26"/>
            <p:cNvSpPr/>
            <p:nvPr/>
          </p:nvSpPr>
          <p:spPr>
            <a:xfrm>
              <a:off x="10222981" y="2166191"/>
              <a:ext cx="33510" cy="87445"/>
            </a:xfrm>
            <a:custGeom>
              <a:avLst/>
              <a:gdLst/>
              <a:ahLst/>
              <a:cxnLst/>
              <a:rect l="l" t="t" r="r" b="b"/>
              <a:pathLst>
                <a:path w="16002" h="41758" extrusionOk="0">
                  <a:moveTo>
                    <a:pt x="-56" y="714"/>
                  </a:moveTo>
                  <a:cubicBezTo>
                    <a:pt x="6795" y="5001"/>
                    <a:pt x="11856" y="11620"/>
                    <a:pt x="14205" y="19356"/>
                  </a:cubicBezTo>
                  <a:cubicBezTo>
                    <a:pt x="16787" y="26906"/>
                    <a:pt x="16489" y="35137"/>
                    <a:pt x="13366" y="42472"/>
                  </a:cubicBezTo>
                  <a:cubicBezTo>
                    <a:pt x="13217" y="35099"/>
                    <a:pt x="12024" y="27792"/>
                    <a:pt x="9824" y="20754"/>
                  </a:cubicBezTo>
                  <a:cubicBezTo>
                    <a:pt x="7401" y="13679"/>
                    <a:pt x="4083" y="6940"/>
                    <a:pt x="-56"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94" name="Google Shape;494;p26"/>
          <p:cNvGrpSpPr/>
          <p:nvPr/>
        </p:nvGrpSpPr>
        <p:grpSpPr>
          <a:xfrm>
            <a:off x="4479153" y="806030"/>
            <a:ext cx="848845" cy="739875"/>
            <a:chOff x="8316334" y="844291"/>
            <a:chExt cx="981550" cy="855545"/>
          </a:xfrm>
        </p:grpSpPr>
        <p:sp>
          <p:nvSpPr>
            <p:cNvPr id="495" name="Google Shape;495;p26"/>
            <p:cNvSpPr/>
            <p:nvPr/>
          </p:nvSpPr>
          <p:spPr>
            <a:xfrm>
              <a:off x="8316334" y="1331125"/>
              <a:ext cx="420405" cy="313688"/>
            </a:xfrm>
            <a:custGeom>
              <a:avLst/>
              <a:gdLst/>
              <a:ahLst/>
              <a:cxnLst/>
              <a:rect l="l" t="t" r="r" b="b"/>
              <a:pathLst>
                <a:path w="200757" h="149796" extrusionOk="0">
                  <a:moveTo>
                    <a:pt x="199695" y="7999"/>
                  </a:moveTo>
                  <a:cubicBezTo>
                    <a:pt x="203060" y="34536"/>
                    <a:pt x="197934" y="61455"/>
                    <a:pt x="185061" y="84898"/>
                  </a:cubicBezTo>
                  <a:cubicBezTo>
                    <a:pt x="169075" y="112274"/>
                    <a:pt x="143610" y="132836"/>
                    <a:pt x="113475" y="142689"/>
                  </a:cubicBezTo>
                  <a:cubicBezTo>
                    <a:pt x="76153" y="155179"/>
                    <a:pt x="35429" y="152634"/>
                    <a:pt x="-56" y="135605"/>
                  </a:cubicBezTo>
                  <a:cubicBezTo>
                    <a:pt x="3159" y="98283"/>
                    <a:pt x="19938" y="63431"/>
                    <a:pt x="47109" y="37640"/>
                  </a:cubicBezTo>
                  <a:cubicBezTo>
                    <a:pt x="109839" y="-19965"/>
                    <a:pt x="196060" y="6694"/>
                    <a:pt x="199695" y="799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26"/>
            <p:cNvSpPr/>
            <p:nvPr/>
          </p:nvSpPr>
          <p:spPr>
            <a:xfrm>
              <a:off x="8378405" y="1424459"/>
              <a:ext cx="302744" cy="171379"/>
            </a:xfrm>
            <a:custGeom>
              <a:avLst/>
              <a:gdLst/>
              <a:ahLst/>
              <a:cxnLst/>
              <a:rect l="l" t="t" r="r" b="b"/>
              <a:pathLst>
                <a:path w="144570" h="81839" extrusionOk="0">
                  <a:moveTo>
                    <a:pt x="144514" y="714"/>
                  </a:moveTo>
                  <a:cubicBezTo>
                    <a:pt x="118975" y="11452"/>
                    <a:pt x="94078" y="23653"/>
                    <a:pt x="69945" y="37253"/>
                  </a:cubicBezTo>
                  <a:cubicBezTo>
                    <a:pt x="45757" y="50992"/>
                    <a:pt x="22389" y="66120"/>
                    <a:pt x="-56" y="82553"/>
                  </a:cubicBezTo>
                  <a:cubicBezTo>
                    <a:pt x="20516" y="63510"/>
                    <a:pt x="43259" y="46956"/>
                    <a:pt x="67708" y="33244"/>
                  </a:cubicBezTo>
                  <a:cubicBezTo>
                    <a:pt x="91962" y="19458"/>
                    <a:pt x="117735" y="8543"/>
                    <a:pt x="144514"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26"/>
            <p:cNvSpPr/>
            <p:nvPr/>
          </p:nvSpPr>
          <p:spPr>
            <a:xfrm>
              <a:off x="8526029" y="1469744"/>
              <a:ext cx="46202" cy="111065"/>
            </a:xfrm>
            <a:custGeom>
              <a:avLst/>
              <a:gdLst/>
              <a:ahLst/>
              <a:cxnLst/>
              <a:rect l="l" t="t" r="r" b="b"/>
              <a:pathLst>
                <a:path w="22063" h="53037" extrusionOk="0">
                  <a:moveTo>
                    <a:pt x="22007" y="714"/>
                  </a:moveTo>
                  <a:cubicBezTo>
                    <a:pt x="16545" y="8553"/>
                    <a:pt x="11950" y="16960"/>
                    <a:pt x="8305" y="25788"/>
                  </a:cubicBezTo>
                  <a:cubicBezTo>
                    <a:pt x="4782" y="34810"/>
                    <a:pt x="2256" y="44187"/>
                    <a:pt x="755" y="53751"/>
                  </a:cubicBezTo>
                  <a:cubicBezTo>
                    <a:pt x="-997" y="43861"/>
                    <a:pt x="103" y="33682"/>
                    <a:pt x="3924" y="24389"/>
                  </a:cubicBezTo>
                  <a:cubicBezTo>
                    <a:pt x="7541" y="14919"/>
                    <a:pt x="13823" y="6698"/>
                    <a:pt x="22007"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26"/>
            <p:cNvSpPr/>
            <p:nvPr/>
          </p:nvSpPr>
          <p:spPr>
            <a:xfrm>
              <a:off x="8464322" y="1509953"/>
              <a:ext cx="33738" cy="71440"/>
            </a:xfrm>
            <a:custGeom>
              <a:avLst/>
              <a:gdLst/>
              <a:ahLst/>
              <a:cxnLst/>
              <a:rect l="l" t="t" r="r" b="b"/>
              <a:pathLst>
                <a:path w="16111" h="34115" extrusionOk="0">
                  <a:moveTo>
                    <a:pt x="16055" y="714"/>
                  </a:moveTo>
                  <a:cubicBezTo>
                    <a:pt x="13072" y="6679"/>
                    <a:pt x="10089" y="11899"/>
                    <a:pt x="7480" y="17492"/>
                  </a:cubicBezTo>
                  <a:cubicBezTo>
                    <a:pt x="4870" y="23084"/>
                    <a:pt x="2726" y="28677"/>
                    <a:pt x="302" y="34829"/>
                  </a:cubicBezTo>
                  <a:cubicBezTo>
                    <a:pt x="-676" y="28248"/>
                    <a:pt x="358" y="21518"/>
                    <a:pt x="3285" y="15534"/>
                  </a:cubicBezTo>
                  <a:cubicBezTo>
                    <a:pt x="6026" y="9466"/>
                    <a:pt x="10463" y="4321"/>
                    <a:pt x="16055" y="7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26"/>
            <p:cNvSpPr/>
            <p:nvPr/>
          </p:nvSpPr>
          <p:spPr>
            <a:xfrm>
              <a:off x="8468780" y="1463497"/>
              <a:ext cx="66756" cy="27990"/>
            </a:xfrm>
            <a:custGeom>
              <a:avLst/>
              <a:gdLst/>
              <a:ahLst/>
              <a:cxnLst/>
              <a:rect l="l" t="t" r="r" b="b"/>
              <a:pathLst>
                <a:path w="31878" h="13366" extrusionOk="0">
                  <a:moveTo>
                    <a:pt x="31822" y="11992"/>
                  </a:moveTo>
                  <a:cubicBezTo>
                    <a:pt x="19882" y="17231"/>
                    <a:pt x="5928" y="12300"/>
                    <a:pt x="-56" y="714"/>
                  </a:cubicBezTo>
                  <a:cubicBezTo>
                    <a:pt x="4744" y="3743"/>
                    <a:pt x="9871" y="6213"/>
                    <a:pt x="15231" y="8078"/>
                  </a:cubicBezTo>
                  <a:cubicBezTo>
                    <a:pt x="20609" y="9970"/>
                    <a:pt x="26164" y="11284"/>
                    <a:pt x="31822" y="119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26"/>
            <p:cNvSpPr/>
            <p:nvPr/>
          </p:nvSpPr>
          <p:spPr>
            <a:xfrm>
              <a:off x="8384652" y="1495899"/>
              <a:ext cx="86275" cy="34695"/>
            </a:xfrm>
            <a:custGeom>
              <a:avLst/>
              <a:gdLst/>
              <a:ahLst/>
              <a:cxnLst/>
              <a:rect l="l" t="t" r="r" b="b"/>
              <a:pathLst>
                <a:path w="41199" h="16568" extrusionOk="0">
                  <a:moveTo>
                    <a:pt x="41143" y="15255"/>
                  </a:moveTo>
                  <a:cubicBezTo>
                    <a:pt x="33640" y="17958"/>
                    <a:pt x="25437" y="17958"/>
                    <a:pt x="17934" y="15255"/>
                  </a:cubicBezTo>
                  <a:cubicBezTo>
                    <a:pt x="10356" y="12784"/>
                    <a:pt x="3952" y="7611"/>
                    <a:pt x="-56" y="714"/>
                  </a:cubicBezTo>
                  <a:cubicBezTo>
                    <a:pt x="5947" y="4964"/>
                    <a:pt x="12499" y="8385"/>
                    <a:pt x="19425" y="10874"/>
                  </a:cubicBezTo>
                  <a:cubicBezTo>
                    <a:pt x="26453" y="13223"/>
                    <a:pt x="33752" y="14695"/>
                    <a:pt x="41143" y="1525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1" name="Google Shape;501;p26"/>
            <p:cNvSpPr/>
            <p:nvPr/>
          </p:nvSpPr>
          <p:spPr>
            <a:xfrm>
              <a:off x="8486339" y="844291"/>
              <a:ext cx="811545" cy="855545"/>
            </a:xfrm>
            <a:custGeom>
              <a:avLst/>
              <a:gdLst/>
              <a:ahLst/>
              <a:cxnLst/>
              <a:rect l="l" t="t" r="r" b="b"/>
              <a:pathLst>
                <a:path w="387539" h="408550" extrusionOk="0">
                  <a:moveTo>
                    <a:pt x="93718" y="264247"/>
                  </a:moveTo>
                  <a:cubicBezTo>
                    <a:pt x="87100" y="269094"/>
                    <a:pt x="59417" y="288482"/>
                    <a:pt x="34343" y="279440"/>
                  </a:cubicBezTo>
                  <a:cubicBezTo>
                    <a:pt x="-145" y="266857"/>
                    <a:pt x="-8348" y="207761"/>
                    <a:pt x="8151" y="168892"/>
                  </a:cubicBezTo>
                  <a:cubicBezTo>
                    <a:pt x="10481" y="163486"/>
                    <a:pt x="27818" y="122287"/>
                    <a:pt x="67526" y="117812"/>
                  </a:cubicBezTo>
                  <a:cubicBezTo>
                    <a:pt x="85217" y="116181"/>
                    <a:pt x="102890" y="121084"/>
                    <a:pt x="117207" y="131608"/>
                  </a:cubicBezTo>
                  <a:cubicBezTo>
                    <a:pt x="107756" y="123377"/>
                    <a:pt x="99805" y="113572"/>
                    <a:pt x="93718" y="102619"/>
                  </a:cubicBezTo>
                  <a:cubicBezTo>
                    <a:pt x="90922" y="97493"/>
                    <a:pt x="72373" y="64123"/>
                    <a:pt x="81321" y="40540"/>
                  </a:cubicBezTo>
                  <a:cubicBezTo>
                    <a:pt x="97074" y="-1218"/>
                    <a:pt x="199606" y="-16784"/>
                    <a:pt x="237356" y="26652"/>
                  </a:cubicBezTo>
                  <a:cubicBezTo>
                    <a:pt x="255067" y="47065"/>
                    <a:pt x="255998" y="77918"/>
                    <a:pt x="256744" y="83325"/>
                  </a:cubicBezTo>
                  <a:cubicBezTo>
                    <a:pt x="257593" y="100391"/>
                    <a:pt x="254395" y="117412"/>
                    <a:pt x="247423" y="133006"/>
                  </a:cubicBezTo>
                  <a:cubicBezTo>
                    <a:pt x="258869" y="119733"/>
                    <a:pt x="273634" y="109722"/>
                    <a:pt x="290207" y="104017"/>
                  </a:cubicBezTo>
                  <a:cubicBezTo>
                    <a:pt x="297943" y="101407"/>
                    <a:pt x="331592" y="90036"/>
                    <a:pt x="357878" y="106814"/>
                  </a:cubicBezTo>
                  <a:cubicBezTo>
                    <a:pt x="391248" y="128066"/>
                    <a:pt x="395162" y="183340"/>
                    <a:pt x="375868" y="218667"/>
                  </a:cubicBezTo>
                  <a:cubicBezTo>
                    <a:pt x="366752" y="236778"/>
                    <a:pt x="350934" y="250620"/>
                    <a:pt x="331779" y="257256"/>
                  </a:cubicBezTo>
                  <a:cubicBezTo>
                    <a:pt x="293004" y="269560"/>
                    <a:pt x="259913" y="242995"/>
                    <a:pt x="257210" y="240758"/>
                  </a:cubicBezTo>
                  <a:cubicBezTo>
                    <a:pt x="271900" y="253043"/>
                    <a:pt x="284083" y="268041"/>
                    <a:pt x="293096" y="284940"/>
                  </a:cubicBezTo>
                  <a:cubicBezTo>
                    <a:pt x="303070" y="303582"/>
                    <a:pt x="319102" y="334062"/>
                    <a:pt x="306892" y="365008"/>
                  </a:cubicBezTo>
                  <a:cubicBezTo>
                    <a:pt x="298409" y="386633"/>
                    <a:pt x="275293" y="410775"/>
                    <a:pt x="247516" y="409190"/>
                  </a:cubicBezTo>
                  <a:cubicBezTo>
                    <a:pt x="219739" y="407606"/>
                    <a:pt x="203334" y="381227"/>
                    <a:pt x="197742" y="371906"/>
                  </a:cubicBezTo>
                  <a:cubicBezTo>
                    <a:pt x="184282" y="347969"/>
                    <a:pt x="180926" y="319652"/>
                    <a:pt x="188420" y="293236"/>
                  </a:cubicBezTo>
                  <a:cubicBezTo>
                    <a:pt x="192652" y="315215"/>
                    <a:pt x="185941" y="337874"/>
                    <a:pt x="170431" y="354009"/>
                  </a:cubicBezTo>
                  <a:cubicBezTo>
                    <a:pt x="154156" y="370396"/>
                    <a:pt x="130042" y="376240"/>
                    <a:pt x="108073" y="369109"/>
                  </a:cubicBezTo>
                  <a:cubicBezTo>
                    <a:pt x="79587" y="357020"/>
                    <a:pt x="64273" y="325878"/>
                    <a:pt x="72093" y="295939"/>
                  </a:cubicBezTo>
                  <a:cubicBezTo>
                    <a:pt x="75719" y="283327"/>
                    <a:pt x="83297" y="272217"/>
                    <a:pt x="93718" y="2642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26"/>
            <p:cNvSpPr/>
            <p:nvPr/>
          </p:nvSpPr>
          <p:spPr>
            <a:xfrm>
              <a:off x="8753957" y="1161924"/>
              <a:ext cx="220178" cy="220178"/>
            </a:xfrm>
            <a:custGeom>
              <a:avLst/>
              <a:gdLst/>
              <a:ahLst/>
              <a:cxnLst/>
              <a:rect l="l" t="t" r="r" b="b"/>
              <a:pathLst>
                <a:path w="105142" h="105142" extrusionOk="0">
                  <a:moveTo>
                    <a:pt x="105142" y="52571"/>
                  </a:moveTo>
                  <a:cubicBezTo>
                    <a:pt x="105142" y="81605"/>
                    <a:pt x="81605" y="105142"/>
                    <a:pt x="52571" y="105142"/>
                  </a:cubicBezTo>
                  <a:cubicBezTo>
                    <a:pt x="23537" y="105142"/>
                    <a:pt x="0" y="81605"/>
                    <a:pt x="0" y="52571"/>
                  </a:cubicBezTo>
                  <a:cubicBezTo>
                    <a:pt x="0" y="23537"/>
                    <a:pt x="23536" y="0"/>
                    <a:pt x="52571" y="0"/>
                  </a:cubicBezTo>
                  <a:cubicBezTo>
                    <a:pt x="81605" y="0"/>
                    <a:pt x="105142" y="23537"/>
                    <a:pt x="105142" y="5257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03" name="Google Shape;503;p26"/>
          <p:cNvSpPr txBox="1"/>
          <p:nvPr/>
        </p:nvSpPr>
        <p:spPr>
          <a:xfrm>
            <a:off x="3703763" y="4279600"/>
            <a:ext cx="4864500" cy="51752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2100"/>
              </a:spcAft>
              <a:buNone/>
            </a:pPr>
            <a:r>
              <a:rPr lang="id-ID" altLang="en-GB" sz="1900" b="1" i="1">
                <a:solidFill>
                  <a:schemeClr val="dk2"/>
                </a:solidFill>
                <a:latin typeface="Happy Monkey" panose="02000500000000020004"/>
                <a:ea typeface="Happy Monkey" panose="02000500000000020004"/>
                <a:cs typeface="Happy Monkey" panose="02000500000000020004"/>
                <a:sym typeface="Happy Monkey" panose="02000500000000020004"/>
              </a:rPr>
              <a:t>Berikut ini program ODOP 2021</a:t>
            </a:r>
            <a:endParaRPr lang="id-ID" altLang="en-GB" sz="1900" b="1" i="1">
              <a:solidFill>
                <a:schemeClr val="dk2"/>
              </a:solidFill>
              <a:latin typeface="Happy Monkey" panose="02000500000000020004"/>
              <a:ea typeface="Happy Monkey" panose="02000500000000020004"/>
              <a:cs typeface="Happy Monkey" panose="02000500000000020004"/>
              <a:sym typeface="Happy Monkey" panose="02000500000000020004"/>
            </a:endParaRPr>
          </a:p>
        </p:txBody>
      </p:sp>
      <p:pic>
        <p:nvPicPr>
          <p:cNvPr id="504" name="Google Shape;504;p26"/>
          <p:cNvPicPr preferRelativeResize="0"/>
          <p:nvPr/>
        </p:nvPicPr>
        <p:blipFill rotWithShape="1">
          <a:blip r:embed="rId2">
            <a:alphaModFix amt="79000"/>
          </a:blip>
          <a:srcRect l="12671"/>
          <a:stretch>
            <a:fillRect/>
          </a:stretch>
        </p:blipFill>
        <p:spPr>
          <a:xfrm>
            <a:off x="8838325" y="3470200"/>
            <a:ext cx="1050000" cy="1202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25" name="Shape 525"/>
        <p:cNvGrpSpPr/>
        <p:nvPr/>
      </p:nvGrpSpPr>
      <p:grpSpPr>
        <a:xfrm>
          <a:off x="0" y="0"/>
          <a:ext cx="0" cy="0"/>
          <a:chOff x="0" y="0"/>
          <a:chExt cx="0" cy="0"/>
        </a:xfrm>
      </p:grpSpPr>
      <p:sp>
        <p:nvSpPr>
          <p:cNvPr id="526" name="Google Shape;526;p29"/>
          <p:cNvSpPr/>
          <p:nvPr/>
        </p:nvSpPr>
        <p:spPr>
          <a:xfrm>
            <a:off x="3389400" y="1529175"/>
            <a:ext cx="5212113" cy="640169"/>
          </a:xfrm>
          <a:custGeom>
            <a:avLst/>
            <a:gdLst/>
            <a:ahLst/>
            <a:cxnLst/>
            <a:rect l="l" t="t" r="r" b="b"/>
            <a:pathLst>
              <a:path w="1851550" h="251540" extrusionOk="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7" name="Google Shape;527;p29"/>
          <p:cNvSpPr txBox="1"/>
          <p:nvPr>
            <p:ph type="title"/>
          </p:nvPr>
        </p:nvSpPr>
        <p:spPr>
          <a:xfrm>
            <a:off x="3941074" y="1405850"/>
            <a:ext cx="4261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id-ID" altLang="en-GB">
                <a:solidFill>
                  <a:schemeClr val="dk1"/>
                </a:solidFill>
              </a:rPr>
              <a:t>ODOP Nulis Buku</a:t>
            </a:r>
            <a:endParaRPr lang="id-ID" altLang="en-GB">
              <a:solidFill>
                <a:schemeClr val="dk1"/>
              </a:solidFill>
            </a:endParaRPr>
          </a:p>
        </p:txBody>
      </p:sp>
      <p:sp>
        <p:nvSpPr>
          <p:cNvPr id="528" name="Google Shape;528;p29"/>
          <p:cNvSpPr txBox="1"/>
          <p:nvPr>
            <p:ph type="body" idx="1"/>
          </p:nvPr>
        </p:nvSpPr>
        <p:spPr>
          <a:xfrm>
            <a:off x="2128586" y="2811025"/>
            <a:ext cx="7989000" cy="3436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id-ID" altLang="en-GB"/>
              <a:t>Mengakomodasi anggota yang ingin menerbitkan buku solo</a:t>
            </a:r>
            <a:endParaRPr lang="id-ID" altLang="en-GB"/>
          </a:p>
          <a:p>
            <a:pPr marL="0" lvl="0" indent="0" algn="ctr" rtl="0">
              <a:spcBef>
                <a:spcPts val="0"/>
              </a:spcBef>
              <a:spcAft>
                <a:spcPts val="0"/>
              </a:spcAft>
              <a:buNone/>
            </a:pPr>
            <a:endParaRPr lang="id-ID" altLang="en-GB"/>
          </a:p>
          <a:p>
            <a:pPr marL="0" lvl="0" indent="0" algn="ctr" rtl="0">
              <a:spcBef>
                <a:spcPts val="0"/>
              </a:spcBef>
              <a:spcAft>
                <a:spcPts val="0"/>
              </a:spcAft>
              <a:buNone/>
            </a:pPr>
            <a:r>
              <a:rPr lang="id-ID" altLang="en-GB"/>
              <a:t>Anggota: 32 orang</a:t>
            </a:r>
            <a:endParaRPr lang="id-ID" altLang="en-GB"/>
          </a:p>
        </p:txBody>
      </p:sp>
      <p:sp>
        <p:nvSpPr>
          <p:cNvPr id="529" name="Google Shape;529;p29"/>
          <p:cNvSpPr/>
          <p:nvPr/>
        </p:nvSpPr>
        <p:spPr>
          <a:xfrm>
            <a:off x="4269101" y="4923903"/>
            <a:ext cx="4037142" cy="231756"/>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0" name="Google Shape;530;p29"/>
          <p:cNvSpPr/>
          <p:nvPr/>
        </p:nvSpPr>
        <p:spPr>
          <a:xfrm>
            <a:off x="4955086" y="5051369"/>
            <a:ext cx="2724772" cy="208413"/>
          </a:xfrm>
          <a:custGeom>
            <a:avLst/>
            <a:gdLst/>
            <a:ahLst/>
            <a:cxnLst/>
            <a:rect l="l" t="t" r="r" b="b"/>
            <a:pathLst>
              <a:path w="1124777" h="86032" extrusionOk="0">
                <a:moveTo>
                  <a:pt x="-56" y="86746"/>
                </a:moveTo>
                <a:cubicBezTo>
                  <a:pt x="369218" y="7088"/>
                  <a:pt x="748261" y="-17445"/>
                  <a:pt x="1124721" y="13948"/>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43" name="Shape 543"/>
        <p:cNvGrpSpPr/>
        <p:nvPr/>
      </p:nvGrpSpPr>
      <p:grpSpPr>
        <a:xfrm>
          <a:off x="0" y="0"/>
          <a:ext cx="0" cy="0"/>
          <a:chOff x="0" y="0"/>
          <a:chExt cx="0" cy="0"/>
        </a:xfrm>
      </p:grpSpPr>
      <p:sp>
        <p:nvSpPr>
          <p:cNvPr id="544" name="Google Shape;544;p31"/>
          <p:cNvSpPr/>
          <p:nvPr/>
        </p:nvSpPr>
        <p:spPr>
          <a:xfrm>
            <a:off x="3666750" y="4890700"/>
            <a:ext cx="5022329" cy="503080"/>
          </a:xfrm>
          <a:custGeom>
            <a:avLst/>
            <a:gdLst/>
            <a:ahLst/>
            <a:cxnLst/>
            <a:rect l="l" t="t" r="r" b="b"/>
            <a:pathLst>
              <a:path w="1851550" h="251540" extrusionOk="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5" name="Google Shape;545;p31"/>
          <p:cNvSpPr txBox="1"/>
          <p:nvPr>
            <p:ph type="title"/>
          </p:nvPr>
        </p:nvSpPr>
        <p:spPr>
          <a:xfrm>
            <a:off x="1272900" y="1893825"/>
            <a:ext cx="96462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id-ID" altLang="en-GB">
                <a:solidFill>
                  <a:schemeClr val="dk1"/>
                </a:solidFill>
              </a:rPr>
              <a:t>49 peserta yang aktif menulis di Kwikku, Stary, Novelme, dan Storial</a:t>
            </a:r>
            <a:endParaRPr lang="id-ID" altLang="en-GB">
              <a:solidFill>
                <a:schemeClr val="dk1"/>
              </a:solidFill>
            </a:endParaRPr>
          </a:p>
        </p:txBody>
      </p:sp>
      <p:sp>
        <p:nvSpPr>
          <p:cNvPr id="546" name="Google Shape;546;p31"/>
          <p:cNvSpPr txBox="1"/>
          <p:nvPr>
            <p:ph type="subTitle" idx="1"/>
          </p:nvPr>
        </p:nvSpPr>
        <p:spPr>
          <a:xfrm>
            <a:off x="4078225" y="4675875"/>
            <a:ext cx="4275900" cy="7179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id-ID" altLang="en-GB" i="1"/>
              <a:t>ODOP Nulis Platform</a:t>
            </a:r>
            <a:endParaRPr lang="id-ID" altLang="en-GB"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6" name="Shape 516"/>
        <p:cNvGrpSpPr/>
        <p:nvPr/>
      </p:nvGrpSpPr>
      <p:grpSpPr>
        <a:xfrm>
          <a:off x="0" y="0"/>
          <a:ext cx="0" cy="0"/>
          <a:chOff x="0" y="0"/>
          <a:chExt cx="0" cy="0"/>
        </a:xfrm>
      </p:grpSpPr>
      <p:sp>
        <p:nvSpPr>
          <p:cNvPr id="517" name="Google Shape;517;p28"/>
          <p:cNvSpPr/>
          <p:nvPr/>
        </p:nvSpPr>
        <p:spPr>
          <a:xfrm>
            <a:off x="2987413" y="3300663"/>
            <a:ext cx="6217167" cy="763578"/>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28"/>
          <p:cNvSpPr txBox="1"/>
          <p:nvPr>
            <p:ph type="title"/>
          </p:nvPr>
        </p:nvSpPr>
        <p:spPr>
          <a:xfrm>
            <a:off x="2401350" y="3393025"/>
            <a:ext cx="7389300" cy="671100"/>
          </a:xfrm>
          <a:prstGeom prst="rect">
            <a:avLst/>
          </a:prstGeom>
          <a:effectLst>
            <a:outerShdw dist="28575" dir="21540000" algn="bl" rotWithShape="0">
              <a:schemeClr val="lt1"/>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id-ID" altLang="en-GB">
                <a:solidFill>
                  <a:schemeClr val="dk1"/>
                </a:solidFill>
              </a:rPr>
              <a:t>Ramadan Writing Challenge</a:t>
            </a:r>
            <a:endParaRPr lang="id-ID" altLang="en-GB">
              <a:solidFill>
                <a:schemeClr val="dk1"/>
              </a:solidFill>
            </a:endParaRPr>
          </a:p>
        </p:txBody>
      </p:sp>
      <p:sp>
        <p:nvSpPr>
          <p:cNvPr id="519" name="Google Shape;519;p28"/>
          <p:cNvSpPr txBox="1"/>
          <p:nvPr>
            <p:ph type="body" idx="1"/>
          </p:nvPr>
        </p:nvSpPr>
        <p:spPr>
          <a:xfrm>
            <a:off x="2401350" y="4225150"/>
            <a:ext cx="7389300" cy="2075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id-ID" altLang="en-GB"/>
              <a:t>Selama Ramadan, menulis di Instagram sesuai tema</a:t>
            </a:r>
            <a:endParaRPr lang="en-GB"/>
          </a:p>
          <a:p>
            <a:pPr marL="0" lvl="0" indent="0" algn="ctr" rtl="0">
              <a:spcBef>
                <a:spcPts val="2100"/>
              </a:spcBef>
              <a:spcAft>
                <a:spcPts val="2100"/>
              </a:spcAft>
              <a:buNone/>
            </a:pPr>
            <a:r>
              <a:rPr lang="id-ID" altLang="en-GB"/>
              <a:t>Hasilnya berupa buku antologi yang diisi oleh 42 orang</a:t>
            </a:r>
            <a:endParaRPr lang="id-ID" altLang="en-GB"/>
          </a:p>
        </p:txBody>
      </p:sp>
      <p:sp>
        <p:nvSpPr>
          <p:cNvPr id="520" name="Google Shape;520;p28"/>
          <p:cNvSpPr/>
          <p:nvPr/>
        </p:nvSpPr>
        <p:spPr>
          <a:xfrm>
            <a:off x="5414641" y="1347200"/>
            <a:ext cx="1362715" cy="1255966"/>
          </a:xfrm>
          <a:prstGeom prst="rect">
            <a:avLst/>
          </a:prstGeom>
        </p:spPr>
        <p:txBody>
          <a:bodyPr>
            <a:prstTxWarp prst="textPlain">
              <a:avLst/>
            </a:prstTxWarp>
          </a:bodyPr>
          <a:lstStyle/>
          <a:p>
            <a:pPr lvl="0" algn="ctr"/>
            <a:r>
              <a:rPr lang="id-ID" b="0" i="0">
                <a:ln>
                  <a:noFill/>
                </a:ln>
                <a:solidFill>
                  <a:schemeClr val="accent4"/>
                </a:solidFill>
                <a:latin typeface="Chewy" panose="02000000000000000000"/>
              </a:rPr>
              <a:t>30</a:t>
            </a:r>
            <a:endParaRPr lang="id-ID" b="0" i="0">
              <a:ln>
                <a:noFill/>
              </a:ln>
              <a:solidFill>
                <a:schemeClr val="accent4"/>
              </a:solidFill>
              <a:latin typeface="Chewy" panose="02000000000000000000"/>
            </a:endParaRPr>
          </a:p>
        </p:txBody>
      </p:sp>
      <p:pic>
        <p:nvPicPr>
          <p:cNvPr id="521" name="Google Shape;521;p28"/>
          <p:cNvPicPr preferRelativeResize="0"/>
          <p:nvPr/>
        </p:nvPicPr>
        <p:blipFill>
          <a:blip r:embed="rId1"/>
          <a:stretch>
            <a:fillRect/>
          </a:stretch>
        </p:blipFill>
        <p:spPr>
          <a:xfrm flipH="1">
            <a:off x="79250" y="4399375"/>
            <a:ext cx="2380500" cy="238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0" name="Shape 550"/>
        <p:cNvGrpSpPr/>
        <p:nvPr/>
      </p:nvGrpSpPr>
      <p:grpSpPr>
        <a:xfrm>
          <a:off x="0" y="0"/>
          <a:ext cx="0" cy="0"/>
          <a:chOff x="0" y="0"/>
          <a:chExt cx="0" cy="0"/>
        </a:xfrm>
      </p:grpSpPr>
      <p:sp>
        <p:nvSpPr>
          <p:cNvPr id="551" name="Google Shape;551;p32"/>
          <p:cNvSpPr/>
          <p:nvPr/>
        </p:nvSpPr>
        <p:spPr>
          <a:xfrm>
            <a:off x="2340875" y="4939775"/>
            <a:ext cx="4790886" cy="503080"/>
          </a:xfrm>
          <a:custGeom>
            <a:avLst/>
            <a:gdLst/>
            <a:ahLst/>
            <a:cxnLst/>
            <a:rect l="l" t="t" r="r" b="b"/>
            <a:pathLst>
              <a:path w="1851550" h="251540" extrusionOk="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2" name="Google Shape;552;p32"/>
          <p:cNvSpPr/>
          <p:nvPr/>
        </p:nvSpPr>
        <p:spPr>
          <a:xfrm>
            <a:off x="2340875" y="3340400"/>
            <a:ext cx="6665580" cy="503080"/>
          </a:xfrm>
          <a:custGeom>
            <a:avLst/>
            <a:gdLst/>
            <a:ahLst/>
            <a:cxnLst/>
            <a:rect l="l" t="t" r="r" b="b"/>
            <a:pathLst>
              <a:path w="1851550" h="251540" extrusionOk="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3" name="Google Shape;553;p32"/>
          <p:cNvSpPr/>
          <p:nvPr/>
        </p:nvSpPr>
        <p:spPr>
          <a:xfrm>
            <a:off x="2340875" y="1741050"/>
            <a:ext cx="3754018" cy="503080"/>
          </a:xfrm>
          <a:custGeom>
            <a:avLst/>
            <a:gdLst/>
            <a:ahLst/>
            <a:cxnLst/>
            <a:rect l="l" t="t" r="r" b="b"/>
            <a:pathLst>
              <a:path w="1851550" h="251540" extrusionOk="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4" name="Google Shape;554;p32"/>
          <p:cNvSpPr txBox="1"/>
          <p:nvPr>
            <p:ph type="title"/>
          </p:nvPr>
        </p:nvSpPr>
        <p:spPr>
          <a:xfrm>
            <a:off x="1079000" y="517175"/>
            <a:ext cx="10849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d-ID" altLang="en-GB">
                <a:solidFill>
                  <a:schemeClr val="dk1"/>
                </a:solidFill>
              </a:rPr>
              <a:t>ODOP Blogger Squad</a:t>
            </a:r>
            <a:endParaRPr lang="id-ID" altLang="en-GB">
              <a:solidFill>
                <a:schemeClr val="dk1"/>
              </a:solidFill>
            </a:endParaRPr>
          </a:p>
        </p:txBody>
      </p:sp>
      <p:sp>
        <p:nvSpPr>
          <p:cNvPr id="555" name="Google Shape;555;p32"/>
          <p:cNvSpPr txBox="1"/>
          <p:nvPr>
            <p:ph type="subTitle" idx="1"/>
          </p:nvPr>
        </p:nvSpPr>
        <p:spPr>
          <a:xfrm>
            <a:off x="2624325" y="1729975"/>
            <a:ext cx="78324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i="1"/>
              <a:t>Latar Belakang</a:t>
            </a:r>
            <a:endParaRPr lang="id-ID" altLang="en-GB" i="1"/>
          </a:p>
        </p:txBody>
      </p:sp>
      <p:sp>
        <p:nvSpPr>
          <p:cNvPr id="556" name="Google Shape;556;p32"/>
          <p:cNvSpPr txBox="1"/>
          <p:nvPr>
            <p:ph type="body" idx="5"/>
          </p:nvPr>
        </p:nvSpPr>
        <p:spPr>
          <a:xfrm>
            <a:off x="2393775" y="3761388"/>
            <a:ext cx="80628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d-ID" altLang="en-GB"/>
              <a:t>Planning: 40 minggu untuk materi dan tugas</a:t>
            </a:r>
            <a:endParaRPr lang="id-ID" altLang="en-GB"/>
          </a:p>
          <a:p>
            <a:pPr marL="0" lvl="0" indent="0" algn="l" rtl="0">
              <a:spcBef>
                <a:spcPts val="0"/>
              </a:spcBef>
              <a:spcAft>
                <a:spcPts val="0"/>
              </a:spcAft>
              <a:buNone/>
            </a:pPr>
            <a:r>
              <a:rPr lang="id-ID" altLang="en-GB"/>
              <a:t>Membuat blog, pengetahuan Google Analytics, Google Search Console, SEO onpage, research keyword, cara meningkatkan pageview, SEO offpage, menulis konten dengan konsep AIDA, tips memenangkan arisan blog, arisan backlink, dan lain-lainnya</a:t>
            </a:r>
            <a:endParaRPr lang="en-GB"/>
          </a:p>
          <a:p>
            <a:pPr marL="0" lvl="0" indent="0" algn="l" rtl="0">
              <a:spcBef>
                <a:spcPts val="2100"/>
              </a:spcBef>
              <a:spcAft>
                <a:spcPts val="0"/>
              </a:spcAft>
              <a:buNone/>
            </a:pPr>
          </a:p>
          <a:p>
            <a:pPr marL="0" lvl="0" indent="0" algn="l" rtl="0">
              <a:spcBef>
                <a:spcPts val="2100"/>
              </a:spcBef>
              <a:spcAft>
                <a:spcPts val="2100"/>
              </a:spcAft>
              <a:buNone/>
            </a:pPr>
          </a:p>
        </p:txBody>
      </p:sp>
      <p:sp>
        <p:nvSpPr>
          <p:cNvPr id="557" name="Google Shape;557;p32"/>
          <p:cNvSpPr txBox="1"/>
          <p:nvPr>
            <p:ph type="subTitle" idx="2"/>
          </p:nvPr>
        </p:nvSpPr>
        <p:spPr>
          <a:xfrm>
            <a:off x="2624175" y="3334875"/>
            <a:ext cx="78324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i="1"/>
              <a:t>Rundown/pelaksanaan</a:t>
            </a:r>
            <a:endParaRPr lang="id-ID" altLang="en-GB" i="1"/>
          </a:p>
        </p:txBody>
      </p:sp>
      <p:sp>
        <p:nvSpPr>
          <p:cNvPr id="558" name="Google Shape;558;p32"/>
          <p:cNvSpPr txBox="1"/>
          <p:nvPr>
            <p:ph type="body" idx="6"/>
          </p:nvPr>
        </p:nvSpPr>
        <p:spPr>
          <a:xfrm>
            <a:off x="2393775" y="5353050"/>
            <a:ext cx="8063700" cy="9234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id-ID" altLang="en-GB"/>
              <a:t>Seleksi alam (dari 79 peserta, tersisa 60 peserta), sekali-kali perlu diadakan Zoom, dibutuhkan komitmen belajar dari peserta</a:t>
            </a:r>
            <a:endParaRPr lang="id-ID" altLang="en-GB"/>
          </a:p>
        </p:txBody>
      </p:sp>
      <p:sp>
        <p:nvSpPr>
          <p:cNvPr id="559" name="Google Shape;559;p32"/>
          <p:cNvSpPr txBox="1"/>
          <p:nvPr>
            <p:ph type="subTitle" idx="3"/>
          </p:nvPr>
        </p:nvSpPr>
        <p:spPr>
          <a:xfrm>
            <a:off x="2624175" y="4939750"/>
            <a:ext cx="78324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i="1"/>
              <a:t>Evaluasi</a:t>
            </a:r>
            <a:endParaRPr lang="id-ID" altLang="en-GB" i="1"/>
          </a:p>
        </p:txBody>
      </p:sp>
      <p:sp>
        <p:nvSpPr>
          <p:cNvPr id="560" name="Google Shape;560;p32"/>
          <p:cNvSpPr txBox="1"/>
          <p:nvPr>
            <p:ph type="body" idx="4"/>
          </p:nvPr>
        </p:nvSpPr>
        <p:spPr>
          <a:xfrm>
            <a:off x="2393775" y="2167925"/>
            <a:ext cx="80628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Meneruskan apa yang sudah dirintis oleh founder ODOP, Bang Syaiha, yang saat itu mengawali menulis dari blog, OBS hadir untuk menemani teman-teman yang ingin serius belajar di dunia “perbloggingan” dan memaksimalkan “blognya” sebagai aset masa depan</a:t>
            </a:r>
            <a:endParaRPr lang="id-ID" altLang="en-GB"/>
          </a:p>
        </p:txBody>
      </p:sp>
      <p:pic>
        <p:nvPicPr>
          <p:cNvPr id="561" name="Google Shape;561;p32"/>
          <p:cNvPicPr preferRelativeResize="0"/>
          <p:nvPr/>
        </p:nvPicPr>
        <p:blipFill rotWithShape="1">
          <a:blip r:embed="rId1">
            <a:alphaModFix amt="79000"/>
          </a:blip>
          <a:srcRect l="12671"/>
          <a:stretch>
            <a:fillRect/>
          </a:stretch>
        </p:blipFill>
        <p:spPr>
          <a:xfrm rot="-3482693" flipH="1">
            <a:off x="1253050" y="4875325"/>
            <a:ext cx="1050000" cy="1202349"/>
          </a:xfrm>
          <a:prstGeom prst="rect">
            <a:avLst/>
          </a:prstGeom>
          <a:noFill/>
          <a:ln>
            <a:noFill/>
          </a:ln>
        </p:spPr>
      </p:pic>
      <p:pic>
        <p:nvPicPr>
          <p:cNvPr id="562" name="Google Shape;562;p32"/>
          <p:cNvPicPr preferRelativeResize="0"/>
          <p:nvPr/>
        </p:nvPicPr>
        <p:blipFill rotWithShape="1">
          <a:blip r:embed="rId1">
            <a:alphaModFix amt="79000"/>
          </a:blip>
          <a:srcRect l="12671"/>
          <a:stretch>
            <a:fillRect/>
          </a:stretch>
        </p:blipFill>
        <p:spPr>
          <a:xfrm rot="-3482693" flipH="1">
            <a:off x="1253050" y="1681025"/>
            <a:ext cx="1050000" cy="1202349"/>
          </a:xfrm>
          <a:prstGeom prst="rect">
            <a:avLst/>
          </a:prstGeom>
          <a:noFill/>
          <a:ln>
            <a:noFill/>
          </a:ln>
        </p:spPr>
      </p:pic>
      <p:pic>
        <p:nvPicPr>
          <p:cNvPr id="563" name="Google Shape;563;p32"/>
          <p:cNvPicPr preferRelativeResize="0"/>
          <p:nvPr/>
        </p:nvPicPr>
        <p:blipFill rotWithShape="1">
          <a:blip r:embed="rId1">
            <a:alphaModFix amt="79000"/>
          </a:blip>
          <a:srcRect l="12671"/>
          <a:stretch>
            <a:fillRect/>
          </a:stretch>
        </p:blipFill>
        <p:spPr>
          <a:xfrm rot="-3482693" flipH="1">
            <a:off x="1253050" y="3278175"/>
            <a:ext cx="1050000" cy="1202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8" name="Shape 508"/>
        <p:cNvGrpSpPr/>
        <p:nvPr/>
      </p:nvGrpSpPr>
      <p:grpSpPr>
        <a:xfrm>
          <a:off x="0" y="0"/>
          <a:ext cx="0" cy="0"/>
          <a:chOff x="0" y="0"/>
          <a:chExt cx="0" cy="0"/>
        </a:xfrm>
      </p:grpSpPr>
      <p:sp>
        <p:nvSpPr>
          <p:cNvPr id="509" name="Google Shape;509;p27"/>
          <p:cNvSpPr/>
          <p:nvPr/>
        </p:nvSpPr>
        <p:spPr>
          <a:xfrm>
            <a:off x="939175" y="1163625"/>
            <a:ext cx="7902236" cy="8891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0" name="Google Shape;510;p27"/>
          <p:cNvSpPr txBox="1"/>
          <p:nvPr>
            <p:ph type="body" idx="1"/>
          </p:nvPr>
        </p:nvSpPr>
        <p:spPr>
          <a:xfrm>
            <a:off x="1177600" y="2619200"/>
            <a:ext cx="7769400" cy="2464800"/>
          </a:xfrm>
          <a:prstGeom prst="rect">
            <a:avLst/>
          </a:prstGeom>
        </p:spPr>
        <p:txBody>
          <a:bodyPr spcFirstLastPara="1" wrap="square" lIns="121900" tIns="121900" rIns="121900" bIns="121900" anchor="t" anchorCtr="0">
            <a:noAutofit/>
          </a:bodyPr>
          <a:lstStyle/>
          <a:p>
            <a:pPr marL="457200" lvl="0" indent="-349250" algn="l" rtl="0">
              <a:lnSpc>
                <a:spcPct val="200000"/>
              </a:lnSpc>
              <a:spcBef>
                <a:spcPts val="0"/>
              </a:spcBef>
              <a:spcAft>
                <a:spcPts val="0"/>
              </a:spcAft>
              <a:buClr>
                <a:schemeClr val="accent4"/>
              </a:buClr>
              <a:buSzPts val="1900"/>
              <a:buChar char="⬤"/>
            </a:pPr>
            <a:r>
              <a:rPr lang="id-ID" altLang="en-GB"/>
              <a:t>Membiasakan anggota ODOP berjuang menulis di media massa baik cetak maupun daring.</a:t>
            </a:r>
            <a:endParaRPr lang="id-ID" altLang="en-GB"/>
          </a:p>
          <a:p>
            <a:pPr marL="457200" lvl="0" indent="-349250" algn="l" rtl="0">
              <a:lnSpc>
                <a:spcPct val="200000"/>
              </a:lnSpc>
              <a:spcBef>
                <a:spcPts val="0"/>
              </a:spcBef>
              <a:spcAft>
                <a:spcPts val="0"/>
              </a:spcAft>
              <a:buClr>
                <a:schemeClr val="accent4"/>
              </a:buClr>
              <a:buSzPts val="1900"/>
              <a:buChar char="⬤"/>
            </a:pPr>
            <a:r>
              <a:rPr lang="id-ID" altLang="en-GB" sz="1600"/>
              <a:t>ANGGOTA: 45 orang</a:t>
            </a:r>
            <a:endParaRPr lang="id-ID" altLang="en-GB" sz="1600"/>
          </a:p>
          <a:p>
            <a:pPr marL="457200" lvl="0" indent="-349250" algn="l" rtl="0">
              <a:lnSpc>
                <a:spcPct val="200000"/>
              </a:lnSpc>
              <a:spcBef>
                <a:spcPts val="0"/>
              </a:spcBef>
              <a:spcAft>
                <a:spcPts val="0"/>
              </a:spcAft>
              <a:buClr>
                <a:schemeClr val="accent4"/>
              </a:buClr>
              <a:buSzPts val="1900"/>
              <a:buChar char="⬤"/>
            </a:pPr>
            <a:r>
              <a:rPr lang="id-ID" altLang="en-GB" sz="1600"/>
              <a:t>KARYA: website Harakatuna, koran Merapi, website Cerano, website Madrasah Digital, koran Solopos, website LP Ma’arif NU, koran Kedaulatan Rakyat, website Jawa Sastra, majalah Hadila, koran Merapi, website Bernas, majalah Utusan, website Ngodop</a:t>
            </a:r>
            <a:endParaRPr lang="id-ID" altLang="en-GB" sz="1600"/>
          </a:p>
        </p:txBody>
      </p:sp>
      <p:sp>
        <p:nvSpPr>
          <p:cNvPr id="511" name="Google Shape;511;p27"/>
          <p:cNvSpPr txBox="1"/>
          <p:nvPr>
            <p:ph type="title"/>
          </p:nvPr>
        </p:nvSpPr>
        <p:spPr>
          <a:xfrm>
            <a:off x="1177600" y="1202975"/>
            <a:ext cx="73446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d-ID" altLang="en-GB" sz="4000"/>
              <a:t>ODOP Tembus Media</a:t>
            </a:r>
            <a:endParaRPr lang="id-ID" altLang="en-GB" sz="4000"/>
          </a:p>
        </p:txBody>
      </p:sp>
      <p:pic>
        <p:nvPicPr>
          <p:cNvPr id="512" name="Google Shape;512;p27"/>
          <p:cNvPicPr preferRelativeResize="0"/>
          <p:nvPr/>
        </p:nvPicPr>
        <p:blipFill rotWithShape="1">
          <a:blip r:embed="rId1">
            <a:alphaModFix amt="79000"/>
          </a:blip>
          <a:srcRect l="12671"/>
          <a:stretch>
            <a:fillRect/>
          </a:stretch>
        </p:blipFill>
        <p:spPr>
          <a:xfrm rot="5159023">
            <a:off x="8554850" y="1687125"/>
            <a:ext cx="1050000" cy="1202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90" name="Shape 690"/>
        <p:cNvGrpSpPr/>
        <p:nvPr/>
      </p:nvGrpSpPr>
      <p:grpSpPr>
        <a:xfrm>
          <a:off x="0" y="0"/>
          <a:ext cx="0" cy="0"/>
          <a:chOff x="0" y="0"/>
          <a:chExt cx="0" cy="0"/>
        </a:xfrm>
      </p:grpSpPr>
      <p:sp>
        <p:nvSpPr>
          <p:cNvPr id="691" name="Google Shape;691;p37"/>
          <p:cNvSpPr/>
          <p:nvPr/>
        </p:nvSpPr>
        <p:spPr>
          <a:xfrm>
            <a:off x="644200" y="2228725"/>
            <a:ext cx="2453536" cy="3610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37"/>
          <p:cNvSpPr/>
          <p:nvPr/>
        </p:nvSpPr>
        <p:spPr>
          <a:xfrm>
            <a:off x="644200" y="4124688"/>
            <a:ext cx="2453536" cy="3610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37"/>
          <p:cNvSpPr/>
          <p:nvPr/>
        </p:nvSpPr>
        <p:spPr>
          <a:xfrm>
            <a:off x="4474888" y="2228725"/>
            <a:ext cx="2453536" cy="3610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37"/>
          <p:cNvSpPr/>
          <p:nvPr/>
        </p:nvSpPr>
        <p:spPr>
          <a:xfrm>
            <a:off x="4474888" y="4124688"/>
            <a:ext cx="2453536" cy="3610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37"/>
          <p:cNvSpPr/>
          <p:nvPr/>
        </p:nvSpPr>
        <p:spPr>
          <a:xfrm>
            <a:off x="8346938" y="2228725"/>
            <a:ext cx="2453536" cy="3610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37"/>
          <p:cNvSpPr/>
          <p:nvPr/>
        </p:nvSpPr>
        <p:spPr>
          <a:xfrm>
            <a:off x="8346938" y="4124688"/>
            <a:ext cx="2453536" cy="3610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37"/>
          <p:cNvSpPr txBox="1"/>
          <p:nvPr>
            <p:ph type="title"/>
          </p:nvPr>
        </p:nvSpPr>
        <p:spPr>
          <a:xfrm>
            <a:off x="720400" y="898175"/>
            <a:ext cx="1091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d-ID" altLang="en-GB"/>
              <a:t>Keuangan ODOP</a:t>
            </a:r>
            <a:endParaRPr lang="id-ID" altLang="en-GB"/>
          </a:p>
        </p:txBody>
      </p:sp>
      <p:sp>
        <p:nvSpPr>
          <p:cNvPr id="698" name="Google Shape;698;p37"/>
          <p:cNvSpPr txBox="1"/>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Januari</a:t>
            </a:r>
            <a:endParaRPr lang="id-ID" altLang="en-GB"/>
          </a:p>
        </p:txBody>
      </p:sp>
      <p:sp>
        <p:nvSpPr>
          <p:cNvPr id="699" name="Google Shape;699;p37"/>
          <p:cNvSpPr txBox="1"/>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a:t>pemasukan: 220.000 (donasi)</a:t>
            </a:r>
            <a:br>
              <a:rPr lang="en-GB"/>
            </a:br>
            <a:r>
              <a:rPr lang="en-GB"/>
              <a:t>pengeluaran: 274.000 (dana sosial, biaya lomba, dan honor)</a:t>
            </a:r>
            <a:endParaRPr lang="en-GB"/>
          </a:p>
        </p:txBody>
      </p:sp>
      <p:sp>
        <p:nvSpPr>
          <p:cNvPr id="700" name="Google Shape;700;p37"/>
          <p:cNvSpPr txBox="1"/>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April</a:t>
            </a:r>
            <a:endParaRPr lang="id-ID" altLang="en-GB"/>
          </a:p>
        </p:txBody>
      </p:sp>
      <p:sp>
        <p:nvSpPr>
          <p:cNvPr id="701" name="Google Shape;701;p37"/>
          <p:cNvSpPr txBox="1"/>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pemasukan: 50.000 (donasi)</a:t>
            </a:r>
            <a:endParaRPr lang="en-GB"/>
          </a:p>
          <a:p>
            <a:pPr marL="0" lvl="0" indent="0" algn="l" rtl="0">
              <a:spcBef>
                <a:spcPts val="0"/>
              </a:spcBef>
              <a:spcAft>
                <a:spcPts val="0"/>
              </a:spcAft>
              <a:buNone/>
            </a:pPr>
            <a:r>
              <a:rPr lang="en-GB"/>
              <a:t>pengeluaran: 100.000 (honor)</a:t>
            </a:r>
            <a:endParaRPr lang="en-GB"/>
          </a:p>
          <a:p>
            <a:pPr marL="0" lvl="0" indent="0" algn="l" rtl="0">
              <a:spcBef>
                <a:spcPts val="2100"/>
              </a:spcBef>
              <a:spcAft>
                <a:spcPts val="2100"/>
              </a:spcAft>
              <a:buNone/>
            </a:pPr>
          </a:p>
        </p:txBody>
      </p:sp>
      <p:sp>
        <p:nvSpPr>
          <p:cNvPr id="702" name="Google Shape;702;p37"/>
          <p:cNvSpPr txBox="1"/>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Maret</a:t>
            </a:r>
            <a:endParaRPr lang="id-ID" altLang="en-GB"/>
          </a:p>
        </p:txBody>
      </p:sp>
      <p:sp>
        <p:nvSpPr>
          <p:cNvPr id="703" name="Google Shape;703;p37"/>
          <p:cNvSpPr txBox="1"/>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pemasukan: -</a:t>
            </a:r>
            <a:br>
              <a:rPr lang="en-GB"/>
            </a:br>
            <a:r>
              <a:rPr lang="en-GB"/>
              <a:t>pengeluaran: 75.000 (honor)</a:t>
            </a:r>
            <a:endParaRPr lang="en-GB"/>
          </a:p>
        </p:txBody>
      </p:sp>
      <p:sp>
        <p:nvSpPr>
          <p:cNvPr id="704" name="Google Shape;704;p37"/>
          <p:cNvSpPr txBox="1"/>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Februari</a:t>
            </a:r>
            <a:endParaRPr lang="id-ID" altLang="en-GB"/>
          </a:p>
        </p:txBody>
      </p:sp>
      <p:sp>
        <p:nvSpPr>
          <p:cNvPr id="705" name="Google Shape;705;p37"/>
          <p:cNvSpPr txBox="1"/>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Mei</a:t>
            </a:r>
            <a:endParaRPr lang="id-ID" altLang="en-GB"/>
          </a:p>
        </p:txBody>
      </p:sp>
      <p:sp>
        <p:nvSpPr>
          <p:cNvPr id="706" name="Google Shape;706;p37"/>
          <p:cNvSpPr txBox="1"/>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Juni</a:t>
            </a:r>
            <a:endParaRPr lang="id-ID" altLang="en-GB"/>
          </a:p>
        </p:txBody>
      </p:sp>
      <p:sp>
        <p:nvSpPr>
          <p:cNvPr id="707" name="Google Shape;707;p37"/>
          <p:cNvSpPr txBox="1"/>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a:t>pemasukan: 80.000 (donasi)</a:t>
            </a:r>
            <a:br>
              <a:rPr lang="en-GB"/>
            </a:br>
            <a:r>
              <a:rPr lang="en-GB"/>
              <a:t>pengeluaran: 125.000 (honor)</a:t>
            </a:r>
            <a:endParaRPr lang="en-GB"/>
          </a:p>
        </p:txBody>
      </p:sp>
      <p:sp>
        <p:nvSpPr>
          <p:cNvPr id="708" name="Google Shape;708;p37"/>
          <p:cNvSpPr txBox="1"/>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GB"/>
              <a:t>pemasukan: 425.000 (donasi)</a:t>
            </a:r>
            <a:endParaRPr lang="en-GB"/>
          </a:p>
          <a:p>
            <a:pPr marL="0" lvl="0" indent="0" algn="l" rtl="0">
              <a:spcBef>
                <a:spcPts val="0"/>
              </a:spcBef>
              <a:spcAft>
                <a:spcPts val="0"/>
              </a:spcAft>
              <a:buClr>
                <a:schemeClr val="dk1"/>
              </a:buClr>
              <a:buSzPts val="1100"/>
              <a:buFont typeface="Arial" panose="020B0604020202020204"/>
              <a:buNone/>
            </a:pPr>
            <a:r>
              <a:rPr lang="en-GB"/>
              <a:t>pengeluaran: 75.000 (honor)</a:t>
            </a:r>
            <a:endParaRPr lang="en-GB"/>
          </a:p>
        </p:txBody>
      </p:sp>
      <p:sp>
        <p:nvSpPr>
          <p:cNvPr id="709" name="Google Shape;709;p37"/>
          <p:cNvSpPr txBox="1"/>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a:t>pemasukan: 80.000 (donasi)</a:t>
            </a:r>
            <a:br>
              <a:rPr lang="en-GB"/>
            </a:br>
            <a:r>
              <a:rPr lang="en-GB"/>
              <a:t>pengeluaran: 125.000 (honor)</a:t>
            </a:r>
            <a:endParaRPr lang="en-GB"/>
          </a:p>
        </p:txBody>
      </p:sp>
      <p:sp>
        <p:nvSpPr>
          <p:cNvPr id="710" name="Google Shape;710;p37"/>
          <p:cNvSpPr/>
          <p:nvPr/>
        </p:nvSpPr>
        <p:spPr>
          <a:xfrm>
            <a:off x="1864124" y="5877050"/>
            <a:ext cx="8290932" cy="231756"/>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37"/>
          <p:cNvSpPr/>
          <p:nvPr/>
        </p:nvSpPr>
        <p:spPr>
          <a:xfrm>
            <a:off x="3272943" y="6004515"/>
            <a:ext cx="5595766" cy="208413"/>
          </a:xfrm>
          <a:custGeom>
            <a:avLst/>
            <a:gdLst/>
            <a:ahLst/>
            <a:cxnLst/>
            <a:rect l="l" t="t" r="r" b="b"/>
            <a:pathLst>
              <a:path w="1124777" h="86032" extrusionOk="0">
                <a:moveTo>
                  <a:pt x="-56" y="86746"/>
                </a:moveTo>
                <a:cubicBezTo>
                  <a:pt x="369218" y="7088"/>
                  <a:pt x="748261" y="-17445"/>
                  <a:pt x="1124721" y="13948"/>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90" name="Shape 690"/>
        <p:cNvGrpSpPr/>
        <p:nvPr/>
      </p:nvGrpSpPr>
      <p:grpSpPr>
        <a:xfrm>
          <a:off x="0" y="0"/>
          <a:ext cx="0" cy="0"/>
          <a:chOff x="0" y="0"/>
          <a:chExt cx="0" cy="0"/>
        </a:xfrm>
      </p:grpSpPr>
      <p:sp>
        <p:nvSpPr>
          <p:cNvPr id="691" name="Google Shape;691;p37"/>
          <p:cNvSpPr/>
          <p:nvPr/>
        </p:nvSpPr>
        <p:spPr>
          <a:xfrm>
            <a:off x="644200" y="2228725"/>
            <a:ext cx="2453536" cy="3610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37"/>
          <p:cNvSpPr/>
          <p:nvPr/>
        </p:nvSpPr>
        <p:spPr>
          <a:xfrm>
            <a:off x="644200" y="4124688"/>
            <a:ext cx="2453536" cy="3610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37"/>
          <p:cNvSpPr/>
          <p:nvPr/>
        </p:nvSpPr>
        <p:spPr>
          <a:xfrm>
            <a:off x="4474888" y="2228725"/>
            <a:ext cx="2453536" cy="3610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37"/>
          <p:cNvSpPr/>
          <p:nvPr/>
        </p:nvSpPr>
        <p:spPr>
          <a:xfrm>
            <a:off x="4474888" y="4124688"/>
            <a:ext cx="2453536" cy="3610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37"/>
          <p:cNvSpPr/>
          <p:nvPr/>
        </p:nvSpPr>
        <p:spPr>
          <a:xfrm>
            <a:off x="8346938" y="2228725"/>
            <a:ext cx="2453536" cy="3610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37"/>
          <p:cNvSpPr/>
          <p:nvPr/>
        </p:nvSpPr>
        <p:spPr>
          <a:xfrm>
            <a:off x="8346938" y="4124688"/>
            <a:ext cx="2453536" cy="36106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37"/>
          <p:cNvSpPr txBox="1"/>
          <p:nvPr>
            <p:ph type="title"/>
          </p:nvPr>
        </p:nvSpPr>
        <p:spPr>
          <a:xfrm>
            <a:off x="720400" y="898175"/>
            <a:ext cx="1091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d-ID" altLang="en-GB"/>
              <a:t>Keuangan ODOP</a:t>
            </a:r>
            <a:endParaRPr lang="id-ID" altLang="en-GB"/>
          </a:p>
        </p:txBody>
      </p:sp>
      <p:sp>
        <p:nvSpPr>
          <p:cNvPr id="698" name="Google Shape;698;p37"/>
          <p:cNvSpPr txBox="1"/>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Juli</a:t>
            </a:r>
            <a:endParaRPr lang="id-ID" altLang="en-GB"/>
          </a:p>
        </p:txBody>
      </p:sp>
      <p:sp>
        <p:nvSpPr>
          <p:cNvPr id="699" name="Google Shape;699;p37"/>
          <p:cNvSpPr txBox="1"/>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a:t>pemasukan: -</a:t>
            </a:r>
            <a:br>
              <a:rPr lang="en-GB"/>
            </a:br>
            <a:r>
              <a:rPr lang="en-GB"/>
              <a:t>pengeluaran: 75.000 (honor)</a:t>
            </a:r>
            <a:endParaRPr lang="en-GB"/>
          </a:p>
        </p:txBody>
      </p:sp>
      <p:sp>
        <p:nvSpPr>
          <p:cNvPr id="700" name="Google Shape;700;p37"/>
          <p:cNvSpPr txBox="1"/>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Oktober</a:t>
            </a:r>
            <a:endParaRPr lang="id-ID" altLang="en-GB"/>
          </a:p>
        </p:txBody>
      </p:sp>
      <p:sp>
        <p:nvSpPr>
          <p:cNvPr id="701" name="Google Shape;701;p37"/>
          <p:cNvSpPr txBox="1"/>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id-ID" altLang="en-GB"/>
              <a:t>pemasukan: -</a:t>
            </a:r>
            <a:br>
              <a:rPr lang="id-ID" altLang="en-GB"/>
            </a:br>
            <a:r>
              <a:rPr lang="id-ID" altLang="en-GB"/>
              <a:t>pengeluaran: -</a:t>
            </a:r>
            <a:endParaRPr lang="id-ID" altLang="en-GB"/>
          </a:p>
        </p:txBody>
      </p:sp>
      <p:sp>
        <p:nvSpPr>
          <p:cNvPr id="702" name="Google Shape;702;p37"/>
          <p:cNvSpPr txBox="1"/>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September</a:t>
            </a:r>
            <a:endParaRPr lang="id-ID" altLang="en-GB"/>
          </a:p>
        </p:txBody>
      </p:sp>
      <p:sp>
        <p:nvSpPr>
          <p:cNvPr id="703" name="Google Shape;703;p37"/>
          <p:cNvSpPr txBox="1"/>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a:t>pemasukan: -</a:t>
            </a:r>
            <a:br>
              <a:rPr lang="en-GB"/>
            </a:br>
            <a:r>
              <a:rPr lang="en-GB"/>
              <a:t>pengeluaran: 75.000 (honor)</a:t>
            </a:r>
            <a:endParaRPr lang="en-GB"/>
          </a:p>
        </p:txBody>
      </p:sp>
      <p:sp>
        <p:nvSpPr>
          <p:cNvPr id="704" name="Google Shape;704;p37"/>
          <p:cNvSpPr txBox="1"/>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Agustus</a:t>
            </a:r>
            <a:endParaRPr lang="id-ID" altLang="en-GB"/>
          </a:p>
        </p:txBody>
      </p:sp>
      <p:sp>
        <p:nvSpPr>
          <p:cNvPr id="705" name="Google Shape;705;p37"/>
          <p:cNvSpPr txBox="1"/>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November</a:t>
            </a:r>
            <a:endParaRPr lang="id-ID" altLang="en-GB"/>
          </a:p>
        </p:txBody>
      </p:sp>
      <p:sp>
        <p:nvSpPr>
          <p:cNvPr id="706" name="Google Shape;706;p37"/>
          <p:cNvSpPr txBox="1"/>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d-ID" altLang="en-GB"/>
              <a:t>Desember</a:t>
            </a:r>
            <a:endParaRPr lang="id-ID" altLang="en-GB"/>
          </a:p>
        </p:txBody>
      </p:sp>
      <p:sp>
        <p:nvSpPr>
          <p:cNvPr id="707" name="Google Shape;707;p37"/>
          <p:cNvSpPr txBox="1"/>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a:t>pemasukan: 563.000 (antologi dan donasi)</a:t>
            </a:r>
            <a:br>
              <a:rPr lang="en-GB"/>
            </a:br>
            <a:r>
              <a:rPr lang="en-GB"/>
              <a:t>pengeluaran: 95.000 (honor)</a:t>
            </a:r>
            <a:endParaRPr lang="en-GB"/>
          </a:p>
        </p:txBody>
      </p:sp>
      <p:sp>
        <p:nvSpPr>
          <p:cNvPr id="708" name="Google Shape;708;p37"/>
          <p:cNvSpPr txBox="1"/>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GB"/>
              <a:t>pemasukan: -</a:t>
            </a:r>
            <a:endParaRPr lang="en-GB"/>
          </a:p>
          <a:p>
            <a:pPr marL="0" lvl="0" indent="0" algn="l" rtl="0">
              <a:spcBef>
                <a:spcPts val="0"/>
              </a:spcBef>
              <a:spcAft>
                <a:spcPts val="0"/>
              </a:spcAft>
              <a:buClr>
                <a:schemeClr val="dk1"/>
              </a:buClr>
              <a:buSzPts val="1100"/>
              <a:buFont typeface="Arial" panose="020B0604020202020204"/>
              <a:buNone/>
            </a:pPr>
            <a:r>
              <a:rPr lang="en-GB"/>
              <a:t>pengeluaran: 50.000 (honor)</a:t>
            </a:r>
            <a:endParaRPr lang="en-GB"/>
          </a:p>
        </p:txBody>
      </p:sp>
      <p:sp>
        <p:nvSpPr>
          <p:cNvPr id="709" name="Google Shape;709;p37"/>
          <p:cNvSpPr txBox="1"/>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a:t>pemasukan: -</a:t>
            </a:r>
            <a:br>
              <a:rPr lang="en-GB"/>
            </a:br>
            <a:r>
              <a:rPr lang="en-GB"/>
              <a:t>pengeluaran: 120.000 (oprec dan honor)</a:t>
            </a:r>
            <a:endParaRPr lang="en-GB"/>
          </a:p>
        </p:txBody>
      </p:sp>
      <p:sp>
        <p:nvSpPr>
          <p:cNvPr id="710" name="Google Shape;710;p37"/>
          <p:cNvSpPr/>
          <p:nvPr/>
        </p:nvSpPr>
        <p:spPr>
          <a:xfrm>
            <a:off x="1864124" y="5877050"/>
            <a:ext cx="8290932" cy="231756"/>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37"/>
          <p:cNvSpPr/>
          <p:nvPr/>
        </p:nvSpPr>
        <p:spPr>
          <a:xfrm>
            <a:off x="3272943" y="6004515"/>
            <a:ext cx="5595766" cy="208413"/>
          </a:xfrm>
          <a:custGeom>
            <a:avLst/>
            <a:gdLst/>
            <a:ahLst/>
            <a:cxnLst/>
            <a:rect l="l" t="t" r="r" b="b"/>
            <a:pathLst>
              <a:path w="1124777" h="86032" extrusionOk="0">
                <a:moveTo>
                  <a:pt x="-56" y="86746"/>
                </a:moveTo>
                <a:cubicBezTo>
                  <a:pt x="369218" y="7088"/>
                  <a:pt x="748261" y="-17445"/>
                  <a:pt x="1124721" y="13948"/>
                </a:cubicBezTo>
              </a:path>
            </a:pathLst>
          </a:custGeom>
          <a:no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252525"/>
      </a:dk2>
      <a:lt2>
        <a:srgbClr val="EEEEEE"/>
      </a:lt2>
      <a:accent1>
        <a:srgbClr val="DD7853"/>
      </a:accent1>
      <a:accent2>
        <a:srgbClr val="F9B87F"/>
      </a:accent2>
      <a:accent3>
        <a:srgbClr val="E0D2C6"/>
      </a:accent3>
      <a:accent4>
        <a:srgbClr val="FFF8E8"/>
      </a:accent4>
      <a:accent5>
        <a:srgbClr val="C3A48E"/>
      </a:accent5>
      <a:accent6>
        <a:srgbClr val="17171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2233</Words>
  <Application>WPS Presentation</Application>
  <PresentationFormat/>
  <Paragraphs>110</Paragraphs>
  <Slides>11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11</vt:i4>
      </vt:variant>
    </vt:vector>
  </HeadingPairs>
  <TitlesOfParts>
    <vt:vector size="30" baseType="lpstr">
      <vt:lpstr>Arial</vt:lpstr>
      <vt:lpstr>SimSun</vt:lpstr>
      <vt:lpstr>Wingdings</vt:lpstr>
      <vt:lpstr>Arial</vt:lpstr>
      <vt:lpstr>Chewy</vt:lpstr>
      <vt:lpstr>Happy Monkey</vt:lpstr>
      <vt:lpstr>Barlow Condensed</vt:lpstr>
      <vt:lpstr>Calibri</vt:lpstr>
      <vt:lpstr>Aldrich</vt:lpstr>
      <vt:lpstr>Poppins ExtraLight</vt:lpstr>
      <vt:lpstr>Abril Fatface</vt:lpstr>
      <vt:lpstr>Griffy</vt:lpstr>
      <vt:lpstr>Poppins</vt:lpstr>
      <vt:lpstr>Homemade Apple</vt:lpstr>
      <vt:lpstr>Dekko</vt:lpstr>
      <vt:lpstr>微软雅黑</vt:lpstr>
      <vt:lpstr>Arial Unicode MS</vt:lpstr>
      <vt:lpstr>ABeeZee</vt:lpstr>
      <vt:lpstr>SlidesMania</vt:lpstr>
      <vt:lpstr>LAPORAN ODOP 2021</vt:lpstr>
      <vt:lpstr>PROGRAM ODOP</vt:lpstr>
      <vt:lpstr>Did you know?</vt:lpstr>
      <vt:lpstr>Clearly, animals know more than we think, and think a great deal more than we know.</vt:lpstr>
      <vt:lpstr>We will talk about this first.</vt:lpstr>
      <vt:lpstr>Did you know?</vt:lpstr>
      <vt:lpstr>ODOP Tembus Media</vt:lpstr>
      <vt:lpstr>Let’s review some facts.</vt:lpstr>
      <vt:lpstr>Keuangan ODOP</vt:lpstr>
      <vt:lpstr>Sometimes you only need one image...</vt:lpstr>
      <vt:lpstr>And the bigger the better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LAPORAN ODOP 2021</dc:title>
  <dc:creator/>
  <cp:lastModifiedBy>zen</cp:lastModifiedBy>
  <cp:revision>48</cp:revision>
  <dcterms:created xsi:type="dcterms:W3CDTF">2022-01-01T17:40:07Z</dcterms:created>
  <dcterms:modified xsi:type="dcterms:W3CDTF">2022-01-01T17:40:07Z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