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2" r:id="rId2"/>
    <p:sldId id="261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28AE-0B51-4B2A-862A-05CF53A7FBD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25A9-9967-4AF4-BE38-63A5C5CF0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2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28AE-0B51-4B2A-862A-05CF53A7FBD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25A9-9967-4AF4-BE38-63A5C5CF0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3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28AE-0B51-4B2A-862A-05CF53A7FBD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25A9-9967-4AF4-BE38-63A5C5CF0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60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28AE-0B51-4B2A-862A-05CF53A7FBD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25A9-9967-4AF4-BE38-63A5C5CF0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39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28AE-0B51-4B2A-862A-05CF53A7FBD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25A9-9967-4AF4-BE38-63A5C5CF0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09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28AE-0B51-4B2A-862A-05CF53A7FBD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25A9-9967-4AF4-BE38-63A5C5CF0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60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28AE-0B51-4B2A-862A-05CF53A7FBD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25A9-9967-4AF4-BE38-63A5C5CF0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92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28AE-0B51-4B2A-862A-05CF53A7FBD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25A9-9967-4AF4-BE38-63A5C5CF0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61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28AE-0B51-4B2A-862A-05CF53A7FBD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25A9-9967-4AF4-BE38-63A5C5CF0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3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28AE-0B51-4B2A-862A-05CF53A7FBD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D1925A9-9967-4AF4-BE38-63A5C5CF0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0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28AE-0B51-4B2A-862A-05CF53A7FBD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25A9-9967-4AF4-BE38-63A5C5CF0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9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28AE-0B51-4B2A-862A-05CF53A7FBD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25A9-9967-4AF4-BE38-63A5C5CF0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28AE-0B51-4B2A-862A-05CF53A7FBD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25A9-9967-4AF4-BE38-63A5C5CF0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2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28AE-0B51-4B2A-862A-05CF53A7FBD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25A9-9967-4AF4-BE38-63A5C5CF0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28AE-0B51-4B2A-862A-05CF53A7FBD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25A9-9967-4AF4-BE38-63A5C5CF0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9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28AE-0B51-4B2A-862A-05CF53A7FBD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25A9-9967-4AF4-BE38-63A5C5CF0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28AE-0B51-4B2A-862A-05CF53A7FBD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25A9-9967-4AF4-BE38-63A5C5CF0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3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6928AE-0B51-4B2A-862A-05CF53A7FBD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1925A9-9967-4AF4-BE38-63A5C5CF0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5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BA2EDC-C746-4722-99E3-D503AB05A2DD}"/>
              </a:ext>
            </a:extLst>
          </p:cNvPr>
          <p:cNvSpPr/>
          <p:nvPr/>
        </p:nvSpPr>
        <p:spPr>
          <a:xfrm>
            <a:off x="4199022" y="210552"/>
            <a:ext cx="4090736" cy="643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83F415-9327-4B67-9158-455460CCB84E}"/>
              </a:ext>
            </a:extLst>
          </p:cNvPr>
          <p:cNvSpPr/>
          <p:nvPr/>
        </p:nvSpPr>
        <p:spPr>
          <a:xfrm>
            <a:off x="4475747" y="463216"/>
            <a:ext cx="529389" cy="5053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Logo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999740-4384-4F59-A647-6928B0C92D3B}"/>
              </a:ext>
            </a:extLst>
          </p:cNvPr>
          <p:cNvSpPr/>
          <p:nvPr/>
        </p:nvSpPr>
        <p:spPr>
          <a:xfrm>
            <a:off x="7194884" y="5666874"/>
            <a:ext cx="770025" cy="6617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Profile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34BA32-4147-42F5-984C-36BE1DC83303}"/>
              </a:ext>
            </a:extLst>
          </p:cNvPr>
          <p:cNvSpPr/>
          <p:nvPr/>
        </p:nvSpPr>
        <p:spPr>
          <a:xfrm>
            <a:off x="6316581" y="5666873"/>
            <a:ext cx="770025" cy="6617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Informasi</a:t>
            </a:r>
            <a:endParaRPr lang="en-US" sz="10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274301-A309-4A21-A04D-90BB509E8331}"/>
              </a:ext>
            </a:extLst>
          </p:cNvPr>
          <p:cNvSpPr/>
          <p:nvPr/>
        </p:nvSpPr>
        <p:spPr>
          <a:xfrm>
            <a:off x="5422224" y="5666873"/>
            <a:ext cx="770025" cy="6617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PPDB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B1D7F9-8E69-494A-8056-A1C1B704BE59}"/>
              </a:ext>
            </a:extLst>
          </p:cNvPr>
          <p:cNvSpPr/>
          <p:nvPr/>
        </p:nvSpPr>
        <p:spPr>
          <a:xfrm>
            <a:off x="4541916" y="5666872"/>
            <a:ext cx="770025" cy="6617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3E9C3E-C3B9-4E00-AEAC-EF8159BDFAEF}"/>
              </a:ext>
            </a:extLst>
          </p:cNvPr>
          <p:cNvSpPr/>
          <p:nvPr/>
        </p:nvSpPr>
        <p:spPr>
          <a:xfrm>
            <a:off x="4541916" y="1118937"/>
            <a:ext cx="3422993" cy="440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3CB6CD-E893-4033-A0A0-83A4EC867121}"/>
              </a:ext>
            </a:extLst>
          </p:cNvPr>
          <p:cNvSpPr/>
          <p:nvPr/>
        </p:nvSpPr>
        <p:spPr>
          <a:xfrm>
            <a:off x="5157529" y="463216"/>
            <a:ext cx="2723155" cy="5053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Nama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8C9BF1-A16E-447E-A69B-505F396BFED3}"/>
              </a:ext>
            </a:extLst>
          </p:cNvPr>
          <p:cNvSpPr/>
          <p:nvPr/>
        </p:nvSpPr>
        <p:spPr>
          <a:xfrm>
            <a:off x="8566483" y="228599"/>
            <a:ext cx="3329758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Layout</a:t>
            </a:r>
          </a:p>
          <a:p>
            <a:pPr algn="ctr"/>
            <a:r>
              <a:rPr lang="en-US" sz="4000" b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Aplikasi</a:t>
            </a:r>
            <a:r>
              <a:rPr lang="en-US" sz="4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PPDB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58699E-F7C6-4F17-A8AE-5651D2BE6A44}"/>
              </a:ext>
            </a:extLst>
          </p:cNvPr>
          <p:cNvSpPr/>
          <p:nvPr/>
        </p:nvSpPr>
        <p:spPr>
          <a:xfrm>
            <a:off x="8994773" y="1662363"/>
            <a:ext cx="2473177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:</a:t>
            </a:r>
          </a:p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</a:t>
            </a:r>
            <a:r>
              <a:rPr 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sekolah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 Guru</a:t>
            </a:r>
          </a:p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 </a:t>
            </a:r>
            <a:r>
              <a:rPr 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Wali</a:t>
            </a:r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Kelas</a:t>
            </a:r>
            <a:b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 </a:t>
            </a:r>
            <a:r>
              <a:rPr 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Ekskul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dsb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5F9E51-0358-42DD-857A-97F506154B16}"/>
              </a:ext>
            </a:extLst>
          </p:cNvPr>
          <p:cNvSpPr/>
          <p:nvPr/>
        </p:nvSpPr>
        <p:spPr>
          <a:xfrm>
            <a:off x="9090997" y="4829997"/>
            <a:ext cx="2509020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PPDB :</a:t>
            </a:r>
          </a:p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 PPDB dan </a:t>
            </a:r>
          </a:p>
          <a:p>
            <a:pPr algn="ctr"/>
            <a:r>
              <a:rPr 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Registrasi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E42050-81CD-4024-BDDD-F95C1138414B}"/>
              </a:ext>
            </a:extLst>
          </p:cNvPr>
          <p:cNvSpPr/>
          <p:nvPr/>
        </p:nvSpPr>
        <p:spPr>
          <a:xfrm>
            <a:off x="1602819" y="1662363"/>
            <a:ext cx="23405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Informasi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  <a:p>
            <a:pPr algn="ctr"/>
            <a:r>
              <a:rPr lang="en-US" sz="2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Informasi</a:t>
            </a:r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Kegiatan</a:t>
            </a:r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sekolah</a:t>
            </a:r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</a:p>
          <a:p>
            <a:pPr algn="ctr"/>
            <a:r>
              <a:rPr lang="en-US" sz="2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terkoneksi</a:t>
            </a:r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Instagram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A332BF-A282-48F0-877C-9B451995C39C}"/>
              </a:ext>
            </a:extLst>
          </p:cNvPr>
          <p:cNvSpPr/>
          <p:nvPr/>
        </p:nvSpPr>
        <p:spPr>
          <a:xfrm>
            <a:off x="1382916" y="3768168"/>
            <a:ext cx="27382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:</a:t>
            </a:r>
          </a:p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 </a:t>
            </a:r>
            <a:r>
              <a:rPr lang="en-US" sz="2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pengguna</a:t>
            </a:r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</a:t>
            </a:r>
          </a:p>
          <a:p>
            <a:pPr algn="ctr"/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Mendownload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aplikasi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186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DF3A-36CE-498E-892D-A15EE851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A619-E996-4577-A123-9F77ED3F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Profile </a:t>
            </a:r>
            <a:r>
              <a:rPr lang="en-US" dirty="0" err="1"/>
              <a:t>sekolah</a:t>
            </a:r>
            <a:r>
              <a:rPr lang="en-US" dirty="0"/>
              <a:t> -(</a:t>
            </a:r>
            <a:r>
              <a:rPr lang="en-US" dirty="0" err="1"/>
              <a:t>Visi</a:t>
            </a:r>
            <a:r>
              <a:rPr lang="en-US" dirty="0"/>
              <a:t> </a:t>
            </a:r>
            <a:r>
              <a:rPr lang="en-US" dirty="0" err="1"/>
              <a:t>Misi</a:t>
            </a:r>
            <a:r>
              <a:rPr lang="en-US" dirty="0"/>
              <a:t> dan Moto </a:t>
            </a:r>
            <a:r>
              <a:rPr lang="en-US" dirty="0" err="1"/>
              <a:t>Sekolah</a:t>
            </a:r>
            <a:r>
              <a:rPr lang="en-US" dirty="0"/>
              <a:t>. </a:t>
            </a:r>
            <a:r>
              <a:rPr lang="en-US" dirty="0" err="1"/>
              <a:t>Termasuk</a:t>
            </a:r>
            <a:r>
              <a:rPr lang="en-US" dirty="0"/>
              <a:t> Alamat </a:t>
            </a:r>
            <a:r>
              <a:rPr lang="en-US" dirty="0" err="1"/>
              <a:t>sekolah</a:t>
            </a:r>
            <a:r>
              <a:rPr lang="en-US" dirty="0"/>
              <a:t> dan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lahan</a:t>
            </a:r>
            <a:r>
              <a:rPr lang="en-US" dirty="0"/>
              <a:t>)</a:t>
            </a:r>
          </a:p>
          <a:p>
            <a:r>
              <a:rPr lang="en-US" dirty="0"/>
              <a:t>Info Guru – Daftar guru-guru yang </a:t>
            </a:r>
            <a:r>
              <a:rPr lang="en-US" dirty="0" err="1"/>
              <a:t>mengajar</a:t>
            </a:r>
            <a:r>
              <a:rPr lang="en-US" dirty="0"/>
              <a:t> di </a:t>
            </a:r>
            <a:r>
              <a:rPr lang="en-US" dirty="0" err="1"/>
              <a:t>SDMuhammadiyah</a:t>
            </a:r>
            <a:r>
              <a:rPr lang="en-US" dirty="0"/>
              <a:t> 4 </a:t>
            </a:r>
            <a:r>
              <a:rPr lang="en-US" dirty="0" err="1"/>
              <a:t>Terpadu</a:t>
            </a:r>
            <a:r>
              <a:rPr lang="en-US" dirty="0"/>
              <a:t> </a:t>
            </a:r>
            <a:r>
              <a:rPr lang="en-US" dirty="0" err="1"/>
              <a:t>Samarinda</a:t>
            </a:r>
            <a:r>
              <a:rPr lang="en-US" dirty="0"/>
              <a:t> + Foto</a:t>
            </a:r>
          </a:p>
          <a:p>
            <a:r>
              <a:rPr lang="en-US" dirty="0"/>
              <a:t>Info </a:t>
            </a:r>
            <a:r>
              <a:rPr lang="en-US" dirty="0" err="1"/>
              <a:t>Walas</a:t>
            </a:r>
            <a:r>
              <a:rPr lang="en-US" dirty="0"/>
              <a:t> – Daftar </a:t>
            </a:r>
            <a:r>
              <a:rPr lang="en-US" dirty="0" err="1"/>
              <a:t>Kelas</a:t>
            </a:r>
            <a:r>
              <a:rPr lang="en-US" dirty="0"/>
              <a:t> dan </a:t>
            </a:r>
            <a:r>
              <a:rPr lang="en-US" dirty="0" err="1"/>
              <a:t>Walikelas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1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walikelas</a:t>
            </a:r>
            <a:r>
              <a:rPr lang="en-US" dirty="0"/>
              <a:t> juga </a:t>
            </a:r>
            <a:r>
              <a:rPr lang="en-US" dirty="0" err="1"/>
              <a:t>ada</a:t>
            </a:r>
            <a:r>
              <a:rPr lang="en-US" dirty="0"/>
              <a:t> 1 </a:t>
            </a:r>
            <a:r>
              <a:rPr lang="en-US" dirty="0" err="1"/>
              <a:t>pendamping</a:t>
            </a:r>
            <a:endParaRPr lang="en-US" dirty="0"/>
          </a:p>
          <a:p>
            <a:r>
              <a:rPr lang="en-US" dirty="0"/>
              <a:t>Info </a:t>
            </a:r>
            <a:r>
              <a:rPr lang="en-US" dirty="0" err="1"/>
              <a:t>Ekskul</a:t>
            </a:r>
            <a:r>
              <a:rPr lang="en-US" dirty="0"/>
              <a:t> – daftar </a:t>
            </a:r>
            <a:r>
              <a:rPr lang="en-US" dirty="0" err="1"/>
              <a:t>ekskul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sekolah</a:t>
            </a:r>
            <a:endParaRPr lang="en-US" dirty="0"/>
          </a:p>
          <a:p>
            <a:r>
              <a:rPr lang="en-US" dirty="0" err="1"/>
              <a:t>Fasilitas</a:t>
            </a:r>
            <a:r>
              <a:rPr lang="en-US" dirty="0"/>
              <a:t> – </a:t>
            </a:r>
            <a:r>
              <a:rPr lang="en-US" dirty="0" err="1"/>
              <a:t>fasililitas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en-US" dirty="0"/>
              <a:t>, </a:t>
            </a:r>
            <a:r>
              <a:rPr lang="en-US" dirty="0" err="1"/>
              <a:t>lapangan</a:t>
            </a:r>
            <a:r>
              <a:rPr lang="en-US" dirty="0"/>
              <a:t>, </a:t>
            </a:r>
            <a:r>
              <a:rPr lang="en-US" dirty="0" err="1"/>
              <a:t>perpus</a:t>
            </a:r>
            <a:r>
              <a:rPr lang="en-US" dirty="0"/>
              <a:t>, </a:t>
            </a:r>
            <a:r>
              <a:rPr lang="en-US" dirty="0" err="1"/>
              <a:t>dsb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2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DF3A-36CE-498E-892D-A15EE851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PPDB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A619-E996-4577-A123-9F77ED3F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Informasi</a:t>
            </a:r>
            <a:r>
              <a:rPr lang="en-US" dirty="0"/>
              <a:t> PPBD </a:t>
            </a:r>
          </a:p>
          <a:p>
            <a:r>
              <a:rPr lang="en-US" dirty="0"/>
              <a:t>Ada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kuota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.</a:t>
            </a:r>
          </a:p>
          <a:p>
            <a:r>
              <a:rPr lang="en-US" dirty="0"/>
              <a:t>Ada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daftar PPDB yang </a:t>
            </a:r>
            <a:r>
              <a:rPr lang="en-US" dirty="0" err="1"/>
              <a:t>konek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google form. (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formnya</a:t>
            </a:r>
            <a:r>
              <a:rPr lang="en-US" dirty="0"/>
              <a:t> </a:t>
            </a:r>
            <a:r>
              <a:rPr lang="en-US" dirty="0" err="1"/>
              <a:t>menyusul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7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DF3A-36CE-498E-892D-A15EE851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A619-E996-4577-A123-9F77ED3F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kegiatan-kegiatan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yang </a:t>
            </a:r>
            <a:r>
              <a:rPr lang="en-US" dirty="0" err="1"/>
              <a:t>terkoneksi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Instagram @sdm4t_update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5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DF3A-36CE-498E-892D-A15EE851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A619-E996-4577-A123-9F77ED3F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Berisi</a:t>
            </a:r>
            <a:r>
              <a:rPr lang="en-US" dirty="0"/>
              <a:t> profile yang </a:t>
            </a:r>
            <a:r>
              <a:rPr lang="en-US" dirty="0" err="1"/>
              <a:t>mendownload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user dan </a:t>
            </a:r>
            <a:r>
              <a:rPr lang="en-US" dirty="0" err="1"/>
              <a:t>ada</a:t>
            </a:r>
            <a:r>
              <a:rPr lang="en-US" dirty="0"/>
              <a:t> juga </a:t>
            </a:r>
            <a:r>
              <a:rPr lang="en-US" dirty="0" err="1"/>
              <a:t>untuk</a:t>
            </a:r>
            <a:r>
              <a:rPr lang="en-US" dirty="0"/>
              <a:t> admin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konten</a:t>
            </a:r>
            <a:endParaRPr lang="en-US" dirty="0"/>
          </a:p>
          <a:p>
            <a:r>
              <a:rPr lang="en-US" dirty="0"/>
              <a:t>Ada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ganti</a:t>
            </a:r>
            <a:r>
              <a:rPr lang="en-US" dirty="0"/>
              <a:t> password</a:t>
            </a:r>
          </a:p>
          <a:p>
            <a:r>
              <a:rPr lang="en-US" dirty="0" err="1"/>
              <a:t>Tiap</a:t>
            </a:r>
            <a:r>
              <a:rPr lang="en-US" dirty="0"/>
              <a:t> yang download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potongan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mendownload</a:t>
            </a:r>
            <a:r>
              <a:rPr lang="en-US" dirty="0"/>
              <a:t> </a:t>
            </a:r>
            <a:r>
              <a:rPr lang="en-US" dirty="0" err="1"/>
              <a:t>aplikasinya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3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</TotalTime>
  <Words>205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PowerPoint Presentation</vt:lpstr>
      <vt:lpstr>Home</vt:lpstr>
      <vt:lpstr>PPDB</vt:lpstr>
      <vt:lpstr>INFORMASI</vt:lpstr>
      <vt:lpstr>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 SOSIALISASI</dc:title>
  <dc:creator>gustaf dwi</dc:creator>
  <cp:lastModifiedBy>gustaf dwi</cp:lastModifiedBy>
  <cp:revision>5</cp:revision>
  <dcterms:created xsi:type="dcterms:W3CDTF">2023-08-18T03:05:18Z</dcterms:created>
  <dcterms:modified xsi:type="dcterms:W3CDTF">2023-08-24T02:19:01Z</dcterms:modified>
</cp:coreProperties>
</file>