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en-US" altLang="en-US"/>
            <a:t>Solusi:</a:t>
          </a:r>
          <a:endParaRPr lang="en-US" altLang="en-US"/>
        </a:p>
        <a:p>
          <a:pPr>
            <a:lnSpc>
              <a:spcPct val="100000"/>
            </a:lnSpc>
            <a:spcBef>
              <a:spcPct val="0"/>
            </a:spcBef>
            <a:spcAft>
              <a:spcPct val="35000"/>
            </a:spcAft>
          </a:pPr>
          <a:r>
            <a:rPr lang="en-US" altLang="en-US"/>
            <a:t>Pendidikan berbasis agama</a:t>
          </a:r>
          <a:endParaRPr lang="en-US"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en-US"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en-US" altLang="en-US"/>
            <a:t>- </a:t>
          </a:r>
          <a:r>
            <a:rPr lang="en-US"/>
            <a:t>Kekuasaan</a:t>
          </a:r>
          <a:endParaRPr lang="en-US"/>
        </a:p>
        <a:p>
          <a:pPr>
            <a:lnSpc>
              <a:spcPct val="100000"/>
            </a:lnSpc>
            <a:spcBef>
              <a:spcPct val="0"/>
            </a:spcBef>
            <a:spcAft>
              <a:spcPct val="35000"/>
            </a:spcAft>
          </a:pPr>
          <a:r>
            <a:rPr lang="en-US" altLang="en-US"/>
            <a:t>- </a:t>
          </a:r>
          <a:r>
            <a:rPr lang="en-US"/>
            <a:t>Uang</a:t>
          </a:r>
          <a:endParaRPr lang="en-US"/>
        </a:p>
        <a:p>
          <a:pPr>
            <a:lnSpc>
              <a:spcPct val="100000"/>
            </a:lnSpc>
            <a:spcBef>
              <a:spcPct val="0"/>
            </a:spcBef>
            <a:spcAft>
              <a:spcPct val="35000"/>
            </a:spcAft>
          </a:pPr>
          <a:r>
            <a:rPr lang="en-US"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en-US"/>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en-US"/>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A2853-DFFF-408A-936E-AF71DDC2CAF7}" type="doc">
      <dgm:prSet loTypeId="process" loCatId="process" qsTypeId="urn:microsoft.com/office/officeart/2005/8/quickstyle/simple1" qsCatId="simple" csTypeId="urn:microsoft.com/office/officeart/2005/8/colors/accent1_2" csCatId="accent1" phldr="0"/>
      <dgm:spPr/>
    </dgm:pt>
    <dgm:pt modelId="{4B5109E4-B12C-4F9A-B64F-082FF2197613}">
      <dgm:prSet phldrT="[Text]" phldr="0" custT="0"/>
      <dgm:spPr/>
      <dgm:t>
        <a:bodyPr vert="horz" wrap="square"/>
        <a:p>
          <a:pPr>
            <a:lnSpc>
              <a:spcPct val="100000"/>
            </a:lnSpc>
            <a:spcBef>
              <a:spcPct val="0"/>
            </a:spcBef>
            <a:spcAft>
              <a:spcPct val="35000"/>
            </a:spcAft>
          </a:pPr>
          <a:r>
            <a:rPr lang="" altLang="en-US"/>
            <a:t>Belajar ilmu agama</a:t>
          </a:r>
          <a:r>
            <a:rPr lang="" altLang="en-US"/>
            <a:t/>
          </a:r>
          <a:endParaRPr lang="" altLang="en-US"/>
        </a:p>
      </dgm:t>
    </dgm:pt>
    <dgm:pt modelId="{0AE973E6-98F4-4806-A38D-B6129F35AADF}" cxnId="{018A5FF1-F391-4A49-B806-EC2CF1124CCE}" type="parTrans">
      <dgm:prSet/>
      <dgm:spPr/>
    </dgm:pt>
    <dgm:pt modelId="{1E542688-DEE5-450C-829F-3CDC8903312A}" cxnId="{018A5FF1-F391-4A49-B806-EC2CF1124CCE}" type="sibTrans">
      <dgm:prSet/>
      <dgm:spPr/>
    </dgm:pt>
    <dgm:pt modelId="{FE72A570-C5C0-4448-B42E-284549BD7E68}">
      <dgm:prSet phldrT="[Text]" phldr="0" custT="0"/>
      <dgm:spPr/>
      <dgm:t>
        <a:bodyPr vert="horz" wrap="square"/>
        <a:p>
          <a:pPr>
            <a:lnSpc>
              <a:spcPct val="100000"/>
            </a:lnSpc>
            <a:spcBef>
              <a:spcPct val="0"/>
            </a:spcBef>
            <a:spcAft>
              <a:spcPct val="35000"/>
            </a:spcAft>
          </a:pPr>
          <a:r>
            <a:rPr lang="" altLang="en-US"/>
            <a:t>Belajar dari sumbernya: Kalam Allah (Alquran)</a:t>
          </a:r>
          <a:r>
            <a:rPr lang="" altLang="en-US"/>
            <a:t/>
          </a:r>
          <a:endParaRPr lang="" altLang="en-US"/>
        </a:p>
      </dgm:t>
    </dgm:pt>
    <dgm:pt modelId="{7282BBF6-8247-459F-9252-059E2607443E}" cxnId="{14E2BED6-A85F-45DA-B606-FA7072A5815A}" type="parTrans">
      <dgm:prSet/>
      <dgm:spPr/>
    </dgm:pt>
    <dgm:pt modelId="{2D17BC64-4211-4F4A-9248-B9A78E6C0AA4}" cxnId="{14E2BED6-A85F-45DA-B606-FA7072A5815A}" type="sibTrans">
      <dgm:prSet/>
      <dgm:spPr/>
    </dgm:pt>
    <dgm:pt modelId="{69718E4D-5A74-42F0-B30B-F7F5404446D7}">
      <dgm:prSet phldrT="[Text]" phldr="0" custT="0"/>
      <dgm:spPr/>
      <dgm:t>
        <a:bodyPr vert="horz" wrap="square"/>
        <a:p>
          <a:pPr>
            <a:lnSpc>
              <a:spcPct val="100000"/>
            </a:lnSpc>
            <a:spcBef>
              <a:spcPct val="0"/>
            </a:spcBef>
            <a:spcAft>
              <a:spcPct val="35000"/>
            </a:spcAft>
          </a:pPr>
          <a:r>
            <a:rPr lang="" altLang="en-US"/>
            <a:t>Memahami Alquran: Menghafalkannya</a:t>
          </a:r>
          <a:endParaRPr lang="" altLang="en-US"/>
        </a:p>
      </dgm:t>
    </dgm:pt>
    <dgm:pt modelId="{EA078EC6-A517-47F8-8162-162E781CA3D1}" cxnId="{1FC39B35-DF66-41DF-BBC2-F0D0B0770F81}" type="parTrans">
      <dgm:prSet/>
      <dgm:spPr/>
    </dgm:pt>
    <dgm:pt modelId="{FB83D7D8-2B2E-4E5B-9427-37504A185F84}" cxnId="{1FC39B35-DF66-41DF-BBC2-F0D0B0770F81}" type="sibTrans">
      <dgm:prSet/>
      <dgm:spPr/>
    </dgm:pt>
    <dgm:pt modelId="{43774119-1000-4051-8F71-E56675B7A746}">
      <dgm:prSet phldr="0" custT="0"/>
      <dgm:spPr/>
      <dgm:t>
        <a:bodyPr vert="horz" wrap="square"/>
        <a:p>
          <a:pPr>
            <a:lnSpc>
              <a:spcPct val="100000"/>
            </a:lnSpc>
            <a:spcBef>
              <a:spcPct val="0"/>
            </a:spcBef>
            <a:spcAft>
              <a:spcPct val="35000"/>
            </a:spcAft>
          </a:pPr>
          <a:r>
            <a:rPr lang="">
              <a:sym typeface="+mn-ea"/>
            </a:rPr>
            <a:t>SMA Tahfidz Al-Izzah Samarinda</a:t>
          </a:r>
          <a:r>
            <a:rPr lang=""/>
            <a:t/>
          </a:r>
          <a:endParaRPr lang=""/>
        </a:p>
      </dgm:t>
    </dgm:pt>
    <dgm:pt modelId="{9E3936DC-8475-4CAB-851C-17C3535526AC}" cxnId="{462D3280-A618-4D10-B97C-99946482CF17}" type="parTrans">
      <dgm:prSet/>
      <dgm:spPr/>
    </dgm:pt>
    <dgm:pt modelId="{C6E8BDA2-A05C-4CD2-B3AD-4BA5439FC928}" cxnId="{462D3280-A618-4D10-B97C-99946482CF17}" type="sibTrans">
      <dgm:prSet/>
      <dgm:spPr/>
    </dgm:pt>
    <dgm:pt modelId="{34E19B8F-6B03-4E20-94D5-CDD1ED2E1978}" type="pres">
      <dgm:prSet presAssocID="{F52A2853-DFFF-408A-936E-AF71DDC2CAF7}" presName="Name0" presStyleCnt="0">
        <dgm:presLayoutVars>
          <dgm:dir/>
          <dgm:resizeHandles val="exact"/>
        </dgm:presLayoutVars>
      </dgm:prSet>
      <dgm:spPr/>
    </dgm:pt>
    <dgm:pt modelId="{AC321633-D89E-4516-BDB4-7EB14EDB36DB}" type="pres">
      <dgm:prSet presAssocID="{F52A2853-DFFF-408A-936E-AF71DDC2CAF7}" presName="arrow" presStyleLbl="bgShp" presStyleIdx="0" presStyleCnt="1"/>
      <dgm:spPr/>
    </dgm:pt>
    <dgm:pt modelId="{69FE3A6F-C0A1-475B-ADA9-9A8E8FDB47BD}" type="pres">
      <dgm:prSet presAssocID="{F52A2853-DFFF-408A-936E-AF71DDC2CAF7}" presName="points" presStyleCnt="0"/>
      <dgm:spPr/>
    </dgm:pt>
    <dgm:pt modelId="{E3DAA2AA-1D0F-4B12-BDA5-B6B4969FC62C}" type="pres">
      <dgm:prSet presAssocID="{4B5109E4-B12C-4F9A-B64F-082FF2197613}" presName="compositeA" presStyleCnt="0"/>
      <dgm:spPr/>
    </dgm:pt>
    <dgm:pt modelId="{4EBE0530-6232-44AC-B3C5-652A471F1A28}" type="pres">
      <dgm:prSet presAssocID="{4B5109E4-B12C-4F9A-B64F-082FF2197613}" presName="textA" presStyleLbl="revTx" presStyleIdx="0" presStyleCnt="4">
        <dgm:presLayoutVars>
          <dgm:bulletEnabled val="1"/>
        </dgm:presLayoutVars>
      </dgm:prSet>
      <dgm:spPr/>
    </dgm:pt>
    <dgm:pt modelId="{CE769C6B-1770-4C3B-B742-2AEEB8897CD1}" type="pres">
      <dgm:prSet presAssocID="{4B5109E4-B12C-4F9A-B64F-082FF2197613}" presName="circleA" presStyleLbl="node1" presStyleIdx="0" presStyleCnt="4"/>
      <dgm:spPr/>
    </dgm:pt>
    <dgm:pt modelId="{8794C922-7BB7-4C0B-9040-2994C09DEA6D}" type="pres">
      <dgm:prSet presAssocID="{4B5109E4-B12C-4F9A-B64F-082FF2197613}" presName="spaceA" presStyleCnt="0"/>
      <dgm:spPr/>
    </dgm:pt>
    <dgm:pt modelId="{0B34AA85-25A5-40CF-AED2-FEA95D621913}" type="pres">
      <dgm:prSet presAssocID="{1E542688-DEE5-450C-829F-3CDC8903312A}" presName="space" presStyleCnt="0"/>
      <dgm:spPr/>
    </dgm:pt>
    <dgm:pt modelId="{87B53B51-689D-4B00-AC5D-DB5440A37CAF}" type="pres">
      <dgm:prSet presAssocID="{FE72A570-C5C0-4448-B42E-284549BD7E68}" presName="compositeB" presStyleCnt="0"/>
      <dgm:spPr/>
    </dgm:pt>
    <dgm:pt modelId="{DCB3995A-96F1-4DD9-A9EC-7A19434570E4}" type="pres">
      <dgm:prSet presAssocID="{FE72A570-C5C0-4448-B42E-284549BD7E68}" presName="textB" presStyleLbl="revTx" presStyleIdx="1" presStyleCnt="4">
        <dgm:presLayoutVars>
          <dgm:bulletEnabled val="1"/>
        </dgm:presLayoutVars>
      </dgm:prSet>
      <dgm:spPr/>
    </dgm:pt>
    <dgm:pt modelId="{A96AB0F2-7BAD-471A-97CA-80609AB01A16}" type="pres">
      <dgm:prSet presAssocID="{FE72A570-C5C0-4448-B42E-284549BD7E68}" presName="circleB" presStyleLbl="node1" presStyleIdx="1" presStyleCnt="4"/>
      <dgm:spPr/>
    </dgm:pt>
    <dgm:pt modelId="{F91B7F86-28A0-46C6-A092-47898C8E7E6A}" type="pres">
      <dgm:prSet presAssocID="{FE72A570-C5C0-4448-B42E-284549BD7E68}" presName="spaceB" presStyleCnt="0"/>
      <dgm:spPr/>
    </dgm:pt>
    <dgm:pt modelId="{2D91D3D6-0EB9-4E66-A48C-08E3E08342B8}" type="pres">
      <dgm:prSet presAssocID="{2D17BC64-4211-4F4A-9248-B9A78E6C0AA4}" presName="space" presStyleCnt="0"/>
      <dgm:spPr/>
    </dgm:pt>
    <dgm:pt modelId="{868B0C4D-3E61-46A2-B387-7ACDC0658899}" type="pres">
      <dgm:prSet presAssocID="{69718E4D-5A74-42F0-B30B-F7F5404446D7}" presName="compositeA" presStyleCnt="0"/>
      <dgm:spPr/>
    </dgm:pt>
    <dgm:pt modelId="{5C3AE9ED-FE80-46C0-BCF6-4DBA5FD0ACD5}" type="pres">
      <dgm:prSet presAssocID="{69718E4D-5A74-42F0-B30B-F7F5404446D7}" presName="textA" presStyleLbl="revTx" presStyleIdx="2" presStyleCnt="4">
        <dgm:presLayoutVars>
          <dgm:bulletEnabled val="1"/>
        </dgm:presLayoutVars>
      </dgm:prSet>
      <dgm:spPr/>
    </dgm:pt>
    <dgm:pt modelId="{87AA3E51-1084-48AD-AD53-6F744742938C}" type="pres">
      <dgm:prSet presAssocID="{69718E4D-5A74-42F0-B30B-F7F5404446D7}" presName="circleA" presStyleLbl="node1" presStyleIdx="2" presStyleCnt="4"/>
      <dgm:spPr/>
    </dgm:pt>
    <dgm:pt modelId="{3DA4705D-35AF-4434-BC2D-A783C39144DE}" type="pres">
      <dgm:prSet presAssocID="{69718E4D-5A74-42F0-B30B-F7F5404446D7}" presName="spaceA" presStyleCnt="0"/>
      <dgm:spPr/>
    </dgm:pt>
    <dgm:pt modelId="{A994B30C-84AD-417E-A108-FA41AB6F3710}" type="pres">
      <dgm:prSet presAssocID="{FB83D7D8-2B2E-4E5B-9427-37504A185F84}" presName="space" presStyleCnt="0"/>
      <dgm:spPr/>
    </dgm:pt>
    <dgm:pt modelId="{E79CBF0D-EC41-4D37-883F-32BCEB16375A}" type="pres">
      <dgm:prSet presAssocID="{43774119-1000-4051-8F71-E56675B7A746}" presName="compositeB" presStyleCnt="0"/>
      <dgm:spPr/>
    </dgm:pt>
    <dgm:pt modelId="{2658A9EB-79B8-4F0E-8951-129CF1851865}" type="pres">
      <dgm:prSet presAssocID="{43774119-1000-4051-8F71-E56675B7A746}" presName="textB" presStyleLbl="revTx" presStyleIdx="3" presStyleCnt="4">
        <dgm:presLayoutVars>
          <dgm:bulletEnabled val="1"/>
        </dgm:presLayoutVars>
      </dgm:prSet>
      <dgm:spPr/>
    </dgm:pt>
    <dgm:pt modelId="{39548634-B30C-4912-AD65-5E8BC2AC9B0F}" type="pres">
      <dgm:prSet presAssocID="{43774119-1000-4051-8F71-E56675B7A746}" presName="circleB" presStyleLbl="node1" presStyleIdx="3" presStyleCnt="4"/>
      <dgm:spPr/>
    </dgm:pt>
    <dgm:pt modelId="{FC4DBA32-FB7A-48FF-B6A8-B67864C706D8}" type="pres">
      <dgm:prSet presAssocID="{43774119-1000-4051-8F71-E56675B7A746}" presName="spaceB" presStyleCnt="0"/>
      <dgm:spPr/>
    </dgm:pt>
  </dgm:ptLst>
  <dgm:cxnLst>
    <dgm:cxn modelId="{018A5FF1-F391-4A49-B806-EC2CF1124CCE}" srcId="{F52A2853-DFFF-408A-936E-AF71DDC2CAF7}" destId="{4B5109E4-B12C-4F9A-B64F-082FF2197613}" srcOrd="0" destOrd="0" parTransId="{0AE973E6-98F4-4806-A38D-B6129F35AADF}" sibTransId="{1E542688-DEE5-450C-829F-3CDC8903312A}"/>
    <dgm:cxn modelId="{14E2BED6-A85F-45DA-B606-FA7072A5815A}" srcId="{F52A2853-DFFF-408A-936E-AF71DDC2CAF7}" destId="{FE72A570-C5C0-4448-B42E-284549BD7E68}" srcOrd="1" destOrd="0" parTransId="{7282BBF6-8247-459F-9252-059E2607443E}" sibTransId="{2D17BC64-4211-4F4A-9248-B9A78E6C0AA4}"/>
    <dgm:cxn modelId="{1FC39B35-DF66-41DF-BBC2-F0D0B0770F81}" srcId="{F52A2853-DFFF-408A-936E-AF71DDC2CAF7}" destId="{69718E4D-5A74-42F0-B30B-F7F5404446D7}" srcOrd="2" destOrd="0" parTransId="{EA078EC6-A517-47F8-8162-162E781CA3D1}" sibTransId="{FB83D7D8-2B2E-4E5B-9427-37504A185F84}"/>
    <dgm:cxn modelId="{462D3280-A618-4D10-B97C-99946482CF17}" srcId="{F52A2853-DFFF-408A-936E-AF71DDC2CAF7}" destId="{43774119-1000-4051-8F71-E56675B7A746}" srcOrd="3" destOrd="0" parTransId="{9E3936DC-8475-4CAB-851C-17C3535526AC}" sibTransId="{C6E8BDA2-A05C-4CD2-B3AD-4BA5439FC928}"/>
    <dgm:cxn modelId="{C906F145-EC35-44EC-936F-7A088871F35C}" type="presOf" srcId="{F52A2853-DFFF-408A-936E-AF71DDC2CAF7}" destId="{34E19B8F-6B03-4E20-94D5-CDD1ED2E1978}" srcOrd="0" destOrd="0" presId="urn:microsoft.com/office/officeart/2005/8/layout/hProcess11"/>
    <dgm:cxn modelId="{721D6715-17AA-4D52-BB1A-C22D7EDD914D}" type="presParOf" srcId="{34E19B8F-6B03-4E20-94D5-CDD1ED2E1978}" destId="{AC321633-D89E-4516-BDB4-7EB14EDB36DB}" srcOrd="0" destOrd="0" presId="urn:microsoft.com/office/officeart/2005/8/layout/hProcess11"/>
    <dgm:cxn modelId="{0FB17630-4833-4D7F-AEB6-7BFE4FCB615A}" type="presParOf" srcId="{34E19B8F-6B03-4E20-94D5-CDD1ED2E1978}" destId="{69FE3A6F-C0A1-475B-ADA9-9A8E8FDB47BD}" srcOrd="1" destOrd="0" presId="urn:microsoft.com/office/officeart/2005/8/layout/hProcess11"/>
    <dgm:cxn modelId="{B4476E25-F33A-4578-AF69-CA7B26668729}" type="presParOf" srcId="{69FE3A6F-C0A1-475B-ADA9-9A8E8FDB47BD}" destId="{E3DAA2AA-1D0F-4B12-BDA5-B6B4969FC62C}" srcOrd="0" destOrd="1" presId="urn:microsoft.com/office/officeart/2005/8/layout/hProcess11"/>
    <dgm:cxn modelId="{CDA933FC-46B0-4B0C-BC1D-7DDE08D89149}" type="presParOf" srcId="{E3DAA2AA-1D0F-4B12-BDA5-B6B4969FC62C}" destId="{4EBE0530-6232-44AC-B3C5-652A471F1A28}" srcOrd="0" destOrd="0" presId="urn:microsoft.com/office/officeart/2005/8/layout/hProcess11"/>
    <dgm:cxn modelId="{E9BD4A82-F246-4FF9-91B4-72513203E967}" type="presOf" srcId="{4B5109E4-B12C-4F9A-B64F-082FF2197613}" destId="{4EBE0530-6232-44AC-B3C5-652A471F1A28}" srcOrd="0" destOrd="0" presId="urn:microsoft.com/office/officeart/2005/8/layout/hProcess11"/>
    <dgm:cxn modelId="{D58C9C83-36AA-489B-8073-BAC44DFCB94D}" type="presParOf" srcId="{E3DAA2AA-1D0F-4B12-BDA5-B6B4969FC62C}" destId="{CE769C6B-1770-4C3B-B742-2AEEB8897CD1}" srcOrd="1" destOrd="0" presId="urn:microsoft.com/office/officeart/2005/8/layout/hProcess11"/>
    <dgm:cxn modelId="{8C1D1F47-FA55-4CC4-912C-B35651CE4494}" type="presParOf" srcId="{E3DAA2AA-1D0F-4B12-BDA5-B6B4969FC62C}" destId="{8794C922-7BB7-4C0B-9040-2994C09DEA6D}" srcOrd="2" destOrd="0" presId="urn:microsoft.com/office/officeart/2005/8/layout/hProcess11"/>
    <dgm:cxn modelId="{BC90F888-CD7B-4F59-B7AC-5B081B526B22}" type="presParOf" srcId="{69FE3A6F-C0A1-475B-ADA9-9A8E8FDB47BD}" destId="{0B34AA85-25A5-40CF-AED2-FEA95D621913}" srcOrd="1" destOrd="1" presId="urn:microsoft.com/office/officeart/2005/8/layout/hProcess11"/>
    <dgm:cxn modelId="{C0112E3A-C4E3-4E33-A91B-CA06DAF96453}" type="presParOf" srcId="{69FE3A6F-C0A1-475B-ADA9-9A8E8FDB47BD}" destId="{87B53B51-689D-4B00-AC5D-DB5440A37CAF}" srcOrd="2" destOrd="1" presId="urn:microsoft.com/office/officeart/2005/8/layout/hProcess11"/>
    <dgm:cxn modelId="{6B312BA9-B134-4C4E-84C6-C01AB0D4693F}" type="presParOf" srcId="{87B53B51-689D-4B00-AC5D-DB5440A37CAF}" destId="{DCB3995A-96F1-4DD9-A9EC-7A19434570E4}" srcOrd="0" destOrd="2" presId="urn:microsoft.com/office/officeart/2005/8/layout/hProcess11"/>
    <dgm:cxn modelId="{9803A647-49D2-4491-A205-5F7D1F42BF54}" type="presOf" srcId="{FE72A570-C5C0-4448-B42E-284549BD7E68}" destId="{DCB3995A-96F1-4DD9-A9EC-7A19434570E4}" srcOrd="0" destOrd="0" presId="urn:microsoft.com/office/officeart/2005/8/layout/hProcess11"/>
    <dgm:cxn modelId="{C6B985B2-DA8B-4480-A44A-F2DC72BB09DC}" type="presParOf" srcId="{87B53B51-689D-4B00-AC5D-DB5440A37CAF}" destId="{A96AB0F2-7BAD-471A-97CA-80609AB01A16}" srcOrd="1" destOrd="2" presId="urn:microsoft.com/office/officeart/2005/8/layout/hProcess11"/>
    <dgm:cxn modelId="{1DC4ABAB-6D3C-45F2-B838-3EAC00CFB1E9}" type="presParOf" srcId="{87B53B51-689D-4B00-AC5D-DB5440A37CAF}" destId="{F91B7F86-28A0-46C6-A092-47898C8E7E6A}" srcOrd="2" destOrd="2" presId="urn:microsoft.com/office/officeart/2005/8/layout/hProcess11"/>
    <dgm:cxn modelId="{576DBAAC-E170-4E8A-9903-192275A9001D}" type="presParOf" srcId="{69FE3A6F-C0A1-475B-ADA9-9A8E8FDB47BD}" destId="{2D91D3D6-0EB9-4E66-A48C-08E3E08342B8}" srcOrd="3" destOrd="1" presId="urn:microsoft.com/office/officeart/2005/8/layout/hProcess11"/>
    <dgm:cxn modelId="{F4446C18-DC29-4D52-9F98-0181375E76B6}" type="presParOf" srcId="{69FE3A6F-C0A1-475B-ADA9-9A8E8FDB47BD}" destId="{868B0C4D-3E61-46A2-B387-7ACDC0658899}" srcOrd="4" destOrd="1" presId="urn:microsoft.com/office/officeart/2005/8/layout/hProcess11"/>
    <dgm:cxn modelId="{A2D321D4-785B-4C15-BEF5-4231EBE18280}" type="presParOf" srcId="{868B0C4D-3E61-46A2-B387-7ACDC0658899}" destId="{5C3AE9ED-FE80-46C0-BCF6-4DBA5FD0ACD5}" srcOrd="0" destOrd="4" presId="urn:microsoft.com/office/officeart/2005/8/layout/hProcess11"/>
    <dgm:cxn modelId="{CF01C100-23F1-4CAB-9FD5-39AB2232B4A5}" type="presOf" srcId="{69718E4D-5A74-42F0-B30B-F7F5404446D7}" destId="{5C3AE9ED-FE80-46C0-BCF6-4DBA5FD0ACD5}" srcOrd="0" destOrd="0" presId="urn:microsoft.com/office/officeart/2005/8/layout/hProcess11"/>
    <dgm:cxn modelId="{BA0F0731-181B-4AAA-9B21-B9F5CAB27899}" type="presParOf" srcId="{868B0C4D-3E61-46A2-B387-7ACDC0658899}" destId="{87AA3E51-1084-48AD-AD53-6F744742938C}" srcOrd="1" destOrd="4" presId="urn:microsoft.com/office/officeart/2005/8/layout/hProcess11"/>
    <dgm:cxn modelId="{B6ABBC28-5851-4695-AD50-0CB9D5D1479C}" type="presParOf" srcId="{868B0C4D-3E61-46A2-B387-7ACDC0658899}" destId="{3DA4705D-35AF-4434-BC2D-A783C39144DE}" srcOrd="2" destOrd="4" presId="urn:microsoft.com/office/officeart/2005/8/layout/hProcess11"/>
    <dgm:cxn modelId="{30EE8772-7833-41B0-9BA2-A00E0B6E8E95}" type="presParOf" srcId="{69FE3A6F-C0A1-475B-ADA9-9A8E8FDB47BD}" destId="{A994B30C-84AD-417E-A108-FA41AB6F3710}" srcOrd="5" destOrd="1" presId="urn:microsoft.com/office/officeart/2005/8/layout/hProcess11"/>
    <dgm:cxn modelId="{197E7327-4DFB-42CB-AD2E-229B3BF5C7CE}" type="presParOf" srcId="{69FE3A6F-C0A1-475B-ADA9-9A8E8FDB47BD}" destId="{E79CBF0D-EC41-4D37-883F-32BCEB16375A}" srcOrd="6" destOrd="1" presId="urn:microsoft.com/office/officeart/2005/8/layout/hProcess11"/>
    <dgm:cxn modelId="{EE764479-7B85-4B3F-B169-C7311A49D888}" type="presParOf" srcId="{E79CBF0D-EC41-4D37-883F-32BCEB16375A}" destId="{2658A9EB-79B8-4F0E-8951-129CF1851865}" srcOrd="0" destOrd="6" presId="urn:microsoft.com/office/officeart/2005/8/layout/hProcess11"/>
    <dgm:cxn modelId="{DAB18657-430F-4725-86F9-C08478C8D4DA}" type="presOf" srcId="{43774119-1000-4051-8F71-E56675B7A746}" destId="{2658A9EB-79B8-4F0E-8951-129CF1851865}" srcOrd="0" destOrd="0" presId="urn:microsoft.com/office/officeart/2005/8/layout/hProcess11"/>
    <dgm:cxn modelId="{FA33CDA0-CA2F-41BE-A97E-67589C1502A1}" type="presParOf" srcId="{E79CBF0D-EC41-4D37-883F-32BCEB16375A}" destId="{39548634-B30C-4912-AD65-5E8BC2AC9B0F}" srcOrd="1" destOrd="6" presId="urn:microsoft.com/office/officeart/2005/8/layout/hProcess11"/>
    <dgm:cxn modelId="{780F5433-6935-42C2-A8F9-A1F0FB5F5E86}" type="presParOf" srcId="{E79CBF0D-EC41-4D37-883F-32BCEB16375A}" destId="{FC4DBA32-FB7A-48FF-B6A8-B67864C706D8}" srcOrd="2" destOrd="6"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Waktu yang panjang</a:t>
          </a:r>
          <a:r>
            <a:rPr lang="" altLang="en-US"/>
            <a:t/>
          </a:r>
          <a:endParaRPr lang="" altLang="en-US"/>
        </a:p>
      </dgm:t>
    </dgm:pt>
    <dgm:pt modelId="{A2D4F7F4-4D7B-4483-B239-95405595478C}" cxnId="{811A66C4-332B-47B3-B9E2-2FA0EAFFD52B}" type="parTrans">
      <dgm:prSet/>
      <dgm:spPr/>
      <dgm:t>
        <a:bodyPr/>
        <a:p>
          <a:endParaRPr lang="en-US"/>
        </a:p>
      </dgm:t>
    </dgm:pt>
    <dgm:pt modelId="{2B544C9C-8E05-42F5-9212-6599E4B2ECE4}" cxnId="{811A66C4-332B-47B3-B9E2-2FA0EAFFD52B}" type="sibTrans">
      <dgm:prSet/>
      <dgm:spPr/>
      <dgm:t>
        <a:bodyPr/>
        <a:p>
          <a:endParaRPr lang="en-US"/>
        </a:p>
      </dgm:t>
    </dgm:pt>
    <dgm:pt modelId="{DCD7ECA2-2D44-4DD3-A485-E68F87783744}">
      <dgm:prSet phldrT="[Text]" phldr="1"/>
      <dgm:spPr/>
      <dgm:t>
        <a:bodyPr/>
        <a:p>
          <a:endParaRPr lang="en-US"/>
        </a:p>
      </dgm:t>
    </dgm:pt>
    <dgm:pt modelId="{01D15587-7CA2-411A-BE30-B5D76E9735EB}" cxnId="{9EAE5BD1-B39C-457C-8323-D64BE151BFF6}" type="parTrans">
      <dgm:prSet/>
      <dgm:spPr/>
      <dgm:t>
        <a:bodyPr/>
        <a:p>
          <a:endParaRPr lang="en-US"/>
        </a:p>
      </dgm:t>
    </dgm:pt>
    <dgm:pt modelId="{D9EBDF9D-6177-42D1-A920-D45BC9B43FC5}" cxnId="{9EAE5BD1-B39C-457C-8323-D64BE151BFF6}" type="sibTrans">
      <dgm:prSet/>
      <dgm:spPr/>
      <dgm:t>
        <a:bodyPr/>
        <a:p>
          <a:endParaRPr lang="en-US"/>
        </a:p>
      </dgm:t>
    </dgm:pt>
    <dgm:pt modelId="{EBD748DB-040B-4652-9DBF-2E023BAC8662}">
      <dgm:prSet phldrT="[Text]" phldr="1"/>
      <dgm:spPr/>
      <dgm:t>
        <a:bodyPr/>
        <a:p>
          <a:endParaRPr lang="en-US"/>
        </a:p>
      </dgm:t>
    </dgm:pt>
    <dgm:pt modelId="{FEA62D2A-23CB-41A5-AFDA-D872CF59419A}" cxnId="{B735246F-F358-4AC4-9DC5-4455F23383E8}" type="parTrans">
      <dgm:prSet/>
      <dgm:spPr/>
      <dgm:t>
        <a:bodyPr/>
        <a:p>
          <a:endParaRPr lang="en-US"/>
        </a:p>
      </dgm:t>
    </dgm:pt>
    <dgm:pt modelId="{F8F526DB-A2B3-4C12-9949-FBC93B06B481}" cxnId="{B735246F-F358-4AC4-9DC5-4455F23383E8}" type="sibTrans">
      <dgm:prSet/>
      <dgm:spPr/>
      <dgm:t>
        <a:bodyPr/>
        <a:p>
          <a:endParaRPr lang="en-US"/>
        </a:p>
      </dgm:t>
    </dgm:pt>
    <dgm:pt modelId="{E400A229-425E-4517-A4E8-259BA4F1D641}">
      <dgm:prSet phldrT="[Text]" phldr="0" custT="0"/>
      <dgm:spPr/>
      <dgm:t>
        <a:bodyPr vert="horz" wrap="square"/>
        <a:p>
          <a:pPr>
            <a:lnSpc>
              <a:spcPct val="100000"/>
            </a:lnSpc>
            <a:spcBef>
              <a:spcPct val="0"/>
            </a:spcBef>
            <a:spcAft>
              <a:spcPct val="35000"/>
            </a:spcAft>
          </a:pPr>
          <a:r>
            <a:rPr lang="" altLang="en-US"/>
            <a:t>Usaha terus-menerus</a:t>
          </a:r>
          <a:endParaRPr lang="" altLang="en-US"/>
        </a:p>
      </dgm:t>
    </dgm:pt>
    <dgm:pt modelId="{744BE3E2-E194-42E7-941A-C0F41144EE1E}" cxnId="{A08E4391-5D71-44F4-AE5C-15F1A75ABD61}" type="parTrans">
      <dgm:prSet/>
      <dgm:spPr/>
      <dgm:t>
        <a:bodyPr/>
        <a:p>
          <a:endParaRPr lang="en-US"/>
        </a:p>
      </dgm:t>
    </dgm:pt>
    <dgm:pt modelId="{34CF2285-61E3-46B7-8454-DD4724942BE4}" cxnId="{A08E4391-5D71-44F4-AE5C-15F1A75ABD61}" type="sibTrans">
      <dgm:prSet/>
      <dgm:spPr/>
      <dgm:t>
        <a:bodyPr/>
        <a:p>
          <a:endParaRPr lang="en-US"/>
        </a:p>
      </dgm:t>
    </dgm:pt>
    <dgm:pt modelId="{919B0E3A-CDEA-42FC-B66E-397405DAE14B}">
      <dgm:prSet phldrT="[Text]" phldr="0" custT="0"/>
      <dgm:spPr/>
      <dgm:t>
        <a:bodyPr vert="horz" wrap="square"/>
        <a:p>
          <a:pPr>
            <a:lnSpc>
              <a:spcPct val="100000"/>
            </a:lnSpc>
            <a:spcBef>
              <a:spcPct val="0"/>
            </a:spcBef>
            <a:spcAft>
              <a:spcPct val="15000"/>
            </a:spcAft>
          </a:pPr>
          <a:r>
            <a:rPr lang="" altLang="en-US" i="1"/>
            <a:t>Kemampuan menghafal</a:t>
          </a:r>
          <a:r>
            <a:rPr lang="en-US" i="1"/>
            <a:t/>
          </a:r>
          <a:endParaRPr lang="en-US" i="1"/>
        </a:p>
      </dgm:t>
    </dgm:pt>
    <dgm:pt modelId="{765A7463-79A9-413A-8CAF-6C8736DF737E}" cxnId="{CC805808-D768-4CEB-9787-C8338F9E636E}" type="parTrans">
      <dgm:prSet/>
      <dgm:spPr/>
      <dgm:t>
        <a:bodyPr/>
        <a:p>
          <a:endParaRPr lang="en-US"/>
        </a:p>
      </dgm:t>
    </dgm:pt>
    <dgm:pt modelId="{80820266-7227-487E-A6BE-5F11438118AA}" cxnId="{CC805808-D768-4CEB-9787-C8338F9E636E}" type="sibTrans">
      <dgm:prSet/>
      <dgm:spPr/>
      <dgm:t>
        <a:bodyPr/>
        <a:p>
          <a:endParaRPr lang="en-US"/>
        </a:p>
      </dgm:t>
    </dgm:pt>
    <dgm:pt modelId="{33998103-C89D-4468-BABE-E33BA022FE7C}">
      <dgm:prSet phldr="0" custT="0"/>
      <dgm:spPr/>
      <dgm:t>
        <a:bodyPr vert="horz" wrap="square"/>
        <a:p>
          <a:pPr>
            <a:lnSpc>
              <a:spcPct val="100000"/>
            </a:lnSpc>
            <a:spcBef>
              <a:spcPct val="0"/>
            </a:spcBef>
            <a:spcAft>
              <a:spcPct val="15000"/>
            </a:spcAft>
          </a:pPr>
          <a:r>
            <a:rPr lang="" altLang="en-US" i="1"/>
            <a:t>Kemampuan ingatan</a:t>
          </a:r>
          <a:r>
            <a:rPr lang="en-US" i="1"/>
            <a:t/>
          </a:r>
          <a:endParaRPr lang="en-US" i="1"/>
        </a:p>
      </dgm:t>
    </dgm:pt>
    <dgm:pt modelId="{CCC56ECF-E6E4-4EB6-A47E-848D1C0E3548}" cxnId="{3C092363-8702-4985-8FAB-52AAEED4DAD0}" type="parTrans">
      <dgm:prSet/>
      <dgm:spPr/>
    </dgm:pt>
    <dgm:pt modelId="{EDB69B38-8F2C-4B8E-BB22-F4FE6B1005C1}" cxnId="{3C092363-8702-4985-8FAB-52AAEED4DAD0}" type="sibTrans">
      <dgm:prSet/>
      <dgm:spPr/>
    </dgm:pt>
    <dgm:pt modelId="{BECE7F71-EB3C-4532-B01D-06274CD8924F}">
      <dgm:prSet phldr="0" custT="0"/>
      <dgm:spPr/>
      <dgm:t>
        <a:bodyPr vert="horz" wrap="square"/>
        <a:p>
          <a:pPr>
            <a:lnSpc>
              <a:spcPct val="100000"/>
            </a:lnSpc>
            <a:spcBef>
              <a:spcPct val="0"/>
            </a:spcBef>
            <a:spcAft>
              <a:spcPct val="15000"/>
            </a:spcAft>
          </a:pPr>
          <a:r>
            <a:rPr lang="" altLang="en-US" i="1"/>
            <a:t>Niat dan tekad yang kuat</a:t>
          </a:r>
          <a:r>
            <a:rPr lang="en-US" i="1"/>
            <a:t/>
          </a:r>
          <a:endParaRPr lang="en-US" i="1"/>
        </a:p>
      </dgm:t>
    </dgm:pt>
    <dgm:pt modelId="{4D78F9FC-F929-4CD0-B712-B27B28A9F509}" cxnId="{B899ADAD-A04B-4B4D-AB81-E0B06D04E85E}" type="parTrans">
      <dgm:prSet/>
      <dgm:spPr/>
    </dgm:pt>
    <dgm:pt modelId="{5139A4BA-08F9-4604-A58A-B0404B27510E}" cxnId="{B899ADAD-A04B-4B4D-AB81-E0B06D04E85E}" type="sibTrans">
      <dgm:prSet/>
      <dgm:spPr/>
    </dgm:pt>
    <dgm:pt modelId="{0B840B1F-D770-4CE6-8C3C-1B520C323BA9}">
      <dgm:prSet phldr="0" custT="0"/>
      <dgm:spPr/>
      <dgm:t>
        <a:bodyPr vert="horz" wrap="square"/>
        <a:p>
          <a:pPr>
            <a:lnSpc>
              <a:spcPct val="100000"/>
            </a:lnSpc>
            <a:spcBef>
              <a:spcPct val="0"/>
            </a:spcBef>
            <a:spcAft>
              <a:spcPct val="15000"/>
            </a:spcAft>
          </a:pPr>
          <a:r>
            <a:rPr lang="" altLang="en-US"/>
            <a:t>Kemauan</a:t>
          </a:r>
          <a:r>
            <a:rPr lang="en-US"/>
            <a:t/>
          </a:r>
          <a:endParaRPr lang="en-US"/>
        </a:p>
      </dgm:t>
    </dgm:pt>
    <dgm:pt modelId="{CF85DABB-93BF-403D-9D17-9E22F40B506C}" cxnId="{B648E866-F9E1-4B66-A3E7-A505D8D0408B}" type="parTrans">
      <dgm:prSet/>
      <dgm:spPr/>
    </dgm:pt>
    <dgm:pt modelId="{86FFAE76-A5DA-4AE8-9C46-9F2162315F3E}" cxnId="{B648E866-F9E1-4B66-A3E7-A505D8D0408B}" type="sibTrans">
      <dgm:prSet/>
      <dgm:spPr/>
    </dgm:pt>
    <dgm:pt modelId="{2339EBA4-E45D-4F9D-B4E0-E417740A3B9B}">
      <dgm:prSet phldr="0" custT="0"/>
      <dgm:spPr/>
      <dgm:t>
        <a:bodyPr vert="horz" wrap="square"/>
        <a:p>
          <a:pPr>
            <a:lnSpc>
              <a:spcPct val="100000"/>
            </a:lnSpc>
            <a:spcBef>
              <a:spcPct val="0"/>
            </a:spcBef>
            <a:spcAft>
              <a:spcPct val="15000"/>
            </a:spcAft>
          </a:pPr>
          <a:r>
            <a:rPr lang="" altLang="en-US"/>
            <a:t>Kesabaran</a:t>
          </a:r>
          <a:r>
            <a:rPr lang="" altLang="en-US"/>
            <a:t/>
          </a:r>
          <a:endParaRPr lang="" altLang="en-US"/>
        </a:p>
      </dgm:t>
    </dgm:pt>
    <dgm:pt modelId="{3E87D59C-4C3D-4A7F-9D82-B388520940A2}" cxnId="{F3559ACB-73E2-4BDD-8041-C0D5CF2BD3DC}" type="parTrans">
      <dgm:prSet/>
      <dgm:spPr/>
    </dgm:pt>
    <dgm:pt modelId="{EA5433F7-3037-4A07-9B21-57D0C36A69FF}" cxnId="{F3559ACB-73E2-4BDD-8041-C0D5CF2BD3DC}" type="sibTrans">
      <dgm:prSet/>
      <dgm:spPr/>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811A66C4-332B-47B3-B9E2-2FA0EAFFD52B}" srcId="{CECC35F0-40B5-460D-A737-FC2ACF235663}" destId="{5517B846-E84C-4864-89B5-1273D93BC899}" srcOrd="0" destOrd="0" parTransId="{A2D4F7F4-4D7B-4483-B239-95405595478C}" sibTransId="{2B544C9C-8E05-42F5-9212-6599E4B2ECE4}"/>
    <dgm:cxn modelId="{9EAE5BD1-B39C-457C-8323-D64BE151BFF6}" srcId="{5517B846-E84C-4864-89B5-1273D93BC899}" destId="{DCD7ECA2-2D44-4DD3-A485-E68F87783744}" srcOrd="0" destOrd="0" parTransId="{01D15587-7CA2-411A-BE30-B5D76E9735EB}" sibTransId="{D9EBDF9D-6177-42D1-A920-D45BC9B43FC5}"/>
    <dgm:cxn modelId="{B735246F-F358-4AC4-9DC5-4455F23383E8}" srcId="{5517B846-E84C-4864-89B5-1273D93BC899}" destId="{EBD748DB-040B-4652-9DBF-2E023BAC8662}" srcOrd="1" destOrd="0" parTransId="{FEA62D2A-23CB-41A5-AFDA-D872CF59419A}" sibTransId="{F8F526DB-A2B3-4C12-9949-FBC93B06B481}"/>
    <dgm:cxn modelId="{A08E4391-5D71-44F4-AE5C-15F1A75ABD61}" srcId="{CECC35F0-40B5-460D-A737-FC2ACF235663}" destId="{E400A229-425E-4517-A4E8-259BA4F1D641}" srcOrd="1" destOrd="0" parTransId="{744BE3E2-E194-42E7-941A-C0F41144EE1E}" sibTransId="{34CF2285-61E3-46B7-8454-DD4724942BE4}"/>
    <dgm:cxn modelId="{CC805808-D768-4CEB-9787-C8338F9E636E}" srcId="{E400A229-425E-4517-A4E8-259BA4F1D641}" destId="{919B0E3A-CDEA-42FC-B66E-397405DAE14B}" srcOrd="0" destOrd="1" parTransId="{765A7463-79A9-413A-8CAF-6C8736DF737E}" sibTransId="{80820266-7227-487E-A6BE-5F11438118AA}"/>
    <dgm:cxn modelId="{3C092363-8702-4985-8FAB-52AAEED4DAD0}" srcId="{E400A229-425E-4517-A4E8-259BA4F1D641}" destId="{33998103-C89D-4468-BABE-E33BA022FE7C}" srcOrd="1" destOrd="1" parTransId="{CCC56ECF-E6E4-4EB6-A47E-848D1C0E3548}" sibTransId="{EDB69B38-8F2C-4B8E-BB22-F4FE6B1005C1}"/>
    <dgm:cxn modelId="{B899ADAD-A04B-4B4D-AB81-E0B06D04E85E}" srcId="{E400A229-425E-4517-A4E8-259BA4F1D641}" destId="{BECE7F71-EB3C-4532-B01D-06274CD8924F}" srcOrd="2" destOrd="1" parTransId="{4D78F9FC-F929-4CD0-B712-B27B28A9F509}" sibTransId="{5139A4BA-08F9-4604-A58A-B0404B27510E}"/>
    <dgm:cxn modelId="{B648E866-F9E1-4B66-A3E7-A505D8D0408B}" srcId="{E400A229-425E-4517-A4E8-259BA4F1D641}" destId="{0B840B1F-D770-4CE6-8C3C-1B520C323BA9}" srcOrd="3" destOrd="1" parTransId="{CF85DABB-93BF-403D-9D17-9E22F40B506C}" sibTransId="{86FFAE76-A5DA-4AE8-9C46-9F2162315F3E}"/>
    <dgm:cxn modelId="{F3559ACB-73E2-4BDD-8041-C0D5CF2BD3DC}" srcId="{E400A229-425E-4517-A4E8-259BA4F1D641}" destId="{2339EBA4-E45D-4F9D-B4E0-E417740A3B9B}" srcOrd="4" destOrd="1" parTransId="{3E87D59C-4C3D-4A7F-9D82-B388520940A2}" sibTransId="{EA5433F7-3037-4A07-9B21-57D0C36A69FF}"/>
    <dgm:cxn modelId="{E419718F-64F2-4784-85FD-B88A552DE8A7}" type="presOf" srcId="{CECC35F0-40B5-460D-A737-FC2ACF235663}" destId="{68BD68BC-1A6F-4897-AE58-D220871191CC}" srcOrd="0" destOrd="0" presId="urn:microsoft.com/office/officeart/2005/8/layout/radial2"/>
    <dgm:cxn modelId="{8DF6336B-C548-4B4B-9BF1-1310C5799BCA}" type="presParOf" srcId="{68BD68BC-1A6F-4897-AE58-D220871191CC}" destId="{DF7CCDCB-1FEF-446D-879C-7B573A150A85}" srcOrd="0" destOrd="0" presId="urn:microsoft.com/office/officeart/2005/8/layout/radial2"/>
    <dgm:cxn modelId="{228973BE-162E-4219-9680-C283DCAEB026}" type="presParOf" srcId="{DF7CCDCB-1FEF-446D-879C-7B573A150A85}" destId="{42504826-0B2E-42B2-89E0-6C444D015311}" srcOrd="0" destOrd="0" presId="urn:microsoft.com/office/officeart/2005/8/layout/radial2"/>
    <dgm:cxn modelId="{628FC737-8291-4FFA-8812-5CC39658D866}" type="presOf" srcId="{5517B846-E84C-4864-89B5-1273D93BC899}" destId="{42504826-0B2E-42B2-89E0-6C444D015311}" srcOrd="0" destOrd="0" presId="urn:microsoft.com/office/officeart/2005/8/layout/radial2"/>
    <dgm:cxn modelId="{C0FF3B13-9666-44B5-8789-C3949AFB5FD1}" type="presParOf" srcId="{42504826-0B2E-42B2-89E0-6C444D015311}" destId="{85032AF7-CC0A-43B1-ADBC-12E888570430}" srcOrd="0" destOrd="0" presId="urn:microsoft.com/office/officeart/2005/8/layout/radial2"/>
    <dgm:cxn modelId="{CF6E6CCD-15BC-4382-8F0D-B780252B8387}" type="presParOf" srcId="{42504826-0B2E-42B2-89E0-6C444D015311}" destId="{CE974068-7363-48BA-8A56-58FC71B522DC}" srcOrd="1" destOrd="0" presId="urn:microsoft.com/office/officeart/2005/8/layout/radial2"/>
    <dgm:cxn modelId="{B9B875F4-8409-4F75-9B4F-EAF18DDA2360}" type="presParOf" srcId="{DF7CCDCB-1FEF-446D-879C-7B573A150A85}" destId="{CFE719B1-FDDF-4968-9D26-52CE098EA344}" srcOrd="1" destOrd="0" presId="urn:microsoft.com/office/officeart/2005/8/layout/radial2"/>
    <dgm:cxn modelId="{80D5FECC-1B0E-4741-A156-B6BA2B57BBAF}" type="presOf" srcId="{A2D4F7F4-4D7B-4483-B239-95405595478C}" destId="{CFE719B1-FDDF-4968-9D26-52CE098EA344}" srcOrd="0" destOrd="0" presId="urn:microsoft.com/office/officeart/2005/8/layout/radial2"/>
    <dgm:cxn modelId="{BCC1AD64-CA5A-439D-96BA-8910C4CDCB19}" type="presParOf" srcId="{DF7CCDCB-1FEF-446D-879C-7B573A150A85}" destId="{269D1A46-C3B2-412B-A63B-90077459CAEC}" srcOrd="2" destOrd="0" presId="urn:microsoft.com/office/officeart/2005/8/layout/radial2"/>
    <dgm:cxn modelId="{332BFA29-F8BF-453E-B3C1-7FF91A4E6CFA}" type="presParOf" srcId="{269D1A46-C3B2-412B-A63B-90077459CAEC}" destId="{B9FD9A9B-F5B2-41C6-AA4C-23B98CB4FBF3}" srcOrd="0" destOrd="2" presId="urn:microsoft.com/office/officeart/2005/8/layout/radial2"/>
    <dgm:cxn modelId="{DFD35E23-E913-435E-A682-D7AB42240746}" type="presOf" srcId="{5517B846-E84C-4864-89B5-1273D93BC899}" destId="{B9FD9A9B-F5B2-41C6-AA4C-23B98CB4FBF3}" srcOrd="0" destOrd="0" presId="urn:microsoft.com/office/officeart/2005/8/layout/radial2"/>
    <dgm:cxn modelId="{9514AE66-4DD0-407B-8C90-ED600D74949F}" type="presParOf" srcId="{269D1A46-C3B2-412B-A63B-90077459CAEC}" destId="{4B22126E-6F7A-4ADB-A489-ACBD46EA330A}" srcOrd="1" destOrd="2" presId="urn:microsoft.com/office/officeart/2005/8/layout/radial2"/>
    <dgm:cxn modelId="{87B57DDB-8283-49B5-87A3-4F48F9204266}" type="presOf" srcId="{DCD7ECA2-2D44-4DD3-A485-E68F87783744}" destId="{4B22126E-6F7A-4ADB-A489-ACBD46EA330A}" srcOrd="0" destOrd="0" presId="urn:microsoft.com/office/officeart/2005/8/layout/radial2"/>
    <dgm:cxn modelId="{7AA758F9-96A9-4CCD-B589-0F54E243B6CE}" type="presOf" srcId="{EBD748DB-040B-4652-9DBF-2E023BAC8662}" destId="{4B22126E-6F7A-4ADB-A489-ACBD46EA330A}" srcOrd="0" destOrd="1" presId="urn:microsoft.com/office/officeart/2005/8/layout/radial2"/>
    <dgm:cxn modelId="{771BF169-63CF-4082-9ADF-4D4FA36C1DB9}" type="presParOf" srcId="{DF7CCDCB-1FEF-446D-879C-7B573A150A85}" destId="{DB5F8B40-7FFB-4BF2-AB97-4DD23BBB3CB3}" srcOrd="3" destOrd="0" presId="urn:microsoft.com/office/officeart/2005/8/layout/radial2"/>
    <dgm:cxn modelId="{455D43B8-311A-44BB-8BB7-03E6EF804C91}" type="presOf" srcId="{744BE3E2-E194-42E7-941A-C0F41144EE1E}" destId="{DB5F8B40-7FFB-4BF2-AB97-4DD23BBB3CB3}" srcOrd="0" destOrd="0" presId="urn:microsoft.com/office/officeart/2005/8/layout/radial2"/>
    <dgm:cxn modelId="{18E0DD41-AA34-4D52-91D3-EFF890D70BFA}" type="presParOf" srcId="{DF7CCDCB-1FEF-446D-879C-7B573A150A85}" destId="{66D0D311-5AB8-4EC8-ABBC-B19EB1C7F0C4}" srcOrd="4" destOrd="0" presId="urn:microsoft.com/office/officeart/2005/8/layout/radial2"/>
    <dgm:cxn modelId="{7CF0AF0C-1F2F-4330-9C1A-9CB72CC1B5EF}" type="presParOf" srcId="{66D0D311-5AB8-4EC8-ABBC-B19EB1C7F0C4}" destId="{8C52F264-3E24-4EC4-9000-82B4D521C9E0}" srcOrd="0" destOrd="4" presId="urn:microsoft.com/office/officeart/2005/8/layout/radial2"/>
    <dgm:cxn modelId="{E12E76FF-979B-4023-B52F-71C7A54FEA6A}" type="presOf" srcId="{E400A229-425E-4517-A4E8-259BA4F1D641}" destId="{8C52F264-3E24-4EC4-9000-82B4D521C9E0}" srcOrd="0" destOrd="0" presId="urn:microsoft.com/office/officeart/2005/8/layout/radial2"/>
    <dgm:cxn modelId="{9C5B0BD0-0EF8-4DC4-9A9C-EA9DD2BC6705}" type="presParOf" srcId="{66D0D311-5AB8-4EC8-ABBC-B19EB1C7F0C4}" destId="{22A9452E-DB9D-4347-9D41-D29067BCCCC1}" srcOrd="1" destOrd="4" presId="urn:microsoft.com/office/officeart/2005/8/layout/radial2"/>
    <dgm:cxn modelId="{1CA1B9FB-1945-4B30-9674-CD899C32FFBA}" type="presOf" srcId="{919B0E3A-CDEA-42FC-B66E-397405DAE14B}" destId="{22A9452E-DB9D-4347-9D41-D29067BCCCC1}" srcOrd="0" destOrd="0" presId="urn:microsoft.com/office/officeart/2005/8/layout/radial2"/>
    <dgm:cxn modelId="{7260EA4C-3F53-4201-9661-87772FB9A49D}" type="presOf" srcId="{33998103-C89D-4468-BABE-E33BA022FE7C}" destId="{22A9452E-DB9D-4347-9D41-D29067BCCCC1}" srcOrd="0" destOrd="1" presId="urn:microsoft.com/office/officeart/2005/8/layout/radial2"/>
    <dgm:cxn modelId="{2671AE82-2EB0-40B4-B308-589CB8CEB84B}" type="presOf" srcId="{BECE7F71-EB3C-4532-B01D-06274CD8924F}" destId="{22A9452E-DB9D-4347-9D41-D29067BCCCC1}" srcOrd="0" destOrd="2" presId="urn:microsoft.com/office/officeart/2005/8/layout/radial2"/>
    <dgm:cxn modelId="{BBEE7EFD-BF7F-4320-85B5-B0ABF89C3317}" type="presOf" srcId="{0B840B1F-D770-4CE6-8C3C-1B520C323BA9}" destId="{22A9452E-DB9D-4347-9D41-D29067BCCCC1}" srcOrd="0" destOrd="3" presId="urn:microsoft.com/office/officeart/2005/8/layout/radial2"/>
    <dgm:cxn modelId="{488058DD-F68D-4B05-AACC-A822EEFD992B}" type="presOf" srcId="{2339EBA4-E45D-4F9D-B4E0-E417740A3B9B}"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AC321633-D89E-4516-BDB4-7EB14EDB36DB}">
      <dsp:nvSpPr>
        <dsp:cNvPr id="3" name="Notched Right Arrow 2"/>
        <dsp:cNvSpPr/>
      </dsp:nvSpPr>
      <dsp:spPr bwMode="white">
        <a:xfrm>
          <a:off x="0" y="1625536"/>
          <a:ext cx="8128000" cy="2167382"/>
        </a:xfrm>
        <a:prstGeom prst="notchedRightArrow">
          <a:avLst/>
        </a:prstGeom>
      </dsp:spPr>
      <dsp:style>
        <a:lnRef idx="0">
          <a:schemeClr val="accent1"/>
        </a:lnRef>
        <a:fillRef idx="1">
          <a:schemeClr val="accent1">
            <a:tint val="40000"/>
          </a:schemeClr>
        </a:fillRef>
        <a:effectRef idx="0">
          <a:scrgbClr r="0" g="0" b="0"/>
        </a:effectRef>
        <a:fontRef idx="minor"/>
      </dsp:style>
      <dsp:txXfrm>
        <a:off x="0" y="1625536"/>
        <a:ext cx="8128000" cy="2167382"/>
      </dsp:txXfrm>
    </dsp:sp>
    <dsp:sp modelId="{4EBE0530-6232-44AC-B3C5-652A471F1A28}">
      <dsp:nvSpPr>
        <dsp:cNvPr id="4" name="Rectangle 3"/>
        <dsp:cNvSpPr/>
      </dsp:nvSpPr>
      <dsp:spPr bwMode="white">
        <a:xfrm>
          <a:off x="0"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ilmu agama</a:t>
          </a:r>
          <a:endParaRPr lang="" altLang="en-US">
            <a:solidFill>
              <a:schemeClr val="tx1"/>
            </a:solidFill>
          </a:endParaRPr>
        </a:p>
      </dsp:txBody>
      <dsp:txXfrm>
        <a:off x="0" y="0"/>
        <a:ext cx="1762699" cy="2167382"/>
      </dsp:txXfrm>
    </dsp:sp>
    <dsp:sp modelId="{CE769C6B-1770-4C3B-B742-2AEEB8897CD1}">
      <dsp:nvSpPr>
        <dsp:cNvPr id="5" name="Oval 4"/>
        <dsp:cNvSpPr/>
      </dsp:nvSpPr>
      <dsp:spPr bwMode="white">
        <a:xfrm>
          <a:off x="610427"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0427" y="2438305"/>
        <a:ext cx="541846" cy="541846"/>
      </dsp:txXfrm>
    </dsp:sp>
    <dsp:sp modelId="{DCB3995A-96F1-4DD9-A9EC-7A19434570E4}">
      <dsp:nvSpPr>
        <dsp:cNvPr id="6" name="Rectangle 5"/>
        <dsp:cNvSpPr/>
      </dsp:nvSpPr>
      <dsp:spPr bwMode="white">
        <a:xfrm>
          <a:off x="1850834"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dari sumbernya: Kalam Allah (Alquran)</a:t>
          </a:r>
          <a:endParaRPr lang="" altLang="en-US">
            <a:solidFill>
              <a:schemeClr val="tx1"/>
            </a:solidFill>
          </a:endParaRPr>
        </a:p>
      </dsp:txBody>
      <dsp:txXfrm>
        <a:off x="1850834" y="3251073"/>
        <a:ext cx="1762699" cy="2167382"/>
      </dsp:txXfrm>
    </dsp:sp>
    <dsp:sp modelId="{A96AB0F2-7BAD-471A-97CA-80609AB01A16}">
      <dsp:nvSpPr>
        <dsp:cNvPr id="7" name="Oval 6"/>
        <dsp:cNvSpPr/>
      </dsp:nvSpPr>
      <dsp:spPr bwMode="white">
        <a:xfrm>
          <a:off x="2461260"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2461260" y="2438305"/>
        <a:ext cx="541846" cy="541846"/>
      </dsp:txXfrm>
    </dsp:sp>
    <dsp:sp modelId="{5C3AE9ED-FE80-46C0-BCF6-4DBA5FD0ACD5}">
      <dsp:nvSpPr>
        <dsp:cNvPr id="10" name="Rectangle 9"/>
        <dsp:cNvSpPr/>
      </dsp:nvSpPr>
      <dsp:spPr bwMode="white">
        <a:xfrm>
          <a:off x="3701667"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Memahami Alquran: Menghafalkannya</a:t>
          </a:r>
          <a:endParaRPr lang="" altLang="en-US">
            <a:solidFill>
              <a:schemeClr val="tx1"/>
            </a:solidFill>
          </a:endParaRPr>
        </a:p>
      </dsp:txBody>
      <dsp:txXfrm>
        <a:off x="3701667" y="0"/>
        <a:ext cx="1762699" cy="2167382"/>
      </dsp:txXfrm>
    </dsp:sp>
    <dsp:sp modelId="{87AA3E51-1084-48AD-AD53-6F744742938C}">
      <dsp:nvSpPr>
        <dsp:cNvPr id="11" name="Oval 10"/>
        <dsp:cNvSpPr/>
      </dsp:nvSpPr>
      <dsp:spPr bwMode="white">
        <a:xfrm>
          <a:off x="4312094"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4312094" y="2438305"/>
        <a:ext cx="541846" cy="541846"/>
      </dsp:txXfrm>
    </dsp:sp>
    <dsp:sp modelId="{2658A9EB-79B8-4F0E-8951-129CF1851865}">
      <dsp:nvSpPr>
        <dsp:cNvPr id="14" name="Rectangle 13"/>
        <dsp:cNvSpPr/>
      </dsp:nvSpPr>
      <dsp:spPr bwMode="white">
        <a:xfrm>
          <a:off x="5552501"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solidFill>
                <a:schemeClr val="tx1"/>
              </a:solidFill>
              <a:sym typeface="+mn-ea"/>
            </a:rPr>
            <a:t>SMA Tahfidz Al-Izzah Samarinda</a:t>
          </a:r>
          <a:endParaRPr lang="">
            <a:solidFill>
              <a:schemeClr val="tx1"/>
            </a:solidFill>
          </a:endParaRPr>
        </a:p>
      </dsp:txBody>
      <dsp:txXfrm>
        <a:off x="5552501" y="3251073"/>
        <a:ext cx="1762699" cy="2167382"/>
      </dsp:txXfrm>
    </dsp:sp>
    <dsp:sp modelId="{39548634-B30C-4912-AD65-5E8BC2AC9B0F}">
      <dsp:nvSpPr>
        <dsp:cNvPr id="15" name="Oval 14"/>
        <dsp:cNvSpPr/>
      </dsp:nvSpPr>
      <dsp:spPr bwMode="white">
        <a:xfrm>
          <a:off x="6162928"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62928" y="2438305"/>
        <a:ext cx="541846" cy="54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Waktu yang panjang</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Usaha terus-menerus</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 altLang="en-US" i="1">
              <a:solidFill>
                <a:schemeClr val="tx1"/>
              </a:solidFill>
            </a:rPr>
            <a:t>Kemampuan menghafal</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Kemampuan ingatan</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Niat dan tekad yang kuat</a:t>
          </a:r>
          <a:endParaRPr lang="en-US" i="1">
            <a:solidFill>
              <a:schemeClr val="tx1"/>
            </a:solidFill>
          </a:endParaRPr>
        </a:p>
        <a:p>
          <a:pPr lvl="1">
            <a:lnSpc>
              <a:spcPct val="100000"/>
            </a:lnSpc>
            <a:spcBef>
              <a:spcPct val="0"/>
            </a:spcBef>
            <a:spcAft>
              <a:spcPct val="15000"/>
            </a:spcAft>
            <a:buChar char="•"/>
          </a:pPr>
          <a:r>
            <a:rPr lang="" altLang="en-US">
              <a:solidFill>
                <a:schemeClr val="tx1"/>
              </a:solidFill>
            </a:rPr>
            <a:t>Kemauan</a:t>
          </a:r>
          <a:endParaRPr lang="en-US">
            <a:solidFill>
              <a:schemeClr val="tx1"/>
            </a:solidFill>
          </a:endParaRPr>
        </a:p>
        <a:p>
          <a:pPr lvl="1">
            <a:lnSpc>
              <a:spcPct val="100000"/>
            </a:lnSpc>
            <a:spcBef>
              <a:spcPct val="0"/>
            </a:spcBef>
            <a:spcAft>
              <a:spcPct val="15000"/>
            </a:spcAft>
            <a:buChar char="•"/>
          </a:pPr>
          <a:r>
            <a:rPr lang="" altLang="en-US">
              <a:solidFill>
                <a:schemeClr val="tx1"/>
              </a:solidFill>
            </a:rPr>
            <a:t>Kesabaran</a:t>
          </a:r>
          <a:endParaRPr lang="" alt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Dhofier, Z. (2011). Tradisi Pesantren: Studi Pandangan Hidup Kyai dan Visinya Mengenai Masa Depan Indonesia. Jakarta: LP3ES.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Mempelajari ilmu agama tentunya tidak sempurna jika tidak mempelajarinya dari sumbernya ilmu tersebut yaitu kalam Allah yang termaktub di dalam Alquran. Sebagai upaya untuk memahami ilmu-ilmu yang terkandung di dalam Alquran, maka dijadikanlah hafalan Alquran sebagai kurikulum utama di beberapa pondok pesantren, salah satunya adalah SMA Tahfidz Al Izzah yang bertempat di Kelurahan Simpang Pasir, Kecamatan Palaran, Kota Samarinda. Setelah santri-santri menyelesaikan hafalan Alquran 30 juz, maka akan lebih mudah untuk memahami intisari dari ayat-ayat yang terdapat di dalam Alquran, kemudian akan lebih mudah lagi mengamalkannya di kehidupan sehari-hari.</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Menghafal Alquran, terutama menghafal keseluruhan Alquran yang berjumlah 30 juz tentunya memerlukan waktu yang panjang dan usaha yang terus-menerus, padahal tidak semua orang memiliki kemampuan menghafal dan kemampuan ingatan yang sama, serta tidak semua orang memiliki niat dan tekad yang kuat untuk menghafal Alquran. Oleh karena itu, diperlukan kemauan yang kuat dan kesabaran yang tinggi agar mampu menyelesaikan hafalan Alquran (Sa’dulloh, 2008).</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Pengaruh Efikasi Diri dan Dukungan Guru Tahfidz terhadap Motivasi Menghafal Alquran</a:t>
            </a:r>
            <a:endParaRPr lang="en-US"/>
          </a:p>
        </p:txBody>
      </p:sp>
      <p:sp>
        <p:nvSpPr>
          <p:cNvPr id="3" name="Subtitle 2"/>
          <p:cNvSpPr>
            <a:spLocks noGrp="1"/>
          </p:cNvSpPr>
          <p:nvPr>
            <p:ph type="subTitle" idx="1"/>
          </p:nvPr>
        </p:nvSpPr>
        <p:spPr/>
        <p:txBody>
          <a:bodyPr/>
          <a:p>
            <a:r>
              <a:rPr lang="en-US"/>
              <a:t>(Pada Santri SMA Tahfidz Al Izzah Samarinda)</a:t>
            </a:r>
            <a:endParaRPr lang="en-US"/>
          </a:p>
          <a:p>
            <a:endParaRPr lang="en-US"/>
          </a:p>
          <a:p>
            <a:r>
              <a:rPr lang="en-US" altLang="en-US">
                <a:solidFill>
                  <a:schemeClr val="tx1"/>
                </a:solidFill>
              </a:rPr>
              <a:t>Muhammad Zaini</a:t>
            </a:r>
            <a:endParaRPr lang="en-US" altLang="en-US">
              <a:solidFill>
                <a:schemeClr val="tx1"/>
              </a:solidFill>
            </a:endParaRPr>
          </a:p>
          <a:p>
            <a:r>
              <a:rPr lang="en-US" altLang="en-US">
                <a:solidFill>
                  <a:schemeClr val="tx1"/>
                </a:solidFill>
              </a:rPr>
              <a:t>(NIM. 1502105051)</a:t>
            </a:r>
            <a:endParaRPr lang="en-US"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a:t>
            </a:r>
            <a:endParaRPr lang="en-US"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a:t>
            </a:r>
            <a:endParaRPr lang="en-US"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5" name="Diagram 4"/>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645410" y="2737485"/>
            <a:ext cx="1872615" cy="1383665"/>
          </a:xfrm>
          <a:prstGeom prst="rect">
            <a:avLst/>
          </a:prstGeom>
          <a:noFill/>
        </p:spPr>
        <p:txBody>
          <a:bodyPr wrap="square" rtlCol="0">
            <a:spAutoFit/>
          </a:bodyPr>
          <a:p>
            <a:pPr algn="ctr"/>
            <a:r>
              <a:rPr lang="" altLang="en-US" sz="2800">
                <a:solidFill>
                  <a:schemeClr val="bg1"/>
                </a:solidFill>
              </a:rPr>
              <a:t>Bekal menghafal Alquran</a:t>
            </a:r>
            <a:endParaRPr lang="" altLang="en-US" sz="2800">
              <a:solidFill>
                <a:schemeClr val="bg1"/>
              </a:solidFill>
            </a:endParaRPr>
          </a:p>
        </p:txBody>
      </p:sp>
      <p:sp>
        <p:nvSpPr>
          <p:cNvPr id="6" name="Text Box 5"/>
          <p:cNvSpPr txBox="1"/>
          <p:nvPr/>
        </p:nvSpPr>
        <p:spPr>
          <a:xfrm>
            <a:off x="2072640" y="5462270"/>
            <a:ext cx="1846580" cy="368300"/>
          </a:xfrm>
          <a:prstGeom prst="rect">
            <a:avLst/>
          </a:prstGeom>
          <a:noFill/>
        </p:spPr>
        <p:txBody>
          <a:bodyPr wrap="none" rtlCol="0">
            <a:spAutoFit/>
          </a:bodyPr>
          <a:p>
            <a:pPr algn="l"/>
            <a:r>
              <a:rPr lang="en-US"/>
              <a:t>Sa’dulloh </a:t>
            </a:r>
            <a:r>
              <a:rPr lang="" altLang="en-US"/>
              <a:t>(</a:t>
            </a:r>
            <a:r>
              <a:rPr lang="en-US"/>
              <a:t>2008)</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Words>
  <Application>WPS Presentation</Application>
  <PresentationFormat>Widescreen</PresentationFormat>
  <Paragraphs>31</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Monospace</vt:lpstr>
      <vt:lpstr>微软雅黑</vt:lpstr>
      <vt:lpstr>Arial Unicode MS</vt:lpstr>
      <vt:lpstr>Calibri</vt:lpstr>
      <vt:lpstr>Webdings</vt:lpstr>
      <vt:lpstr>Times New Roman</vt:lpstr>
      <vt:lpstr>Blue Waves</vt:lpstr>
      <vt:lpstr>Pengaruh Efikasi Diri dan Dukungan Guru Tahfidz terhadap Motivasi Menghafal Alquran</vt:lpstr>
      <vt:lpstr>Latar Belakang</vt:lpstr>
      <vt:lpstr>Latar Belakang</vt:lpstr>
      <vt:lpstr>Latar Belakang</vt:lpstr>
      <vt:lpstr>Latar Belakang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106</cp:revision>
  <dcterms:created xsi:type="dcterms:W3CDTF">2019-04-23T04:13:27Z</dcterms:created>
  <dcterms:modified xsi:type="dcterms:W3CDTF">2019-04-23T04:13:27Z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