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78"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6" r:id="rId23"/>
    <p:sldId id="27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ä¸­åº¦æ ·å¼ 2 - å¼ºè°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320" cy="763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1_2" csCatId="accent1" phldr="0"/>
      <dgm:spPr/>
      <dgm:t>
        <a:bodyPr/>
        <a:p>
          <a:endParaRPr lang="en-US"/>
        </a:p>
      </dgm:t>
    </dgm:pt>
    <dgm:pt modelId="{06475F0D-9D1A-4BF5-AEE3-CD3F880BC44A}">
      <dgm:prSet phldrT="[Text]" phldr="0" custT="0"/>
      <dgm:spPr/>
      <dgm:t>
        <a:bodyPr vert="horz" wrap="square"/>
        <a:p>
          <a:pPr>
            <a:lnSpc>
              <a:spcPct val="100000"/>
            </a:lnSpc>
            <a:spcBef>
              <a:spcPct val="0"/>
            </a:spcBef>
            <a:spcAft>
              <a:spcPct val="35000"/>
            </a:spcAft>
          </a:pPr>
          <a:r>
            <a:rPr lang="en-US" altLang="en-US"/>
            <a:t>Mempertontonkan penyimpangan</a:t>
          </a:r>
          <a:endParaRPr lang="en-US" altLang="en-US"/>
        </a:p>
      </dgm:t>
    </dgm:pt>
    <dgm:pt modelId="{E99562FF-418F-46D1-8F86-E0992ED7BA8E}" cxnId="{DB74BB06-1B39-41CD-93B4-FBE3F7FF0E7C}" type="parTrans">
      <dgm:prSet/>
      <dgm:spPr/>
      <dgm:t>
        <a:bodyPr/>
        <a:p>
          <a:endParaRPr lang="en-US"/>
        </a:p>
      </dgm:t>
    </dgm:pt>
    <dgm:pt modelId="{4BD710C9-2F9D-441E-B548-A9989C0147D7}" cxnId="{DB74BB06-1B39-41CD-93B4-FBE3F7FF0E7C}" type="sibTrans">
      <dgm:prSet/>
      <dgm:spPr/>
      <dgm:t>
        <a:bodyPr/>
        <a:p>
          <a:endParaRPr lang="en-US"/>
        </a:p>
      </dgm:t>
    </dgm:pt>
    <dgm:pt modelId="{FE2A3430-07B7-4AF8-8050-E9E6630C707F}">
      <dgm:prSet phldrT="[Text]" phldr="0" custT="0"/>
      <dgm:spPr/>
      <dgm:t>
        <a:bodyPr vert="horz" wrap="square"/>
        <a:p>
          <a:pPr>
            <a:lnSpc>
              <a:spcPct val="100000"/>
            </a:lnSpc>
            <a:spcBef>
              <a:spcPct val="0"/>
            </a:spcBef>
            <a:spcAft>
              <a:spcPct val="15000"/>
            </a:spcAft>
          </a:pPr>
          <a:r>
            <a:rPr lang="en-US" altLang="en-US"/>
            <a:t>Elite politik</a:t>
          </a:r>
          <a:r>
            <a:rPr lang="en-US"/>
            <a:t/>
          </a:r>
          <a:endParaRPr lang="en-US"/>
        </a:p>
      </dgm:t>
    </dgm:pt>
    <dgm:pt modelId="{FB51E315-BC56-4135-BA1D-66E640931F3A}" cxnId="{F4D40D93-4419-48B5-A158-BD0DBA8E3B51}" type="parTrans">
      <dgm:prSet/>
      <dgm:spPr/>
      <dgm:t>
        <a:bodyPr/>
        <a:p>
          <a:endParaRPr lang="en-US"/>
        </a:p>
      </dgm:t>
    </dgm:pt>
    <dgm:pt modelId="{9ADD2677-777A-4E9D-AE48-B83F0BAD6874}" cxnId="{F4D40D93-4419-48B5-A158-BD0DBA8E3B51}" type="sibTrans">
      <dgm:prSet/>
      <dgm:spPr/>
      <dgm:t>
        <a:bodyPr/>
        <a:p>
          <a:endParaRPr lang="en-US"/>
        </a:p>
      </dgm:t>
    </dgm:pt>
    <dgm:pt modelId="{ED1CBC03-3FB1-4AD4-86E0-19A6C88F702B}">
      <dgm:prSet phldr="0" custT="0"/>
      <dgm:spPr/>
      <dgm:t>
        <a:bodyPr vert="horz" wrap="square"/>
        <a:p>
          <a:pPr>
            <a:lnSpc>
              <a:spcPct val="100000"/>
            </a:lnSpc>
            <a:spcBef>
              <a:spcPct val="0"/>
            </a:spcBef>
            <a:spcAft>
              <a:spcPct val="15000"/>
            </a:spcAft>
          </a:pPr>
          <a:r>
            <a:rPr lang="en-US" altLang="en-US"/>
            <a:t>Tokoh</a:t>
          </a:r>
          <a:endParaRPr lang="en-US" altLang="en-US"/>
        </a:p>
      </dgm:t>
    </dgm:pt>
    <dgm:pt modelId="{92DD0AA8-F00C-4DA1-A1BA-04C7CFAF2140}" cxnId="{317A0C71-0C3E-4D2F-990F-4971A33D2B2C}" type="parTrans">
      <dgm:prSet/>
      <dgm:spPr/>
    </dgm:pt>
    <dgm:pt modelId="{CEC04CA2-8545-4085-A350-47D298A64DF3}" cxnId="{317A0C71-0C3E-4D2F-990F-4971A33D2B2C}" type="sibTrans">
      <dgm:prSet/>
      <dgm:spPr/>
    </dgm:pt>
    <dgm:pt modelId="{9EF5E7EC-0EF8-4F59-AAC6-2DBA287AA012}">
      <dgm:prSet phldr="0" custT="0"/>
      <dgm:spPr/>
      <dgm:t>
        <a:bodyPr vert="horz" wrap="square"/>
        <a:p>
          <a:pPr>
            <a:lnSpc>
              <a:spcPct val="100000"/>
            </a:lnSpc>
            <a:spcBef>
              <a:spcPct val="0"/>
            </a:spcBef>
            <a:spcAft>
              <a:spcPct val="15000"/>
            </a:spcAft>
          </a:pPr>
          <a:r>
            <a:rPr lang="en-US" altLang="en-US"/>
            <a:t>Contoh: berbagai kasus korupsi</a:t>
          </a:r>
          <a:endParaRPr lang="en-US" altLang="en-US"/>
        </a:p>
      </dgm:t>
    </dgm:pt>
    <dgm:pt modelId="{3C5AE0E0-9782-48AB-8C71-5FCC2B306CC7}" cxnId="{6AC409FF-1B74-4937-96F1-AC7692737462}" type="parTrans">
      <dgm:prSet/>
      <dgm:spPr/>
    </dgm:pt>
    <dgm:pt modelId="{DF8BF134-F36C-4340-8EA6-3784D9D1B679}" cxnId="{6AC409FF-1B74-4937-96F1-AC7692737462}" type="sibTrans">
      <dgm:prSet/>
      <dgm:spPr/>
    </dgm:pt>
    <dgm:pt modelId="{C17EA81B-EE8F-4BEA-9D93-831900C89C00}">
      <dgm:prSet phldrT="[Text]" phldr="0" custT="0"/>
      <dgm:spPr/>
      <dgm:t>
        <a:bodyPr vert="horz" wrap="square"/>
        <a:p>
          <a:pPr>
            <a:lnSpc>
              <a:spcPct val="100000"/>
            </a:lnSpc>
            <a:spcBef>
              <a:spcPct val="0"/>
            </a:spcBef>
            <a:spcAft>
              <a:spcPct val="35000"/>
            </a:spcAft>
          </a:pPr>
          <a:r>
            <a:rPr lang="en-US" altLang="en-US"/>
            <a:t>Sistem nilai rusak</a:t>
          </a:r>
          <a:r>
            <a:rPr lang="en-US" altLang="en-US"/>
            <a:t/>
          </a:r>
          <a:endParaRPr lang="en-US" altLang="en-US"/>
        </a:p>
      </dgm:t>
    </dgm:pt>
    <dgm:pt modelId="{D73C192A-A373-4ACC-BFC9-76609E41CF4E}" cxnId="{E086CB8D-DD64-432F-930A-9EC42EF7D69D}" type="parTrans">
      <dgm:prSet/>
      <dgm:spPr/>
      <dgm:t>
        <a:bodyPr/>
        <a:p>
          <a:endParaRPr lang="en-US"/>
        </a:p>
      </dgm:t>
    </dgm:pt>
    <dgm:pt modelId="{40C2F390-CB3F-4BF4-827D-B8018A5F3BB7}" cxnId="{E086CB8D-DD64-432F-930A-9EC42EF7D69D}" type="sibTrans">
      <dgm:prSet/>
      <dgm:spPr/>
      <dgm:t>
        <a:bodyPr/>
        <a:p>
          <a:endParaRPr lang="en-US"/>
        </a:p>
      </dgm:t>
    </dgm:pt>
    <dgm:pt modelId="{2E055442-BDF6-42BD-8A8A-460CDF6F5C5E}">
      <dgm:prSet phldrT="[Text]" phldr="0" custT="0"/>
      <dgm:spPr/>
      <dgm:t>
        <a:bodyPr vert="horz" wrap="square"/>
        <a:p>
          <a:pPr>
            <a:lnSpc>
              <a:spcPct val="100000"/>
            </a:lnSpc>
            <a:spcBef>
              <a:spcPct val="0"/>
            </a:spcBef>
            <a:spcAft>
              <a:spcPct val="15000"/>
            </a:spcAft>
          </a:pPr>
          <a:r>
            <a:rPr lang="en-US" altLang="en-US"/>
            <a:t>Masyarakat</a:t>
          </a:r>
          <a:r>
            <a:rPr lang="en-US"/>
            <a:t/>
          </a:r>
          <a:endParaRPr lang="en-US"/>
        </a:p>
      </dgm:t>
    </dgm:pt>
    <dgm:pt modelId="{291EBA52-15FB-4985-9632-D5F9BE62ACD1}" cxnId="{2BB93F1E-D9C2-43CE-AB51-C328C7E9C504}" type="parTrans">
      <dgm:prSet/>
      <dgm:spPr/>
      <dgm:t>
        <a:bodyPr/>
        <a:p>
          <a:endParaRPr lang="en-US"/>
        </a:p>
      </dgm:t>
    </dgm:pt>
    <dgm:pt modelId="{87346316-64F3-4945-9984-33BC77341C9F}" cxnId="{2BB93F1E-D9C2-43CE-AB51-C328C7E9C504}" type="sibTrans">
      <dgm:prSet/>
      <dgm:spPr/>
      <dgm:t>
        <a:bodyPr/>
        <a:p>
          <a:endParaRPr lang="en-US"/>
        </a:p>
      </dgm:t>
    </dgm:pt>
    <dgm:pt modelId="{89CF50F2-3EE8-4308-BA46-57745656A4AA}">
      <dgm:prSet phldrT="[Text]" phldr="0" custT="0"/>
      <dgm:spPr/>
      <dgm:t>
        <a:bodyPr vert="horz" wrap="square"/>
        <a:p>
          <a:pPr>
            <a:lnSpc>
              <a:spcPct val="100000"/>
            </a:lnSpc>
            <a:spcBef>
              <a:spcPct val="0"/>
            </a:spcBef>
            <a:spcAft>
              <a:spcPct val="35000"/>
            </a:spcAft>
          </a:pPr>
          <a:r>
            <a:rPr lang="en-US" altLang="en-US"/>
            <a:t>Diperkuat</a:t>
          </a:r>
          <a:r>
            <a:rPr lang="en-US" altLang="en-US"/>
            <a:t/>
          </a:r>
          <a:endParaRPr lang="en-US" altLang="en-US"/>
        </a:p>
      </dgm:t>
    </dgm:pt>
    <dgm:pt modelId="{D242A0FB-DF73-49CA-BA3C-BD459F366127}" cxnId="{9C825D68-4840-4A1E-B5DF-E7A3CFDC1240}" type="parTrans">
      <dgm:prSet/>
      <dgm:spPr/>
      <dgm:t>
        <a:bodyPr/>
        <a:p>
          <a:endParaRPr lang="en-US"/>
        </a:p>
      </dgm:t>
    </dgm:pt>
    <dgm:pt modelId="{9604C662-124F-4916-B7BB-4DF131431D56}" cxnId="{9C825D68-4840-4A1E-B5DF-E7A3CFDC1240}" type="sibTrans">
      <dgm:prSet/>
      <dgm:spPr/>
      <dgm:t>
        <a:bodyPr/>
        <a:p>
          <a:endParaRPr lang="en-US"/>
        </a:p>
      </dgm:t>
    </dgm:pt>
    <dgm:pt modelId="{A4CBB6B8-84E6-41DA-A253-F380CBF4C16F}">
      <dgm:prSet phldrT="[Text]" phldr="0" custT="0"/>
      <dgm:spPr/>
      <dgm:t>
        <a:bodyPr vert="horz" wrap="square"/>
        <a:p>
          <a:pPr>
            <a:lnSpc>
              <a:spcPct val="100000"/>
            </a:lnSpc>
            <a:spcBef>
              <a:spcPct val="0"/>
            </a:spcBef>
            <a:spcAft>
              <a:spcPct val="15000"/>
            </a:spcAft>
          </a:pPr>
          <a:r>
            <a:rPr lang="en-US" altLang="en-US"/>
            <a:t>Derasnya arus informasi</a:t>
          </a:r>
          <a:r>
            <a:rPr lang="en-US"/>
            <a:t/>
          </a:r>
          <a:endParaRPr lang="en-US"/>
        </a:p>
      </dgm:t>
    </dgm:pt>
    <dgm:pt modelId="{6BF9AA0B-A851-4ABD-9BE8-1336C9738AB8}" cxnId="{9D093F5B-FADF-4B93-AA99-B8A992B29FF2}" type="parTrans">
      <dgm:prSet/>
      <dgm:spPr/>
      <dgm:t>
        <a:bodyPr/>
        <a:p>
          <a:endParaRPr lang="en-US"/>
        </a:p>
      </dgm:t>
    </dgm:pt>
    <dgm:pt modelId="{B71ACFC2-160E-4438-99B2-0295109B5775}" cxnId="{9D093F5B-FADF-4B93-AA99-B8A992B29FF2}" type="sibTrans">
      <dgm:prSet/>
      <dgm:spPr/>
      <dgm:t>
        <a:bodyPr/>
        <a:p>
          <a:endParaRPr lang="en-US"/>
        </a:p>
      </dgm:t>
    </dgm:pt>
    <dgm:pt modelId="{530D9E14-53A7-471D-93BB-E1FAD6F7DC03}">
      <dgm:prSet phldr="0" custT="0"/>
      <dgm:spPr/>
      <dgm:t>
        <a:bodyPr vert="horz" wrap="square"/>
        <a:p>
          <a:pPr>
            <a:lnSpc>
              <a:spcPct val="100000"/>
            </a:lnSpc>
            <a:spcBef>
              <a:spcPct val="0"/>
            </a:spcBef>
            <a:spcAft>
              <a:spcPct val="15000"/>
            </a:spcAft>
          </a:pPr>
          <a:r>
            <a:rPr lang="en-US" altLang="en-US"/>
            <a:t>Memperlihatkan contoh buruk</a:t>
          </a:r>
          <a:endParaRPr lang="en-US" altLang="en-US"/>
        </a:p>
      </dgm:t>
    </dgm:pt>
    <dgm:pt modelId="{B7ACCAF2-7433-4241-A80A-A4271A0EC0E6}" cxnId="{97028616-B1DC-47AF-A1FB-DE14935EEC24}" type="parTrans">
      <dgm:prSet/>
      <dgm:spPr/>
    </dgm:pt>
    <dgm:pt modelId="{4E32323D-5DD7-4BE3-8358-606890CF5C58}" cxnId="{97028616-B1DC-47AF-A1FB-DE14935EEC24}" type="sibTrans">
      <dgm:prSet/>
      <dgm:spPr/>
    </dgm:pt>
    <dgm:pt modelId="{E2C530D8-25DD-494F-A1A3-E352F0369D19}">
      <dgm:prSet phldr="0" custT="0"/>
      <dgm:spPr/>
      <dgm:t>
        <a:bodyPr vert="horz" wrap="square"/>
        <a:p>
          <a:pPr>
            <a:lnSpc>
              <a:spcPct val="100000"/>
            </a:lnSpc>
            <a:spcBef>
              <a:spcPct val="0"/>
            </a:spcBef>
            <a:spcAft>
              <a:spcPct val="15000"/>
            </a:spcAft>
          </a:pPr>
          <a:r>
            <a:rPr lang="en-US" altLang="en-US"/>
            <a:t>Tidak diberi sanksi</a:t>
          </a:r>
          <a:endParaRPr lang="en-US" altLang="en-US"/>
        </a:p>
      </dgm:t>
    </dgm:pt>
    <dgm:pt modelId="{2D9C703A-4A27-430D-8158-7442A12E43BD}" cxnId="{7AF79796-E12B-47E1-BF8F-39D2B1549577}" type="parTrans">
      <dgm:prSet/>
      <dgm:spPr/>
    </dgm:pt>
    <dgm:pt modelId="{3BD9D723-43EC-44F7-B092-D51195D7D99D}" cxnId="{7AF79796-E12B-47E1-BF8F-39D2B1549577}"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DB74BB06-1B39-41CD-93B4-FBE3F7FF0E7C}" srcId="{B3B61304-4A0F-4E11-8080-599F9186F6A5}" destId="{06475F0D-9D1A-4BF5-AEE3-CD3F880BC44A}" srcOrd="0" destOrd="0" parTransId="{E99562FF-418F-46D1-8F86-E0992ED7BA8E}" sibTransId="{4BD710C9-2F9D-441E-B548-A9989C0147D7}"/>
    <dgm:cxn modelId="{F4D40D93-4419-48B5-A158-BD0DBA8E3B51}" srcId="{06475F0D-9D1A-4BF5-AEE3-CD3F880BC44A}" destId="{FE2A3430-07B7-4AF8-8050-E9E6630C707F}" srcOrd="0" destOrd="0" parTransId="{FB51E315-BC56-4135-BA1D-66E640931F3A}" sibTransId="{9ADD2677-777A-4E9D-AE48-B83F0BAD6874}"/>
    <dgm:cxn modelId="{317A0C71-0C3E-4D2F-990F-4971A33D2B2C}" srcId="{06475F0D-9D1A-4BF5-AEE3-CD3F880BC44A}" destId="{ED1CBC03-3FB1-4AD4-86E0-19A6C88F702B}" srcOrd="1" destOrd="0" parTransId="{92DD0AA8-F00C-4DA1-A1BA-04C7CFAF2140}" sibTransId="{CEC04CA2-8545-4085-A350-47D298A64DF3}"/>
    <dgm:cxn modelId="{6AC409FF-1B74-4937-96F1-AC7692737462}" srcId="{06475F0D-9D1A-4BF5-AEE3-CD3F880BC44A}" destId="{9EF5E7EC-0EF8-4F59-AAC6-2DBA287AA012}" srcOrd="2" destOrd="0" parTransId="{3C5AE0E0-9782-48AB-8C71-5FCC2B306CC7}" sibTransId="{DF8BF134-F36C-4340-8EA6-3784D9D1B679}"/>
    <dgm:cxn modelId="{E086CB8D-DD64-432F-930A-9EC42EF7D69D}" srcId="{B3B61304-4A0F-4E11-8080-599F9186F6A5}" destId="{C17EA81B-EE8F-4BEA-9D93-831900C89C00}" srcOrd="1" destOrd="0" parTransId="{D73C192A-A373-4ACC-BFC9-76609E41CF4E}" sibTransId="{40C2F390-CB3F-4BF4-827D-B8018A5F3BB7}"/>
    <dgm:cxn modelId="{2BB93F1E-D9C2-43CE-AB51-C328C7E9C504}" srcId="{C17EA81B-EE8F-4BEA-9D93-831900C89C00}" destId="{2E055442-BDF6-42BD-8A8A-460CDF6F5C5E}" srcOrd="0" destOrd="1" parTransId="{291EBA52-15FB-4985-9632-D5F9BE62ACD1}" sibTransId="{87346316-64F3-4945-9984-33BC77341C9F}"/>
    <dgm:cxn modelId="{9C825D68-4840-4A1E-B5DF-E7A3CFDC1240}" srcId="{B3B61304-4A0F-4E11-8080-599F9186F6A5}" destId="{89CF50F2-3EE8-4308-BA46-57745656A4AA}" srcOrd="2" destOrd="0" parTransId="{D242A0FB-DF73-49CA-BA3C-BD459F366127}" sibTransId="{9604C662-124F-4916-B7BB-4DF131431D56}"/>
    <dgm:cxn modelId="{9D093F5B-FADF-4B93-AA99-B8A992B29FF2}" srcId="{89CF50F2-3EE8-4308-BA46-57745656A4AA}" destId="{A4CBB6B8-84E6-41DA-A253-F380CBF4C16F}" srcOrd="0" destOrd="2" parTransId="{6BF9AA0B-A851-4ABD-9BE8-1336C9738AB8}" sibTransId="{B71ACFC2-160E-4438-99B2-0295109B5775}"/>
    <dgm:cxn modelId="{97028616-B1DC-47AF-A1FB-DE14935EEC24}" srcId="{89CF50F2-3EE8-4308-BA46-57745656A4AA}" destId="{530D9E14-53A7-471D-93BB-E1FAD6F7DC03}" srcOrd="1" destOrd="2" parTransId="{B7ACCAF2-7433-4241-A80A-A4271A0EC0E6}" sibTransId="{4E32323D-5DD7-4BE3-8358-606890CF5C58}"/>
    <dgm:cxn modelId="{7AF79796-E12B-47E1-BF8F-39D2B1549577}" srcId="{89CF50F2-3EE8-4308-BA46-57745656A4AA}" destId="{E2C530D8-25DD-494F-A1A3-E352F0369D19}" srcOrd="2" destOrd="2" parTransId="{2D9C703A-4A27-430D-8158-7442A12E43BD}" sibTransId="{3BD9D723-43EC-44F7-B092-D51195D7D99D}"/>
    <dgm:cxn modelId="{14048212-6C53-4BFF-9B07-0D50A0B67BD8}" type="presOf" srcId="{B3B61304-4A0F-4E11-8080-599F9186F6A5}" destId="{7894115B-AABB-46F2-A52E-C27597016790}" srcOrd="0" destOrd="0" presId="urn:microsoft.com/office/officeart/2005/8/layout/hProcess4"/>
    <dgm:cxn modelId="{023A7F5D-D53D-41B1-B1FA-EAA32A093B9B}" type="presParOf" srcId="{7894115B-AABB-46F2-A52E-C27597016790}" destId="{56D916F2-6768-419D-835D-0E92CC7C803C}" srcOrd="0" destOrd="0" presId="urn:microsoft.com/office/officeart/2005/8/layout/hProcess4"/>
    <dgm:cxn modelId="{DBECF03E-AA01-4751-826C-0166DAE78D71}" type="presParOf" srcId="{7894115B-AABB-46F2-A52E-C27597016790}" destId="{ECD0F423-0D40-44D8-AF71-D97C3F9DF26B}" srcOrd="1" destOrd="0" presId="urn:microsoft.com/office/officeart/2005/8/layout/hProcess4"/>
    <dgm:cxn modelId="{7091F8F3-73B4-4C2F-9AB1-213006E4BFF8}" type="presParOf" srcId="{7894115B-AABB-46F2-A52E-C27597016790}" destId="{77157E72-C09D-4CF2-AEC0-0324FBF39226}" srcOrd="2" destOrd="0" presId="urn:microsoft.com/office/officeart/2005/8/layout/hProcess4"/>
    <dgm:cxn modelId="{E414367C-AE36-4D71-8237-79FE0C255E5D}" type="presParOf" srcId="{77157E72-C09D-4CF2-AEC0-0324FBF39226}" destId="{29C62E5B-77E6-4FD6-95C8-E16514EA592F}" srcOrd="0" destOrd="2" presId="urn:microsoft.com/office/officeart/2005/8/layout/hProcess4"/>
    <dgm:cxn modelId="{4C763D1C-7B3A-4765-8E6A-515F7833675E}" type="presParOf" srcId="{29C62E5B-77E6-4FD6-95C8-E16514EA592F}" destId="{24BEEBBD-4900-44F6-A6F9-3F722A9F3012}" srcOrd="0" destOrd="0" presId="urn:microsoft.com/office/officeart/2005/8/layout/hProcess4"/>
    <dgm:cxn modelId="{49AF9D5C-A831-44DB-B18E-E3897319CFC7}" type="presParOf" srcId="{29C62E5B-77E6-4FD6-95C8-E16514EA592F}" destId="{EA4C33C9-9B7B-4236-9D97-1954A4D46745}" srcOrd="1" destOrd="0" presId="urn:microsoft.com/office/officeart/2005/8/layout/hProcess4"/>
    <dgm:cxn modelId="{B96F67A0-40DB-4DCC-BE7B-132F8CC7F5DD}" type="presOf" srcId="{FE2A3430-07B7-4AF8-8050-E9E6630C707F}" destId="{EA4C33C9-9B7B-4236-9D97-1954A4D46745}" srcOrd="0" destOrd="0" presId="urn:microsoft.com/office/officeart/2005/8/layout/hProcess4"/>
    <dgm:cxn modelId="{474B6C39-930A-4E34-B448-C8F42F8208B5}" type="presOf" srcId="{ED1CBC03-3FB1-4AD4-86E0-19A6C88F702B}" destId="{EA4C33C9-9B7B-4236-9D97-1954A4D46745}" srcOrd="0" destOrd="1" presId="urn:microsoft.com/office/officeart/2005/8/layout/hProcess4"/>
    <dgm:cxn modelId="{AC695269-ECA7-4045-909C-C7582404298D}" type="presOf" srcId="{9EF5E7EC-0EF8-4F59-AAC6-2DBA287AA012}" destId="{EA4C33C9-9B7B-4236-9D97-1954A4D46745}" srcOrd="0" destOrd="2" presId="urn:microsoft.com/office/officeart/2005/8/layout/hProcess4"/>
    <dgm:cxn modelId="{6AE70FB5-ED12-4E69-B8FD-BE1F8C640BF7}" type="presParOf" srcId="{29C62E5B-77E6-4FD6-95C8-E16514EA592F}" destId="{1E8A37B1-D464-40AA-8171-F21D027B523A}" srcOrd="2" destOrd="0" presId="urn:microsoft.com/office/officeart/2005/8/layout/hProcess4"/>
    <dgm:cxn modelId="{42171669-01F4-462E-9E8B-740D4E5CAAB5}" type="presOf" srcId="{FE2A3430-07B7-4AF8-8050-E9E6630C707F}" destId="{1E8A37B1-D464-40AA-8171-F21D027B523A}" srcOrd="1" destOrd="0" presId="urn:microsoft.com/office/officeart/2005/8/layout/hProcess4"/>
    <dgm:cxn modelId="{708061D3-7494-4D0C-AEBC-93AD4A6724E2}" type="presOf" srcId="{ED1CBC03-3FB1-4AD4-86E0-19A6C88F702B}" destId="{1E8A37B1-D464-40AA-8171-F21D027B523A}" srcOrd="1" destOrd="1" presId="urn:microsoft.com/office/officeart/2005/8/layout/hProcess4"/>
    <dgm:cxn modelId="{B1B4FBF8-5E85-4740-BCAE-C0E2C21AA688}" type="presOf" srcId="{9EF5E7EC-0EF8-4F59-AAC6-2DBA287AA012}" destId="{1E8A37B1-D464-40AA-8171-F21D027B523A}" srcOrd="1" destOrd="2" presId="urn:microsoft.com/office/officeart/2005/8/layout/hProcess4"/>
    <dgm:cxn modelId="{69B5AA41-ED95-4D09-BE20-E3A188084C4A}" type="presParOf" srcId="{29C62E5B-77E6-4FD6-95C8-E16514EA592F}" destId="{50F89035-D090-4CAD-827E-5FE864D0CC7D}" srcOrd="3" destOrd="0" presId="urn:microsoft.com/office/officeart/2005/8/layout/hProcess4"/>
    <dgm:cxn modelId="{34494E4D-CD3D-4338-9965-5F2795DD9EC9}" type="presOf" srcId="{06475F0D-9D1A-4BF5-AEE3-CD3F880BC44A}" destId="{50F89035-D090-4CAD-827E-5FE864D0CC7D}" srcOrd="0" destOrd="0" presId="urn:microsoft.com/office/officeart/2005/8/layout/hProcess4"/>
    <dgm:cxn modelId="{54AC6B05-57DD-4749-9C5A-7806CFEE255B}" type="presParOf" srcId="{29C62E5B-77E6-4FD6-95C8-E16514EA592F}" destId="{920CA769-40FC-4401-A1E0-FD4D856E9B21}" srcOrd="4" destOrd="0" presId="urn:microsoft.com/office/officeart/2005/8/layout/hProcess4"/>
    <dgm:cxn modelId="{F61E4E8A-F898-4D71-A1A8-0C39F2E852B4}" type="presParOf" srcId="{77157E72-C09D-4CF2-AEC0-0324FBF39226}" destId="{B871E909-CC84-4270-8398-F5F049AEA932}" srcOrd="1" destOrd="2" presId="urn:microsoft.com/office/officeart/2005/8/layout/hProcess4"/>
    <dgm:cxn modelId="{ED72F5CB-4661-4605-92EF-768B6F13D58B}" type="presOf" srcId="{4BD710C9-2F9D-441E-B548-A9989C0147D7}" destId="{B871E909-CC84-4270-8398-F5F049AEA932}" srcOrd="0" destOrd="0" presId="urn:microsoft.com/office/officeart/2005/8/layout/hProcess4"/>
    <dgm:cxn modelId="{9AEFF40F-410F-4021-91EA-8B6D341BB2D1}" type="presParOf" srcId="{77157E72-C09D-4CF2-AEC0-0324FBF39226}" destId="{5381038C-A52C-40F2-AE25-892F98A4F272}" srcOrd="2" destOrd="2" presId="urn:microsoft.com/office/officeart/2005/8/layout/hProcess4"/>
    <dgm:cxn modelId="{5932C02D-69A9-4AC9-8448-AEC890F1ECB1}" type="presParOf" srcId="{5381038C-A52C-40F2-AE25-892F98A4F272}" destId="{8C60EF28-DEE2-471E-9110-F1DE84254762}" srcOrd="0" destOrd="2" presId="urn:microsoft.com/office/officeart/2005/8/layout/hProcess4"/>
    <dgm:cxn modelId="{89A9422E-4ACF-4BAC-A954-97C220FD1A95}" type="presParOf" srcId="{5381038C-A52C-40F2-AE25-892F98A4F272}" destId="{8C4A7715-D8F8-4D2B-94CE-98F25CB35172}" srcOrd="1" destOrd="2" presId="urn:microsoft.com/office/officeart/2005/8/layout/hProcess4"/>
    <dgm:cxn modelId="{9E22A5B6-7840-4B1E-A302-D80374367F28}" type="presOf" srcId="{2E055442-BDF6-42BD-8A8A-460CDF6F5C5E}" destId="{8C4A7715-D8F8-4D2B-94CE-98F25CB35172}" srcOrd="0" destOrd="0" presId="urn:microsoft.com/office/officeart/2005/8/layout/hProcess4"/>
    <dgm:cxn modelId="{97E49144-CFD7-4947-91A2-773E02846690}" type="presParOf" srcId="{5381038C-A52C-40F2-AE25-892F98A4F272}" destId="{E6E63E6B-9802-4903-9CE3-5D4A716AEA02}" srcOrd="2" destOrd="2" presId="urn:microsoft.com/office/officeart/2005/8/layout/hProcess4"/>
    <dgm:cxn modelId="{153032B6-BC1C-4DEC-BAC0-BA162A2C9F0F}" type="presOf" srcId="{2E055442-BDF6-42BD-8A8A-460CDF6F5C5E}" destId="{E6E63E6B-9802-4903-9CE3-5D4A716AEA02}" srcOrd="1" destOrd="0" presId="urn:microsoft.com/office/officeart/2005/8/layout/hProcess4"/>
    <dgm:cxn modelId="{B847EB39-F6BA-42C6-9F06-FAFCE863FA2B}" type="presParOf" srcId="{5381038C-A52C-40F2-AE25-892F98A4F272}" destId="{D48BF050-6660-4D4F-AF7C-757C782402D6}" srcOrd="3" destOrd="2" presId="urn:microsoft.com/office/officeart/2005/8/layout/hProcess4"/>
    <dgm:cxn modelId="{9EC2C8BC-9F7C-4355-A24E-A261C90501C3}" type="presOf" srcId="{C17EA81B-EE8F-4BEA-9D93-831900C89C00}" destId="{D48BF050-6660-4D4F-AF7C-757C782402D6}" srcOrd="0" destOrd="0" presId="urn:microsoft.com/office/officeart/2005/8/layout/hProcess4"/>
    <dgm:cxn modelId="{02E5AE52-7264-4EB8-952B-88C27F16F447}" type="presParOf" srcId="{5381038C-A52C-40F2-AE25-892F98A4F272}" destId="{0D59B193-1E3C-4187-9E9F-A2912DCADAC6}" srcOrd="4" destOrd="2" presId="urn:microsoft.com/office/officeart/2005/8/layout/hProcess4"/>
    <dgm:cxn modelId="{2D7C1F65-FA1B-475B-A282-6D45DF407398}" type="presParOf" srcId="{77157E72-C09D-4CF2-AEC0-0324FBF39226}" destId="{FB15DAFD-B404-4CB3-9791-947A7CB3C00D}" srcOrd="3" destOrd="2" presId="urn:microsoft.com/office/officeart/2005/8/layout/hProcess4"/>
    <dgm:cxn modelId="{6AEF1252-5CD9-4EDA-ABBF-807B074C0683}" type="presOf" srcId="{40C2F390-CB3F-4BF4-827D-B8018A5F3BB7}" destId="{FB15DAFD-B404-4CB3-9791-947A7CB3C00D}" srcOrd="0" destOrd="0" presId="urn:microsoft.com/office/officeart/2005/8/layout/hProcess4"/>
    <dgm:cxn modelId="{45EFA59C-6433-423A-975C-939FCF4AB6CD}" type="presParOf" srcId="{77157E72-C09D-4CF2-AEC0-0324FBF39226}" destId="{754F4C32-447F-4E14-8ED3-35A922A043A5}" srcOrd="4" destOrd="2" presId="urn:microsoft.com/office/officeart/2005/8/layout/hProcess4"/>
    <dgm:cxn modelId="{EC1AF646-2F2A-4F01-99E3-708C52A8B005}" type="presParOf" srcId="{754F4C32-447F-4E14-8ED3-35A922A043A5}" destId="{020AEDA5-DA09-4A53-AF58-AED2EF90E935}" srcOrd="0" destOrd="4" presId="urn:microsoft.com/office/officeart/2005/8/layout/hProcess4"/>
    <dgm:cxn modelId="{8C8836FE-8D95-4822-AA2A-42F68755D605}" type="presParOf" srcId="{754F4C32-447F-4E14-8ED3-35A922A043A5}" destId="{0428F0A0-98D5-457A-BE43-28F46915FA56}" srcOrd="1" destOrd="4" presId="urn:microsoft.com/office/officeart/2005/8/layout/hProcess4"/>
    <dgm:cxn modelId="{4DFE5CFE-258B-4487-A740-4CBFBBC6A5E3}" type="presOf" srcId="{A4CBB6B8-84E6-41DA-A253-F380CBF4C16F}" destId="{0428F0A0-98D5-457A-BE43-28F46915FA56}" srcOrd="0" destOrd="0" presId="urn:microsoft.com/office/officeart/2005/8/layout/hProcess4"/>
    <dgm:cxn modelId="{D66BAD51-6230-40FC-8006-96DF8AD7D37D}" type="presOf" srcId="{530D9E14-53A7-471D-93BB-E1FAD6F7DC03}" destId="{0428F0A0-98D5-457A-BE43-28F46915FA56}" srcOrd="0" destOrd="1" presId="urn:microsoft.com/office/officeart/2005/8/layout/hProcess4"/>
    <dgm:cxn modelId="{2F8B1930-2F20-4BFF-B7FC-B405750FB6DB}" type="presOf" srcId="{E2C530D8-25DD-494F-A1A3-E352F0369D19}" destId="{0428F0A0-98D5-457A-BE43-28F46915FA56}" srcOrd="0" destOrd="2" presId="urn:microsoft.com/office/officeart/2005/8/layout/hProcess4"/>
    <dgm:cxn modelId="{B796D74E-1E63-4398-AE67-4CC2C80B7612}" type="presParOf" srcId="{754F4C32-447F-4E14-8ED3-35A922A043A5}" destId="{F4682735-7E21-4BD6-A94E-5C31E3B718FD}" srcOrd="2" destOrd="4" presId="urn:microsoft.com/office/officeart/2005/8/layout/hProcess4"/>
    <dgm:cxn modelId="{1B28C160-A1EE-4F68-BD28-F4BE2F8A59AE}" type="presOf" srcId="{A4CBB6B8-84E6-41DA-A253-F380CBF4C16F}" destId="{F4682735-7E21-4BD6-A94E-5C31E3B718FD}" srcOrd="1" destOrd="0" presId="urn:microsoft.com/office/officeart/2005/8/layout/hProcess4"/>
    <dgm:cxn modelId="{1B6EF25A-3CAB-45FA-8032-21FA373534A0}" type="presOf" srcId="{530D9E14-53A7-471D-93BB-E1FAD6F7DC03}" destId="{F4682735-7E21-4BD6-A94E-5C31E3B718FD}" srcOrd="1" destOrd="1" presId="urn:microsoft.com/office/officeart/2005/8/layout/hProcess4"/>
    <dgm:cxn modelId="{414E56F6-71E5-401B-AF17-278D049C2DE2}" type="presOf" srcId="{E2C530D8-25DD-494F-A1A3-E352F0369D19}" destId="{F4682735-7E21-4BD6-A94E-5C31E3B718FD}" srcOrd="1" destOrd="2" presId="urn:microsoft.com/office/officeart/2005/8/layout/hProcess4"/>
    <dgm:cxn modelId="{D9702C8D-40CF-47C8-B899-A6436D67698C}" type="presParOf" srcId="{754F4C32-447F-4E14-8ED3-35A922A043A5}" destId="{E8647766-AE1D-45F8-B3AB-5EEE3BDE8498}" srcOrd="3" destOrd="4" presId="urn:microsoft.com/office/officeart/2005/8/layout/hProcess4"/>
    <dgm:cxn modelId="{23A220B3-4C80-477B-B707-C99209532A75}" type="presOf" srcId="{89CF50F2-3EE8-4308-BA46-57745656A4AA}" destId="{E8647766-AE1D-45F8-B3AB-5EEE3BDE8498}" srcOrd="0" destOrd="0" presId="urn:microsoft.com/office/officeart/2005/8/layout/hProcess4"/>
    <dgm:cxn modelId="{AA039EB9-1198-4DF7-9503-A16D19FC4BE0}"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972CB07-609E-47C8-8EA0-EBA4D3B0C297}" type="doc">
      <dgm:prSet loTypeId="urn:microsoft.com/office/officeart/2008/layout/AlternatingPictureBlocks" loCatId="picture" qsTypeId="urn:microsoft.com/office/officeart/2005/8/quickstyle/simple1" qsCatId="simple" csTypeId="urn:microsoft.com/office/officeart/2005/8/colors/accent1_2" csCatId="accent1" phldr="0"/>
      <dgm:spPr/>
    </dgm:pt>
    <dgm:pt modelId="{E153230B-13A8-4248-B00F-70E57C15B08B}">
      <dgm:prSet phldrT="[Text]" phldr="0" custT="0"/>
      <dgm:spPr/>
      <dgm:t>
        <a:bodyPr vert="horz" wrap="square"/>
        <a:p>
          <a:pPr>
            <a:lnSpc>
              <a:spcPct val="100000"/>
            </a:lnSpc>
            <a:spcBef>
              <a:spcPct val="0"/>
            </a:spcBef>
            <a:spcAft>
              <a:spcPct val="35000"/>
            </a:spcAft>
          </a:pPr>
          <a:r>
            <a:rPr lang="" altLang="en-US"/>
            <a:t>M</a:t>
          </a:r>
          <a:r>
            <a:rPr lang="en-US"/>
            <a:t>ahasiswa Universitas Esa Unggul</a:t>
          </a:r>
          <a:endParaRPr lang="en-US"/>
        </a:p>
      </dgm:t>
    </dgm:pt>
    <dgm:pt modelId="{FCE48E2A-695B-4646-97E8-122B5795EEAB}" cxnId="{7295D6ED-00B2-4D07-89A2-74CBE5F3502A}" type="parTrans">
      <dgm:prSet/>
      <dgm:spPr/>
    </dgm:pt>
    <dgm:pt modelId="{7FCA2DA3-8795-41FA-B0F3-CD39CD1C5DAA}" cxnId="{7295D6ED-00B2-4D07-89A2-74CBE5F3502A}" type="sibTrans">
      <dgm:prSet/>
      <dgm:spPr/>
    </dgm:pt>
    <dgm:pt modelId="{3E43A77D-E472-4718-AC7D-DD068B0EC6F7}">
      <dgm:prSet phldrT="[Text]" phldr="0" custT="0"/>
      <dgm:spPr/>
      <dgm:t>
        <a:bodyPr vert="horz" wrap="square"/>
        <a:p>
          <a:pPr>
            <a:lnSpc>
              <a:spcPct val="100000"/>
            </a:lnSpc>
            <a:spcBef>
              <a:spcPct val="0"/>
            </a:spcBef>
            <a:spcAft>
              <a:spcPct val="35000"/>
            </a:spcAft>
          </a:pPr>
          <a:r>
            <a:rPr lang="" altLang="en-US"/>
            <a:t>Teknik sample random sampling</a:t>
          </a:r>
          <a:r>
            <a:rPr lang="en-US"/>
            <a:t/>
          </a:r>
          <a:endParaRPr lang="en-US"/>
        </a:p>
      </dgm:t>
    </dgm:pt>
    <dgm:pt modelId="{CB4A255C-812C-47C6-A907-041DB4F97A02}" cxnId="{F5841B9A-FC32-4558-91A0-2779A13525FB}" type="parTrans">
      <dgm:prSet/>
      <dgm:spPr/>
    </dgm:pt>
    <dgm:pt modelId="{CCAA07FF-973D-4DC0-8FF3-437B5E5DDE58}" cxnId="{F5841B9A-FC32-4558-91A0-2779A13525FB}" type="sibTrans">
      <dgm:prSet/>
      <dgm:spPr/>
    </dgm:pt>
    <dgm:pt modelId="{5594641A-2ACB-4F2C-809B-9EF0F472E26F}">
      <dgm:prSet phldr="0" custT="0"/>
      <dgm:spPr/>
      <dgm:t>
        <a:bodyPr vert="horz" wrap="square"/>
        <a:p>
          <a:pPr>
            <a:lnSpc>
              <a:spcPct val="100000"/>
            </a:lnSpc>
            <a:spcBef>
              <a:spcPct val="0"/>
            </a:spcBef>
            <a:spcAft>
              <a:spcPct val="35000"/>
            </a:spcAft>
          </a:pPr>
          <a:r>
            <a:rPr lang=""/>
            <a:t>A</a:t>
          </a:r>
          <a:r>
            <a:rPr altLang="en-US"/>
            <a:t>lat ukur dukungan sosial (36 valid) dan motivasi belajar (45 valid)</a:t>
          </a:r>
          <a:r>
            <a:rPr lang=""/>
            <a:t>, </a:t>
          </a:r>
          <a:r>
            <a:rPr lang="" altLang="en-US">
              <a:sym typeface="+mn-ea"/>
            </a:rPr>
            <a:t>b</a:t>
          </a:r>
          <a:r>
            <a:rPr lang="en-US">
              <a:sym typeface="+mn-ea"/>
            </a:rPr>
            <a:t>entuk skala likert</a:t>
          </a:r>
          <a:r>
            <a:rPr lang=""/>
            <a:t/>
          </a:r>
          <a:endParaRPr lang=""/>
        </a:p>
      </dgm:t>
    </dgm:pt>
    <dgm:pt modelId="{40FDCF5C-4438-4FEA-BB27-009EFB99894E}" cxnId="{F892FCA9-3ED0-4B5F-AFE0-BD04B1A688C6}" type="parTrans">
      <dgm:prSet/>
      <dgm:spPr/>
    </dgm:pt>
    <dgm:pt modelId="{7D4A89BC-4A48-4846-BD4F-DFDE87BE6FA4}" cxnId="{F892FCA9-3ED0-4B5F-AFE0-BD04B1A688C6}" type="sibTrans">
      <dgm:prSet/>
      <dgm:spPr/>
    </dgm:pt>
    <dgm:pt modelId="{8D2FD86C-7CA2-4969-81DD-9BAC0592B134}">
      <dgm:prSet phldrT="[Text]" phldr="0" custT="0"/>
      <dgm:spPr/>
      <dgm:t>
        <a:bodyPr vert="horz" wrap="square"/>
        <a:p>
          <a:pPr>
            <a:lnSpc>
              <a:spcPct val="100000"/>
            </a:lnSpc>
            <a:spcBef>
              <a:spcPct val="0"/>
            </a:spcBef>
            <a:spcAft>
              <a:spcPct val="35000"/>
            </a:spcAft>
          </a:pPr>
          <a:r>
            <a:rPr lang="" altLang="en-US"/>
            <a:t>K</a:t>
          </a:r>
          <a:r>
            <a:rPr lang="en-US"/>
            <a:t>oefisien korelasi sebesar 0,694 dengan sig 0,000 (p &lt; 0,005)</a:t>
          </a:r>
          <a:endParaRPr lang="en-US"/>
        </a:p>
      </dgm:t>
    </dgm:pt>
    <dgm:pt modelId="{9AAC2946-2FB2-43C9-AE59-E2B3840D91B4}" cxnId="{0FBE2034-08F8-4AB9-9EEF-31B827B50EC6}" type="parTrans">
      <dgm:prSet/>
      <dgm:spPr/>
    </dgm:pt>
    <dgm:pt modelId="{3F3F75C2-51E5-4397-899E-A7E72893E354}" cxnId="{0FBE2034-08F8-4AB9-9EEF-31B827B50EC6}" type="sibTrans">
      <dgm:prSet/>
      <dgm:spPr/>
    </dgm:pt>
    <dgm:pt modelId="{C8BBBD06-0D32-4E9A-993E-D6DBED0E7C29}" type="pres">
      <dgm:prSet presAssocID="{E972CB07-609E-47C8-8EA0-EBA4D3B0C297}" presName="linearFlow" presStyleCnt="0">
        <dgm:presLayoutVars>
          <dgm:dir/>
          <dgm:resizeHandles val="exact"/>
        </dgm:presLayoutVars>
      </dgm:prSet>
      <dgm:spPr/>
    </dgm:pt>
    <dgm:pt modelId="{BAE4F4B9-7559-4DFB-A1E8-67927C52730A}" type="pres">
      <dgm:prSet presAssocID="{E153230B-13A8-4248-B00F-70E57C15B08B}" presName="comp" presStyleCnt="0"/>
      <dgm:spPr/>
    </dgm:pt>
    <dgm:pt modelId="{37CB2207-F7CC-4553-8691-29A3C8A0076C}" type="pres">
      <dgm:prSet presAssocID="{E153230B-13A8-4248-B00F-70E57C15B08B}" presName="rect2" presStyleLbl="node1" presStyleIdx="0" presStyleCnt="4">
        <dgm:presLayoutVars>
          <dgm:bulletEnabled val="1"/>
        </dgm:presLayoutVars>
      </dgm:prSet>
      <dgm:spPr/>
    </dgm:pt>
    <dgm:pt modelId="{1A669792-C744-4DE7-876D-FFD88E628BDC}" type="pres">
      <dgm:prSet presAssocID="{E153230B-13A8-4248-B00F-70E57C15B08B}" presName="rect1" presStyleLbl="lnNode1" presStyleIdx="0" presStyleCnt="4"/>
      <dgm:spPr/>
    </dgm:pt>
    <dgm:pt modelId="{1E42EB7A-1D14-42F0-AD88-6D5C892EA04B}" type="pres">
      <dgm:prSet presAssocID="{7FCA2DA3-8795-41FA-B0F3-CD39CD1C5DAA}" presName="sibTrans" presStyleCnt="0"/>
      <dgm:spPr/>
    </dgm:pt>
    <dgm:pt modelId="{2D70BAB0-3F29-4775-BC28-2DC0CEC862ED}" type="pres">
      <dgm:prSet presAssocID="{3E43A77D-E472-4718-AC7D-DD068B0EC6F7}" presName="comp" presStyleCnt="0"/>
      <dgm:spPr/>
    </dgm:pt>
    <dgm:pt modelId="{3E470D89-CBFD-4BF7-9095-5AC7CB98F4A3}" type="pres">
      <dgm:prSet presAssocID="{3E43A77D-E472-4718-AC7D-DD068B0EC6F7}" presName="rect2" presStyleLbl="node1" presStyleIdx="1" presStyleCnt="4">
        <dgm:presLayoutVars>
          <dgm:bulletEnabled val="1"/>
        </dgm:presLayoutVars>
      </dgm:prSet>
      <dgm:spPr/>
    </dgm:pt>
    <dgm:pt modelId="{5ADDDB1A-C9C7-43D5-8948-D9A941E5AFAB}" type="pres">
      <dgm:prSet presAssocID="{3E43A77D-E472-4718-AC7D-DD068B0EC6F7}" presName="rect1" presStyleLbl="lnNode1" presStyleIdx="1" presStyleCnt="4"/>
      <dgm:spPr/>
    </dgm:pt>
    <dgm:pt modelId="{3377A5B4-4983-43DB-993A-8B488EDFDCD6}" type="pres">
      <dgm:prSet presAssocID="{CCAA07FF-973D-4DC0-8FF3-437B5E5DDE58}" presName="sibTrans" presStyleCnt="0"/>
      <dgm:spPr/>
    </dgm:pt>
    <dgm:pt modelId="{7DC084B5-AAB6-45E2-9378-8A9D0488A75F}" type="pres">
      <dgm:prSet presAssocID="{5594641A-2ACB-4F2C-809B-9EF0F472E26F}" presName="comp" presStyleCnt="0"/>
      <dgm:spPr/>
    </dgm:pt>
    <dgm:pt modelId="{710F9898-5C40-485B-8A10-B3AFD9173331}" type="pres">
      <dgm:prSet presAssocID="{5594641A-2ACB-4F2C-809B-9EF0F472E26F}" presName="rect2" presStyleLbl="node1" presStyleIdx="2" presStyleCnt="4">
        <dgm:presLayoutVars>
          <dgm:bulletEnabled val="1"/>
        </dgm:presLayoutVars>
      </dgm:prSet>
      <dgm:spPr/>
    </dgm:pt>
    <dgm:pt modelId="{9F4198A5-2B25-412B-93E9-3C715D406A00}" type="pres">
      <dgm:prSet presAssocID="{5594641A-2ACB-4F2C-809B-9EF0F472E26F}" presName="rect1" presStyleLbl="lnNode1" presStyleIdx="2" presStyleCnt="4"/>
      <dgm:spPr/>
    </dgm:pt>
    <dgm:pt modelId="{5407ED62-5548-4E43-A77A-FE12380CB8D2}" type="pres">
      <dgm:prSet presAssocID="{7D4A89BC-4A48-4846-BD4F-DFDE87BE6FA4}" presName="sibTrans" presStyleCnt="0"/>
      <dgm:spPr/>
    </dgm:pt>
    <dgm:pt modelId="{61AFE3F5-63B0-4829-B9CA-94998BC3C77B}" type="pres">
      <dgm:prSet presAssocID="{8D2FD86C-7CA2-4969-81DD-9BAC0592B134}" presName="comp" presStyleCnt="0"/>
      <dgm:spPr/>
    </dgm:pt>
    <dgm:pt modelId="{3F790318-8443-4609-A8A9-9D7EDDDB9B4D}" type="pres">
      <dgm:prSet presAssocID="{8D2FD86C-7CA2-4969-81DD-9BAC0592B134}" presName="rect2" presStyleLbl="node1" presStyleIdx="3" presStyleCnt="4">
        <dgm:presLayoutVars>
          <dgm:bulletEnabled val="1"/>
        </dgm:presLayoutVars>
      </dgm:prSet>
      <dgm:spPr/>
    </dgm:pt>
    <dgm:pt modelId="{1B3973E2-50F5-4446-B753-9CFC304375B4}" type="pres">
      <dgm:prSet presAssocID="{8D2FD86C-7CA2-4969-81DD-9BAC0592B134}" presName="rect1" presStyleLbl="lnNode1" presStyleIdx="3" presStyleCnt="4"/>
      <dgm:spPr/>
    </dgm:pt>
  </dgm:ptLst>
  <dgm:cxnLst>
    <dgm:cxn modelId="{7295D6ED-00B2-4D07-89A2-74CBE5F3502A}" srcId="{E972CB07-609E-47C8-8EA0-EBA4D3B0C297}" destId="{E153230B-13A8-4248-B00F-70E57C15B08B}" srcOrd="0" destOrd="0" parTransId="{FCE48E2A-695B-4646-97E8-122B5795EEAB}" sibTransId="{7FCA2DA3-8795-41FA-B0F3-CD39CD1C5DAA}"/>
    <dgm:cxn modelId="{F5841B9A-FC32-4558-91A0-2779A13525FB}" srcId="{E972CB07-609E-47C8-8EA0-EBA4D3B0C297}" destId="{3E43A77D-E472-4718-AC7D-DD068B0EC6F7}" srcOrd="1" destOrd="0" parTransId="{CB4A255C-812C-47C6-A907-041DB4F97A02}" sibTransId="{CCAA07FF-973D-4DC0-8FF3-437B5E5DDE58}"/>
    <dgm:cxn modelId="{F892FCA9-3ED0-4B5F-AFE0-BD04B1A688C6}" srcId="{E972CB07-609E-47C8-8EA0-EBA4D3B0C297}" destId="{5594641A-2ACB-4F2C-809B-9EF0F472E26F}" srcOrd="2" destOrd="0" parTransId="{40FDCF5C-4438-4FEA-BB27-009EFB99894E}" sibTransId="{7D4A89BC-4A48-4846-BD4F-DFDE87BE6FA4}"/>
    <dgm:cxn modelId="{0FBE2034-08F8-4AB9-9EEF-31B827B50EC6}" srcId="{E972CB07-609E-47C8-8EA0-EBA4D3B0C297}" destId="{8D2FD86C-7CA2-4969-81DD-9BAC0592B134}" srcOrd="3" destOrd="0" parTransId="{9AAC2946-2FB2-43C9-AE59-E2B3840D91B4}" sibTransId="{3F3F75C2-51E5-4397-899E-A7E72893E354}"/>
    <dgm:cxn modelId="{08A8F4CB-F874-4B38-BCE1-B3E959AD0DB0}" type="presOf" srcId="{E972CB07-609E-47C8-8EA0-EBA4D3B0C297}" destId="{C8BBBD06-0D32-4E9A-993E-D6DBED0E7C29}" srcOrd="0" destOrd="0" presId="urn:microsoft.com/office/officeart/2008/layout/AlternatingPictureBlocks"/>
    <dgm:cxn modelId="{B2079430-CADF-472B-B2E5-50F6C8FA53A4}" type="presParOf" srcId="{C8BBBD06-0D32-4E9A-993E-D6DBED0E7C29}" destId="{BAE4F4B9-7559-4DFB-A1E8-67927C52730A}" srcOrd="0" destOrd="0" presId="urn:microsoft.com/office/officeart/2008/layout/AlternatingPictureBlocks"/>
    <dgm:cxn modelId="{31A597CD-865F-4660-A34B-20DA00710E42}" type="presParOf" srcId="{BAE4F4B9-7559-4DFB-A1E8-67927C52730A}" destId="{37CB2207-F7CC-4553-8691-29A3C8A0076C}" srcOrd="0" destOrd="0" presId="urn:microsoft.com/office/officeart/2008/layout/AlternatingPictureBlocks"/>
    <dgm:cxn modelId="{7E120095-2B49-455F-8FBA-93B40CCB25F9}" type="presOf" srcId="{E153230B-13A8-4248-B00F-70E57C15B08B}" destId="{37CB2207-F7CC-4553-8691-29A3C8A0076C}" srcOrd="0" destOrd="0" presId="urn:microsoft.com/office/officeart/2008/layout/AlternatingPictureBlocks"/>
    <dgm:cxn modelId="{EA46F81B-5D48-4464-8CD5-43E86059800A}" type="presParOf" srcId="{BAE4F4B9-7559-4DFB-A1E8-67927C52730A}" destId="{1A669792-C744-4DE7-876D-FFD88E628BDC}" srcOrd="1" destOrd="0" presId="urn:microsoft.com/office/officeart/2008/layout/AlternatingPictureBlocks"/>
    <dgm:cxn modelId="{42C16078-3E13-4B9A-8CC1-9979E933C127}" type="presParOf" srcId="{C8BBBD06-0D32-4E9A-993E-D6DBED0E7C29}" destId="{1E42EB7A-1D14-42F0-AD88-6D5C892EA04B}" srcOrd="1" destOrd="0" presId="urn:microsoft.com/office/officeart/2008/layout/AlternatingPictureBlocks"/>
    <dgm:cxn modelId="{6A2E3926-CDF8-4116-BDEB-543BEB7EFAC5}" type="presParOf" srcId="{C8BBBD06-0D32-4E9A-993E-D6DBED0E7C29}" destId="{2D70BAB0-3F29-4775-BC28-2DC0CEC862ED}" srcOrd="2" destOrd="0" presId="urn:microsoft.com/office/officeart/2008/layout/AlternatingPictureBlocks"/>
    <dgm:cxn modelId="{D3FFE4F6-CBE9-41F5-B5CB-82888B546DC6}" type="presParOf" srcId="{2D70BAB0-3F29-4775-BC28-2DC0CEC862ED}" destId="{3E470D89-CBFD-4BF7-9095-5AC7CB98F4A3}" srcOrd="0" destOrd="2" presId="urn:microsoft.com/office/officeart/2008/layout/AlternatingPictureBlocks"/>
    <dgm:cxn modelId="{B075AD36-7D3C-42B2-AF35-17C447BC2124}" type="presOf" srcId="{3E43A77D-E472-4718-AC7D-DD068B0EC6F7}" destId="{3E470D89-CBFD-4BF7-9095-5AC7CB98F4A3}" srcOrd="0" destOrd="0" presId="urn:microsoft.com/office/officeart/2008/layout/AlternatingPictureBlocks"/>
    <dgm:cxn modelId="{57D798C9-4771-4AD3-8D84-D03C1EE09DAD}" type="presParOf" srcId="{2D70BAB0-3F29-4775-BC28-2DC0CEC862ED}" destId="{5ADDDB1A-C9C7-43D5-8948-D9A941E5AFAB}" srcOrd="1" destOrd="2" presId="urn:microsoft.com/office/officeart/2008/layout/AlternatingPictureBlocks"/>
    <dgm:cxn modelId="{5472F722-CF3D-4E88-946B-9609A03678FA}" type="presParOf" srcId="{C8BBBD06-0D32-4E9A-993E-D6DBED0E7C29}" destId="{3377A5B4-4983-43DB-993A-8B488EDFDCD6}" srcOrd="3" destOrd="0" presId="urn:microsoft.com/office/officeart/2008/layout/AlternatingPictureBlocks"/>
    <dgm:cxn modelId="{F25433A0-EFCD-48B8-9C31-CB5AF8250AD8}" type="presParOf" srcId="{C8BBBD06-0D32-4E9A-993E-D6DBED0E7C29}" destId="{7DC084B5-AAB6-45E2-9378-8A9D0488A75F}" srcOrd="4" destOrd="0" presId="urn:microsoft.com/office/officeart/2008/layout/AlternatingPictureBlocks"/>
    <dgm:cxn modelId="{1FEA5754-0FB6-47A7-95EF-0C724A828110}" type="presParOf" srcId="{7DC084B5-AAB6-45E2-9378-8A9D0488A75F}" destId="{710F9898-5C40-485B-8A10-B3AFD9173331}" srcOrd="0" destOrd="4" presId="urn:microsoft.com/office/officeart/2008/layout/AlternatingPictureBlocks"/>
    <dgm:cxn modelId="{1344B34A-4079-4762-9E48-305A1CA0D546}" type="presOf" srcId="{5594641A-2ACB-4F2C-809B-9EF0F472E26F}" destId="{710F9898-5C40-485B-8A10-B3AFD9173331}" srcOrd="0" destOrd="0" presId="urn:microsoft.com/office/officeart/2008/layout/AlternatingPictureBlocks"/>
    <dgm:cxn modelId="{45709BED-B7FD-4687-A3ED-BCC4725F14F8}" type="presParOf" srcId="{7DC084B5-AAB6-45E2-9378-8A9D0488A75F}" destId="{9F4198A5-2B25-412B-93E9-3C715D406A00}" srcOrd="1" destOrd="4" presId="urn:microsoft.com/office/officeart/2008/layout/AlternatingPictureBlocks"/>
    <dgm:cxn modelId="{0F154D87-7A1E-4DC8-A858-124E9AC5C169}" type="presParOf" srcId="{C8BBBD06-0D32-4E9A-993E-D6DBED0E7C29}" destId="{5407ED62-5548-4E43-A77A-FE12380CB8D2}" srcOrd="5" destOrd="0" presId="urn:microsoft.com/office/officeart/2008/layout/AlternatingPictureBlocks"/>
    <dgm:cxn modelId="{ACB8935B-2ABE-4966-8A5E-12BDA0DB08A4}" type="presParOf" srcId="{C8BBBD06-0D32-4E9A-993E-D6DBED0E7C29}" destId="{61AFE3F5-63B0-4829-B9CA-94998BC3C77B}" srcOrd="6" destOrd="0" presId="urn:microsoft.com/office/officeart/2008/layout/AlternatingPictureBlocks"/>
    <dgm:cxn modelId="{58C73A9D-D9D7-497E-892C-F7EF2DBE0D44}" type="presParOf" srcId="{61AFE3F5-63B0-4829-B9CA-94998BC3C77B}" destId="{3F790318-8443-4609-A8A9-9D7EDDDB9B4D}" srcOrd="0" destOrd="6" presId="urn:microsoft.com/office/officeart/2008/layout/AlternatingPictureBlocks"/>
    <dgm:cxn modelId="{AEDBBDAB-CAA5-47A4-A51D-6F79E1DF3839}" type="presOf" srcId="{8D2FD86C-7CA2-4969-81DD-9BAC0592B134}" destId="{3F790318-8443-4609-A8A9-9D7EDDDB9B4D}" srcOrd="0" destOrd="0" presId="urn:microsoft.com/office/officeart/2008/layout/AlternatingPictureBlocks"/>
    <dgm:cxn modelId="{7A56D4B4-3326-4484-9C2F-A1225FC4C22E}" type="presParOf" srcId="{61AFE3F5-63B0-4829-B9CA-94998BC3C77B}" destId="{1B3973E2-50F5-4446-B753-9CFC304375B4}" srcOrd="1" destOrd="6" presId="urn:microsoft.com/office/officeart/2008/layout/AlternatingPictureBlock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3FF9A-D14D-4FEF-AB1B-9A37301A6284}" type="doc">
      <dgm:prSet loTypeId="process" loCatId="process" qsTypeId="urn:microsoft.com/office/officeart/2005/8/quickstyle/simple1" qsCatId="simple" csTypeId="urn:microsoft.com/office/officeart/2005/8/colors/accent1_2" csCatId="accent1" phldr="0"/>
      <dgm:spPr/>
    </dgm:pt>
    <dgm:pt modelId="{1034FEB5-A03A-4CA2-A076-E8EC6ED5FE3D}">
      <dgm:prSet phldrT="[Text]" phldr="0" custT="0"/>
      <dgm:spPr/>
      <dgm:t>
        <a:bodyPr vert="horz" wrap="square"/>
        <a:p>
          <a:pPr>
            <a:lnSpc>
              <a:spcPct val="100000"/>
            </a:lnSpc>
            <a:spcBef>
              <a:spcPct val="0"/>
            </a:spcBef>
            <a:spcAft>
              <a:spcPct val="35000"/>
            </a:spcAft>
          </a:pPr>
          <a:r>
            <a:rPr lang="en-US" altLang="en-US"/>
            <a:t>Solusi:</a:t>
          </a:r>
          <a:endParaRPr lang="en-US" altLang="en-US"/>
        </a:p>
        <a:p>
          <a:pPr>
            <a:lnSpc>
              <a:spcPct val="100000"/>
            </a:lnSpc>
            <a:spcBef>
              <a:spcPct val="0"/>
            </a:spcBef>
            <a:spcAft>
              <a:spcPct val="35000"/>
            </a:spcAft>
          </a:pPr>
          <a:r>
            <a:rPr lang="en-US" altLang="en-US"/>
            <a:t>Pendidikan berbasis agama</a:t>
          </a:r>
          <a:endParaRPr lang="en-US" altLang="en-US"/>
        </a:p>
      </dgm:t>
    </dgm:pt>
    <dgm:pt modelId="{02FFF727-8F6D-4C0C-8965-23714FFE0D46}" cxnId="{DD1A0F68-05EB-4B64-996A-AE34DEF1FE67}" type="parTrans">
      <dgm:prSet/>
      <dgm:spPr/>
    </dgm:pt>
    <dgm:pt modelId="{27627A2C-C31B-48C3-8561-218EEA6BB751}" cxnId="{DD1A0F68-05EB-4B64-996A-AE34DEF1FE67}" type="sibTrans">
      <dgm:prSet/>
      <dgm:spPr/>
    </dgm:pt>
    <dgm:pt modelId="{07804D65-B857-43DC-8AF8-F5310C8A9254}">
      <dgm:prSet phldrT="[Text]" phldr="0" custT="0"/>
      <dgm:spPr/>
      <dgm:t>
        <a:bodyPr vert="horz" wrap="square"/>
        <a:p>
          <a:pPr>
            <a:lnSpc>
              <a:spcPct val="100000"/>
            </a:lnSpc>
            <a:spcBef>
              <a:spcPct val="0"/>
            </a:spcBef>
            <a:spcAft>
              <a:spcPct val="35000"/>
            </a:spcAft>
          </a:pPr>
          <a:r>
            <a:rPr lang="en-US" altLang="en-US"/>
            <a:t>P</a:t>
          </a:r>
          <a:r>
            <a:rPr lang="en-US"/>
            <a:t>endidikan pesantren</a:t>
          </a:r>
          <a:endParaRPr lang="en-US"/>
        </a:p>
      </dgm:t>
    </dgm:pt>
    <dgm:pt modelId="{B0C8065F-D400-41C9-B576-EDC25611F23D}" cxnId="{AEF2A335-435B-484D-AA3C-CA65B34936F4}" type="parTrans">
      <dgm:prSet/>
      <dgm:spPr/>
    </dgm:pt>
    <dgm:pt modelId="{033D64D5-CC10-4917-BAD2-C3D556F9C854}" cxnId="{AEF2A335-435B-484D-AA3C-CA65B34936F4}" type="sibTrans">
      <dgm:prSet/>
      <dgm:spPr/>
    </dgm:pt>
    <dgm:pt modelId="{8606FE70-AF6E-4175-8F14-FE0F24E767EB}">
      <dgm:prSet phldrT="[Text]" phldr="0" custT="0"/>
      <dgm:spPr/>
      <dgm:t>
        <a:bodyPr vert="horz" wrap="square"/>
        <a:p>
          <a:pPr>
            <a:lnSpc>
              <a:spcPct val="100000"/>
            </a:lnSpc>
            <a:spcBef>
              <a:spcPct val="0"/>
            </a:spcBef>
            <a:spcAft>
              <a:spcPct val="35000"/>
            </a:spcAft>
          </a:pPr>
          <a:r>
            <a:rPr lang="en-US"/>
            <a:t>Bukan tujuan:</a:t>
          </a:r>
          <a:endParaRPr lang="en-US"/>
        </a:p>
        <a:p>
          <a:pPr>
            <a:lnSpc>
              <a:spcPct val="100000"/>
            </a:lnSpc>
            <a:spcBef>
              <a:spcPct val="0"/>
            </a:spcBef>
            <a:spcAft>
              <a:spcPct val="35000"/>
            </a:spcAft>
          </a:pPr>
          <a:r>
            <a:rPr lang="en-US" altLang="en-US"/>
            <a:t>- </a:t>
          </a:r>
          <a:r>
            <a:rPr lang="en-US"/>
            <a:t>Kekuasaan</a:t>
          </a:r>
          <a:endParaRPr lang="en-US"/>
        </a:p>
        <a:p>
          <a:pPr>
            <a:lnSpc>
              <a:spcPct val="100000"/>
            </a:lnSpc>
            <a:spcBef>
              <a:spcPct val="0"/>
            </a:spcBef>
            <a:spcAft>
              <a:spcPct val="35000"/>
            </a:spcAft>
          </a:pPr>
          <a:r>
            <a:rPr lang="en-US" altLang="en-US"/>
            <a:t>- </a:t>
          </a:r>
          <a:r>
            <a:rPr lang="en-US"/>
            <a:t>Uang</a:t>
          </a:r>
          <a:endParaRPr lang="en-US"/>
        </a:p>
        <a:p>
          <a:pPr>
            <a:lnSpc>
              <a:spcPct val="100000"/>
            </a:lnSpc>
            <a:spcBef>
              <a:spcPct val="0"/>
            </a:spcBef>
            <a:spcAft>
              <a:spcPct val="35000"/>
            </a:spcAft>
          </a:pPr>
          <a:r>
            <a:rPr lang="en-US" altLang="en-US"/>
            <a:t>- </a:t>
          </a:r>
          <a:r>
            <a:rPr lang="en-US"/>
            <a:t>Keagungan duniawi</a:t>
          </a:r>
          <a:endParaRPr lang="en-US"/>
        </a:p>
      </dgm:t>
    </dgm:pt>
    <dgm:pt modelId="{A7135B97-5F0E-4193-8AE0-86BE29E17076}" cxnId="{E04E51EE-EF09-4886-B263-9173B2A857F8}" type="parTrans">
      <dgm:prSet/>
      <dgm:spPr/>
    </dgm:pt>
    <dgm:pt modelId="{BE7B0713-70AB-4DA3-B6EB-D54F04680FC9}" cxnId="{E04E51EE-EF09-4886-B263-9173B2A857F8}" type="sibTrans">
      <dgm:prSet/>
      <dgm:spPr/>
    </dgm:pt>
    <dgm:pt modelId="{0CFC2FE8-501F-4A03-B10D-454F0D245461}">
      <dgm:prSet/>
      <dgm:spPr/>
      <dgm:t>
        <a:bodyPr/>
        <a:p>
          <a:endParaRPr altLang="en-US"/>
        </a:p>
      </dgm:t>
    </dgm:pt>
    <dgm:pt modelId="{ED26D685-8249-43E4-8BFB-4530E834DD34}" cxnId="{12FA7BD3-366A-4ADE-83FC-E0EA0FDE32AA}" type="parTrans">
      <dgm:prSet/>
      <dgm:spPr/>
    </dgm:pt>
    <dgm:pt modelId="{74F4CCC2-E632-41BD-80CF-DEF9E1EBB32A}" cxnId="{12FA7BD3-366A-4ADE-83FC-E0EA0FDE32AA}" type="sibTrans">
      <dgm:prSet/>
      <dgm:spPr/>
    </dgm:pt>
    <dgm:pt modelId="{C7187F6E-462C-48E6-8254-9520E35555AC}">
      <dgm:prSet phldr="0" custT="0"/>
      <dgm:spPr/>
      <dgm:t>
        <a:bodyPr vert="horz" wrap="square"/>
        <a:p>
          <a:pPr>
            <a:lnSpc>
              <a:spcPct val="100000"/>
            </a:lnSpc>
            <a:spcBef>
              <a:spcPct val="0"/>
            </a:spcBef>
            <a:spcAft>
              <a:spcPct val="35000"/>
            </a:spcAft>
          </a:pPr>
          <a:r>
            <a:rPr lang="en-US"/>
            <a:t>B</a:t>
          </a:r>
          <a:r>
            <a:rPr altLang="en-US"/>
            <a:t>elajar adalah semata-mata kewajiban dan pengabdian kepada Tuhan</a:t>
          </a:r>
          <a:endParaRPr altLang="en-US"/>
        </a:p>
      </dgm:t>
    </dgm:pt>
    <dgm:pt modelId="{D1902DFA-F845-4A48-BF7D-DFB5B45B656C}" cxnId="{B7E0A963-ECC5-433D-A105-F95C64C10160}" type="parTrans">
      <dgm:prSet/>
      <dgm:spPr/>
    </dgm:pt>
    <dgm:pt modelId="{8ACBF56A-60E8-441A-A5E6-D9264BF209F9}" cxnId="{B7E0A963-ECC5-433D-A105-F95C64C10160}" type="sibTrans">
      <dgm:prSet/>
      <dgm:spPr/>
    </dgm:pt>
    <dgm:pt modelId="{45BEB973-4E3A-4392-B9B3-69325184A02F}">
      <dgm:prSet phldr="0" custT="0"/>
      <dgm:spPr/>
      <dgm:t>
        <a:bodyPr vert="horz" wrap="square"/>
        <a:p>
          <a:pPr>
            <a:lnSpc>
              <a:spcPct val="100000"/>
            </a:lnSpc>
            <a:spcBef>
              <a:spcPct val="0"/>
            </a:spcBef>
            <a:spcAft>
              <a:spcPct val="35000"/>
            </a:spcAft>
          </a:pPr>
          <a:r>
            <a:rPr lang="en-US"/>
            <a:t>M</a:t>
          </a:r>
          <a:r>
            <a:rPr altLang="en-US"/>
            <a:t>enyadarkan masyarakat akan tanggung jawab atas setiap perbuatan yang dilakukannya semasa di dunia</a:t>
          </a:r>
          <a:endParaRPr altLang="en-US"/>
        </a:p>
      </dgm:t>
    </dgm:pt>
    <dgm:pt modelId="{62569906-B854-42B4-B394-588D22116A06}" cxnId="{4420FB2E-AB07-47C2-B287-328D05258A1F}" type="parTrans">
      <dgm:prSet/>
      <dgm:spPr/>
    </dgm:pt>
    <dgm:pt modelId="{40C6FD5A-00F2-43AE-ABAE-7A6FFAD6B753}" cxnId="{4420FB2E-AB07-47C2-B287-328D05258A1F}" type="sibTrans">
      <dgm:prSet/>
      <dgm:spPr/>
    </dgm:pt>
    <dgm:pt modelId="{559C2B3A-379F-4C35-A339-5499CB042C33}" type="pres">
      <dgm:prSet presAssocID="{00C3FF9A-D14D-4FEF-AB1B-9A37301A6284}" presName="arrowDiagram" presStyleCnt="0">
        <dgm:presLayoutVars>
          <dgm:chMax val="5"/>
          <dgm:dir/>
          <dgm:resizeHandles val="exact"/>
        </dgm:presLayoutVars>
      </dgm:prSet>
      <dgm:spPr/>
    </dgm:pt>
    <dgm:pt modelId="{A7714133-905D-4994-BEED-F8C5B479726D}" type="pres">
      <dgm:prSet presAssocID="{00C3FF9A-D14D-4FEF-AB1B-9A37301A6284}" presName="arrow" presStyleLbl="bgShp" presStyleIdx="0" presStyleCnt="1"/>
      <dgm:spPr/>
    </dgm:pt>
    <dgm:pt modelId="{0F6D18A2-2627-4E1C-9C89-C7A3808E2745}" type="pres">
      <dgm:prSet presAssocID="{00C3FF9A-D14D-4FEF-AB1B-9A37301A6284}" presName="arrowDiagram5" presStyleCnt="0"/>
      <dgm:spPr/>
    </dgm:pt>
    <dgm:pt modelId="{105B13BE-4B6A-432E-A5F2-1AF6368821A7}" type="pres">
      <dgm:prSet presAssocID="{1034FEB5-A03A-4CA2-A076-E8EC6ED5FE3D}" presName="bullet5a" presStyleLbl="node1" presStyleIdx="0" presStyleCnt="5"/>
      <dgm:spPr/>
    </dgm:pt>
    <dgm:pt modelId="{A1D3C17C-66D2-48F0-B58C-6A3D74B21BC2}" type="pres">
      <dgm:prSet presAssocID="{1034FEB5-A03A-4CA2-A076-E8EC6ED5FE3D}" presName="textBox5a" presStyleLbl="revTx" presStyleIdx="0" presStyleCnt="5">
        <dgm:presLayoutVars>
          <dgm:bulletEnabled val="1"/>
        </dgm:presLayoutVars>
      </dgm:prSet>
      <dgm:spPr/>
    </dgm:pt>
    <dgm:pt modelId="{AD6F777E-4AB6-4388-AF87-1E70A3BACC64}" type="pres">
      <dgm:prSet presAssocID="{07804D65-B857-43DC-8AF8-F5310C8A9254}" presName="bullet5b" presStyleLbl="node1" presStyleIdx="1" presStyleCnt="5"/>
      <dgm:spPr/>
    </dgm:pt>
    <dgm:pt modelId="{4EF9C2D1-5EAE-49F2-BF1F-B006B9E997C1}" type="pres">
      <dgm:prSet presAssocID="{07804D65-B857-43DC-8AF8-F5310C8A9254}" presName="textBox5b" presStyleLbl="revTx" presStyleIdx="1" presStyleCnt="5">
        <dgm:presLayoutVars>
          <dgm:bulletEnabled val="1"/>
        </dgm:presLayoutVars>
      </dgm:prSet>
      <dgm:spPr/>
    </dgm:pt>
    <dgm:pt modelId="{3BDC73E2-A1B2-45FA-854C-884E9DB78B90}" type="pres">
      <dgm:prSet presAssocID="{8606FE70-AF6E-4175-8F14-FE0F24E767EB}" presName="bullet5c" presStyleLbl="node1" presStyleIdx="2" presStyleCnt="5"/>
      <dgm:spPr/>
    </dgm:pt>
    <dgm:pt modelId="{0579FE20-2232-46E9-9952-9B2FFA5B48D1}" type="pres">
      <dgm:prSet presAssocID="{8606FE70-AF6E-4175-8F14-FE0F24E767EB}" presName="textBox5c" presStyleLbl="revTx" presStyleIdx="2" presStyleCnt="5">
        <dgm:presLayoutVars>
          <dgm:bulletEnabled val="1"/>
        </dgm:presLayoutVars>
      </dgm:prSet>
      <dgm:spPr/>
    </dgm:pt>
    <dgm:pt modelId="{E373F906-6A59-4205-8481-C07E50E3C913}" type="pres">
      <dgm:prSet presAssocID="{C7187F6E-462C-48E6-8254-9520E35555AC}" presName="bullet5d" presStyleLbl="node1" presStyleIdx="3" presStyleCnt="5"/>
      <dgm:spPr/>
    </dgm:pt>
    <dgm:pt modelId="{B44663FA-DCD6-4962-8312-94710A050879}" type="pres">
      <dgm:prSet presAssocID="{C7187F6E-462C-48E6-8254-9520E35555AC}" presName="textBox5d" presStyleLbl="revTx" presStyleIdx="3" presStyleCnt="5">
        <dgm:presLayoutVars>
          <dgm:bulletEnabled val="1"/>
        </dgm:presLayoutVars>
      </dgm:prSet>
      <dgm:spPr/>
    </dgm:pt>
    <dgm:pt modelId="{D4E82E48-8B3A-41EA-9615-269CC4F2E0A6}" type="pres">
      <dgm:prSet presAssocID="{45BEB973-4E3A-4392-B9B3-69325184A02F}" presName="bullet5e" presStyleLbl="node1" presStyleIdx="4" presStyleCnt="5"/>
      <dgm:spPr/>
    </dgm:pt>
    <dgm:pt modelId="{3FEBAAEF-9A32-4FFB-BF00-1C450BA062EA}" type="pres">
      <dgm:prSet presAssocID="{45BEB973-4E3A-4392-B9B3-69325184A02F}" presName="textBox5e" presStyleLbl="revTx" presStyleIdx="4" presStyleCnt="5">
        <dgm:presLayoutVars>
          <dgm:bulletEnabled val="1"/>
        </dgm:presLayoutVars>
      </dgm:prSet>
      <dgm:spPr/>
    </dgm:pt>
  </dgm:ptLst>
  <dgm:cxnLst>
    <dgm:cxn modelId="{DD1A0F68-05EB-4B64-996A-AE34DEF1FE67}" srcId="{00C3FF9A-D14D-4FEF-AB1B-9A37301A6284}" destId="{1034FEB5-A03A-4CA2-A076-E8EC6ED5FE3D}" srcOrd="0" destOrd="0" parTransId="{02FFF727-8F6D-4C0C-8965-23714FFE0D46}" sibTransId="{27627A2C-C31B-48C3-8561-218EEA6BB751}"/>
    <dgm:cxn modelId="{AEF2A335-435B-484D-AA3C-CA65B34936F4}" srcId="{00C3FF9A-D14D-4FEF-AB1B-9A37301A6284}" destId="{07804D65-B857-43DC-8AF8-F5310C8A9254}" srcOrd="1" destOrd="0" parTransId="{B0C8065F-D400-41C9-B576-EDC25611F23D}" sibTransId="{033D64D5-CC10-4917-BAD2-C3D556F9C854}"/>
    <dgm:cxn modelId="{E04E51EE-EF09-4886-B263-9173B2A857F8}" srcId="{00C3FF9A-D14D-4FEF-AB1B-9A37301A6284}" destId="{8606FE70-AF6E-4175-8F14-FE0F24E767EB}" srcOrd="2" destOrd="0" parTransId="{A7135B97-5F0E-4193-8AE0-86BE29E17076}" sibTransId="{BE7B0713-70AB-4DA3-B6EB-D54F04680FC9}"/>
    <dgm:cxn modelId="{12FA7BD3-366A-4ADE-83FC-E0EA0FDE32AA}" srcId="{8606FE70-AF6E-4175-8F14-FE0F24E767EB}" destId="{0CFC2FE8-501F-4A03-B10D-454F0D245461}" srcOrd="0" destOrd="2" parTransId="{ED26D685-8249-43E4-8BFB-4530E834DD34}" sibTransId="{74F4CCC2-E632-41BD-80CF-DEF9E1EBB32A}"/>
    <dgm:cxn modelId="{B7E0A963-ECC5-433D-A105-F95C64C10160}" srcId="{00C3FF9A-D14D-4FEF-AB1B-9A37301A6284}" destId="{C7187F6E-462C-48E6-8254-9520E35555AC}" srcOrd="3" destOrd="0" parTransId="{D1902DFA-F845-4A48-BF7D-DFB5B45B656C}" sibTransId="{8ACBF56A-60E8-441A-A5E6-D9264BF209F9}"/>
    <dgm:cxn modelId="{4420FB2E-AB07-47C2-B287-328D05258A1F}" srcId="{00C3FF9A-D14D-4FEF-AB1B-9A37301A6284}" destId="{45BEB973-4E3A-4392-B9B3-69325184A02F}" srcOrd="4" destOrd="0" parTransId="{62569906-B854-42B4-B394-588D22116A06}" sibTransId="{40C6FD5A-00F2-43AE-ABAE-7A6FFAD6B753}"/>
    <dgm:cxn modelId="{6D4F52B1-D115-4141-8CE8-9D2069051874}" type="presOf" srcId="{00C3FF9A-D14D-4FEF-AB1B-9A37301A6284}" destId="{559C2B3A-379F-4C35-A339-5499CB042C33}" srcOrd="0" destOrd="0" presId="urn:microsoft.com/office/officeart/2005/8/layout/arrow2"/>
    <dgm:cxn modelId="{364A4F18-154E-4BC9-B5C4-B7A678DEF0E9}" type="presParOf" srcId="{559C2B3A-379F-4C35-A339-5499CB042C33}" destId="{A7714133-905D-4994-BEED-F8C5B479726D}" srcOrd="0" destOrd="0" presId="urn:microsoft.com/office/officeart/2005/8/layout/arrow2"/>
    <dgm:cxn modelId="{CC768E62-9697-4308-B548-7ABDC59AAD55}" type="presParOf" srcId="{559C2B3A-379F-4C35-A339-5499CB042C33}" destId="{0F6D18A2-2627-4E1C-9C89-C7A3808E2745}" srcOrd="1" destOrd="0" presId="urn:microsoft.com/office/officeart/2005/8/layout/arrow2"/>
    <dgm:cxn modelId="{2F129D7B-D4B7-4AB1-85D0-DA7AF4A50BCE}" type="presParOf" srcId="{0F6D18A2-2627-4E1C-9C89-C7A3808E2745}" destId="{105B13BE-4B6A-432E-A5F2-1AF6368821A7}" srcOrd="0" destOrd="1" presId="urn:microsoft.com/office/officeart/2005/8/layout/arrow2"/>
    <dgm:cxn modelId="{41C7093D-33A2-4350-B484-173ED945B5FF}" type="presParOf" srcId="{0F6D18A2-2627-4E1C-9C89-C7A3808E2745}" destId="{A1D3C17C-66D2-48F0-B58C-6A3D74B21BC2}" srcOrd="1" destOrd="1" presId="urn:microsoft.com/office/officeart/2005/8/layout/arrow2"/>
    <dgm:cxn modelId="{1C0A7547-68E9-47C6-8113-2F0B6AE25E3B}" type="presOf" srcId="{1034FEB5-A03A-4CA2-A076-E8EC6ED5FE3D}" destId="{A1D3C17C-66D2-48F0-B58C-6A3D74B21BC2}" srcOrd="0" destOrd="0" presId="urn:microsoft.com/office/officeart/2005/8/layout/arrow2"/>
    <dgm:cxn modelId="{EDD44E69-554C-4984-ABE3-AC083D389896}" type="presParOf" srcId="{0F6D18A2-2627-4E1C-9C89-C7A3808E2745}" destId="{AD6F777E-4AB6-4388-AF87-1E70A3BACC64}" srcOrd="2" destOrd="1" presId="urn:microsoft.com/office/officeart/2005/8/layout/arrow2"/>
    <dgm:cxn modelId="{097540A0-CB56-4CF3-AD9F-2C78FE2665A5}" type="presParOf" srcId="{0F6D18A2-2627-4E1C-9C89-C7A3808E2745}" destId="{4EF9C2D1-5EAE-49F2-BF1F-B006B9E997C1}" srcOrd="3" destOrd="1" presId="urn:microsoft.com/office/officeart/2005/8/layout/arrow2"/>
    <dgm:cxn modelId="{4DA3869A-7D94-43E3-8AAC-350877D72897}" type="presOf" srcId="{07804D65-B857-43DC-8AF8-F5310C8A9254}" destId="{4EF9C2D1-5EAE-49F2-BF1F-B006B9E997C1}" srcOrd="0" destOrd="0" presId="urn:microsoft.com/office/officeart/2005/8/layout/arrow2"/>
    <dgm:cxn modelId="{16140CA5-A697-408F-AEBC-2400C54BF90A}" type="presParOf" srcId="{0F6D18A2-2627-4E1C-9C89-C7A3808E2745}" destId="{3BDC73E2-A1B2-45FA-854C-884E9DB78B90}" srcOrd="4" destOrd="1" presId="urn:microsoft.com/office/officeart/2005/8/layout/arrow2"/>
    <dgm:cxn modelId="{39397F96-1880-46AF-B8EA-910E81CD2321}" type="presParOf" srcId="{0F6D18A2-2627-4E1C-9C89-C7A3808E2745}" destId="{0579FE20-2232-46E9-9952-9B2FFA5B48D1}" srcOrd="5" destOrd="1" presId="urn:microsoft.com/office/officeart/2005/8/layout/arrow2"/>
    <dgm:cxn modelId="{08013323-D583-4858-94AC-166615E18464}" type="presOf" srcId="{8606FE70-AF6E-4175-8F14-FE0F24E767EB}" destId="{0579FE20-2232-46E9-9952-9B2FFA5B48D1}" srcOrd="0" destOrd="0" presId="urn:microsoft.com/office/officeart/2005/8/layout/arrow2"/>
    <dgm:cxn modelId="{ED3C328F-55E4-40DF-A528-14BB76BD3B57}" type="presOf" srcId="{0CFC2FE8-501F-4A03-B10D-454F0D245461}" destId="{0579FE20-2232-46E9-9952-9B2FFA5B48D1}" srcOrd="0" destOrd="1" presId="urn:microsoft.com/office/officeart/2005/8/layout/arrow2"/>
    <dgm:cxn modelId="{BACD570B-6F2D-48C0-8A92-AE24998B05D4}" type="presParOf" srcId="{0F6D18A2-2627-4E1C-9C89-C7A3808E2745}" destId="{E373F906-6A59-4205-8481-C07E50E3C913}" srcOrd="6" destOrd="1" presId="urn:microsoft.com/office/officeart/2005/8/layout/arrow2"/>
    <dgm:cxn modelId="{BE300136-1575-49D3-B8CF-242120EDE6EB}" type="presParOf" srcId="{0F6D18A2-2627-4E1C-9C89-C7A3808E2745}" destId="{B44663FA-DCD6-4962-8312-94710A050879}" srcOrd="7" destOrd="1" presId="urn:microsoft.com/office/officeart/2005/8/layout/arrow2"/>
    <dgm:cxn modelId="{FA5A4A9B-1988-4DF1-813F-DEA2D06AD383}" type="presOf" srcId="{C7187F6E-462C-48E6-8254-9520E35555AC}" destId="{B44663FA-DCD6-4962-8312-94710A050879}" srcOrd="0" destOrd="0" presId="urn:microsoft.com/office/officeart/2005/8/layout/arrow2"/>
    <dgm:cxn modelId="{C04FA7AA-F596-46E3-8548-97163B803423}" type="presParOf" srcId="{0F6D18A2-2627-4E1C-9C89-C7A3808E2745}" destId="{D4E82E48-8B3A-41EA-9615-269CC4F2E0A6}" srcOrd="8" destOrd="1" presId="urn:microsoft.com/office/officeart/2005/8/layout/arrow2"/>
    <dgm:cxn modelId="{25762E55-AD9B-4865-A18E-A45D8CFBA2EB}" type="presParOf" srcId="{0F6D18A2-2627-4E1C-9C89-C7A3808E2745}" destId="{3FEBAAEF-9A32-4FFB-BF00-1C450BA062EA}" srcOrd="9" destOrd="1" presId="urn:microsoft.com/office/officeart/2005/8/layout/arrow2"/>
    <dgm:cxn modelId="{565AD1DB-799E-44D1-B493-4422AFEEF6F9}" type="presOf" srcId="{45BEB973-4E3A-4392-B9B3-69325184A02F}" destId="{3FEBAAEF-9A32-4FFB-BF00-1C450BA062EA}" srcOrd="0" destOrd="0" presId="urn:microsoft.com/office/officeart/2005/8/layout/arrow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A2853-DFFF-408A-936E-AF71DDC2CAF7}" type="doc">
      <dgm:prSet loTypeId="process" loCatId="process" qsTypeId="urn:microsoft.com/office/officeart/2005/8/quickstyle/simple1" qsCatId="simple" csTypeId="urn:microsoft.com/office/officeart/2005/8/colors/accent1_2" csCatId="accent1" phldr="0"/>
      <dgm:spPr/>
    </dgm:pt>
    <dgm:pt modelId="{4B5109E4-B12C-4F9A-B64F-082FF2197613}">
      <dgm:prSet phldrT="[Text]" phldr="0" custT="0"/>
      <dgm:spPr/>
      <dgm:t>
        <a:bodyPr vert="horz" wrap="square"/>
        <a:p>
          <a:pPr>
            <a:lnSpc>
              <a:spcPct val="100000"/>
            </a:lnSpc>
            <a:spcBef>
              <a:spcPct val="0"/>
            </a:spcBef>
            <a:spcAft>
              <a:spcPct val="35000"/>
            </a:spcAft>
          </a:pPr>
          <a:r>
            <a:rPr lang="" altLang="en-US"/>
            <a:t>Belajar ilmu agama</a:t>
          </a:r>
          <a:r>
            <a:rPr lang="" altLang="en-US"/>
            <a:t/>
          </a:r>
          <a:endParaRPr lang="" altLang="en-US"/>
        </a:p>
      </dgm:t>
    </dgm:pt>
    <dgm:pt modelId="{0AE973E6-98F4-4806-A38D-B6129F35AADF}" cxnId="{018A5FF1-F391-4A49-B806-EC2CF1124CCE}" type="parTrans">
      <dgm:prSet/>
      <dgm:spPr/>
    </dgm:pt>
    <dgm:pt modelId="{1E542688-DEE5-450C-829F-3CDC8903312A}" cxnId="{018A5FF1-F391-4A49-B806-EC2CF1124CCE}" type="sibTrans">
      <dgm:prSet/>
      <dgm:spPr/>
    </dgm:pt>
    <dgm:pt modelId="{FE72A570-C5C0-4448-B42E-284549BD7E68}">
      <dgm:prSet phldrT="[Text]" phldr="0" custT="0"/>
      <dgm:spPr/>
      <dgm:t>
        <a:bodyPr vert="horz" wrap="square"/>
        <a:p>
          <a:pPr>
            <a:lnSpc>
              <a:spcPct val="100000"/>
            </a:lnSpc>
            <a:spcBef>
              <a:spcPct val="0"/>
            </a:spcBef>
            <a:spcAft>
              <a:spcPct val="35000"/>
            </a:spcAft>
          </a:pPr>
          <a:r>
            <a:rPr lang="" altLang="en-US"/>
            <a:t>Belajar dari sumbernya: Kalam Allah (Alquran)</a:t>
          </a:r>
          <a:r>
            <a:rPr lang="" altLang="en-US"/>
            <a:t/>
          </a:r>
          <a:endParaRPr lang="" altLang="en-US"/>
        </a:p>
      </dgm:t>
    </dgm:pt>
    <dgm:pt modelId="{7282BBF6-8247-459F-9252-059E2607443E}" cxnId="{14E2BED6-A85F-45DA-B606-FA7072A5815A}" type="parTrans">
      <dgm:prSet/>
      <dgm:spPr/>
    </dgm:pt>
    <dgm:pt modelId="{2D17BC64-4211-4F4A-9248-B9A78E6C0AA4}" cxnId="{14E2BED6-A85F-45DA-B606-FA7072A5815A}" type="sibTrans">
      <dgm:prSet/>
      <dgm:spPr/>
    </dgm:pt>
    <dgm:pt modelId="{69718E4D-5A74-42F0-B30B-F7F5404446D7}">
      <dgm:prSet phldrT="[Text]" phldr="0" custT="0"/>
      <dgm:spPr/>
      <dgm:t>
        <a:bodyPr vert="horz" wrap="square"/>
        <a:p>
          <a:pPr>
            <a:lnSpc>
              <a:spcPct val="100000"/>
            </a:lnSpc>
            <a:spcBef>
              <a:spcPct val="0"/>
            </a:spcBef>
            <a:spcAft>
              <a:spcPct val="35000"/>
            </a:spcAft>
          </a:pPr>
          <a:r>
            <a:rPr lang="" altLang="en-US"/>
            <a:t>Memahami Alquran: Menghafalkannya</a:t>
          </a:r>
          <a:endParaRPr lang="" altLang="en-US"/>
        </a:p>
      </dgm:t>
    </dgm:pt>
    <dgm:pt modelId="{EA078EC6-A517-47F8-8162-162E781CA3D1}" cxnId="{1FC39B35-DF66-41DF-BBC2-F0D0B0770F81}" type="parTrans">
      <dgm:prSet/>
      <dgm:spPr/>
    </dgm:pt>
    <dgm:pt modelId="{FB83D7D8-2B2E-4E5B-9427-37504A185F84}" cxnId="{1FC39B35-DF66-41DF-BBC2-F0D0B0770F81}" type="sibTrans">
      <dgm:prSet/>
      <dgm:spPr/>
    </dgm:pt>
    <dgm:pt modelId="{43774119-1000-4051-8F71-E56675B7A746}">
      <dgm:prSet phldr="0" custT="0"/>
      <dgm:spPr/>
      <dgm:t>
        <a:bodyPr vert="horz" wrap="square"/>
        <a:p>
          <a:pPr>
            <a:lnSpc>
              <a:spcPct val="100000"/>
            </a:lnSpc>
            <a:spcBef>
              <a:spcPct val="0"/>
            </a:spcBef>
            <a:spcAft>
              <a:spcPct val="35000"/>
            </a:spcAft>
          </a:pPr>
          <a:r>
            <a:rPr lang="">
              <a:sym typeface="+mn-ea"/>
            </a:rPr>
            <a:t>SMA Tahfidz Al-Izzah Samarinda</a:t>
          </a:r>
          <a:r>
            <a:rPr lang=""/>
            <a:t/>
          </a:r>
          <a:endParaRPr lang=""/>
        </a:p>
      </dgm:t>
    </dgm:pt>
    <dgm:pt modelId="{9E3936DC-8475-4CAB-851C-17C3535526AC}" cxnId="{462D3280-A618-4D10-B97C-99946482CF17}" type="parTrans">
      <dgm:prSet/>
      <dgm:spPr/>
    </dgm:pt>
    <dgm:pt modelId="{C6E8BDA2-A05C-4CD2-B3AD-4BA5439FC928}" cxnId="{462D3280-A618-4D10-B97C-99946482CF17}" type="sibTrans">
      <dgm:prSet/>
      <dgm:spPr/>
    </dgm:pt>
    <dgm:pt modelId="{34E19B8F-6B03-4E20-94D5-CDD1ED2E1978}" type="pres">
      <dgm:prSet presAssocID="{F52A2853-DFFF-408A-936E-AF71DDC2CAF7}" presName="Name0" presStyleCnt="0">
        <dgm:presLayoutVars>
          <dgm:dir/>
          <dgm:resizeHandles val="exact"/>
        </dgm:presLayoutVars>
      </dgm:prSet>
      <dgm:spPr/>
    </dgm:pt>
    <dgm:pt modelId="{AC321633-D89E-4516-BDB4-7EB14EDB36DB}" type="pres">
      <dgm:prSet presAssocID="{F52A2853-DFFF-408A-936E-AF71DDC2CAF7}" presName="arrow" presStyleLbl="bgShp" presStyleIdx="0" presStyleCnt="1"/>
      <dgm:spPr/>
    </dgm:pt>
    <dgm:pt modelId="{69FE3A6F-C0A1-475B-ADA9-9A8E8FDB47BD}" type="pres">
      <dgm:prSet presAssocID="{F52A2853-DFFF-408A-936E-AF71DDC2CAF7}" presName="points" presStyleCnt="0"/>
      <dgm:spPr/>
    </dgm:pt>
    <dgm:pt modelId="{E3DAA2AA-1D0F-4B12-BDA5-B6B4969FC62C}" type="pres">
      <dgm:prSet presAssocID="{4B5109E4-B12C-4F9A-B64F-082FF2197613}" presName="compositeA" presStyleCnt="0"/>
      <dgm:spPr/>
    </dgm:pt>
    <dgm:pt modelId="{4EBE0530-6232-44AC-B3C5-652A471F1A28}" type="pres">
      <dgm:prSet presAssocID="{4B5109E4-B12C-4F9A-B64F-082FF2197613}" presName="textA" presStyleLbl="revTx" presStyleIdx="0" presStyleCnt="4">
        <dgm:presLayoutVars>
          <dgm:bulletEnabled val="1"/>
        </dgm:presLayoutVars>
      </dgm:prSet>
      <dgm:spPr/>
    </dgm:pt>
    <dgm:pt modelId="{CE769C6B-1770-4C3B-B742-2AEEB8897CD1}" type="pres">
      <dgm:prSet presAssocID="{4B5109E4-B12C-4F9A-B64F-082FF2197613}" presName="circleA" presStyleLbl="node1" presStyleIdx="0" presStyleCnt="4"/>
      <dgm:spPr/>
    </dgm:pt>
    <dgm:pt modelId="{8794C922-7BB7-4C0B-9040-2994C09DEA6D}" type="pres">
      <dgm:prSet presAssocID="{4B5109E4-B12C-4F9A-B64F-082FF2197613}" presName="spaceA" presStyleCnt="0"/>
      <dgm:spPr/>
    </dgm:pt>
    <dgm:pt modelId="{0B34AA85-25A5-40CF-AED2-FEA95D621913}" type="pres">
      <dgm:prSet presAssocID="{1E542688-DEE5-450C-829F-3CDC8903312A}" presName="space" presStyleCnt="0"/>
      <dgm:spPr/>
    </dgm:pt>
    <dgm:pt modelId="{87B53B51-689D-4B00-AC5D-DB5440A37CAF}" type="pres">
      <dgm:prSet presAssocID="{FE72A570-C5C0-4448-B42E-284549BD7E68}" presName="compositeB" presStyleCnt="0"/>
      <dgm:spPr/>
    </dgm:pt>
    <dgm:pt modelId="{DCB3995A-96F1-4DD9-A9EC-7A19434570E4}" type="pres">
      <dgm:prSet presAssocID="{FE72A570-C5C0-4448-B42E-284549BD7E68}" presName="textB" presStyleLbl="revTx" presStyleIdx="1" presStyleCnt="4">
        <dgm:presLayoutVars>
          <dgm:bulletEnabled val="1"/>
        </dgm:presLayoutVars>
      </dgm:prSet>
      <dgm:spPr/>
    </dgm:pt>
    <dgm:pt modelId="{A96AB0F2-7BAD-471A-97CA-80609AB01A16}" type="pres">
      <dgm:prSet presAssocID="{FE72A570-C5C0-4448-B42E-284549BD7E68}" presName="circleB" presStyleLbl="node1" presStyleIdx="1" presStyleCnt="4"/>
      <dgm:spPr/>
    </dgm:pt>
    <dgm:pt modelId="{F91B7F86-28A0-46C6-A092-47898C8E7E6A}" type="pres">
      <dgm:prSet presAssocID="{FE72A570-C5C0-4448-B42E-284549BD7E68}" presName="spaceB" presStyleCnt="0"/>
      <dgm:spPr/>
    </dgm:pt>
    <dgm:pt modelId="{2D91D3D6-0EB9-4E66-A48C-08E3E08342B8}" type="pres">
      <dgm:prSet presAssocID="{2D17BC64-4211-4F4A-9248-B9A78E6C0AA4}" presName="space" presStyleCnt="0"/>
      <dgm:spPr/>
    </dgm:pt>
    <dgm:pt modelId="{868B0C4D-3E61-46A2-B387-7ACDC0658899}" type="pres">
      <dgm:prSet presAssocID="{69718E4D-5A74-42F0-B30B-F7F5404446D7}" presName="compositeA" presStyleCnt="0"/>
      <dgm:spPr/>
    </dgm:pt>
    <dgm:pt modelId="{5C3AE9ED-FE80-46C0-BCF6-4DBA5FD0ACD5}" type="pres">
      <dgm:prSet presAssocID="{69718E4D-5A74-42F0-B30B-F7F5404446D7}" presName="textA" presStyleLbl="revTx" presStyleIdx="2" presStyleCnt="4">
        <dgm:presLayoutVars>
          <dgm:bulletEnabled val="1"/>
        </dgm:presLayoutVars>
      </dgm:prSet>
      <dgm:spPr/>
    </dgm:pt>
    <dgm:pt modelId="{87AA3E51-1084-48AD-AD53-6F744742938C}" type="pres">
      <dgm:prSet presAssocID="{69718E4D-5A74-42F0-B30B-F7F5404446D7}" presName="circleA" presStyleLbl="node1" presStyleIdx="2" presStyleCnt="4"/>
      <dgm:spPr/>
    </dgm:pt>
    <dgm:pt modelId="{3DA4705D-35AF-4434-BC2D-A783C39144DE}" type="pres">
      <dgm:prSet presAssocID="{69718E4D-5A74-42F0-B30B-F7F5404446D7}" presName="spaceA" presStyleCnt="0"/>
      <dgm:spPr/>
    </dgm:pt>
    <dgm:pt modelId="{A994B30C-84AD-417E-A108-FA41AB6F3710}" type="pres">
      <dgm:prSet presAssocID="{FB83D7D8-2B2E-4E5B-9427-37504A185F84}" presName="space" presStyleCnt="0"/>
      <dgm:spPr/>
    </dgm:pt>
    <dgm:pt modelId="{E79CBF0D-EC41-4D37-883F-32BCEB16375A}" type="pres">
      <dgm:prSet presAssocID="{43774119-1000-4051-8F71-E56675B7A746}" presName="compositeB" presStyleCnt="0"/>
      <dgm:spPr/>
    </dgm:pt>
    <dgm:pt modelId="{2658A9EB-79B8-4F0E-8951-129CF1851865}" type="pres">
      <dgm:prSet presAssocID="{43774119-1000-4051-8F71-E56675B7A746}" presName="textB" presStyleLbl="revTx" presStyleIdx="3" presStyleCnt="4">
        <dgm:presLayoutVars>
          <dgm:bulletEnabled val="1"/>
        </dgm:presLayoutVars>
      </dgm:prSet>
      <dgm:spPr/>
    </dgm:pt>
    <dgm:pt modelId="{39548634-B30C-4912-AD65-5E8BC2AC9B0F}" type="pres">
      <dgm:prSet presAssocID="{43774119-1000-4051-8F71-E56675B7A746}" presName="circleB" presStyleLbl="node1" presStyleIdx="3" presStyleCnt="4"/>
      <dgm:spPr/>
    </dgm:pt>
    <dgm:pt modelId="{FC4DBA32-FB7A-48FF-B6A8-B67864C706D8}" type="pres">
      <dgm:prSet presAssocID="{43774119-1000-4051-8F71-E56675B7A746}" presName="spaceB" presStyleCnt="0"/>
      <dgm:spPr/>
    </dgm:pt>
  </dgm:ptLst>
  <dgm:cxnLst>
    <dgm:cxn modelId="{018A5FF1-F391-4A49-B806-EC2CF1124CCE}" srcId="{F52A2853-DFFF-408A-936E-AF71DDC2CAF7}" destId="{4B5109E4-B12C-4F9A-B64F-082FF2197613}" srcOrd="0" destOrd="0" parTransId="{0AE973E6-98F4-4806-A38D-B6129F35AADF}" sibTransId="{1E542688-DEE5-450C-829F-3CDC8903312A}"/>
    <dgm:cxn modelId="{14E2BED6-A85F-45DA-B606-FA7072A5815A}" srcId="{F52A2853-DFFF-408A-936E-AF71DDC2CAF7}" destId="{FE72A570-C5C0-4448-B42E-284549BD7E68}" srcOrd="1" destOrd="0" parTransId="{7282BBF6-8247-459F-9252-059E2607443E}" sibTransId="{2D17BC64-4211-4F4A-9248-B9A78E6C0AA4}"/>
    <dgm:cxn modelId="{1FC39B35-DF66-41DF-BBC2-F0D0B0770F81}" srcId="{F52A2853-DFFF-408A-936E-AF71DDC2CAF7}" destId="{69718E4D-5A74-42F0-B30B-F7F5404446D7}" srcOrd="2" destOrd="0" parTransId="{EA078EC6-A517-47F8-8162-162E781CA3D1}" sibTransId="{FB83D7D8-2B2E-4E5B-9427-37504A185F84}"/>
    <dgm:cxn modelId="{462D3280-A618-4D10-B97C-99946482CF17}" srcId="{F52A2853-DFFF-408A-936E-AF71DDC2CAF7}" destId="{43774119-1000-4051-8F71-E56675B7A746}" srcOrd="3" destOrd="0" parTransId="{9E3936DC-8475-4CAB-851C-17C3535526AC}" sibTransId="{C6E8BDA2-A05C-4CD2-B3AD-4BA5439FC928}"/>
    <dgm:cxn modelId="{C906F145-EC35-44EC-936F-7A088871F35C}" type="presOf" srcId="{F52A2853-DFFF-408A-936E-AF71DDC2CAF7}" destId="{34E19B8F-6B03-4E20-94D5-CDD1ED2E1978}" srcOrd="0" destOrd="0" presId="urn:microsoft.com/office/officeart/2005/8/layout/hProcess11"/>
    <dgm:cxn modelId="{721D6715-17AA-4D52-BB1A-C22D7EDD914D}" type="presParOf" srcId="{34E19B8F-6B03-4E20-94D5-CDD1ED2E1978}" destId="{AC321633-D89E-4516-BDB4-7EB14EDB36DB}" srcOrd="0" destOrd="0" presId="urn:microsoft.com/office/officeart/2005/8/layout/hProcess11"/>
    <dgm:cxn modelId="{0FB17630-4833-4D7F-AEB6-7BFE4FCB615A}" type="presParOf" srcId="{34E19B8F-6B03-4E20-94D5-CDD1ED2E1978}" destId="{69FE3A6F-C0A1-475B-ADA9-9A8E8FDB47BD}" srcOrd="1" destOrd="0" presId="urn:microsoft.com/office/officeart/2005/8/layout/hProcess11"/>
    <dgm:cxn modelId="{B4476E25-F33A-4578-AF69-CA7B26668729}" type="presParOf" srcId="{69FE3A6F-C0A1-475B-ADA9-9A8E8FDB47BD}" destId="{E3DAA2AA-1D0F-4B12-BDA5-B6B4969FC62C}" srcOrd="0" destOrd="1" presId="urn:microsoft.com/office/officeart/2005/8/layout/hProcess11"/>
    <dgm:cxn modelId="{CDA933FC-46B0-4B0C-BC1D-7DDE08D89149}" type="presParOf" srcId="{E3DAA2AA-1D0F-4B12-BDA5-B6B4969FC62C}" destId="{4EBE0530-6232-44AC-B3C5-652A471F1A28}" srcOrd="0" destOrd="0" presId="urn:microsoft.com/office/officeart/2005/8/layout/hProcess11"/>
    <dgm:cxn modelId="{E9BD4A82-F246-4FF9-91B4-72513203E967}" type="presOf" srcId="{4B5109E4-B12C-4F9A-B64F-082FF2197613}" destId="{4EBE0530-6232-44AC-B3C5-652A471F1A28}" srcOrd="0" destOrd="0" presId="urn:microsoft.com/office/officeart/2005/8/layout/hProcess11"/>
    <dgm:cxn modelId="{D58C9C83-36AA-489B-8073-BAC44DFCB94D}" type="presParOf" srcId="{E3DAA2AA-1D0F-4B12-BDA5-B6B4969FC62C}" destId="{CE769C6B-1770-4C3B-B742-2AEEB8897CD1}" srcOrd="1" destOrd="0" presId="urn:microsoft.com/office/officeart/2005/8/layout/hProcess11"/>
    <dgm:cxn modelId="{8C1D1F47-FA55-4CC4-912C-B35651CE4494}" type="presParOf" srcId="{E3DAA2AA-1D0F-4B12-BDA5-B6B4969FC62C}" destId="{8794C922-7BB7-4C0B-9040-2994C09DEA6D}" srcOrd="2" destOrd="0" presId="urn:microsoft.com/office/officeart/2005/8/layout/hProcess11"/>
    <dgm:cxn modelId="{BC90F888-CD7B-4F59-B7AC-5B081B526B22}" type="presParOf" srcId="{69FE3A6F-C0A1-475B-ADA9-9A8E8FDB47BD}" destId="{0B34AA85-25A5-40CF-AED2-FEA95D621913}" srcOrd="1" destOrd="1" presId="urn:microsoft.com/office/officeart/2005/8/layout/hProcess11"/>
    <dgm:cxn modelId="{C0112E3A-C4E3-4E33-A91B-CA06DAF96453}" type="presParOf" srcId="{69FE3A6F-C0A1-475B-ADA9-9A8E8FDB47BD}" destId="{87B53B51-689D-4B00-AC5D-DB5440A37CAF}" srcOrd="2" destOrd="1" presId="urn:microsoft.com/office/officeart/2005/8/layout/hProcess11"/>
    <dgm:cxn modelId="{6B312BA9-B134-4C4E-84C6-C01AB0D4693F}" type="presParOf" srcId="{87B53B51-689D-4B00-AC5D-DB5440A37CAF}" destId="{DCB3995A-96F1-4DD9-A9EC-7A19434570E4}" srcOrd="0" destOrd="2" presId="urn:microsoft.com/office/officeart/2005/8/layout/hProcess11"/>
    <dgm:cxn modelId="{9803A647-49D2-4491-A205-5F7D1F42BF54}" type="presOf" srcId="{FE72A570-C5C0-4448-B42E-284549BD7E68}" destId="{DCB3995A-96F1-4DD9-A9EC-7A19434570E4}" srcOrd="0" destOrd="0" presId="urn:microsoft.com/office/officeart/2005/8/layout/hProcess11"/>
    <dgm:cxn modelId="{C6B985B2-DA8B-4480-A44A-F2DC72BB09DC}" type="presParOf" srcId="{87B53B51-689D-4B00-AC5D-DB5440A37CAF}" destId="{A96AB0F2-7BAD-471A-97CA-80609AB01A16}" srcOrd="1" destOrd="2" presId="urn:microsoft.com/office/officeart/2005/8/layout/hProcess11"/>
    <dgm:cxn modelId="{1DC4ABAB-6D3C-45F2-B838-3EAC00CFB1E9}" type="presParOf" srcId="{87B53B51-689D-4B00-AC5D-DB5440A37CAF}" destId="{F91B7F86-28A0-46C6-A092-47898C8E7E6A}" srcOrd="2" destOrd="2" presId="urn:microsoft.com/office/officeart/2005/8/layout/hProcess11"/>
    <dgm:cxn modelId="{576DBAAC-E170-4E8A-9903-192275A9001D}" type="presParOf" srcId="{69FE3A6F-C0A1-475B-ADA9-9A8E8FDB47BD}" destId="{2D91D3D6-0EB9-4E66-A48C-08E3E08342B8}" srcOrd="3" destOrd="1" presId="urn:microsoft.com/office/officeart/2005/8/layout/hProcess11"/>
    <dgm:cxn modelId="{F4446C18-DC29-4D52-9F98-0181375E76B6}" type="presParOf" srcId="{69FE3A6F-C0A1-475B-ADA9-9A8E8FDB47BD}" destId="{868B0C4D-3E61-46A2-B387-7ACDC0658899}" srcOrd="4" destOrd="1" presId="urn:microsoft.com/office/officeart/2005/8/layout/hProcess11"/>
    <dgm:cxn modelId="{A2D321D4-785B-4C15-BEF5-4231EBE18280}" type="presParOf" srcId="{868B0C4D-3E61-46A2-B387-7ACDC0658899}" destId="{5C3AE9ED-FE80-46C0-BCF6-4DBA5FD0ACD5}" srcOrd="0" destOrd="4" presId="urn:microsoft.com/office/officeart/2005/8/layout/hProcess11"/>
    <dgm:cxn modelId="{CF01C100-23F1-4CAB-9FD5-39AB2232B4A5}" type="presOf" srcId="{69718E4D-5A74-42F0-B30B-F7F5404446D7}" destId="{5C3AE9ED-FE80-46C0-BCF6-4DBA5FD0ACD5}" srcOrd="0" destOrd="0" presId="urn:microsoft.com/office/officeart/2005/8/layout/hProcess11"/>
    <dgm:cxn modelId="{BA0F0731-181B-4AAA-9B21-B9F5CAB27899}" type="presParOf" srcId="{868B0C4D-3E61-46A2-B387-7ACDC0658899}" destId="{87AA3E51-1084-48AD-AD53-6F744742938C}" srcOrd="1" destOrd="4" presId="urn:microsoft.com/office/officeart/2005/8/layout/hProcess11"/>
    <dgm:cxn modelId="{B6ABBC28-5851-4695-AD50-0CB9D5D1479C}" type="presParOf" srcId="{868B0C4D-3E61-46A2-B387-7ACDC0658899}" destId="{3DA4705D-35AF-4434-BC2D-A783C39144DE}" srcOrd="2" destOrd="4" presId="urn:microsoft.com/office/officeart/2005/8/layout/hProcess11"/>
    <dgm:cxn modelId="{30EE8772-7833-41B0-9BA2-A00E0B6E8E95}" type="presParOf" srcId="{69FE3A6F-C0A1-475B-ADA9-9A8E8FDB47BD}" destId="{A994B30C-84AD-417E-A108-FA41AB6F3710}" srcOrd="5" destOrd="1" presId="urn:microsoft.com/office/officeart/2005/8/layout/hProcess11"/>
    <dgm:cxn modelId="{197E7327-4DFB-42CB-AD2E-229B3BF5C7CE}" type="presParOf" srcId="{69FE3A6F-C0A1-475B-ADA9-9A8E8FDB47BD}" destId="{E79CBF0D-EC41-4D37-883F-32BCEB16375A}" srcOrd="6" destOrd="1" presId="urn:microsoft.com/office/officeart/2005/8/layout/hProcess11"/>
    <dgm:cxn modelId="{EE764479-7B85-4B3F-B169-C7311A49D888}" type="presParOf" srcId="{E79CBF0D-EC41-4D37-883F-32BCEB16375A}" destId="{2658A9EB-79B8-4F0E-8951-129CF1851865}" srcOrd="0" destOrd="6" presId="urn:microsoft.com/office/officeart/2005/8/layout/hProcess11"/>
    <dgm:cxn modelId="{DAB18657-430F-4725-86F9-C08478C8D4DA}" type="presOf" srcId="{43774119-1000-4051-8F71-E56675B7A746}" destId="{2658A9EB-79B8-4F0E-8951-129CF1851865}" srcOrd="0" destOrd="0" presId="urn:microsoft.com/office/officeart/2005/8/layout/hProcess11"/>
    <dgm:cxn modelId="{FA33CDA0-CA2F-41BE-A97E-67589C1502A1}" type="presParOf" srcId="{E79CBF0D-EC41-4D37-883F-32BCEB16375A}" destId="{39548634-B30C-4912-AD65-5E8BC2AC9B0F}" srcOrd="1" destOrd="6" presId="urn:microsoft.com/office/officeart/2005/8/layout/hProcess11"/>
    <dgm:cxn modelId="{780F5433-6935-42C2-A8F9-A1F0FB5F5E86}" type="presParOf" srcId="{E79CBF0D-EC41-4D37-883F-32BCEB16375A}" destId="{FC4DBA32-FB7A-48FF-B6A8-B67864C706D8}" srcOrd="2" destOrd="6"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Waktu yang panjang</a:t>
          </a:r>
          <a:r>
            <a:rPr lang="" altLang="en-US"/>
            <a:t/>
          </a:r>
          <a:endParaRPr lang="" altLang="en-US"/>
        </a:p>
      </dgm:t>
    </dgm:pt>
    <dgm:pt modelId="{A2D4F7F4-4D7B-4483-B239-95405595478C}" cxnId="{811A66C4-332B-47B3-B9E2-2FA0EAFFD52B}" type="parTrans">
      <dgm:prSet/>
      <dgm:spPr/>
      <dgm:t>
        <a:bodyPr/>
        <a:p>
          <a:endParaRPr lang="en-US"/>
        </a:p>
      </dgm:t>
    </dgm:pt>
    <dgm:pt modelId="{2B544C9C-8E05-42F5-9212-6599E4B2ECE4}" cxnId="{811A66C4-332B-47B3-B9E2-2FA0EAFFD52B}" type="sibTrans">
      <dgm:prSet/>
      <dgm:spPr/>
      <dgm:t>
        <a:bodyPr/>
        <a:p>
          <a:endParaRPr lang="en-US"/>
        </a:p>
      </dgm:t>
    </dgm:pt>
    <dgm:pt modelId="{DCD7ECA2-2D44-4DD3-A485-E68F87783744}">
      <dgm:prSet phldrT="[Text]" phldr="1"/>
      <dgm:spPr/>
      <dgm:t>
        <a:bodyPr/>
        <a:p>
          <a:endParaRPr lang="en-US"/>
        </a:p>
      </dgm:t>
    </dgm:pt>
    <dgm:pt modelId="{01D15587-7CA2-411A-BE30-B5D76E9735EB}" cxnId="{9EAE5BD1-B39C-457C-8323-D64BE151BFF6}" type="parTrans">
      <dgm:prSet/>
      <dgm:spPr/>
      <dgm:t>
        <a:bodyPr/>
        <a:p>
          <a:endParaRPr lang="en-US"/>
        </a:p>
      </dgm:t>
    </dgm:pt>
    <dgm:pt modelId="{D9EBDF9D-6177-42D1-A920-D45BC9B43FC5}" cxnId="{9EAE5BD1-B39C-457C-8323-D64BE151BFF6}" type="sibTrans">
      <dgm:prSet/>
      <dgm:spPr/>
      <dgm:t>
        <a:bodyPr/>
        <a:p>
          <a:endParaRPr lang="en-US"/>
        </a:p>
      </dgm:t>
    </dgm:pt>
    <dgm:pt modelId="{EBD748DB-040B-4652-9DBF-2E023BAC8662}">
      <dgm:prSet phldrT="[Text]" phldr="1"/>
      <dgm:spPr/>
      <dgm:t>
        <a:bodyPr/>
        <a:p>
          <a:endParaRPr lang="en-US"/>
        </a:p>
      </dgm:t>
    </dgm:pt>
    <dgm:pt modelId="{FEA62D2A-23CB-41A5-AFDA-D872CF59419A}" cxnId="{B735246F-F358-4AC4-9DC5-4455F23383E8}" type="parTrans">
      <dgm:prSet/>
      <dgm:spPr/>
      <dgm:t>
        <a:bodyPr/>
        <a:p>
          <a:endParaRPr lang="en-US"/>
        </a:p>
      </dgm:t>
    </dgm:pt>
    <dgm:pt modelId="{F8F526DB-A2B3-4C12-9949-FBC93B06B481}" cxnId="{B735246F-F358-4AC4-9DC5-4455F23383E8}" type="sibTrans">
      <dgm:prSet/>
      <dgm:spPr/>
      <dgm:t>
        <a:bodyPr/>
        <a:p>
          <a:endParaRPr lang="en-US"/>
        </a:p>
      </dgm:t>
    </dgm:pt>
    <dgm:pt modelId="{E400A229-425E-4517-A4E8-259BA4F1D641}">
      <dgm:prSet phldrT="[Text]" phldr="0" custT="0"/>
      <dgm:spPr/>
      <dgm:t>
        <a:bodyPr vert="horz" wrap="square"/>
        <a:p>
          <a:pPr>
            <a:lnSpc>
              <a:spcPct val="100000"/>
            </a:lnSpc>
            <a:spcBef>
              <a:spcPct val="0"/>
            </a:spcBef>
            <a:spcAft>
              <a:spcPct val="35000"/>
            </a:spcAft>
          </a:pPr>
          <a:r>
            <a:rPr lang="" altLang="en-US"/>
            <a:t>Usaha terus-menerus</a:t>
          </a:r>
          <a:endParaRPr lang="" altLang="en-US"/>
        </a:p>
      </dgm:t>
    </dgm:pt>
    <dgm:pt modelId="{744BE3E2-E194-42E7-941A-C0F41144EE1E}" cxnId="{A08E4391-5D71-44F4-AE5C-15F1A75ABD61}" type="parTrans">
      <dgm:prSet/>
      <dgm:spPr/>
      <dgm:t>
        <a:bodyPr/>
        <a:p>
          <a:endParaRPr lang="en-US"/>
        </a:p>
      </dgm:t>
    </dgm:pt>
    <dgm:pt modelId="{34CF2285-61E3-46B7-8454-DD4724942BE4}" cxnId="{A08E4391-5D71-44F4-AE5C-15F1A75ABD61}" type="sibTrans">
      <dgm:prSet/>
      <dgm:spPr/>
      <dgm:t>
        <a:bodyPr/>
        <a:p>
          <a:endParaRPr lang="en-US"/>
        </a:p>
      </dgm:t>
    </dgm:pt>
    <dgm:pt modelId="{919B0E3A-CDEA-42FC-B66E-397405DAE14B}">
      <dgm:prSet phldrT="[Text]" phldr="0" custT="0"/>
      <dgm:spPr/>
      <dgm:t>
        <a:bodyPr vert="horz" wrap="square"/>
        <a:p>
          <a:pPr>
            <a:lnSpc>
              <a:spcPct val="100000"/>
            </a:lnSpc>
            <a:spcBef>
              <a:spcPct val="0"/>
            </a:spcBef>
            <a:spcAft>
              <a:spcPct val="15000"/>
            </a:spcAft>
          </a:pPr>
          <a:r>
            <a:rPr lang="" altLang="en-US" i="1"/>
            <a:t>Kemampuan menghafal</a:t>
          </a:r>
          <a:r>
            <a:rPr lang="en-US" i="1"/>
            <a:t/>
          </a:r>
          <a:endParaRPr lang="en-US" i="1"/>
        </a:p>
      </dgm:t>
    </dgm:pt>
    <dgm:pt modelId="{765A7463-79A9-413A-8CAF-6C8736DF737E}" cxnId="{CC805808-D768-4CEB-9787-C8338F9E636E}" type="parTrans">
      <dgm:prSet/>
      <dgm:spPr/>
      <dgm:t>
        <a:bodyPr/>
        <a:p>
          <a:endParaRPr lang="en-US"/>
        </a:p>
      </dgm:t>
    </dgm:pt>
    <dgm:pt modelId="{80820266-7227-487E-A6BE-5F11438118AA}" cxnId="{CC805808-D768-4CEB-9787-C8338F9E636E}" type="sibTrans">
      <dgm:prSet/>
      <dgm:spPr/>
      <dgm:t>
        <a:bodyPr/>
        <a:p>
          <a:endParaRPr lang="en-US"/>
        </a:p>
      </dgm:t>
    </dgm:pt>
    <dgm:pt modelId="{33998103-C89D-4468-BABE-E33BA022FE7C}">
      <dgm:prSet phldr="0" custT="0"/>
      <dgm:spPr/>
      <dgm:t>
        <a:bodyPr vert="horz" wrap="square"/>
        <a:p>
          <a:pPr>
            <a:lnSpc>
              <a:spcPct val="100000"/>
            </a:lnSpc>
            <a:spcBef>
              <a:spcPct val="0"/>
            </a:spcBef>
            <a:spcAft>
              <a:spcPct val="15000"/>
            </a:spcAft>
          </a:pPr>
          <a:r>
            <a:rPr lang="" altLang="en-US" i="1"/>
            <a:t>Kemampuan ingatan</a:t>
          </a:r>
          <a:r>
            <a:rPr lang="en-US" i="1"/>
            <a:t/>
          </a:r>
          <a:endParaRPr lang="en-US" i="1"/>
        </a:p>
      </dgm:t>
    </dgm:pt>
    <dgm:pt modelId="{CCC56ECF-E6E4-4EB6-A47E-848D1C0E3548}" cxnId="{3C092363-8702-4985-8FAB-52AAEED4DAD0}" type="parTrans">
      <dgm:prSet/>
      <dgm:spPr/>
    </dgm:pt>
    <dgm:pt modelId="{EDB69B38-8F2C-4B8E-BB22-F4FE6B1005C1}" cxnId="{3C092363-8702-4985-8FAB-52AAEED4DAD0}" type="sibTrans">
      <dgm:prSet/>
      <dgm:spPr/>
    </dgm:pt>
    <dgm:pt modelId="{BECE7F71-EB3C-4532-B01D-06274CD8924F}">
      <dgm:prSet phldr="0" custT="0"/>
      <dgm:spPr/>
      <dgm:t>
        <a:bodyPr vert="horz" wrap="square"/>
        <a:p>
          <a:pPr>
            <a:lnSpc>
              <a:spcPct val="100000"/>
            </a:lnSpc>
            <a:spcBef>
              <a:spcPct val="0"/>
            </a:spcBef>
            <a:spcAft>
              <a:spcPct val="15000"/>
            </a:spcAft>
          </a:pPr>
          <a:r>
            <a:rPr lang="" altLang="en-US" i="1"/>
            <a:t>Niat dan tekad yang kuat</a:t>
          </a:r>
          <a:r>
            <a:rPr lang="en-US" i="1"/>
            <a:t/>
          </a:r>
          <a:endParaRPr lang="en-US" i="1"/>
        </a:p>
      </dgm:t>
    </dgm:pt>
    <dgm:pt modelId="{4D78F9FC-F929-4CD0-B712-B27B28A9F509}" cxnId="{B899ADAD-A04B-4B4D-AB81-E0B06D04E85E}" type="parTrans">
      <dgm:prSet/>
      <dgm:spPr/>
    </dgm:pt>
    <dgm:pt modelId="{5139A4BA-08F9-4604-A58A-B0404B27510E}" cxnId="{B899ADAD-A04B-4B4D-AB81-E0B06D04E85E}" type="sibTrans">
      <dgm:prSet/>
      <dgm:spPr/>
    </dgm:pt>
    <dgm:pt modelId="{0B840B1F-D770-4CE6-8C3C-1B520C323BA9}">
      <dgm:prSet phldr="0" custT="0"/>
      <dgm:spPr/>
      <dgm:t>
        <a:bodyPr vert="horz" wrap="square"/>
        <a:p>
          <a:pPr>
            <a:lnSpc>
              <a:spcPct val="100000"/>
            </a:lnSpc>
            <a:spcBef>
              <a:spcPct val="0"/>
            </a:spcBef>
            <a:spcAft>
              <a:spcPct val="15000"/>
            </a:spcAft>
          </a:pPr>
          <a:r>
            <a:rPr lang="" altLang="en-US"/>
            <a:t>Kemauan</a:t>
          </a:r>
          <a:r>
            <a:rPr lang="en-US"/>
            <a:t/>
          </a:r>
          <a:endParaRPr lang="en-US"/>
        </a:p>
      </dgm:t>
    </dgm:pt>
    <dgm:pt modelId="{CF85DABB-93BF-403D-9D17-9E22F40B506C}" cxnId="{B648E866-F9E1-4B66-A3E7-A505D8D0408B}" type="parTrans">
      <dgm:prSet/>
      <dgm:spPr/>
    </dgm:pt>
    <dgm:pt modelId="{86FFAE76-A5DA-4AE8-9C46-9F2162315F3E}" cxnId="{B648E866-F9E1-4B66-A3E7-A505D8D0408B}" type="sibTrans">
      <dgm:prSet/>
      <dgm:spPr/>
    </dgm:pt>
    <dgm:pt modelId="{2339EBA4-E45D-4F9D-B4E0-E417740A3B9B}">
      <dgm:prSet phldr="0" custT="0"/>
      <dgm:spPr/>
      <dgm:t>
        <a:bodyPr vert="horz" wrap="square"/>
        <a:p>
          <a:pPr>
            <a:lnSpc>
              <a:spcPct val="100000"/>
            </a:lnSpc>
            <a:spcBef>
              <a:spcPct val="0"/>
            </a:spcBef>
            <a:spcAft>
              <a:spcPct val="15000"/>
            </a:spcAft>
          </a:pPr>
          <a:r>
            <a:rPr lang="" altLang="en-US"/>
            <a:t>Kesabaran</a:t>
          </a:r>
          <a:r>
            <a:rPr lang="" altLang="en-US"/>
            <a:t/>
          </a:r>
          <a:endParaRPr lang="" altLang="en-US"/>
        </a:p>
      </dgm:t>
    </dgm:pt>
    <dgm:pt modelId="{3E87D59C-4C3D-4A7F-9D82-B388520940A2}" cxnId="{F3559ACB-73E2-4BDD-8041-C0D5CF2BD3DC}" type="parTrans">
      <dgm:prSet/>
      <dgm:spPr/>
    </dgm:pt>
    <dgm:pt modelId="{EA5433F7-3037-4A07-9B21-57D0C36A69FF}" cxnId="{F3559ACB-73E2-4BDD-8041-C0D5CF2BD3DC}" type="sibTrans">
      <dgm:prSet/>
      <dgm:spPr/>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811A66C4-332B-47B3-B9E2-2FA0EAFFD52B}" srcId="{CECC35F0-40B5-460D-A737-FC2ACF235663}" destId="{5517B846-E84C-4864-89B5-1273D93BC899}" srcOrd="0" destOrd="0" parTransId="{A2D4F7F4-4D7B-4483-B239-95405595478C}" sibTransId="{2B544C9C-8E05-42F5-9212-6599E4B2ECE4}"/>
    <dgm:cxn modelId="{9EAE5BD1-B39C-457C-8323-D64BE151BFF6}" srcId="{5517B846-E84C-4864-89B5-1273D93BC899}" destId="{DCD7ECA2-2D44-4DD3-A485-E68F87783744}" srcOrd="0" destOrd="0" parTransId="{01D15587-7CA2-411A-BE30-B5D76E9735EB}" sibTransId="{D9EBDF9D-6177-42D1-A920-D45BC9B43FC5}"/>
    <dgm:cxn modelId="{B735246F-F358-4AC4-9DC5-4455F23383E8}" srcId="{5517B846-E84C-4864-89B5-1273D93BC899}" destId="{EBD748DB-040B-4652-9DBF-2E023BAC8662}" srcOrd="1" destOrd="0" parTransId="{FEA62D2A-23CB-41A5-AFDA-D872CF59419A}" sibTransId="{F8F526DB-A2B3-4C12-9949-FBC93B06B481}"/>
    <dgm:cxn modelId="{A08E4391-5D71-44F4-AE5C-15F1A75ABD61}" srcId="{CECC35F0-40B5-460D-A737-FC2ACF235663}" destId="{E400A229-425E-4517-A4E8-259BA4F1D641}" srcOrd="1" destOrd="0" parTransId="{744BE3E2-E194-42E7-941A-C0F41144EE1E}" sibTransId="{34CF2285-61E3-46B7-8454-DD4724942BE4}"/>
    <dgm:cxn modelId="{CC805808-D768-4CEB-9787-C8338F9E636E}" srcId="{E400A229-425E-4517-A4E8-259BA4F1D641}" destId="{919B0E3A-CDEA-42FC-B66E-397405DAE14B}" srcOrd="0" destOrd="1" parTransId="{765A7463-79A9-413A-8CAF-6C8736DF737E}" sibTransId="{80820266-7227-487E-A6BE-5F11438118AA}"/>
    <dgm:cxn modelId="{3C092363-8702-4985-8FAB-52AAEED4DAD0}" srcId="{E400A229-425E-4517-A4E8-259BA4F1D641}" destId="{33998103-C89D-4468-BABE-E33BA022FE7C}" srcOrd="1" destOrd="1" parTransId="{CCC56ECF-E6E4-4EB6-A47E-848D1C0E3548}" sibTransId="{EDB69B38-8F2C-4B8E-BB22-F4FE6B1005C1}"/>
    <dgm:cxn modelId="{B899ADAD-A04B-4B4D-AB81-E0B06D04E85E}" srcId="{E400A229-425E-4517-A4E8-259BA4F1D641}" destId="{BECE7F71-EB3C-4532-B01D-06274CD8924F}" srcOrd="2" destOrd="1" parTransId="{4D78F9FC-F929-4CD0-B712-B27B28A9F509}" sibTransId="{5139A4BA-08F9-4604-A58A-B0404B27510E}"/>
    <dgm:cxn modelId="{B648E866-F9E1-4B66-A3E7-A505D8D0408B}" srcId="{E400A229-425E-4517-A4E8-259BA4F1D641}" destId="{0B840B1F-D770-4CE6-8C3C-1B520C323BA9}" srcOrd="3" destOrd="1" parTransId="{CF85DABB-93BF-403D-9D17-9E22F40B506C}" sibTransId="{86FFAE76-A5DA-4AE8-9C46-9F2162315F3E}"/>
    <dgm:cxn modelId="{F3559ACB-73E2-4BDD-8041-C0D5CF2BD3DC}" srcId="{E400A229-425E-4517-A4E8-259BA4F1D641}" destId="{2339EBA4-E45D-4F9D-B4E0-E417740A3B9B}" srcOrd="4" destOrd="1" parTransId="{3E87D59C-4C3D-4A7F-9D82-B388520940A2}" sibTransId="{EA5433F7-3037-4A07-9B21-57D0C36A69FF}"/>
    <dgm:cxn modelId="{E419718F-64F2-4784-85FD-B88A552DE8A7}" type="presOf" srcId="{CECC35F0-40B5-460D-A737-FC2ACF235663}" destId="{68BD68BC-1A6F-4897-AE58-D220871191CC}" srcOrd="0" destOrd="0" presId="urn:microsoft.com/office/officeart/2005/8/layout/radial2"/>
    <dgm:cxn modelId="{8DF6336B-C548-4B4B-9BF1-1310C5799BCA}" type="presParOf" srcId="{68BD68BC-1A6F-4897-AE58-D220871191CC}" destId="{DF7CCDCB-1FEF-446D-879C-7B573A150A85}" srcOrd="0" destOrd="0" presId="urn:microsoft.com/office/officeart/2005/8/layout/radial2"/>
    <dgm:cxn modelId="{228973BE-162E-4219-9680-C283DCAEB026}" type="presParOf" srcId="{DF7CCDCB-1FEF-446D-879C-7B573A150A85}" destId="{42504826-0B2E-42B2-89E0-6C444D015311}" srcOrd="0" destOrd="0" presId="urn:microsoft.com/office/officeart/2005/8/layout/radial2"/>
    <dgm:cxn modelId="{628FC737-8291-4FFA-8812-5CC39658D866}" type="presOf" srcId="{5517B846-E84C-4864-89B5-1273D93BC899}" destId="{42504826-0B2E-42B2-89E0-6C444D015311}" srcOrd="0" destOrd="0" presId="urn:microsoft.com/office/officeart/2005/8/layout/radial2"/>
    <dgm:cxn modelId="{C0FF3B13-9666-44B5-8789-C3949AFB5FD1}" type="presParOf" srcId="{42504826-0B2E-42B2-89E0-6C444D015311}" destId="{85032AF7-CC0A-43B1-ADBC-12E888570430}" srcOrd="0" destOrd="0" presId="urn:microsoft.com/office/officeart/2005/8/layout/radial2"/>
    <dgm:cxn modelId="{CF6E6CCD-15BC-4382-8F0D-B780252B8387}" type="presParOf" srcId="{42504826-0B2E-42B2-89E0-6C444D015311}" destId="{CE974068-7363-48BA-8A56-58FC71B522DC}" srcOrd="1" destOrd="0" presId="urn:microsoft.com/office/officeart/2005/8/layout/radial2"/>
    <dgm:cxn modelId="{B9B875F4-8409-4F75-9B4F-EAF18DDA2360}" type="presParOf" srcId="{DF7CCDCB-1FEF-446D-879C-7B573A150A85}" destId="{CFE719B1-FDDF-4968-9D26-52CE098EA344}" srcOrd="1" destOrd="0" presId="urn:microsoft.com/office/officeart/2005/8/layout/radial2"/>
    <dgm:cxn modelId="{80D5FECC-1B0E-4741-A156-B6BA2B57BBAF}" type="presOf" srcId="{A2D4F7F4-4D7B-4483-B239-95405595478C}" destId="{CFE719B1-FDDF-4968-9D26-52CE098EA344}" srcOrd="0" destOrd="0" presId="urn:microsoft.com/office/officeart/2005/8/layout/radial2"/>
    <dgm:cxn modelId="{BCC1AD64-CA5A-439D-96BA-8910C4CDCB19}" type="presParOf" srcId="{DF7CCDCB-1FEF-446D-879C-7B573A150A85}" destId="{269D1A46-C3B2-412B-A63B-90077459CAEC}" srcOrd="2" destOrd="0" presId="urn:microsoft.com/office/officeart/2005/8/layout/radial2"/>
    <dgm:cxn modelId="{332BFA29-F8BF-453E-B3C1-7FF91A4E6CFA}" type="presParOf" srcId="{269D1A46-C3B2-412B-A63B-90077459CAEC}" destId="{B9FD9A9B-F5B2-41C6-AA4C-23B98CB4FBF3}" srcOrd="0" destOrd="2" presId="urn:microsoft.com/office/officeart/2005/8/layout/radial2"/>
    <dgm:cxn modelId="{DFD35E23-E913-435E-A682-D7AB42240746}" type="presOf" srcId="{5517B846-E84C-4864-89B5-1273D93BC899}" destId="{B9FD9A9B-F5B2-41C6-AA4C-23B98CB4FBF3}" srcOrd="0" destOrd="0" presId="urn:microsoft.com/office/officeart/2005/8/layout/radial2"/>
    <dgm:cxn modelId="{9514AE66-4DD0-407B-8C90-ED600D74949F}" type="presParOf" srcId="{269D1A46-C3B2-412B-A63B-90077459CAEC}" destId="{4B22126E-6F7A-4ADB-A489-ACBD46EA330A}" srcOrd="1" destOrd="2" presId="urn:microsoft.com/office/officeart/2005/8/layout/radial2"/>
    <dgm:cxn modelId="{87B57DDB-8283-49B5-87A3-4F48F9204266}" type="presOf" srcId="{DCD7ECA2-2D44-4DD3-A485-E68F87783744}" destId="{4B22126E-6F7A-4ADB-A489-ACBD46EA330A}" srcOrd="0" destOrd="0" presId="urn:microsoft.com/office/officeart/2005/8/layout/radial2"/>
    <dgm:cxn modelId="{7AA758F9-96A9-4CCD-B589-0F54E243B6CE}" type="presOf" srcId="{EBD748DB-040B-4652-9DBF-2E023BAC8662}" destId="{4B22126E-6F7A-4ADB-A489-ACBD46EA330A}" srcOrd="0" destOrd="1" presId="urn:microsoft.com/office/officeart/2005/8/layout/radial2"/>
    <dgm:cxn modelId="{771BF169-63CF-4082-9ADF-4D4FA36C1DB9}" type="presParOf" srcId="{DF7CCDCB-1FEF-446D-879C-7B573A150A85}" destId="{DB5F8B40-7FFB-4BF2-AB97-4DD23BBB3CB3}" srcOrd="3" destOrd="0" presId="urn:microsoft.com/office/officeart/2005/8/layout/radial2"/>
    <dgm:cxn modelId="{455D43B8-311A-44BB-8BB7-03E6EF804C91}" type="presOf" srcId="{744BE3E2-E194-42E7-941A-C0F41144EE1E}" destId="{DB5F8B40-7FFB-4BF2-AB97-4DD23BBB3CB3}" srcOrd="0" destOrd="0" presId="urn:microsoft.com/office/officeart/2005/8/layout/radial2"/>
    <dgm:cxn modelId="{18E0DD41-AA34-4D52-91D3-EFF890D70BFA}" type="presParOf" srcId="{DF7CCDCB-1FEF-446D-879C-7B573A150A85}" destId="{66D0D311-5AB8-4EC8-ABBC-B19EB1C7F0C4}" srcOrd="4" destOrd="0" presId="urn:microsoft.com/office/officeart/2005/8/layout/radial2"/>
    <dgm:cxn modelId="{7CF0AF0C-1F2F-4330-9C1A-9CB72CC1B5EF}" type="presParOf" srcId="{66D0D311-5AB8-4EC8-ABBC-B19EB1C7F0C4}" destId="{8C52F264-3E24-4EC4-9000-82B4D521C9E0}" srcOrd="0" destOrd="4" presId="urn:microsoft.com/office/officeart/2005/8/layout/radial2"/>
    <dgm:cxn modelId="{E12E76FF-979B-4023-B52F-71C7A54FEA6A}" type="presOf" srcId="{E400A229-425E-4517-A4E8-259BA4F1D641}" destId="{8C52F264-3E24-4EC4-9000-82B4D521C9E0}" srcOrd="0" destOrd="0" presId="urn:microsoft.com/office/officeart/2005/8/layout/radial2"/>
    <dgm:cxn modelId="{9C5B0BD0-0EF8-4DC4-9A9C-EA9DD2BC6705}" type="presParOf" srcId="{66D0D311-5AB8-4EC8-ABBC-B19EB1C7F0C4}" destId="{22A9452E-DB9D-4347-9D41-D29067BCCCC1}" srcOrd="1" destOrd="4" presId="urn:microsoft.com/office/officeart/2005/8/layout/radial2"/>
    <dgm:cxn modelId="{1CA1B9FB-1945-4B30-9674-CD899C32FFBA}" type="presOf" srcId="{919B0E3A-CDEA-42FC-B66E-397405DAE14B}" destId="{22A9452E-DB9D-4347-9D41-D29067BCCCC1}" srcOrd="0" destOrd="0" presId="urn:microsoft.com/office/officeart/2005/8/layout/radial2"/>
    <dgm:cxn modelId="{7260EA4C-3F53-4201-9661-87772FB9A49D}" type="presOf" srcId="{33998103-C89D-4468-BABE-E33BA022FE7C}" destId="{22A9452E-DB9D-4347-9D41-D29067BCCCC1}" srcOrd="0" destOrd="1" presId="urn:microsoft.com/office/officeart/2005/8/layout/radial2"/>
    <dgm:cxn modelId="{2671AE82-2EB0-40B4-B308-589CB8CEB84B}" type="presOf" srcId="{BECE7F71-EB3C-4532-B01D-06274CD8924F}" destId="{22A9452E-DB9D-4347-9D41-D29067BCCCC1}" srcOrd="0" destOrd="2" presId="urn:microsoft.com/office/officeart/2005/8/layout/radial2"/>
    <dgm:cxn modelId="{BBEE7EFD-BF7F-4320-85B5-B0ABF89C3317}" type="presOf" srcId="{0B840B1F-D770-4CE6-8C3C-1B520C323BA9}" destId="{22A9452E-DB9D-4347-9D41-D29067BCCCC1}" srcOrd="0" destOrd="3" presId="urn:microsoft.com/office/officeart/2005/8/layout/radial2"/>
    <dgm:cxn modelId="{488058DD-F68D-4B05-AACC-A822EEFD992B}" type="presOf" srcId="{2339EBA4-E45D-4F9D-B4E0-E417740A3B9B}"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3F3BD1-1A0F-49EA-9E53-B425EC98B315}" type="doc">
      <dgm:prSet loTypeId="relationship" loCatId="relationship" qsTypeId="urn:microsoft.com/office/officeart/2005/8/quickstyle/simple1" qsCatId="simple" csTypeId="urn:microsoft.com/office/officeart/2005/8/colors/accent1_2" csCatId="accent1" phldr="0"/>
      <dgm:spPr/>
      <dgm:t>
        <a:bodyPr/>
        <a:p>
          <a:endParaRPr lang="en-US"/>
        </a:p>
      </dgm:t>
    </dgm:pt>
    <dgm:pt modelId="{B8EA585F-0CF4-46F4-AD71-F0DE517CE440}">
      <dgm:prSet phldrT="[Text]" phldr="0" custT="0"/>
      <dgm:spPr/>
      <dgm:t>
        <a:bodyPr vert="horz" wrap="square"/>
        <a:p>
          <a:pPr>
            <a:lnSpc>
              <a:spcPct val="100000"/>
            </a:lnSpc>
            <a:spcBef>
              <a:spcPct val="0"/>
            </a:spcBef>
            <a:spcAft>
              <a:spcPct val="35000"/>
            </a:spcAft>
          </a:pPr>
          <a:r>
            <a:rPr lang="" altLang="en-US"/>
            <a:t>Semangat menghafal Alquran (rendah)</a:t>
          </a:r>
          <a:r>
            <a:rPr lang="" altLang="en-US"/>
            <a:t/>
          </a:r>
          <a:endParaRPr lang="" altLang="en-US"/>
        </a:p>
      </dgm:t>
    </dgm:pt>
    <dgm:pt modelId="{23770723-4B8E-4078-83DA-EACB3E423A70}" cxnId="{6592DE0B-4511-4419-8985-E4A031EB27E4}" type="parTrans">
      <dgm:prSet/>
      <dgm:spPr/>
      <dgm:t>
        <a:bodyPr/>
        <a:p>
          <a:endParaRPr lang="en-US"/>
        </a:p>
      </dgm:t>
    </dgm:pt>
    <dgm:pt modelId="{BC5C9B55-430E-44A9-A2BB-7234E79CAF0D}" cxnId="{6592DE0B-4511-4419-8985-E4A031EB27E4}" type="sibTrans">
      <dgm:prSet/>
      <dgm:spPr/>
      <dgm:t>
        <a:bodyPr/>
        <a:p>
          <a:endParaRPr lang="en-US"/>
        </a:p>
      </dgm:t>
    </dgm:pt>
    <dgm:pt modelId="{7856D51C-FA03-434E-8174-201084717769}">
      <dgm:prSet phldr="0" custT="0"/>
      <dgm:spPr/>
      <dgm:t>
        <a:bodyPr vert="horz" wrap="square"/>
        <a:p>
          <a:pPr>
            <a:lnSpc>
              <a:spcPct val="100000"/>
            </a:lnSpc>
            <a:spcBef>
              <a:spcPct val="0"/>
            </a:spcBef>
            <a:spcAft>
              <a:spcPct val="35000"/>
            </a:spcAft>
          </a:pPr>
          <a:r>
            <a:rPr lang=""/>
            <a:t>Mengantuk ketika menghafal</a:t>
          </a:r>
          <a:endParaRPr lang=""/>
        </a:p>
      </dgm:t>
    </dgm:pt>
    <dgm:pt modelId="{74C05578-CA85-40AF-BC96-475820779AC5}" cxnId="{7484CF0A-25B5-44FC-8C50-FD5FEAFD2C76}" type="parTrans">
      <dgm:prSet/>
      <dgm:spPr/>
    </dgm:pt>
    <dgm:pt modelId="{41480327-46BA-46E1-ADDD-0676A7697735}" cxnId="{7484CF0A-25B5-44FC-8C50-FD5FEAFD2C76}" type="sibTrans">
      <dgm:prSet/>
      <dgm:spPr/>
    </dgm:pt>
    <dgm:pt modelId="{64A54582-3FA1-4FCA-A14E-1EF0022B9172}">
      <dgm:prSet phldrT="[Text]" phldr="0" custT="0"/>
      <dgm:spPr/>
      <dgm:t>
        <a:bodyPr vert="horz" wrap="square"/>
        <a:p>
          <a:pPr>
            <a:lnSpc>
              <a:spcPct val="100000"/>
            </a:lnSpc>
            <a:spcBef>
              <a:spcPct val="0"/>
            </a:spcBef>
            <a:spcAft>
              <a:spcPct val="35000"/>
            </a:spcAft>
          </a:pPr>
          <a:r>
            <a:rPr lang="" altLang="en-US"/>
            <a:t>Kesungguhan mencapai target (rendah)</a:t>
          </a:r>
          <a:endParaRPr lang="" altLang="en-US"/>
        </a:p>
      </dgm:t>
    </dgm:pt>
    <dgm:pt modelId="{B7A3650C-495C-4E56-B917-CE7FC72B5FC5}" cxnId="{28CB149E-1C3C-402D-BCEE-82973B5FB19D}" type="parTrans">
      <dgm:prSet/>
      <dgm:spPr/>
      <dgm:t>
        <a:bodyPr/>
        <a:p>
          <a:endParaRPr lang="en-US"/>
        </a:p>
      </dgm:t>
    </dgm:pt>
    <dgm:pt modelId="{074A55E2-17CF-49E3-A256-03F66DF230D0}" cxnId="{28CB149E-1C3C-402D-BCEE-82973B5FB19D}" type="sibTrans">
      <dgm:prSet/>
      <dgm:spPr/>
      <dgm:t>
        <a:bodyPr/>
        <a:p>
          <a:endParaRPr lang="en-US"/>
        </a:p>
      </dgm:t>
    </dgm:pt>
    <dgm:pt modelId="{D1AA0C1C-ED46-412E-873D-C5D86240C097}">
      <dgm:prSet phldrT="[Text]" phldr="0" custT="0"/>
      <dgm:spPr/>
      <dgm:t>
        <a:bodyPr vert="horz" wrap="square"/>
        <a:p>
          <a:pPr>
            <a:lnSpc>
              <a:spcPct val="100000"/>
            </a:lnSpc>
            <a:spcBef>
              <a:spcPct val="0"/>
            </a:spcBef>
            <a:spcAft>
              <a:spcPct val="35000"/>
            </a:spcAft>
          </a:pPr>
          <a:r>
            <a:rPr lang="" altLang="en-US"/>
            <a:t>Bermain-main dalam menghafal</a:t>
          </a:r>
          <a:r>
            <a:rPr lang="" altLang="en-US"/>
            <a:t/>
          </a:r>
          <a:endParaRPr lang="" altLang="en-US"/>
        </a:p>
      </dgm:t>
    </dgm:pt>
    <dgm:pt modelId="{163AFCDF-A7C8-493D-B43F-6258C1E46BC0}" cxnId="{B98FC41B-AF07-4721-BDC3-6E914C90AFE4}" type="parTrans">
      <dgm:prSet/>
      <dgm:spPr/>
      <dgm:t>
        <a:bodyPr/>
        <a:p>
          <a:endParaRPr lang="en-US"/>
        </a:p>
      </dgm:t>
    </dgm:pt>
    <dgm:pt modelId="{F879B8F4-BFF4-45E3-BE76-2FB037FDAF4D}" cxnId="{B98FC41B-AF07-4721-BDC3-6E914C90AFE4}" type="sibTrans">
      <dgm:prSet/>
      <dgm:spPr/>
      <dgm:t>
        <a:bodyPr/>
        <a:p>
          <a:endParaRPr lang="en-US"/>
        </a:p>
      </dgm:t>
    </dgm:pt>
    <dgm:pt modelId="{E791A6FD-7E49-4005-B986-782CD09CA3C9}">
      <dgm:prSet phldr="0" custT="0"/>
      <dgm:spPr/>
      <dgm:t>
        <a:bodyPr vert="horz" wrap="square"/>
        <a:p>
          <a:pPr>
            <a:lnSpc>
              <a:spcPct val="100000"/>
            </a:lnSpc>
            <a:spcBef>
              <a:spcPct val="0"/>
            </a:spcBef>
            <a:spcAft>
              <a:spcPct val="35000"/>
            </a:spcAft>
          </a:pPr>
          <a:r>
            <a:rPr lang=""/>
            <a:t>Bosan dengan rutinitas</a:t>
          </a:r>
          <a:endParaRPr lang=""/>
        </a:p>
      </dgm:t>
    </dgm:pt>
    <dgm:pt modelId="{CB3C1DFB-BF79-4E9C-9CA6-5DB5DB4AF474}" cxnId="{DB192981-3C23-41F1-B684-0B338863C692}" type="parTrans">
      <dgm:prSet/>
      <dgm:spPr/>
    </dgm:pt>
    <dgm:pt modelId="{6D6273CA-2DF2-4100-B7C3-941EED06C6F5}" cxnId="{DB192981-3C23-41F1-B684-0B338863C692}" type="sibTrans">
      <dgm:prSet/>
      <dgm:spPr/>
    </dgm:pt>
    <dgm:pt modelId="{DC9B00DA-D5CC-41F9-B3A5-B2D74556BC46}">
      <dgm:prSet phldr="0" custT="0"/>
      <dgm:spPr/>
      <dgm:t>
        <a:bodyPr vert="horz" wrap="square"/>
        <a:p>
          <a:pPr>
            <a:lnSpc>
              <a:spcPct val="100000"/>
            </a:lnSpc>
            <a:spcBef>
              <a:spcPct val="0"/>
            </a:spcBef>
            <a:spcAft>
              <a:spcPct val="35000"/>
            </a:spcAft>
          </a:pPr>
          <a:r>
            <a:rPr lang=""/>
            <a:t>Niat menghafal (rendah)</a:t>
          </a:r>
          <a:endParaRPr lang=""/>
        </a:p>
      </dgm:t>
    </dgm:pt>
    <dgm:pt modelId="{DB6B39D6-2EE9-41B2-B8BC-8B3F44093CF4}" cxnId="{340B6F35-A88E-4D8C-B148-230EFDE9A099}" type="parTrans">
      <dgm:prSet/>
      <dgm:spPr/>
    </dgm:pt>
    <dgm:pt modelId="{B12F7D47-0D3E-4FA4-A9DE-C6383F037593}" cxnId="{340B6F35-A88E-4D8C-B148-230EFDE9A099}" type="sibTrans">
      <dgm:prSet/>
      <dgm:spPr/>
    </dgm:pt>
    <dgm:pt modelId="{255D468B-923A-4E72-93E4-82918F2DECCC}" type="pres">
      <dgm:prSet presAssocID="{B13F3BD1-1A0F-49EA-9E53-B425EC98B315}" presName="Name0" presStyleCnt="0">
        <dgm:presLayoutVars>
          <dgm:chMax val="1"/>
          <dgm:chPref val="1"/>
        </dgm:presLayoutVars>
      </dgm:prSet>
      <dgm:spPr/>
    </dgm:pt>
    <dgm:pt modelId="{947D679E-88D3-447A-AD01-541B011E1F72}" type="pres">
      <dgm:prSet presAssocID="{B8EA585F-0CF4-46F4-AD71-F0DE517CE440}" presName="Parent" presStyleLbl="node0" presStyleIdx="0" presStyleCnt="1">
        <dgm:presLayoutVars>
          <dgm:chMax val="5"/>
          <dgm:chPref val="5"/>
        </dgm:presLayoutVars>
      </dgm:prSet>
      <dgm:spPr/>
    </dgm:pt>
    <dgm:pt modelId="{E19AED4C-45CD-408C-8746-684E57E9C288}" type="pres">
      <dgm:prSet presAssocID="{B8EA585F-0CF4-46F4-AD71-F0DE517CE440}" presName="Accent2" presStyleLbl="node1" presStyleIdx="0" presStyleCnt="19"/>
      <dgm:spPr/>
    </dgm:pt>
    <dgm:pt modelId="{EBC9CD74-F4AD-45C0-82DB-C041573DC525}" type="pres">
      <dgm:prSet presAssocID="{B8EA585F-0CF4-46F4-AD71-F0DE517CE440}" presName="Accent3" presStyleLbl="node1" presStyleIdx="1" presStyleCnt="19"/>
      <dgm:spPr/>
    </dgm:pt>
    <dgm:pt modelId="{1EA90AFC-E625-4DE7-B53D-80CEBB6DF6EB}" type="pres">
      <dgm:prSet presAssocID="{B8EA585F-0CF4-46F4-AD71-F0DE517CE440}" presName="Accent4" presStyleLbl="node1" presStyleIdx="2" presStyleCnt="19"/>
      <dgm:spPr/>
    </dgm:pt>
    <dgm:pt modelId="{72B2620A-B0CF-45B1-B3FB-9919CB78EB55}" type="pres">
      <dgm:prSet presAssocID="{B8EA585F-0CF4-46F4-AD71-F0DE517CE440}" presName="Accent5" presStyleLbl="node1" presStyleIdx="3" presStyleCnt="19"/>
      <dgm:spPr/>
    </dgm:pt>
    <dgm:pt modelId="{FEBD8106-0EAD-454B-AB8B-1919894E0DD3}" type="pres">
      <dgm:prSet presAssocID="{B8EA585F-0CF4-46F4-AD71-F0DE517CE440}" presName="Accent6" presStyleLbl="node1" presStyleIdx="4" presStyleCnt="19"/>
      <dgm:spPr/>
    </dgm:pt>
    <dgm:pt modelId="{C84F5274-A520-4F02-9D66-94B9443FCC87}" type="pres">
      <dgm:prSet presAssocID="{7856D51C-FA03-434E-8174-201084717769}" presName="Child1" presStyleLbl="node1" presStyleIdx="5" presStyleCnt="19">
        <dgm:presLayoutVars>
          <dgm:chMax val="0"/>
          <dgm:chPref val="0"/>
        </dgm:presLayoutVars>
      </dgm:prSet>
      <dgm:spPr/>
    </dgm:pt>
    <dgm:pt modelId="{11932849-EA2A-42C7-AAE8-48D8F4D9790E}" type="pres">
      <dgm:prSet presAssocID="{7856D51C-FA03-434E-8174-201084717769}" presName="Accent7" presStyleCnt="0"/>
      <dgm:spPr/>
    </dgm:pt>
    <dgm:pt modelId="{2AE4229B-1A10-4B59-82F5-AE4D187BA480}" type="pres">
      <dgm:prSet presAssocID="{7856D51C-FA03-434E-8174-201084717769}" presName="AccentHold1" presStyleLbl="node1" presStyleIdx="6" presStyleCnt="19"/>
      <dgm:spPr/>
    </dgm:pt>
    <dgm:pt modelId="{8C8B54E2-BAA9-4B8C-8E41-0272AC1DA22C}" type="pres">
      <dgm:prSet presAssocID="{7856D51C-FA03-434E-8174-201084717769}" presName="Accent8" presStyleCnt="0"/>
      <dgm:spPr/>
    </dgm:pt>
    <dgm:pt modelId="{4493AA2F-AC83-4879-BA24-9849198C1E97}" type="pres">
      <dgm:prSet presAssocID="{7856D51C-FA03-434E-8174-201084717769}" presName="AccentHold2" presStyleLbl="node1" presStyleIdx="7" presStyleCnt="19"/>
      <dgm:spPr/>
    </dgm:pt>
    <dgm:pt modelId="{C43484E8-DC6D-4E90-9C91-D94E29AAD068}" type="pres">
      <dgm:prSet presAssocID="{64A54582-3FA1-4FCA-A14E-1EF0022B9172}" presName="Child2" presStyleLbl="node1" presStyleIdx="8" presStyleCnt="19">
        <dgm:presLayoutVars>
          <dgm:chMax val="0"/>
          <dgm:chPref val="0"/>
        </dgm:presLayoutVars>
      </dgm:prSet>
      <dgm:spPr/>
    </dgm:pt>
    <dgm:pt modelId="{A6076241-068E-4745-8204-156F0F9435E9}" type="pres">
      <dgm:prSet presAssocID="{64A54582-3FA1-4FCA-A14E-1EF0022B9172}" presName="Accent9" presStyleCnt="0"/>
      <dgm:spPr/>
    </dgm:pt>
    <dgm:pt modelId="{902CFF95-A365-46EA-B1D7-9AD6DABC6102}" type="pres">
      <dgm:prSet presAssocID="{64A54582-3FA1-4FCA-A14E-1EF0022B9172}" presName="AccentHold1" presStyleLbl="node1" presStyleIdx="9" presStyleCnt="19"/>
      <dgm:spPr/>
    </dgm:pt>
    <dgm:pt modelId="{70008FE8-4B44-41FF-9627-CCFD245E8C01}" type="pres">
      <dgm:prSet presAssocID="{64A54582-3FA1-4FCA-A14E-1EF0022B9172}" presName="Accent10" presStyleCnt="0"/>
      <dgm:spPr/>
    </dgm:pt>
    <dgm:pt modelId="{17AC6BAD-B08F-4E4B-96C9-58933FF24E84}" type="pres">
      <dgm:prSet presAssocID="{64A54582-3FA1-4FCA-A14E-1EF0022B9172}" presName="AccentHold2" presStyleLbl="node1" presStyleIdx="10" presStyleCnt="19"/>
      <dgm:spPr/>
    </dgm:pt>
    <dgm:pt modelId="{6F889B0D-6B10-4FE5-9A98-C541A59558D0}" type="pres">
      <dgm:prSet presAssocID="{64A54582-3FA1-4FCA-A14E-1EF0022B9172}" presName="Accent11" presStyleCnt="0"/>
      <dgm:spPr/>
    </dgm:pt>
    <dgm:pt modelId="{314BBC7E-B83D-4545-A0C8-FD624041A5BB}" type="pres">
      <dgm:prSet presAssocID="{64A54582-3FA1-4FCA-A14E-1EF0022B9172}" presName="AccentHold3" presStyleLbl="node1" presStyleIdx="11" presStyleCnt="19"/>
      <dgm:spPr/>
    </dgm:pt>
    <dgm:pt modelId="{1C67A82C-8652-4C2F-A984-66B787FBFAEA}" type="pres">
      <dgm:prSet presAssocID="{D1AA0C1C-ED46-412E-873D-C5D86240C097}" presName="Child3" presStyleLbl="node1" presStyleIdx="12" presStyleCnt="19">
        <dgm:presLayoutVars>
          <dgm:chMax val="0"/>
          <dgm:chPref val="0"/>
        </dgm:presLayoutVars>
      </dgm:prSet>
      <dgm:spPr/>
    </dgm:pt>
    <dgm:pt modelId="{F2E215A9-8568-4D76-897E-D5D8B93640DB}" type="pres">
      <dgm:prSet presAssocID="{D1AA0C1C-ED46-412E-873D-C5D86240C097}" presName="Accent12" presStyleCnt="0"/>
      <dgm:spPr/>
    </dgm:pt>
    <dgm:pt modelId="{9CC1427B-966B-417B-B917-5A76EFBC3A30}" type="pres">
      <dgm:prSet presAssocID="{D1AA0C1C-ED46-412E-873D-C5D86240C097}" presName="AccentHold1" presStyleLbl="node1" presStyleIdx="13" presStyleCnt="19"/>
      <dgm:spPr/>
    </dgm:pt>
    <dgm:pt modelId="{0FBF395A-645A-47F1-9E16-4A54B41F4421}" type="pres">
      <dgm:prSet presAssocID="{E791A6FD-7E49-4005-B986-782CD09CA3C9}" presName="Child4" presStyleLbl="node1" presStyleIdx="14" presStyleCnt="19">
        <dgm:presLayoutVars>
          <dgm:chMax val="0"/>
          <dgm:chPref val="0"/>
        </dgm:presLayoutVars>
      </dgm:prSet>
      <dgm:spPr/>
    </dgm:pt>
    <dgm:pt modelId="{FE1B1B32-6E3B-4BB2-890A-3BC7D7B52B4F}" type="pres">
      <dgm:prSet presAssocID="{E791A6FD-7E49-4005-B986-782CD09CA3C9}" presName="Accent13" presStyleCnt="0"/>
      <dgm:spPr/>
    </dgm:pt>
    <dgm:pt modelId="{6720F958-89DA-4997-94C6-1F7E0E5BED1B}" type="pres">
      <dgm:prSet presAssocID="{E791A6FD-7E49-4005-B986-782CD09CA3C9}" presName="AccentHold1" presStyleLbl="node1" presStyleIdx="15" presStyleCnt="19"/>
      <dgm:spPr/>
    </dgm:pt>
    <dgm:pt modelId="{E66E797F-8A63-48A6-B855-16AF7F3FB39A}" type="pres">
      <dgm:prSet presAssocID="{DC9B00DA-D5CC-41F9-B3A5-B2D74556BC46}" presName="Child5" presStyleLbl="node1" presStyleIdx="16" presStyleCnt="19">
        <dgm:presLayoutVars>
          <dgm:chMax val="0"/>
          <dgm:chPref val="0"/>
        </dgm:presLayoutVars>
      </dgm:prSet>
      <dgm:spPr/>
    </dgm:pt>
    <dgm:pt modelId="{DA7C8DB2-426C-4FC0-83C8-B9B15EF3162B}" type="pres">
      <dgm:prSet presAssocID="{DC9B00DA-D5CC-41F9-B3A5-B2D74556BC46}" presName="Accent15" presStyleCnt="0"/>
      <dgm:spPr/>
    </dgm:pt>
    <dgm:pt modelId="{6C0E52C1-CC93-43A2-83FF-D7206F74A5D9}" type="pres">
      <dgm:prSet presAssocID="{DC9B00DA-D5CC-41F9-B3A5-B2D74556BC46}" presName="AccentHold2" presStyleLbl="node1" presStyleIdx="17" presStyleCnt="19"/>
      <dgm:spPr/>
    </dgm:pt>
    <dgm:pt modelId="{5F84295A-F6D9-4165-8152-41B047E5BE10}" type="pres">
      <dgm:prSet presAssocID="{DC9B00DA-D5CC-41F9-B3A5-B2D74556BC46}" presName="Accent16" presStyleCnt="0"/>
      <dgm:spPr/>
    </dgm:pt>
    <dgm:pt modelId="{A7F9CD8D-65F2-46D9-9837-DAC270165E84}" type="pres">
      <dgm:prSet presAssocID="{DC9B00DA-D5CC-41F9-B3A5-B2D74556BC46}" presName="AccentHold3" presStyleLbl="node1" presStyleIdx="18" presStyleCnt="19"/>
      <dgm:spPr/>
    </dgm:pt>
  </dgm:ptLst>
  <dgm:cxnLst>
    <dgm:cxn modelId="{6592DE0B-4511-4419-8985-E4A031EB27E4}" srcId="{B13F3BD1-1A0F-49EA-9E53-B425EC98B315}" destId="{B8EA585F-0CF4-46F4-AD71-F0DE517CE440}" srcOrd="0" destOrd="0" parTransId="{23770723-4B8E-4078-83DA-EACB3E423A70}" sibTransId="{BC5C9B55-430E-44A9-A2BB-7234E79CAF0D}"/>
    <dgm:cxn modelId="{7484CF0A-25B5-44FC-8C50-FD5FEAFD2C76}" srcId="{B8EA585F-0CF4-46F4-AD71-F0DE517CE440}" destId="{7856D51C-FA03-434E-8174-201084717769}" srcOrd="0" destOrd="0" parTransId="{74C05578-CA85-40AF-BC96-475820779AC5}" sibTransId="{41480327-46BA-46E1-ADDD-0676A7697735}"/>
    <dgm:cxn modelId="{28CB149E-1C3C-402D-BCEE-82973B5FB19D}" srcId="{B8EA585F-0CF4-46F4-AD71-F0DE517CE440}" destId="{64A54582-3FA1-4FCA-A14E-1EF0022B9172}" srcOrd="1" destOrd="0" parTransId="{B7A3650C-495C-4E56-B917-CE7FC72B5FC5}" sibTransId="{074A55E2-17CF-49E3-A256-03F66DF230D0}"/>
    <dgm:cxn modelId="{B98FC41B-AF07-4721-BDC3-6E914C90AFE4}" srcId="{B8EA585F-0CF4-46F4-AD71-F0DE517CE440}" destId="{D1AA0C1C-ED46-412E-873D-C5D86240C097}" srcOrd="2" destOrd="0" parTransId="{163AFCDF-A7C8-493D-B43F-6258C1E46BC0}" sibTransId="{F879B8F4-BFF4-45E3-BE76-2FB037FDAF4D}"/>
    <dgm:cxn modelId="{DB192981-3C23-41F1-B684-0B338863C692}" srcId="{B8EA585F-0CF4-46F4-AD71-F0DE517CE440}" destId="{E791A6FD-7E49-4005-B986-782CD09CA3C9}" srcOrd="3" destOrd="0" parTransId="{CB3C1DFB-BF79-4E9C-9CA6-5DB5DB4AF474}" sibTransId="{6D6273CA-2DF2-4100-B7C3-941EED06C6F5}"/>
    <dgm:cxn modelId="{340B6F35-A88E-4D8C-B148-230EFDE9A099}" srcId="{B8EA585F-0CF4-46F4-AD71-F0DE517CE440}" destId="{DC9B00DA-D5CC-41F9-B3A5-B2D74556BC46}" srcOrd="4" destOrd="0" parTransId="{DB6B39D6-2EE9-41B2-B8BC-8B3F44093CF4}" sibTransId="{B12F7D47-0D3E-4FA4-A9DE-C6383F037593}"/>
    <dgm:cxn modelId="{48351884-8929-464C-84A8-CAA839D3DCBE}" type="presOf" srcId="{B13F3BD1-1A0F-49EA-9E53-B425EC98B315}" destId="{255D468B-923A-4E72-93E4-82918F2DECCC}" srcOrd="0" destOrd="0" presId="urn:microsoft.com/office/officeart/2009/3/layout/CircleRelationship"/>
    <dgm:cxn modelId="{64932E02-4A85-40E5-922E-93F91E8EEBBA}" type="presParOf" srcId="{255D468B-923A-4E72-93E4-82918F2DECCC}" destId="{947D679E-88D3-447A-AD01-541B011E1F72}" srcOrd="0" destOrd="0" presId="urn:microsoft.com/office/officeart/2009/3/layout/CircleRelationship"/>
    <dgm:cxn modelId="{40B9A411-C9D0-4D3F-AD58-378452617BD8}" type="presOf" srcId="{B8EA585F-0CF4-46F4-AD71-F0DE517CE440}" destId="{947D679E-88D3-447A-AD01-541B011E1F72}" srcOrd="0" destOrd="0" presId="urn:microsoft.com/office/officeart/2009/3/layout/CircleRelationship"/>
    <dgm:cxn modelId="{71022382-D74D-47A3-A5CA-5DA1E26DF02C}" type="presParOf" srcId="{255D468B-923A-4E72-93E4-82918F2DECCC}" destId="{E19AED4C-45CD-408C-8746-684E57E9C288}" srcOrd="1" destOrd="0" presId="urn:microsoft.com/office/officeart/2009/3/layout/CircleRelationship"/>
    <dgm:cxn modelId="{95FE13F5-CE97-4D44-AB05-45A0FE63FB28}" type="presParOf" srcId="{255D468B-923A-4E72-93E4-82918F2DECCC}" destId="{EBC9CD74-F4AD-45C0-82DB-C041573DC525}" srcOrd="2" destOrd="0" presId="urn:microsoft.com/office/officeart/2009/3/layout/CircleRelationship"/>
    <dgm:cxn modelId="{81FE23B1-8156-4A10-B4F5-C378E5B5A85C}" type="presParOf" srcId="{255D468B-923A-4E72-93E4-82918F2DECCC}" destId="{1EA90AFC-E625-4DE7-B53D-80CEBB6DF6EB}" srcOrd="3" destOrd="0" presId="urn:microsoft.com/office/officeart/2009/3/layout/CircleRelationship"/>
    <dgm:cxn modelId="{7C726F45-E79C-497C-8F40-09C3DB6068EF}" type="presParOf" srcId="{255D468B-923A-4E72-93E4-82918F2DECCC}" destId="{72B2620A-B0CF-45B1-B3FB-9919CB78EB55}" srcOrd="4" destOrd="0" presId="urn:microsoft.com/office/officeart/2009/3/layout/CircleRelationship"/>
    <dgm:cxn modelId="{330D8407-7E5A-428B-AAC1-B4B8634D5A8C}" type="presParOf" srcId="{255D468B-923A-4E72-93E4-82918F2DECCC}" destId="{FEBD8106-0EAD-454B-AB8B-1919894E0DD3}" srcOrd="5" destOrd="0" presId="urn:microsoft.com/office/officeart/2009/3/layout/CircleRelationship"/>
    <dgm:cxn modelId="{6CA09F7E-1DAC-439A-8D29-38F752D2BA76}" type="presParOf" srcId="{255D468B-923A-4E72-93E4-82918F2DECCC}" destId="{C84F5274-A520-4F02-9D66-94B9443FCC87}" srcOrd="6" destOrd="0" presId="urn:microsoft.com/office/officeart/2009/3/layout/CircleRelationship"/>
    <dgm:cxn modelId="{E23A16DF-1457-44AC-AE81-21A0EC323EA8}" type="presOf" srcId="{7856D51C-FA03-434E-8174-201084717769}" destId="{C84F5274-A520-4F02-9D66-94B9443FCC87}" srcOrd="0" destOrd="0" presId="urn:microsoft.com/office/officeart/2009/3/layout/CircleRelationship"/>
    <dgm:cxn modelId="{704DF0F5-C2F9-4617-978D-C5C6C49E948A}" type="presParOf" srcId="{255D468B-923A-4E72-93E4-82918F2DECCC}" destId="{11932849-EA2A-42C7-AAE8-48D8F4D9790E}" srcOrd="7" destOrd="0" presId="urn:microsoft.com/office/officeart/2009/3/layout/CircleRelationship"/>
    <dgm:cxn modelId="{03587D67-0995-4FCA-8F95-4FDD45174234}" type="presParOf" srcId="{11932849-EA2A-42C7-AAE8-48D8F4D9790E}" destId="{2AE4229B-1A10-4B59-82F5-AE4D187BA480}" srcOrd="0" destOrd="7" presId="urn:microsoft.com/office/officeart/2009/3/layout/CircleRelationship"/>
    <dgm:cxn modelId="{71C3CDA2-06F6-40EF-8A33-3EB531ED43A6}" type="presParOf" srcId="{255D468B-923A-4E72-93E4-82918F2DECCC}" destId="{8C8B54E2-BAA9-4B8C-8E41-0272AC1DA22C}" srcOrd="8" destOrd="0" presId="urn:microsoft.com/office/officeart/2009/3/layout/CircleRelationship"/>
    <dgm:cxn modelId="{BF184209-2A36-4C39-896E-5F06CBC14346}" type="presParOf" srcId="{8C8B54E2-BAA9-4B8C-8E41-0272AC1DA22C}" destId="{4493AA2F-AC83-4879-BA24-9849198C1E97}" srcOrd="0" destOrd="8" presId="urn:microsoft.com/office/officeart/2009/3/layout/CircleRelationship"/>
    <dgm:cxn modelId="{6BA234C8-E560-4C99-A3B7-AB353C49A9D3}" type="presParOf" srcId="{255D468B-923A-4E72-93E4-82918F2DECCC}" destId="{C43484E8-DC6D-4E90-9C91-D94E29AAD068}" srcOrd="9" destOrd="0" presId="urn:microsoft.com/office/officeart/2009/3/layout/CircleRelationship"/>
    <dgm:cxn modelId="{2081C3D0-2B27-4272-930C-BC158FF434A0}" type="presOf" srcId="{64A54582-3FA1-4FCA-A14E-1EF0022B9172}" destId="{C43484E8-DC6D-4E90-9C91-D94E29AAD068}" srcOrd="0" destOrd="0" presId="urn:microsoft.com/office/officeart/2009/3/layout/CircleRelationship"/>
    <dgm:cxn modelId="{812AEE5C-A01B-4B33-B511-1C1DBA06C355}" type="presParOf" srcId="{255D468B-923A-4E72-93E4-82918F2DECCC}" destId="{A6076241-068E-4745-8204-156F0F9435E9}" srcOrd="10" destOrd="0" presId="urn:microsoft.com/office/officeart/2009/3/layout/CircleRelationship"/>
    <dgm:cxn modelId="{879CFA0F-480C-4C50-9EE1-B07777D430D5}" type="presParOf" srcId="{A6076241-068E-4745-8204-156F0F9435E9}" destId="{902CFF95-A365-46EA-B1D7-9AD6DABC6102}" srcOrd="0" destOrd="10" presId="urn:microsoft.com/office/officeart/2009/3/layout/CircleRelationship"/>
    <dgm:cxn modelId="{5EB60EB2-F883-4A9E-B230-A6E2F1C185B9}" type="presParOf" srcId="{255D468B-923A-4E72-93E4-82918F2DECCC}" destId="{70008FE8-4B44-41FF-9627-CCFD245E8C01}" srcOrd="11" destOrd="0" presId="urn:microsoft.com/office/officeart/2009/3/layout/CircleRelationship"/>
    <dgm:cxn modelId="{B465749E-8A7E-48DF-A844-31F6623EAD92}" type="presParOf" srcId="{70008FE8-4B44-41FF-9627-CCFD245E8C01}" destId="{17AC6BAD-B08F-4E4B-96C9-58933FF24E84}" srcOrd="0" destOrd="11" presId="urn:microsoft.com/office/officeart/2009/3/layout/CircleRelationship"/>
    <dgm:cxn modelId="{F5E20FD2-E68E-49AF-8168-4193428B824B}" type="presParOf" srcId="{255D468B-923A-4E72-93E4-82918F2DECCC}" destId="{6F889B0D-6B10-4FE5-9A98-C541A59558D0}" srcOrd="12" destOrd="0" presId="urn:microsoft.com/office/officeart/2009/3/layout/CircleRelationship"/>
    <dgm:cxn modelId="{38812027-82E8-48EA-9CC0-5E8D6362B880}" type="presParOf" srcId="{6F889B0D-6B10-4FE5-9A98-C541A59558D0}" destId="{314BBC7E-B83D-4545-A0C8-FD624041A5BB}" srcOrd="0" destOrd="12" presId="urn:microsoft.com/office/officeart/2009/3/layout/CircleRelationship"/>
    <dgm:cxn modelId="{6E341A1C-1137-4F1A-AAE2-67F400518CF9}" type="presParOf" srcId="{255D468B-923A-4E72-93E4-82918F2DECCC}" destId="{1C67A82C-8652-4C2F-A984-66B787FBFAEA}" srcOrd="13" destOrd="0" presId="urn:microsoft.com/office/officeart/2009/3/layout/CircleRelationship"/>
    <dgm:cxn modelId="{964E7282-2B50-4507-8018-B3E7CED1A94E}" type="presOf" srcId="{D1AA0C1C-ED46-412E-873D-C5D86240C097}" destId="{1C67A82C-8652-4C2F-A984-66B787FBFAEA}" srcOrd="0" destOrd="0" presId="urn:microsoft.com/office/officeart/2009/3/layout/CircleRelationship"/>
    <dgm:cxn modelId="{9588B683-1D39-436F-A8B5-93C129DB9802}" type="presParOf" srcId="{255D468B-923A-4E72-93E4-82918F2DECCC}" destId="{F2E215A9-8568-4D76-897E-D5D8B93640DB}" srcOrd="14" destOrd="0" presId="urn:microsoft.com/office/officeart/2009/3/layout/CircleRelationship"/>
    <dgm:cxn modelId="{D762D523-D5F1-4959-B4F8-7F547F64E67B}" type="presParOf" srcId="{F2E215A9-8568-4D76-897E-D5D8B93640DB}" destId="{9CC1427B-966B-417B-B917-5A76EFBC3A30}" srcOrd="0" destOrd="14" presId="urn:microsoft.com/office/officeart/2009/3/layout/CircleRelationship"/>
    <dgm:cxn modelId="{70BF2039-1CA8-4F97-BB70-DA9BD8710AA9}" type="presParOf" srcId="{255D468B-923A-4E72-93E4-82918F2DECCC}" destId="{0FBF395A-645A-47F1-9E16-4A54B41F4421}" srcOrd="15" destOrd="0" presId="urn:microsoft.com/office/officeart/2009/3/layout/CircleRelationship"/>
    <dgm:cxn modelId="{A0A3D701-4D2B-4F87-A8FD-337B9709AA5F}" type="presOf" srcId="{E791A6FD-7E49-4005-B986-782CD09CA3C9}" destId="{0FBF395A-645A-47F1-9E16-4A54B41F4421}" srcOrd="0" destOrd="0" presId="urn:microsoft.com/office/officeart/2009/3/layout/CircleRelationship"/>
    <dgm:cxn modelId="{5CD1B232-B9E2-4371-9AA6-F86B069D79D7}" type="presParOf" srcId="{255D468B-923A-4E72-93E4-82918F2DECCC}" destId="{FE1B1B32-6E3B-4BB2-890A-3BC7D7B52B4F}" srcOrd="16" destOrd="0" presId="urn:microsoft.com/office/officeart/2009/3/layout/CircleRelationship"/>
    <dgm:cxn modelId="{10B3A913-D951-4264-A433-7AC8A860D588}" type="presParOf" srcId="{FE1B1B32-6E3B-4BB2-890A-3BC7D7B52B4F}" destId="{6720F958-89DA-4997-94C6-1F7E0E5BED1B}" srcOrd="0" destOrd="16" presId="urn:microsoft.com/office/officeart/2009/3/layout/CircleRelationship"/>
    <dgm:cxn modelId="{86ADA320-CE4F-423A-A421-9BFC34EF3438}" type="presParOf" srcId="{255D468B-923A-4E72-93E4-82918F2DECCC}" destId="{E66E797F-8A63-48A6-B855-16AF7F3FB39A}" srcOrd="17" destOrd="0" presId="urn:microsoft.com/office/officeart/2009/3/layout/CircleRelationship"/>
    <dgm:cxn modelId="{9678ECC5-4D22-4744-AC87-D8BB59573EB6}" type="presOf" srcId="{DC9B00DA-D5CC-41F9-B3A5-B2D74556BC46}" destId="{E66E797F-8A63-48A6-B855-16AF7F3FB39A}" srcOrd="0" destOrd="0" presId="urn:microsoft.com/office/officeart/2009/3/layout/CircleRelationship"/>
    <dgm:cxn modelId="{CFBE1CAF-8D1D-45ED-BF16-A19FB1578375}" type="presParOf" srcId="{255D468B-923A-4E72-93E4-82918F2DECCC}" destId="{DA7C8DB2-426C-4FC0-83C8-B9B15EF3162B}" srcOrd="18" destOrd="0" presId="urn:microsoft.com/office/officeart/2009/3/layout/CircleRelationship"/>
    <dgm:cxn modelId="{93586BCA-C350-4701-8270-D5F155BFF7F1}" type="presParOf" srcId="{DA7C8DB2-426C-4FC0-83C8-B9B15EF3162B}" destId="{6C0E52C1-CC93-43A2-83FF-D7206F74A5D9}" srcOrd="0" destOrd="18" presId="urn:microsoft.com/office/officeart/2009/3/layout/CircleRelationship"/>
    <dgm:cxn modelId="{6613E92C-6D1B-49E0-B66A-5903C626E98F}" type="presParOf" srcId="{255D468B-923A-4E72-93E4-82918F2DECCC}" destId="{5F84295A-F6D9-4165-8152-41B047E5BE10}" srcOrd="19" destOrd="0" presId="urn:microsoft.com/office/officeart/2009/3/layout/CircleRelationship"/>
    <dgm:cxn modelId="{D18A4FA3-5E7E-43CD-998B-A8B01A54612A}" type="presParOf" srcId="{5F84295A-F6D9-4165-8152-41B047E5BE10}" destId="{A7F9CD8D-65F2-46D9-9837-DAC270165E84}" srcOrd="0" destOrd="19"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527559-FDD8-4274-B634-C7FBCF5BC573}" type="doc">
      <dgm:prSet loTypeId="urn:microsoft.com/office/officeart/2005/8/layout/chevron1" loCatId="process" qsTypeId="urn:microsoft.com/office/officeart/2005/8/quickstyle/simple1" qsCatId="simple" csTypeId="urn:microsoft.com/office/officeart/2005/8/colors/accent1_2" csCatId="accent1" phldr="0"/>
      <dgm:spPr/>
    </dgm:pt>
    <dgm:pt modelId="{870E4F47-8CC4-4F59-B4C1-42B5AAA5CEFE}">
      <dgm:prSet phldrT="[Text]" phldr="0" custT="0"/>
      <dgm:spPr/>
      <dgm:t>
        <a:bodyPr vert="horz" wrap="square"/>
        <a:p>
          <a:pPr>
            <a:lnSpc>
              <a:spcPct val="100000"/>
            </a:lnSpc>
            <a:spcBef>
              <a:spcPct val="0"/>
            </a:spcBef>
            <a:spcAft>
              <a:spcPct val="35000"/>
            </a:spcAft>
          </a:pPr>
          <a:r>
            <a:rPr lang="" altLang="en-US"/>
            <a:t>Tanpa motivasi</a:t>
          </a:r>
          <a:endParaRPr lang="" altLang="en-US"/>
        </a:p>
        <a:p>
          <a:pPr>
            <a:lnSpc>
              <a:spcPct val="100000"/>
            </a:lnSpc>
            <a:spcBef>
              <a:spcPct val="0"/>
            </a:spcBef>
            <a:spcAft>
              <a:spcPct val="35000"/>
            </a:spcAft>
          </a:pPr>
          <a:r>
            <a:rPr lang="" altLang="en-US"/>
            <a:t>(semangat/dorongan)</a:t>
          </a:r>
          <a:endParaRPr lang="" altLang="en-US"/>
        </a:p>
      </dgm:t>
    </dgm:pt>
    <dgm:pt modelId="{3D1AB2CA-88A4-4E4C-9A8A-508DF0E06639}" cxnId="{BDFA788C-6FFA-419D-B589-DEC5DD7FA33E}" type="parTrans">
      <dgm:prSet/>
      <dgm:spPr/>
    </dgm:pt>
    <dgm:pt modelId="{856E2728-BF00-49C7-82BA-8F4DCB00940B}" cxnId="{BDFA788C-6FFA-419D-B589-DEC5DD7FA33E}" type="sibTrans">
      <dgm:prSet/>
      <dgm:spPr/>
    </dgm:pt>
    <dgm:pt modelId="{1AA64000-5F0F-47A8-A435-2AF8D82F28B1}">
      <dgm:prSet phldrT="[Text]" phldr="0" custT="0"/>
      <dgm:spPr/>
      <dgm:t>
        <a:bodyPr vert="horz" wrap="square"/>
        <a:p>
          <a:pPr>
            <a:lnSpc>
              <a:spcPct val="100000"/>
            </a:lnSpc>
            <a:spcBef>
              <a:spcPct val="0"/>
            </a:spcBef>
            <a:spcAft>
              <a:spcPct val="35000"/>
            </a:spcAft>
          </a:pPr>
          <a:r>
            <a:rPr lang="" altLang="en-US"/>
            <a:t>Proses menghafal tidak terlaksana secara maksimal</a:t>
          </a:r>
          <a:endParaRPr lang="" altLang="en-US"/>
        </a:p>
      </dgm:t>
    </dgm:pt>
    <dgm:pt modelId="{845A32C3-0E8A-4EED-972E-FC6F9A8364F8}" cxnId="{BA43E1A9-7461-48FB-A383-70488DEFAD57}" type="parTrans">
      <dgm:prSet/>
      <dgm:spPr/>
    </dgm:pt>
    <dgm:pt modelId="{C0D86BAE-7711-4781-A574-7BE0EA273229}" cxnId="{BA43E1A9-7461-48FB-A383-70488DEFAD57}" type="sibTrans">
      <dgm:prSet/>
      <dgm:spPr/>
    </dgm:pt>
    <dgm:pt modelId="{9C12F5BE-AC2F-4662-8DFA-C79428950CF2}">
      <dgm:prSet phldrT="[Text]" phldr="0" custT="0"/>
      <dgm:spPr/>
      <dgm:t>
        <a:bodyPr vert="horz" wrap="square"/>
        <a:p>
          <a:pPr>
            <a:lnSpc>
              <a:spcPct val="100000"/>
            </a:lnSpc>
            <a:spcBef>
              <a:spcPct val="0"/>
            </a:spcBef>
            <a:spcAft>
              <a:spcPct val="35000"/>
            </a:spcAft>
          </a:pPr>
          <a:r>
            <a:rPr lang="" altLang="en-US"/>
            <a:t>Usaha rendah</a:t>
          </a:r>
          <a:r>
            <a:rPr lang="" altLang="en-US"/>
            <a:t/>
          </a:r>
          <a:endParaRPr lang="" altLang="en-US"/>
        </a:p>
      </dgm:t>
    </dgm:pt>
    <dgm:pt modelId="{E2B7565C-BEBF-47B7-AC71-10023CB96091}" cxnId="{BD67CD4E-EE72-4491-B883-31A227D7978F}" type="parTrans">
      <dgm:prSet/>
      <dgm:spPr/>
    </dgm:pt>
    <dgm:pt modelId="{BE48B07B-4C6F-4C50-9D7F-CE1D6590BF95}" cxnId="{BD67CD4E-EE72-4491-B883-31A227D7978F}"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3">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3">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3">
        <dgm:presLayoutVars>
          <dgm:chMax val="0"/>
          <dgm:chPref val="0"/>
          <dgm:bulletEnabled val="1"/>
        </dgm:presLayoutVars>
      </dgm:prSet>
      <dgm:spPr/>
    </dgm:pt>
  </dgm:ptLst>
  <dgm:cxnLst>
    <dgm:cxn modelId="{BDFA788C-6FFA-419D-B589-DEC5DD7FA33E}" srcId="{9D527559-FDD8-4274-B634-C7FBCF5BC573}" destId="{870E4F47-8CC4-4F59-B4C1-42B5AAA5CEFE}" srcOrd="0" destOrd="0" parTransId="{3D1AB2CA-88A4-4E4C-9A8A-508DF0E06639}" sibTransId="{856E2728-BF00-49C7-82BA-8F4DCB00940B}"/>
    <dgm:cxn modelId="{BA43E1A9-7461-48FB-A383-70488DEFAD57}" srcId="{9D527559-FDD8-4274-B634-C7FBCF5BC573}" destId="{1AA64000-5F0F-47A8-A435-2AF8D82F28B1}" srcOrd="1" destOrd="0" parTransId="{845A32C3-0E8A-4EED-972E-FC6F9A8364F8}" sibTransId="{C0D86BAE-7711-4781-A574-7BE0EA273229}"/>
    <dgm:cxn modelId="{BD67CD4E-EE72-4491-B883-31A227D7978F}" srcId="{9D527559-FDD8-4274-B634-C7FBCF5BC573}" destId="{9C12F5BE-AC2F-4662-8DFA-C79428950CF2}" srcOrd="2" destOrd="0" parTransId="{E2B7565C-BEBF-47B7-AC71-10023CB96091}" sibTransId="{BE48B07B-4C6F-4C50-9D7F-CE1D6590BF95}"/>
    <dgm:cxn modelId="{8DAA5173-9512-48C3-A9A5-9875DE87E811}" type="presOf" srcId="{9D527559-FDD8-4274-B634-C7FBCF5BC573}" destId="{60E81CF5-4537-4C2F-8762-598D2E914097}" srcOrd="0" destOrd="0" presId="urn:microsoft.com/office/officeart/2005/8/layout/chevron1"/>
    <dgm:cxn modelId="{7112C45A-1FB4-4FB6-8868-2C2F2D815889}" type="presParOf" srcId="{60E81CF5-4537-4C2F-8762-598D2E914097}" destId="{67FF3BB9-6612-4697-87EE-EC66312779BE}" srcOrd="0" destOrd="0" presId="urn:microsoft.com/office/officeart/2005/8/layout/chevron1"/>
    <dgm:cxn modelId="{6598A3A9-E9C6-483E-8CCD-FE996D41828C}" type="presOf" srcId="{870E4F47-8CC4-4F59-B4C1-42B5AAA5CEFE}" destId="{67FF3BB9-6612-4697-87EE-EC66312779BE}" srcOrd="0" destOrd="0" presId="urn:microsoft.com/office/officeart/2005/8/layout/chevron1"/>
    <dgm:cxn modelId="{847A8B66-34EF-4371-ABE7-553E27FC60DA}" type="presParOf" srcId="{60E81CF5-4537-4C2F-8762-598D2E914097}" destId="{E484CEA2-673C-4A85-8A00-8580D721B29A}" srcOrd="1" destOrd="0" presId="urn:microsoft.com/office/officeart/2005/8/layout/chevron1"/>
    <dgm:cxn modelId="{A1C4A6F0-6EBC-4107-985A-27BE2000E319}" type="presParOf" srcId="{60E81CF5-4537-4C2F-8762-598D2E914097}" destId="{D3000CD6-B08B-4D3B-8D2A-7F1C26A23961}" srcOrd="2" destOrd="0" presId="urn:microsoft.com/office/officeart/2005/8/layout/chevron1"/>
    <dgm:cxn modelId="{0421DE95-418A-4B86-AE2A-F6CDFA1396AE}" type="presOf" srcId="{1AA64000-5F0F-47A8-A435-2AF8D82F28B1}" destId="{D3000CD6-B08B-4D3B-8D2A-7F1C26A23961}" srcOrd="0" destOrd="0" presId="urn:microsoft.com/office/officeart/2005/8/layout/chevron1"/>
    <dgm:cxn modelId="{2224A29E-AB85-4281-99E5-E38ED521D443}" type="presParOf" srcId="{60E81CF5-4537-4C2F-8762-598D2E914097}" destId="{1773A515-DFFE-41F0-B581-98757CBEC16E}" srcOrd="3" destOrd="0" presId="urn:microsoft.com/office/officeart/2005/8/layout/chevron1"/>
    <dgm:cxn modelId="{9BDEE67E-C549-4B44-B190-C6F4FCC7E608}" type="presParOf" srcId="{60E81CF5-4537-4C2F-8762-598D2E914097}" destId="{74437C11-3810-488A-B265-8C8037793D77}" srcOrd="4" destOrd="0" presId="urn:microsoft.com/office/officeart/2005/8/layout/chevron1"/>
    <dgm:cxn modelId="{3064FADE-AC65-45C8-BF54-09FBE2E3BE95}" type="presOf" srcId="{9C12F5BE-AC2F-4662-8DFA-C79428950CF2}" destId="{74437C11-3810-488A-B265-8C8037793D77}"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CC35F0-40B5-460D-A737-FC2ACF235663}" type="doc">
      <dgm:prSet loTypeId="urn:microsoft.com/office/officeart/2005/8/layout/radial2" loCatId="relationship" qsTypeId="urn:microsoft.com/office/officeart/2005/8/quickstyle/simple1" qsCatId="simple" csTypeId="urn:microsoft.com/office/officeart/2005/8/colors/accent1_2" csCatId="accent1" phldr="0"/>
      <dgm:spPr/>
      <dgm:t>
        <a:bodyPr/>
        <a:p>
          <a:endParaRPr lang="en-US"/>
        </a:p>
      </dgm:t>
    </dgm:pt>
    <dgm:pt modelId="{5517B846-E84C-4864-89B5-1273D93BC899}">
      <dgm:prSet phldrT="[Text]" phldr="0" custT="0"/>
      <dgm:spPr/>
      <dgm:t>
        <a:bodyPr vert="horz" wrap="square"/>
        <a:p>
          <a:pPr>
            <a:lnSpc>
              <a:spcPct val="100000"/>
            </a:lnSpc>
            <a:spcBef>
              <a:spcPct val="0"/>
            </a:spcBef>
            <a:spcAft>
              <a:spcPct val="35000"/>
            </a:spcAft>
          </a:pPr>
          <a:r>
            <a:rPr lang="" altLang="en-US"/>
            <a:t>Faktor internal</a:t>
          </a:r>
          <a:r>
            <a:rPr lang="" altLang="en-US"/>
            <a:t/>
          </a:r>
          <a:endParaRPr lang="" altLang="en-US"/>
        </a:p>
      </dgm:t>
    </dgm:pt>
    <dgm:pt modelId="{A2D4F7F4-4D7B-4483-B239-95405595478C}" cxnId="{BCBC4801-7861-48B5-9B6E-09B0A09EBC60}" type="parTrans">
      <dgm:prSet/>
      <dgm:spPr/>
      <dgm:t>
        <a:bodyPr/>
        <a:p>
          <a:endParaRPr lang="en-US"/>
        </a:p>
      </dgm:t>
    </dgm:pt>
    <dgm:pt modelId="{2B544C9C-8E05-42F5-9212-6599E4B2ECE4}" cxnId="{BCBC4801-7861-48B5-9B6E-09B0A09EBC60}" type="sibTrans">
      <dgm:prSet/>
      <dgm:spPr/>
      <dgm:t>
        <a:bodyPr/>
        <a:p>
          <a:endParaRPr lang="en-US"/>
        </a:p>
      </dgm:t>
    </dgm:pt>
    <dgm:pt modelId="{DCD7ECA2-2D44-4DD3-A485-E68F87783744}">
      <dgm:prSet phldrT="[Text]" phldr="0" custT="0"/>
      <dgm:spPr/>
      <dgm:t>
        <a:bodyPr vert="horz" wrap="square"/>
        <a:p>
          <a:pPr>
            <a:lnSpc>
              <a:spcPct val="100000"/>
            </a:lnSpc>
            <a:spcBef>
              <a:spcPct val="0"/>
            </a:spcBef>
            <a:spcAft>
              <a:spcPct val="15000"/>
            </a:spcAft>
          </a:pPr>
          <a:r>
            <a:rPr lang="" altLang="en-US"/>
            <a:t>Tujuan belajar</a:t>
          </a:r>
          <a:r>
            <a:rPr lang="en-US"/>
            <a:t/>
          </a:r>
          <a:endParaRPr lang="en-US"/>
        </a:p>
      </dgm:t>
    </dgm:pt>
    <dgm:pt modelId="{01D15587-7CA2-411A-BE30-B5D76E9735EB}" cxnId="{20DB6943-E101-41A9-B12C-F3B739E69CAF}" type="parTrans">
      <dgm:prSet/>
      <dgm:spPr/>
      <dgm:t>
        <a:bodyPr/>
        <a:p>
          <a:endParaRPr lang="en-US"/>
        </a:p>
      </dgm:t>
    </dgm:pt>
    <dgm:pt modelId="{D9EBDF9D-6177-42D1-A920-D45BC9B43FC5}" cxnId="{20DB6943-E101-41A9-B12C-F3B739E69CAF}" type="sibTrans">
      <dgm:prSet/>
      <dgm:spPr/>
      <dgm:t>
        <a:bodyPr/>
        <a:p>
          <a:endParaRPr lang="en-US"/>
        </a:p>
      </dgm:t>
    </dgm:pt>
    <dgm:pt modelId="{EA74C271-3A90-4A1F-B6C7-CD764072F230}">
      <dgm:prSet phldr="0" custT="0"/>
      <dgm:spPr/>
      <dgm:t>
        <a:bodyPr vert="horz" wrap="square"/>
        <a:p>
          <a:pPr>
            <a:lnSpc>
              <a:spcPct val="100000"/>
            </a:lnSpc>
            <a:spcBef>
              <a:spcPct val="0"/>
            </a:spcBef>
            <a:spcAft>
              <a:spcPct val="15000"/>
            </a:spcAft>
          </a:pPr>
          <a:r>
            <a:rPr lang="" altLang="en-US"/>
            <a:t>Persepsi tentang kecerdasannya</a:t>
          </a:r>
          <a:endParaRPr lang="" altLang="en-US"/>
        </a:p>
      </dgm:t>
    </dgm:pt>
    <dgm:pt modelId="{E17B37DB-FC21-4072-A9B3-5AB202817610}" cxnId="{E4185B8C-C2B9-4355-9FF6-1E8C9046BCC9}" type="parTrans">
      <dgm:prSet/>
      <dgm:spPr/>
    </dgm:pt>
    <dgm:pt modelId="{E568E44B-198C-4A59-932C-C78C81CDDE56}" cxnId="{E4185B8C-C2B9-4355-9FF6-1E8C9046BCC9}" type="sibTrans">
      <dgm:prSet/>
      <dgm:spPr/>
    </dgm:pt>
    <dgm:pt modelId="{ADB15B1B-02E1-4465-9EA7-C60DF343C028}">
      <dgm:prSet phldr="0" custT="0"/>
      <dgm:spPr/>
      <dgm:t>
        <a:bodyPr vert="horz" wrap="square"/>
        <a:p>
          <a:pPr>
            <a:lnSpc>
              <a:spcPct val="100000"/>
            </a:lnSpc>
            <a:spcBef>
              <a:spcPct val="0"/>
            </a:spcBef>
            <a:spcAft>
              <a:spcPct val="15000"/>
            </a:spcAft>
          </a:pPr>
          <a:r>
            <a:rPr lang="" altLang="en-US" i="1"/>
            <a:t>Keyakinan akan kemampuannya</a:t>
          </a:r>
          <a:endParaRPr lang="" altLang="en-US" i="1"/>
        </a:p>
      </dgm:t>
    </dgm:pt>
    <dgm:pt modelId="{5A24250B-6558-417F-AD7D-2C8651AB1BBE}" cxnId="{01223C3A-8A7D-4C90-B50E-AB1B207B428D}" type="parTrans">
      <dgm:prSet/>
      <dgm:spPr/>
    </dgm:pt>
    <dgm:pt modelId="{C6AE963B-FA08-4188-A57F-0ED8B7B7436C}" cxnId="{01223C3A-8A7D-4C90-B50E-AB1B207B428D}" type="sibTrans">
      <dgm:prSet/>
      <dgm:spPr/>
    </dgm:pt>
    <dgm:pt modelId="{E400A229-425E-4517-A4E8-259BA4F1D641}">
      <dgm:prSet phldrT="[Text]" phldr="0" custT="0"/>
      <dgm:spPr/>
      <dgm:t>
        <a:bodyPr vert="horz" wrap="square"/>
        <a:p>
          <a:pPr>
            <a:lnSpc>
              <a:spcPct val="100000"/>
            </a:lnSpc>
            <a:spcBef>
              <a:spcPct val="0"/>
            </a:spcBef>
            <a:spcAft>
              <a:spcPct val="35000"/>
            </a:spcAft>
          </a:pPr>
          <a:r>
            <a:rPr lang="" altLang="en-US"/>
            <a:t>Faktor eksternal</a:t>
          </a:r>
          <a:r>
            <a:rPr lang="" altLang="en-US"/>
            <a:t/>
          </a:r>
          <a:endParaRPr lang="" altLang="en-US"/>
        </a:p>
      </dgm:t>
    </dgm:pt>
    <dgm:pt modelId="{744BE3E2-E194-42E7-941A-C0F41144EE1E}" cxnId="{0325CF3E-0AEC-4666-8FB4-1BD822F9749F}" type="parTrans">
      <dgm:prSet/>
      <dgm:spPr/>
      <dgm:t>
        <a:bodyPr/>
        <a:p>
          <a:endParaRPr lang="en-US"/>
        </a:p>
      </dgm:t>
    </dgm:pt>
    <dgm:pt modelId="{34CF2285-61E3-46B7-8454-DD4724942BE4}" cxnId="{0325CF3E-0AEC-4666-8FB4-1BD822F9749F}" type="sibTrans">
      <dgm:prSet/>
      <dgm:spPr/>
      <dgm:t>
        <a:bodyPr/>
        <a:p>
          <a:endParaRPr lang="en-US"/>
        </a:p>
      </dgm:t>
    </dgm:pt>
    <dgm:pt modelId="{919B0E3A-CDEA-42FC-B66E-397405DAE14B}">
      <dgm:prSet phldrT="[Text]" phldr="1"/>
      <dgm:spPr/>
      <dgm:t>
        <a:bodyPr/>
        <a:p>
          <a:endParaRPr lang="en-US"/>
        </a:p>
      </dgm:t>
    </dgm:pt>
    <dgm:pt modelId="{765A7463-79A9-413A-8CAF-6C8736DF737E}" cxnId="{B15D46F1-3F47-4BDF-AC32-11DA55B7297D}" type="parTrans">
      <dgm:prSet/>
      <dgm:spPr/>
      <dgm:t>
        <a:bodyPr/>
        <a:p>
          <a:endParaRPr lang="en-US"/>
        </a:p>
      </dgm:t>
    </dgm:pt>
    <dgm:pt modelId="{80820266-7227-487E-A6BE-5F11438118AA}" cxnId="{B15D46F1-3F47-4BDF-AC32-11DA55B7297D}" type="sibTrans">
      <dgm:prSet/>
      <dgm:spPr/>
      <dgm:t>
        <a:bodyPr/>
        <a:p>
          <a:endParaRPr lang="en-US"/>
        </a:p>
      </dgm:t>
    </dgm:pt>
    <dgm:pt modelId="{B09F1187-7A3C-424F-A53E-EE2C88976CAE}">
      <dgm:prSet phldrT="[Text]" phldr="1"/>
      <dgm:spPr/>
      <dgm:t>
        <a:bodyPr/>
        <a:p>
          <a:endParaRPr lang="en-US"/>
        </a:p>
      </dgm:t>
    </dgm:pt>
    <dgm:pt modelId="{74F5DB5F-4E73-42EA-A092-F466F7928422}" cxnId="{90B9D22F-39F3-4A35-86F7-B8486A244DDC}" type="parTrans">
      <dgm:prSet/>
      <dgm:spPr/>
      <dgm:t>
        <a:bodyPr/>
        <a:p>
          <a:endParaRPr lang="en-US"/>
        </a:p>
      </dgm:t>
    </dgm:pt>
    <dgm:pt modelId="{37792B29-7F55-4AC9-966E-65B287071D00}" cxnId="{90B9D22F-39F3-4A35-86F7-B8486A244DDC}" type="sibTrans">
      <dgm:prSet/>
      <dgm:spPr/>
      <dgm:t>
        <a:bodyPr/>
        <a:p>
          <a:endParaRPr lang="en-US"/>
        </a:p>
      </dgm:t>
    </dgm:pt>
    <dgm:pt modelId="{E4931E8F-11B9-4A4A-B71C-F4F8CBF2A501}">
      <dgm:prSet phldrT="[Text]" phldr="1"/>
      <dgm:spPr/>
      <dgm:t>
        <a:bodyPr/>
        <a:p>
          <a:endParaRPr lang="en-US"/>
        </a:p>
      </dgm:t>
    </dgm:pt>
    <dgm:pt modelId="{A8B9A657-6E7B-4ED3-AB00-98E9F913A785}" cxnId="{DAC2C3DD-EFB1-4FB7-9D63-0FF5F263D205}" type="parTrans">
      <dgm:prSet/>
      <dgm:spPr/>
      <dgm:t>
        <a:bodyPr/>
        <a:p>
          <a:endParaRPr lang="en-US"/>
        </a:p>
      </dgm:t>
    </dgm:pt>
    <dgm:pt modelId="{18A58144-A08A-4AA2-87B4-A1B3BEF9B79D}" cxnId="{DAC2C3DD-EFB1-4FB7-9D63-0FF5F263D205}" type="sibTrans">
      <dgm:prSet/>
      <dgm:spPr/>
      <dgm:t>
        <a:bodyPr/>
        <a:p>
          <a:endParaRPr lang="en-US"/>
        </a:p>
      </dgm:t>
    </dgm:pt>
    <dgm:pt modelId="{361BA5B7-354B-4EAC-B26A-B7FD60556191}">
      <dgm:prSet phldrT="[Text]" phldr="1"/>
      <dgm:spPr/>
      <dgm:t>
        <a:bodyPr/>
        <a:p>
          <a:endParaRPr lang="en-US"/>
        </a:p>
      </dgm:t>
    </dgm:pt>
    <dgm:pt modelId="{207C86C1-8D3B-40C5-9EDC-2EE4D5F386D1}" cxnId="{7F55D46F-ABC7-4EDF-875A-D2C5F1E16B69}" type="parTrans">
      <dgm:prSet/>
      <dgm:spPr/>
      <dgm:t>
        <a:bodyPr/>
        <a:p>
          <a:endParaRPr lang="en-US"/>
        </a:p>
      </dgm:t>
    </dgm:pt>
    <dgm:pt modelId="{E71CB000-DA61-41E3-8489-034910B917C4}" cxnId="{7F55D46F-ABC7-4EDF-875A-D2C5F1E16B69}" type="sibTrans">
      <dgm:prSet/>
      <dgm:spPr/>
      <dgm:t>
        <a:bodyPr/>
        <a:p>
          <a:endParaRPr lang="en-US"/>
        </a:p>
      </dgm:t>
    </dgm:pt>
    <dgm:pt modelId="{BC44D85C-F43D-47FC-AD50-8271EAB5173D}">
      <dgm:prSet phldrT="[Text]" phldr="1"/>
      <dgm:spPr/>
      <dgm:t>
        <a:bodyPr/>
        <a:p>
          <a:endParaRPr lang="en-US"/>
        </a:p>
      </dgm:t>
    </dgm:pt>
    <dgm:pt modelId="{4F6806E5-29D1-461B-BD82-98AADC9D409C}" cxnId="{1417BDF1-CEAA-48D9-9991-0821CC9D5EF4}" type="parTrans">
      <dgm:prSet/>
      <dgm:spPr/>
      <dgm:t>
        <a:bodyPr/>
        <a:p>
          <a:endParaRPr lang="en-US"/>
        </a:p>
      </dgm:t>
    </dgm:pt>
    <dgm:pt modelId="{19654570-94DA-431D-819B-00A8294FF586}" cxnId="{1417BDF1-CEAA-48D9-9991-0821CC9D5EF4}" type="sibTrans">
      <dgm:prSet/>
      <dgm:spPr/>
      <dgm:t>
        <a:bodyPr/>
        <a:p>
          <a:endParaRPr lang="en-US"/>
        </a:p>
      </dgm:t>
    </dgm:pt>
    <dgm:pt modelId="{68BD68BC-1A6F-4897-AE58-D220871191CC}" type="pres">
      <dgm:prSet presAssocID="{CECC35F0-40B5-460D-A737-FC2ACF235663}" presName="composite" presStyleCnt="0">
        <dgm:presLayoutVars>
          <dgm:chMax val="5"/>
          <dgm:dir/>
          <dgm:animLvl val="ctr"/>
          <dgm:resizeHandles val="exact"/>
        </dgm:presLayoutVars>
      </dgm:prSet>
      <dgm:spPr/>
    </dgm:pt>
    <dgm:pt modelId="{DF7CCDCB-1FEF-446D-879C-7B573A150A85}" type="pres">
      <dgm:prSet presAssocID="{CECC35F0-40B5-460D-A737-FC2ACF235663}" presName="cycle" presStyleCnt="0"/>
      <dgm:spPr/>
    </dgm:pt>
    <dgm:pt modelId="{42504826-0B2E-42B2-89E0-6C444D015311}" type="pres">
      <dgm:prSet presAssocID="{CECC35F0-40B5-460D-A737-FC2ACF235663}" presName="centerShape" presStyleCnt="0"/>
      <dgm:spPr/>
    </dgm:pt>
    <dgm:pt modelId="{85032AF7-CC0A-43B1-ADBC-12E888570430}" type="pres">
      <dgm:prSet presAssocID="{CECC35F0-40B5-460D-A737-FC2ACF235663}" presName="connSite" presStyleCnt="0"/>
      <dgm:spPr/>
    </dgm:pt>
    <dgm:pt modelId="{CE974068-7363-48BA-8A56-58FC71B522DC}" type="pres">
      <dgm:prSet presAssocID="{CECC35F0-40B5-460D-A737-FC2ACF235663}" presName="visible" presStyleLbl="node1" presStyleIdx="0" presStyleCnt="3"/>
      <dgm:spPr/>
    </dgm:pt>
    <dgm:pt modelId="{CFE719B1-FDDF-4968-9D26-52CE098EA344}" type="pres">
      <dgm:prSet presAssocID="{A2D4F7F4-4D7B-4483-B239-95405595478C}" presName="Name25" presStyleLbl="parChTrans1D1" presStyleIdx="0" presStyleCnt="2"/>
      <dgm:spPr/>
    </dgm:pt>
    <dgm:pt modelId="{269D1A46-C3B2-412B-A63B-90077459CAEC}" type="pres">
      <dgm:prSet presAssocID="{5517B846-E84C-4864-89B5-1273D93BC899}" presName="node" presStyleCnt="0"/>
      <dgm:spPr/>
    </dgm:pt>
    <dgm:pt modelId="{B9FD9A9B-F5B2-41C6-AA4C-23B98CB4FBF3}" type="pres">
      <dgm:prSet presAssocID="{5517B846-E84C-4864-89B5-1273D93BC899}" presName="parentNode" presStyleLbl="node1" presStyleIdx="1" presStyleCnt="3">
        <dgm:presLayoutVars>
          <dgm:chMax val="1"/>
          <dgm:bulletEnabled val="1"/>
        </dgm:presLayoutVars>
      </dgm:prSet>
      <dgm:spPr/>
    </dgm:pt>
    <dgm:pt modelId="{4B22126E-6F7A-4ADB-A489-ACBD46EA330A}" type="pres">
      <dgm:prSet presAssocID="{5517B846-E84C-4864-89B5-1273D93BC899}" presName="childNode" presStyleLbl="revTx" presStyleIdx="0" presStyleCnt="2">
        <dgm:presLayoutVars>
          <dgm:bulletEnabled val="1"/>
        </dgm:presLayoutVars>
      </dgm:prSet>
      <dgm:spPr/>
    </dgm:pt>
    <dgm:pt modelId="{DB5F8B40-7FFB-4BF2-AB97-4DD23BBB3CB3}" type="pres">
      <dgm:prSet presAssocID="{744BE3E2-E194-42E7-941A-C0F41144EE1E}" presName="Name25" presStyleLbl="parChTrans1D1" presStyleIdx="1" presStyleCnt="2"/>
      <dgm:spPr/>
    </dgm:pt>
    <dgm:pt modelId="{66D0D311-5AB8-4EC8-ABBC-B19EB1C7F0C4}" type="pres">
      <dgm:prSet presAssocID="{E400A229-425E-4517-A4E8-259BA4F1D641}" presName="node" presStyleCnt="0"/>
      <dgm:spPr/>
    </dgm:pt>
    <dgm:pt modelId="{8C52F264-3E24-4EC4-9000-82B4D521C9E0}" type="pres">
      <dgm:prSet presAssocID="{E400A229-425E-4517-A4E8-259BA4F1D641}" presName="parentNode" presStyleLbl="node1" presStyleIdx="2" presStyleCnt="3">
        <dgm:presLayoutVars>
          <dgm:chMax val="1"/>
          <dgm:bulletEnabled val="1"/>
        </dgm:presLayoutVars>
      </dgm:prSet>
      <dgm:spPr/>
    </dgm:pt>
    <dgm:pt modelId="{22A9452E-DB9D-4347-9D41-D29067BCCCC1}" type="pres">
      <dgm:prSet presAssocID="{E400A229-425E-4517-A4E8-259BA4F1D641}" presName="childNode" presStyleLbl="revTx" presStyleIdx="1" presStyleCnt="2">
        <dgm:presLayoutVars>
          <dgm:bulletEnabled val="1"/>
        </dgm:presLayoutVars>
      </dgm:prSet>
      <dgm:spPr/>
    </dgm:pt>
  </dgm:ptLst>
  <dgm:cxnLst>
    <dgm:cxn modelId="{BCBC4801-7861-48B5-9B6E-09B0A09EBC60}" srcId="{CECC35F0-40B5-460D-A737-FC2ACF235663}" destId="{5517B846-E84C-4864-89B5-1273D93BC899}" srcOrd="0" destOrd="0" parTransId="{A2D4F7F4-4D7B-4483-B239-95405595478C}" sibTransId="{2B544C9C-8E05-42F5-9212-6599E4B2ECE4}"/>
    <dgm:cxn modelId="{20DB6943-E101-41A9-B12C-F3B739E69CAF}" srcId="{5517B846-E84C-4864-89B5-1273D93BC899}" destId="{DCD7ECA2-2D44-4DD3-A485-E68F87783744}" srcOrd="0" destOrd="0" parTransId="{01D15587-7CA2-411A-BE30-B5D76E9735EB}" sibTransId="{D9EBDF9D-6177-42D1-A920-D45BC9B43FC5}"/>
    <dgm:cxn modelId="{E4185B8C-C2B9-4355-9FF6-1E8C9046BCC9}" srcId="{5517B846-E84C-4864-89B5-1273D93BC899}" destId="{EA74C271-3A90-4A1F-B6C7-CD764072F230}" srcOrd="1" destOrd="0" parTransId="{E17B37DB-FC21-4072-A9B3-5AB202817610}" sibTransId="{E568E44B-198C-4A59-932C-C78C81CDDE56}"/>
    <dgm:cxn modelId="{01223C3A-8A7D-4C90-B50E-AB1B207B428D}" srcId="{5517B846-E84C-4864-89B5-1273D93BC899}" destId="{ADB15B1B-02E1-4465-9EA7-C60DF343C028}" srcOrd="2" destOrd="0" parTransId="{5A24250B-6558-417F-AD7D-2C8651AB1BBE}" sibTransId="{C6AE963B-FA08-4188-A57F-0ED8B7B7436C}"/>
    <dgm:cxn modelId="{0325CF3E-0AEC-4666-8FB4-1BD822F9749F}" srcId="{CECC35F0-40B5-460D-A737-FC2ACF235663}" destId="{E400A229-425E-4517-A4E8-259BA4F1D641}" srcOrd="1" destOrd="0" parTransId="{744BE3E2-E194-42E7-941A-C0F41144EE1E}" sibTransId="{34CF2285-61E3-46B7-8454-DD4724942BE4}"/>
    <dgm:cxn modelId="{B15D46F1-3F47-4BDF-AC32-11DA55B7297D}" srcId="{E400A229-425E-4517-A4E8-259BA4F1D641}" destId="{919B0E3A-CDEA-42FC-B66E-397405DAE14B}" srcOrd="0" destOrd="1" parTransId="{765A7463-79A9-413A-8CAF-6C8736DF737E}" sibTransId="{80820266-7227-487E-A6BE-5F11438118AA}"/>
    <dgm:cxn modelId="{90B9D22F-39F3-4A35-86F7-B8486A244DDC}" srcId="{E400A229-425E-4517-A4E8-259BA4F1D641}" destId="{B09F1187-7A3C-424F-A53E-EE2C88976CAE}" srcOrd="1" destOrd="1" parTransId="{74F5DB5F-4E73-42EA-A092-F466F7928422}" sibTransId="{37792B29-7F55-4AC9-966E-65B287071D00}"/>
    <dgm:cxn modelId="{DAC2C3DD-EFB1-4FB7-9D63-0FF5F263D205}" srcId="{E400A229-425E-4517-A4E8-259BA4F1D641}" destId="{E4931E8F-11B9-4A4A-B71C-F4F8CBF2A501}" srcOrd="2" destOrd="1" parTransId="{A8B9A657-6E7B-4ED3-AB00-98E9F913A785}" sibTransId="{18A58144-A08A-4AA2-87B4-A1B3BEF9B79D}"/>
    <dgm:cxn modelId="{7F55D46F-ABC7-4EDF-875A-D2C5F1E16B69}" srcId="{E400A229-425E-4517-A4E8-259BA4F1D641}" destId="{361BA5B7-354B-4EAC-B26A-B7FD60556191}" srcOrd="3" destOrd="1" parTransId="{207C86C1-8D3B-40C5-9EDC-2EE4D5F386D1}" sibTransId="{E71CB000-DA61-41E3-8489-034910B917C4}"/>
    <dgm:cxn modelId="{1417BDF1-CEAA-48D9-9991-0821CC9D5EF4}" srcId="{E400A229-425E-4517-A4E8-259BA4F1D641}" destId="{BC44D85C-F43D-47FC-AD50-8271EAB5173D}" srcOrd="4" destOrd="1" parTransId="{4F6806E5-29D1-461B-BD82-98AADC9D409C}" sibTransId="{19654570-94DA-431D-819B-00A8294FF586}"/>
    <dgm:cxn modelId="{3ADCA9A0-863B-45F6-B3A6-AE49DBB95905}" type="presOf" srcId="{CECC35F0-40B5-460D-A737-FC2ACF235663}" destId="{68BD68BC-1A6F-4897-AE58-D220871191CC}" srcOrd="0" destOrd="0" presId="urn:microsoft.com/office/officeart/2005/8/layout/radial2"/>
    <dgm:cxn modelId="{22EE5846-3B2F-4545-B5F0-DD00F5C4E1BF}" type="presParOf" srcId="{68BD68BC-1A6F-4897-AE58-D220871191CC}" destId="{DF7CCDCB-1FEF-446D-879C-7B573A150A85}" srcOrd="0" destOrd="0" presId="urn:microsoft.com/office/officeart/2005/8/layout/radial2"/>
    <dgm:cxn modelId="{17EDA400-EA28-46BE-A5C4-91CE7B74D33E}" type="presParOf" srcId="{DF7CCDCB-1FEF-446D-879C-7B573A150A85}" destId="{42504826-0B2E-42B2-89E0-6C444D015311}" srcOrd="0" destOrd="0" presId="urn:microsoft.com/office/officeart/2005/8/layout/radial2"/>
    <dgm:cxn modelId="{FA5D8E08-EAF0-43E7-B492-891FD917C85A}" type="presOf" srcId="{5517B846-E84C-4864-89B5-1273D93BC899}" destId="{42504826-0B2E-42B2-89E0-6C444D015311}" srcOrd="0" destOrd="0" presId="urn:microsoft.com/office/officeart/2005/8/layout/radial2"/>
    <dgm:cxn modelId="{03833DAF-CD51-4DED-B2F0-51079AD452D7}" type="presParOf" srcId="{42504826-0B2E-42B2-89E0-6C444D015311}" destId="{85032AF7-CC0A-43B1-ADBC-12E888570430}" srcOrd="0" destOrd="0" presId="urn:microsoft.com/office/officeart/2005/8/layout/radial2"/>
    <dgm:cxn modelId="{8551BACB-10DC-4E1F-ABA9-745897C4D9DB}" type="presParOf" srcId="{42504826-0B2E-42B2-89E0-6C444D015311}" destId="{CE974068-7363-48BA-8A56-58FC71B522DC}" srcOrd="1" destOrd="0" presId="urn:microsoft.com/office/officeart/2005/8/layout/radial2"/>
    <dgm:cxn modelId="{5121FE45-EB07-4443-A658-F4E6229ACB54}" type="presParOf" srcId="{DF7CCDCB-1FEF-446D-879C-7B573A150A85}" destId="{CFE719B1-FDDF-4968-9D26-52CE098EA344}" srcOrd="1" destOrd="0" presId="urn:microsoft.com/office/officeart/2005/8/layout/radial2"/>
    <dgm:cxn modelId="{E9B3EB98-1F9C-47D1-95DB-97133932D11A}" type="presOf" srcId="{A2D4F7F4-4D7B-4483-B239-95405595478C}" destId="{CFE719B1-FDDF-4968-9D26-52CE098EA344}" srcOrd="0" destOrd="0" presId="urn:microsoft.com/office/officeart/2005/8/layout/radial2"/>
    <dgm:cxn modelId="{60C06BBC-7B67-4812-98FC-2A8945680D25}" type="presParOf" srcId="{DF7CCDCB-1FEF-446D-879C-7B573A150A85}" destId="{269D1A46-C3B2-412B-A63B-90077459CAEC}" srcOrd="2" destOrd="0" presId="urn:microsoft.com/office/officeart/2005/8/layout/radial2"/>
    <dgm:cxn modelId="{ABC95822-1E91-4893-8D5B-3F6B191B275C}" type="presParOf" srcId="{269D1A46-C3B2-412B-A63B-90077459CAEC}" destId="{B9FD9A9B-F5B2-41C6-AA4C-23B98CB4FBF3}" srcOrd="0" destOrd="2" presId="urn:microsoft.com/office/officeart/2005/8/layout/radial2"/>
    <dgm:cxn modelId="{8F3C987E-5BFA-46FC-9048-0690EE5FB36F}" type="presOf" srcId="{5517B846-E84C-4864-89B5-1273D93BC899}" destId="{B9FD9A9B-F5B2-41C6-AA4C-23B98CB4FBF3}" srcOrd="0" destOrd="0" presId="urn:microsoft.com/office/officeart/2005/8/layout/radial2"/>
    <dgm:cxn modelId="{0419792F-ABB6-464C-B7A5-4BDA8EB9C0AC}" type="presParOf" srcId="{269D1A46-C3B2-412B-A63B-90077459CAEC}" destId="{4B22126E-6F7A-4ADB-A489-ACBD46EA330A}" srcOrd="1" destOrd="2" presId="urn:microsoft.com/office/officeart/2005/8/layout/radial2"/>
    <dgm:cxn modelId="{BD774063-51CD-489F-A5BB-1F3BB10CF481}" type="presOf" srcId="{DCD7ECA2-2D44-4DD3-A485-E68F87783744}" destId="{4B22126E-6F7A-4ADB-A489-ACBD46EA330A}" srcOrd="0" destOrd="0" presId="urn:microsoft.com/office/officeart/2005/8/layout/radial2"/>
    <dgm:cxn modelId="{279A204A-4F1E-4726-B775-3CDF09C90E05}" type="presOf" srcId="{EA74C271-3A90-4A1F-B6C7-CD764072F230}" destId="{4B22126E-6F7A-4ADB-A489-ACBD46EA330A}" srcOrd="0" destOrd="1" presId="urn:microsoft.com/office/officeart/2005/8/layout/radial2"/>
    <dgm:cxn modelId="{7DAC7B89-2F7E-4781-B412-C0827838A183}" type="presOf" srcId="{ADB15B1B-02E1-4465-9EA7-C60DF343C028}" destId="{4B22126E-6F7A-4ADB-A489-ACBD46EA330A}" srcOrd="0" destOrd="2" presId="urn:microsoft.com/office/officeart/2005/8/layout/radial2"/>
    <dgm:cxn modelId="{A9FD3B98-717B-40A2-8299-88DA76B8BA3F}" type="presParOf" srcId="{DF7CCDCB-1FEF-446D-879C-7B573A150A85}" destId="{DB5F8B40-7FFB-4BF2-AB97-4DD23BBB3CB3}" srcOrd="3" destOrd="0" presId="urn:microsoft.com/office/officeart/2005/8/layout/radial2"/>
    <dgm:cxn modelId="{FC7DB485-1391-407A-954F-EA9CC66F691D}" type="presOf" srcId="{744BE3E2-E194-42E7-941A-C0F41144EE1E}" destId="{DB5F8B40-7FFB-4BF2-AB97-4DD23BBB3CB3}" srcOrd="0" destOrd="0" presId="urn:microsoft.com/office/officeart/2005/8/layout/radial2"/>
    <dgm:cxn modelId="{F7A250C2-FEC2-4574-9046-9EF1DDBE28F5}" type="presParOf" srcId="{DF7CCDCB-1FEF-446D-879C-7B573A150A85}" destId="{66D0D311-5AB8-4EC8-ABBC-B19EB1C7F0C4}" srcOrd="4" destOrd="0" presId="urn:microsoft.com/office/officeart/2005/8/layout/radial2"/>
    <dgm:cxn modelId="{D16F9CB9-50CC-4B43-9BF0-D32017726C42}" type="presParOf" srcId="{66D0D311-5AB8-4EC8-ABBC-B19EB1C7F0C4}" destId="{8C52F264-3E24-4EC4-9000-82B4D521C9E0}" srcOrd="0" destOrd="4" presId="urn:microsoft.com/office/officeart/2005/8/layout/radial2"/>
    <dgm:cxn modelId="{2D9F9A70-19C3-4CC9-AFFC-78B0BEF21753}" type="presOf" srcId="{E400A229-425E-4517-A4E8-259BA4F1D641}" destId="{8C52F264-3E24-4EC4-9000-82B4D521C9E0}" srcOrd="0" destOrd="0" presId="urn:microsoft.com/office/officeart/2005/8/layout/radial2"/>
    <dgm:cxn modelId="{CF23CE5A-AD48-493A-A017-4F51125ECAE5}" type="presParOf" srcId="{66D0D311-5AB8-4EC8-ABBC-B19EB1C7F0C4}" destId="{22A9452E-DB9D-4347-9D41-D29067BCCCC1}" srcOrd="1" destOrd="4" presId="urn:microsoft.com/office/officeart/2005/8/layout/radial2"/>
    <dgm:cxn modelId="{EB40033B-5697-4C57-9CD5-2263B5DC7CF6}" type="presOf" srcId="{919B0E3A-CDEA-42FC-B66E-397405DAE14B}" destId="{22A9452E-DB9D-4347-9D41-D29067BCCCC1}" srcOrd="0" destOrd="0" presId="urn:microsoft.com/office/officeart/2005/8/layout/radial2"/>
    <dgm:cxn modelId="{9569AA2B-00C3-4BA6-B2CF-E2F673D3F1F3}" type="presOf" srcId="{B09F1187-7A3C-424F-A53E-EE2C88976CAE}" destId="{22A9452E-DB9D-4347-9D41-D29067BCCCC1}" srcOrd="0" destOrd="1" presId="urn:microsoft.com/office/officeart/2005/8/layout/radial2"/>
    <dgm:cxn modelId="{D626A23B-A174-46E6-ABA2-10347272CE69}" type="presOf" srcId="{E4931E8F-11B9-4A4A-B71C-F4F8CBF2A501}" destId="{22A9452E-DB9D-4347-9D41-D29067BCCCC1}" srcOrd="0" destOrd="2" presId="urn:microsoft.com/office/officeart/2005/8/layout/radial2"/>
    <dgm:cxn modelId="{00380C25-921B-4D39-86F1-A340DD762E38}" type="presOf" srcId="{361BA5B7-354B-4EAC-B26A-B7FD60556191}" destId="{22A9452E-DB9D-4347-9D41-D29067BCCCC1}" srcOrd="0" destOrd="3" presId="urn:microsoft.com/office/officeart/2005/8/layout/radial2"/>
    <dgm:cxn modelId="{D3ED22B8-8E02-4CA2-B69C-7CFB5E5BF8B1}" type="presOf" srcId="{BC44D85C-F43D-47FC-AD50-8271EAB5173D}" destId="{22A9452E-DB9D-4347-9D41-D29067BCCCC1}" srcOrd="0" destOrd="4"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17434E-2449-4FE6-A4AA-84155392FB23}" type="doc">
      <dgm:prSet loTypeId="urn:microsoft.com/office/officeart/2005/8/layout/hList3" loCatId="list" qsTypeId="urn:microsoft.com/office/officeart/2005/8/quickstyle/simple1" qsCatId="simple" csTypeId="urn:microsoft.com/office/officeart/2005/8/colors/accent1_2" csCatId="accent1" phldr="0"/>
      <dgm:spPr/>
      <dgm:t>
        <a:bodyPr/>
        <a:p>
          <a:endParaRPr lang="en-US"/>
        </a:p>
      </dgm:t>
    </dgm:pt>
    <dgm:pt modelId="{C9300015-0B4F-4ED3-A222-19ADE6CA401D}">
      <dgm:prSet phldrT="[Text]" phldr="0" custT="0"/>
      <dgm:spPr/>
      <dgm:t>
        <a:bodyPr vert="horz" wrap="square"/>
        <a:p>
          <a:pPr>
            <a:lnSpc>
              <a:spcPct val="100000"/>
            </a:lnSpc>
            <a:spcBef>
              <a:spcPct val="0"/>
            </a:spcBef>
            <a:spcAft>
              <a:spcPct val="35000"/>
            </a:spcAft>
          </a:pPr>
          <a:r>
            <a:rPr lang="" altLang="en-US"/>
            <a:t>Efikasi diri (rendah)</a:t>
          </a:r>
          <a:endParaRPr lang="" altLang="en-US"/>
        </a:p>
      </dgm:t>
    </dgm:pt>
    <dgm:pt modelId="{A4E992FA-1E5D-4F9D-871F-BC0D75A9A1DA}" cxnId="{62B9D78D-D25C-45B0-AB97-BCCED5F81011}" type="parTrans">
      <dgm:prSet/>
      <dgm:spPr/>
      <dgm:t>
        <a:bodyPr/>
        <a:p>
          <a:endParaRPr lang="en-US"/>
        </a:p>
      </dgm:t>
    </dgm:pt>
    <dgm:pt modelId="{DDBE257D-493B-4ADB-83BB-7773E544C733}" cxnId="{62B9D78D-D25C-45B0-AB97-BCCED5F81011}" type="sibTrans">
      <dgm:prSet/>
      <dgm:spPr/>
      <dgm:t>
        <a:bodyPr/>
        <a:p>
          <a:endParaRPr lang="en-US"/>
        </a:p>
      </dgm:t>
    </dgm:pt>
    <dgm:pt modelId="{67172ADC-3D5A-4F92-AB76-F32236DF9149}">
      <dgm:prSet phldrT="[Text]" phldr="0" custT="0"/>
      <dgm:spPr/>
      <dgm:t>
        <a:bodyPr vert="horz" wrap="square"/>
        <a:p>
          <a:pPr>
            <a:lnSpc>
              <a:spcPct val="100000"/>
            </a:lnSpc>
            <a:spcBef>
              <a:spcPct val="0"/>
            </a:spcBef>
            <a:spcAft>
              <a:spcPct val="35000"/>
            </a:spcAft>
          </a:pPr>
          <a:r>
            <a:rPr lang="" altLang="en-US"/>
            <a:t>Menghindari tantangan</a:t>
          </a:r>
          <a:r>
            <a:rPr lang="" altLang="en-US"/>
            <a:t/>
          </a:r>
          <a:endParaRPr lang="" altLang="en-US"/>
        </a:p>
      </dgm:t>
    </dgm:pt>
    <dgm:pt modelId="{9D5DC742-C6AF-44FD-8A8A-0E918F6149E9}" cxnId="{7DB21AD3-AE34-4377-B026-BBFD135F2A7E}" type="parTrans">
      <dgm:prSet/>
      <dgm:spPr/>
      <dgm:t>
        <a:bodyPr/>
        <a:p>
          <a:endParaRPr lang="en-US"/>
        </a:p>
      </dgm:t>
    </dgm:pt>
    <dgm:pt modelId="{898112BF-353C-4865-9CBF-B15F7F9C3E18}" cxnId="{7DB21AD3-AE34-4377-B026-BBFD135F2A7E}" type="sibTrans">
      <dgm:prSet/>
      <dgm:spPr/>
      <dgm:t>
        <a:bodyPr/>
        <a:p>
          <a:endParaRPr lang="en-US"/>
        </a:p>
      </dgm:t>
    </dgm:pt>
    <dgm:pt modelId="{9C934455-0BC3-478D-9204-596A8362C91B}">
      <dgm:prSet phldrT="[Text]" phldr="0" custT="0"/>
      <dgm:spPr/>
      <dgm:t>
        <a:bodyPr vert="horz" wrap="square"/>
        <a:p>
          <a:pPr>
            <a:lnSpc>
              <a:spcPct val="100000"/>
            </a:lnSpc>
            <a:spcBef>
              <a:spcPct val="0"/>
            </a:spcBef>
            <a:spcAft>
              <a:spcPct val="35000"/>
            </a:spcAft>
          </a:pPr>
          <a:r>
            <a:rPr lang="" altLang="en-US"/>
            <a:t>Tuntutan terlihat sebagai ancaman</a:t>
          </a:r>
          <a:r>
            <a:rPr lang="" altLang="en-US"/>
            <a:t/>
          </a:r>
          <a:endParaRPr lang="" altLang="en-US"/>
        </a:p>
      </dgm:t>
    </dgm:pt>
    <dgm:pt modelId="{773EE1B1-1A56-4D6C-84B2-2087057C97EC}" cxnId="{8AF1880A-C5D4-48B7-8BDD-895041F434AC}" type="parTrans">
      <dgm:prSet/>
      <dgm:spPr/>
      <dgm:t>
        <a:bodyPr/>
        <a:p>
          <a:endParaRPr lang="en-US"/>
        </a:p>
      </dgm:t>
    </dgm:pt>
    <dgm:pt modelId="{0FD544B6-CF53-4D5F-A138-EDFA89D94D54}" cxnId="{8AF1880A-C5D4-48B7-8BDD-895041F434AC}" type="sibTrans">
      <dgm:prSet/>
      <dgm:spPr/>
      <dgm:t>
        <a:bodyPr/>
        <a:p>
          <a:endParaRPr lang="en-US"/>
        </a:p>
      </dgm:t>
    </dgm:pt>
    <dgm:pt modelId="{157746D2-001E-4B2A-9A2E-ACEA009EC532}">
      <dgm:prSet phldrT="[Text]" phldr="0" custT="0"/>
      <dgm:spPr/>
      <dgm:t>
        <a:bodyPr vert="horz" wrap="square"/>
        <a:p>
          <a:pPr>
            <a:lnSpc>
              <a:spcPct val="100000"/>
            </a:lnSpc>
            <a:spcBef>
              <a:spcPct val="0"/>
            </a:spcBef>
            <a:spcAft>
              <a:spcPct val="35000"/>
            </a:spcAft>
          </a:pPr>
          <a:r>
            <a:rPr lang="" altLang="en-US"/>
            <a:t>Kurang berusaha</a:t>
          </a:r>
          <a:r>
            <a:rPr lang="" altLang="en-US"/>
            <a:t/>
          </a:r>
          <a:endParaRPr lang="" altLang="en-US"/>
        </a:p>
      </dgm:t>
    </dgm:pt>
    <dgm:pt modelId="{D27872C4-8AEF-42C2-BFA4-C9297028105F}" cxnId="{25EBB5C7-52A1-42F5-83F2-30FE73979DE5}" type="parTrans">
      <dgm:prSet/>
      <dgm:spPr/>
      <dgm:t>
        <a:bodyPr/>
        <a:p>
          <a:endParaRPr lang="en-US"/>
        </a:p>
      </dgm:t>
    </dgm:pt>
    <dgm:pt modelId="{07593289-A816-447F-B6A1-11BADC5BF40A}" cxnId="{25EBB5C7-52A1-42F5-83F2-30FE73979DE5}" type="sibTrans">
      <dgm:prSet/>
      <dgm:spPr/>
      <dgm:t>
        <a:bodyPr/>
        <a:p>
          <a:endParaRPr lang="en-US"/>
        </a:p>
      </dgm:t>
    </dgm:pt>
    <dgm:pt modelId="{2E334690-7563-44AB-AABE-5712627A3FE0}">
      <dgm:prSet phldr="0" custT="0"/>
      <dgm:spPr/>
      <dgm:t>
        <a:bodyPr vert="horz" wrap="square"/>
        <a:p>
          <a:pPr>
            <a:lnSpc>
              <a:spcPct val="100000"/>
            </a:lnSpc>
            <a:spcBef>
              <a:spcPct val="0"/>
            </a:spcBef>
            <a:spcAft>
              <a:spcPct val="35000"/>
            </a:spcAft>
          </a:pPr>
          <a:r>
            <a:rPr lang=""/>
            <a:t>Prokrastinasi</a:t>
          </a:r>
          <a:r>
            <a:rPr lang=""/>
            <a:t/>
          </a:r>
          <a:endParaRPr lang=""/>
        </a:p>
      </dgm:t>
    </dgm:pt>
    <dgm:pt modelId="{C7F30089-5980-43CA-95DA-67A9D2D47C1A}" cxnId="{259F85BD-3817-4F54-890B-602A4315E49F}" type="parTrans">
      <dgm:prSet/>
      <dgm:spPr/>
    </dgm:pt>
    <dgm:pt modelId="{8998625F-EB6B-4567-B633-B0AC771E2D0A}" cxnId="{259F85BD-3817-4F54-890B-602A4315E49F}" type="sibTrans">
      <dgm:prSet/>
      <dgm:spPr/>
    </dgm:pt>
    <dgm:pt modelId="{BF61D2A1-834A-4D25-8CF9-3E6F9C55D7F6}" type="pres">
      <dgm:prSet presAssocID="{5517434E-2449-4FE6-A4AA-84155392FB23}" presName="composite" presStyleCnt="0">
        <dgm:presLayoutVars>
          <dgm:chMax val="1"/>
          <dgm:dir/>
          <dgm:resizeHandles val="exact"/>
        </dgm:presLayoutVars>
      </dgm:prSet>
      <dgm:spPr/>
    </dgm:pt>
    <dgm:pt modelId="{BC0A6667-16CD-4240-AE05-3CE0FFAE4A79}" type="pres">
      <dgm:prSet presAssocID="{C9300015-0B4F-4ED3-A222-19ADE6CA401D}" presName="roof" presStyleLbl="dkBgShp" presStyleIdx="0" presStyleCnt="2"/>
      <dgm:spPr/>
    </dgm:pt>
    <dgm:pt modelId="{0EB5A689-1A79-4BB6-8B15-71EDDFA6E2EE}" type="pres">
      <dgm:prSet presAssocID="{C9300015-0B4F-4ED3-A222-19ADE6CA401D}" presName="pillars" presStyleCnt="0"/>
      <dgm:spPr/>
    </dgm:pt>
    <dgm:pt modelId="{8D177BD5-3746-45CE-B7F3-0BC152555A4E}" type="pres">
      <dgm:prSet presAssocID="{C9300015-0B4F-4ED3-A222-19ADE6CA401D}" presName="pillar1" presStyleLbl="node1" presStyleIdx="0" presStyleCnt="4">
        <dgm:presLayoutVars>
          <dgm:bulletEnabled val="1"/>
        </dgm:presLayoutVars>
      </dgm:prSet>
      <dgm:spPr/>
    </dgm:pt>
    <dgm:pt modelId="{C51403E2-94DD-4F57-A650-4E5A082523E6}" type="pres">
      <dgm:prSet presAssocID="{9C934455-0BC3-478D-9204-596A8362C91B}" presName="pillarX" presStyleLbl="node1" presStyleIdx="1" presStyleCnt="4">
        <dgm:presLayoutVars>
          <dgm:bulletEnabled val="1"/>
        </dgm:presLayoutVars>
      </dgm:prSet>
      <dgm:spPr/>
    </dgm:pt>
    <dgm:pt modelId="{F6FACAC2-0CCD-4287-8823-1ED4853B6A23}" type="pres">
      <dgm:prSet presAssocID="{157746D2-001E-4B2A-9A2E-ACEA009EC532}" presName="pillarX" presStyleLbl="node1" presStyleIdx="2" presStyleCnt="4">
        <dgm:presLayoutVars>
          <dgm:bulletEnabled val="1"/>
        </dgm:presLayoutVars>
      </dgm:prSet>
      <dgm:spPr/>
    </dgm:pt>
    <dgm:pt modelId="{DDD5EFDC-5998-410C-8B28-6A70B793743D}" type="pres">
      <dgm:prSet presAssocID="{2E334690-7563-44AB-AABE-5712627A3FE0}" presName="pillarX" presStyleLbl="node1" presStyleIdx="3" presStyleCnt="4">
        <dgm:presLayoutVars>
          <dgm:bulletEnabled val="1"/>
        </dgm:presLayoutVars>
      </dgm:prSet>
      <dgm:spPr/>
    </dgm:pt>
    <dgm:pt modelId="{24897BD6-33A7-4A82-B11B-1656F6EC667A}" type="pres">
      <dgm:prSet presAssocID="{C9300015-0B4F-4ED3-A222-19ADE6CA401D}" presName="base" presStyleLbl="dkBgShp" presStyleIdx="1" presStyleCnt="2"/>
      <dgm:spPr/>
    </dgm:pt>
  </dgm:ptLst>
  <dgm:cxnLst>
    <dgm:cxn modelId="{62B9D78D-D25C-45B0-AB97-BCCED5F81011}" srcId="{5517434E-2449-4FE6-A4AA-84155392FB23}" destId="{C9300015-0B4F-4ED3-A222-19ADE6CA401D}" srcOrd="0" destOrd="0" parTransId="{A4E992FA-1E5D-4F9D-871F-BC0D75A9A1DA}" sibTransId="{DDBE257D-493B-4ADB-83BB-7773E544C733}"/>
    <dgm:cxn modelId="{7DB21AD3-AE34-4377-B026-BBFD135F2A7E}" srcId="{C9300015-0B4F-4ED3-A222-19ADE6CA401D}" destId="{67172ADC-3D5A-4F92-AB76-F32236DF9149}" srcOrd="0" destOrd="0" parTransId="{9D5DC742-C6AF-44FD-8A8A-0E918F6149E9}" sibTransId="{898112BF-353C-4865-9CBF-B15F7F9C3E18}"/>
    <dgm:cxn modelId="{8AF1880A-C5D4-48B7-8BDD-895041F434AC}" srcId="{C9300015-0B4F-4ED3-A222-19ADE6CA401D}" destId="{9C934455-0BC3-478D-9204-596A8362C91B}" srcOrd="1" destOrd="0" parTransId="{773EE1B1-1A56-4D6C-84B2-2087057C97EC}" sibTransId="{0FD544B6-CF53-4D5F-A138-EDFA89D94D54}"/>
    <dgm:cxn modelId="{25EBB5C7-52A1-42F5-83F2-30FE73979DE5}" srcId="{C9300015-0B4F-4ED3-A222-19ADE6CA401D}" destId="{157746D2-001E-4B2A-9A2E-ACEA009EC532}" srcOrd="2" destOrd="0" parTransId="{D27872C4-8AEF-42C2-BFA4-C9297028105F}" sibTransId="{07593289-A816-447F-B6A1-11BADC5BF40A}"/>
    <dgm:cxn modelId="{259F85BD-3817-4F54-890B-602A4315E49F}" srcId="{C9300015-0B4F-4ED3-A222-19ADE6CA401D}" destId="{2E334690-7563-44AB-AABE-5712627A3FE0}" srcOrd="3" destOrd="0" parTransId="{C7F30089-5980-43CA-95DA-67A9D2D47C1A}" sibTransId="{8998625F-EB6B-4567-B633-B0AC771E2D0A}"/>
    <dgm:cxn modelId="{482AA2A5-76F2-452E-B27B-B5014233FCF0}" type="presOf" srcId="{5517434E-2449-4FE6-A4AA-84155392FB23}" destId="{BF61D2A1-834A-4D25-8CF9-3E6F9C55D7F6}" srcOrd="0" destOrd="0" presId="urn:microsoft.com/office/officeart/2005/8/layout/hList3"/>
    <dgm:cxn modelId="{5CD4A43A-75FB-48AA-A9C0-EAE5AEE14FF2}" type="presParOf" srcId="{BF61D2A1-834A-4D25-8CF9-3E6F9C55D7F6}" destId="{BC0A6667-16CD-4240-AE05-3CE0FFAE4A79}" srcOrd="0" destOrd="0" presId="urn:microsoft.com/office/officeart/2005/8/layout/hList3"/>
    <dgm:cxn modelId="{B8F2FB55-DBAB-4779-A490-A0BD04387DC3}" type="presOf" srcId="{C9300015-0B4F-4ED3-A222-19ADE6CA401D}" destId="{BC0A6667-16CD-4240-AE05-3CE0FFAE4A79}" srcOrd="0" destOrd="0" presId="urn:microsoft.com/office/officeart/2005/8/layout/hList3"/>
    <dgm:cxn modelId="{E87C4FD2-BC03-4BE7-8631-3B95DD401FC0}" type="presParOf" srcId="{BF61D2A1-834A-4D25-8CF9-3E6F9C55D7F6}" destId="{0EB5A689-1A79-4BB6-8B15-71EDDFA6E2EE}" srcOrd="1" destOrd="0" presId="urn:microsoft.com/office/officeart/2005/8/layout/hList3"/>
    <dgm:cxn modelId="{0808E5E1-DD32-4461-B848-6989442D1FEA}" type="presParOf" srcId="{0EB5A689-1A79-4BB6-8B15-71EDDFA6E2EE}" destId="{8D177BD5-3746-45CE-B7F3-0BC152555A4E}" srcOrd="0" destOrd="1" presId="urn:microsoft.com/office/officeart/2005/8/layout/hList3"/>
    <dgm:cxn modelId="{8B1E3A6A-5B58-4A99-BE9B-CC7238121D6E}" type="presOf" srcId="{67172ADC-3D5A-4F92-AB76-F32236DF9149}" destId="{8D177BD5-3746-45CE-B7F3-0BC152555A4E}" srcOrd="0" destOrd="0" presId="urn:microsoft.com/office/officeart/2005/8/layout/hList3"/>
    <dgm:cxn modelId="{20E45804-162E-4C21-BF0D-266816167DEB}" type="presParOf" srcId="{0EB5A689-1A79-4BB6-8B15-71EDDFA6E2EE}" destId="{C51403E2-94DD-4F57-A650-4E5A082523E6}" srcOrd="1" destOrd="1" presId="urn:microsoft.com/office/officeart/2005/8/layout/hList3"/>
    <dgm:cxn modelId="{AE090863-A366-4CED-929B-98C1286931A8}" type="presOf" srcId="{9C934455-0BC3-478D-9204-596A8362C91B}" destId="{C51403E2-94DD-4F57-A650-4E5A082523E6}" srcOrd="0" destOrd="0" presId="urn:microsoft.com/office/officeart/2005/8/layout/hList3"/>
    <dgm:cxn modelId="{3FF72106-4A16-4115-AEE3-A08DA00C7A37}" type="presParOf" srcId="{0EB5A689-1A79-4BB6-8B15-71EDDFA6E2EE}" destId="{F6FACAC2-0CCD-4287-8823-1ED4853B6A23}" srcOrd="2" destOrd="1" presId="urn:microsoft.com/office/officeart/2005/8/layout/hList3"/>
    <dgm:cxn modelId="{37938BCD-CD43-475F-BC98-249919F51212}" type="presOf" srcId="{157746D2-001E-4B2A-9A2E-ACEA009EC532}" destId="{F6FACAC2-0CCD-4287-8823-1ED4853B6A23}" srcOrd="0" destOrd="0" presId="urn:microsoft.com/office/officeart/2005/8/layout/hList3"/>
    <dgm:cxn modelId="{92A8B6E0-FF60-496A-A5B3-EF87AEEE5D17}" type="presParOf" srcId="{0EB5A689-1A79-4BB6-8B15-71EDDFA6E2EE}" destId="{DDD5EFDC-5998-410C-8B28-6A70B793743D}" srcOrd="3" destOrd="1" presId="urn:microsoft.com/office/officeart/2005/8/layout/hList3"/>
    <dgm:cxn modelId="{6CC7E798-5CB0-44FF-A1CC-5FF3C1DAF0DE}" type="presOf" srcId="{2E334690-7563-44AB-AABE-5712627A3FE0}" destId="{DDD5EFDC-5998-410C-8B28-6A70B793743D}" srcOrd="0" destOrd="0" presId="urn:microsoft.com/office/officeart/2005/8/layout/hList3"/>
    <dgm:cxn modelId="{B55BA61E-98BD-4397-8089-18521E9E0264}" type="presParOf" srcId="{BF61D2A1-834A-4D25-8CF9-3E6F9C55D7F6}" destId="{24897BD6-33A7-4A82-B11B-1656F6EC667A}"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C2A87B4-205C-42AA-93A2-B27FC303620D}" type="doc">
      <dgm:prSet loTypeId="cycle" loCatId="cycle" qsTypeId="urn:microsoft.com/office/officeart/2005/8/quickstyle/simple1" qsCatId="simple" csTypeId="urn:microsoft.com/office/officeart/2005/8/colors/accent1_2" csCatId="accent1" phldr="0"/>
      <dgm:spPr/>
      <dgm:t>
        <a:bodyPr/>
        <a:p>
          <a:endParaRPr lang="en-US"/>
        </a:p>
      </dgm:t>
    </dgm:pt>
    <dgm:pt modelId="{660A22A7-37CA-4B7E-87AA-E35BA5B82556}">
      <dgm:prSet phldrT="[Text]" phldr="0" custT="0"/>
      <dgm:spPr/>
      <dgm:t>
        <a:bodyPr vert="horz" wrap="square"/>
        <a:p>
          <a:pPr>
            <a:lnSpc>
              <a:spcPct val="100000"/>
            </a:lnSpc>
            <a:spcBef>
              <a:spcPct val="0"/>
            </a:spcBef>
            <a:spcAft>
              <a:spcPct val="35000"/>
            </a:spcAft>
          </a:pPr>
          <a:r>
            <a:rPr lang="en-US"/>
            <a:t>Matematika siswa kelas IX SMPN “X”</a:t>
          </a:r>
          <a:endParaRPr lang="en-US"/>
        </a:p>
      </dgm:t>
    </dgm:pt>
    <dgm:pt modelId="{AEDCC0F0-F7D6-45D4-984A-B50E110C9D1F}" cxnId="{204D9169-31C5-4F0B-9566-D5EA2AD01E49}" type="parTrans">
      <dgm:prSet/>
      <dgm:spPr/>
      <dgm:t>
        <a:bodyPr/>
        <a:p>
          <a:endParaRPr lang="en-US"/>
        </a:p>
      </dgm:t>
    </dgm:pt>
    <dgm:pt modelId="{CF218E85-BB5C-4FD9-8936-583B930F1946}" cxnId="{204D9169-31C5-4F0B-9566-D5EA2AD01E49}" type="sibTrans">
      <dgm:prSet/>
      <dgm:spPr/>
      <dgm:t>
        <a:bodyPr/>
        <a:p>
          <a:endParaRPr lang="en-US"/>
        </a:p>
      </dgm:t>
    </dgm:pt>
    <dgm:pt modelId="{2747EF35-EB19-40B2-B72B-1D28E27677E0}">
      <dgm:prSet phldrT="[Text]" phldr="0" custT="0"/>
      <dgm:spPr/>
      <dgm:t>
        <a:bodyPr vert="horz" wrap="square"/>
        <a:p>
          <a:pPr>
            <a:lnSpc>
              <a:spcPct val="100000"/>
            </a:lnSpc>
            <a:spcBef>
              <a:spcPct val="0"/>
            </a:spcBef>
            <a:spcAft>
              <a:spcPct val="35000"/>
            </a:spcAft>
          </a:pPr>
          <a:r>
            <a:rPr lang="en-US"/>
            <a:t>Rancangan penelitian </a:t>
          </a:r>
          <a:r>
            <a:rPr lang="en-US" i="1"/>
            <a:t>pre post control group design</a:t>
          </a:r>
          <a:endParaRPr lang="en-US" i="1"/>
        </a:p>
      </dgm:t>
    </dgm:pt>
    <dgm:pt modelId="{E8C0C942-F96C-429E-AD44-E4BA5D9680C7}" cxnId="{2B62F06C-A77E-4504-B4A1-8C35E11105D1}" type="parTrans">
      <dgm:prSet/>
      <dgm:spPr/>
      <dgm:t>
        <a:bodyPr/>
        <a:p>
          <a:endParaRPr lang="en-US"/>
        </a:p>
      </dgm:t>
    </dgm:pt>
    <dgm:pt modelId="{BFFDCB46-D59E-46B2-9C53-DB1ADB0299CC}" cxnId="{2B62F06C-A77E-4504-B4A1-8C35E11105D1}" type="sibTrans">
      <dgm:prSet/>
      <dgm:spPr/>
      <dgm:t>
        <a:bodyPr/>
        <a:p>
          <a:endParaRPr lang="en-US"/>
        </a:p>
      </dgm:t>
    </dgm:pt>
    <dgm:pt modelId="{B95FB8A5-B612-47B6-989C-9D7BD89F6E18}">
      <dgm:prSet phldrT="[Text]" phldr="0" custT="0"/>
      <dgm:spPr/>
      <dgm:t>
        <a:bodyPr vert="horz" wrap="square"/>
        <a:p>
          <a:pPr>
            <a:lnSpc>
              <a:spcPct val="100000"/>
            </a:lnSpc>
            <a:spcBef>
              <a:spcPct val="0"/>
            </a:spcBef>
            <a:spcAft>
              <a:spcPct val="35000"/>
            </a:spcAft>
          </a:pPr>
          <a:r>
            <a:rPr lang="en-US"/>
            <a:t>Analisis kuantitatif Uji </a:t>
          </a:r>
          <a:r>
            <a:rPr lang="en-US" i="1"/>
            <a:t>Mann – Whitney</a:t>
          </a:r>
          <a:endParaRPr lang="en-US" i="1"/>
        </a:p>
      </dgm:t>
    </dgm:pt>
    <dgm:pt modelId="{1784B15E-8B7A-426B-89B2-02867972B4B8}" cxnId="{90F91CEB-A6D7-4389-82AC-90850489B8D0}" type="parTrans">
      <dgm:prSet/>
      <dgm:spPr/>
      <dgm:t>
        <a:bodyPr/>
        <a:p>
          <a:endParaRPr lang="en-US"/>
        </a:p>
      </dgm:t>
    </dgm:pt>
    <dgm:pt modelId="{16734FCF-6F10-445A-B6BC-27E3ED457274}" cxnId="{90F91CEB-A6D7-4389-82AC-90850489B8D0}" type="sibTrans">
      <dgm:prSet/>
      <dgm:spPr/>
      <dgm:t>
        <a:bodyPr/>
        <a:p>
          <a:endParaRPr lang="en-US"/>
        </a:p>
      </dgm:t>
    </dgm:pt>
    <dgm:pt modelId="{2B78A2B5-DCEA-4AFC-B14F-1F24A1DED97A}">
      <dgm:prSet phldrT="[Text]" phldr="0" custT="0"/>
      <dgm:spPr/>
      <dgm:t>
        <a:bodyPr vert="horz" wrap="square"/>
        <a:p>
          <a:pPr>
            <a:lnSpc>
              <a:spcPct val="100000"/>
            </a:lnSpc>
            <a:spcBef>
              <a:spcPct val="0"/>
            </a:spcBef>
            <a:spcAft>
              <a:spcPct val="35000"/>
            </a:spcAft>
          </a:pPr>
          <a:r>
            <a:rPr lang="en-US"/>
            <a:t>Pra</a:t>
          </a:r>
          <a:r>
            <a:rPr lang="" altLang="en-US"/>
            <a:t>-</a:t>
          </a:r>
          <a:r>
            <a:rPr lang="en-US"/>
            <a:t>tes dan pasca</a:t>
          </a:r>
          <a:r>
            <a:rPr lang="" altLang="en-US"/>
            <a:t>-</a:t>
          </a:r>
          <a:r>
            <a:rPr lang="en-US"/>
            <a:t>tes setelah pelatihan Efikasi Diri: Z = -3,740 dan p = 0,000 (p &lt; 0,05)</a:t>
          </a:r>
          <a:endParaRPr lang="en-US"/>
        </a:p>
      </dgm:t>
    </dgm:pt>
    <dgm:pt modelId="{3E7F7A29-9086-4454-9597-B1A82629FFC8}" cxnId="{6CC22D92-61E4-44E2-BF69-2DCB16F4BFCE}" type="parTrans">
      <dgm:prSet/>
      <dgm:spPr/>
      <dgm:t>
        <a:bodyPr/>
        <a:p>
          <a:endParaRPr lang="en-US"/>
        </a:p>
      </dgm:t>
    </dgm:pt>
    <dgm:pt modelId="{70BDE6F6-3261-4753-9D1B-53909242F67D}" cxnId="{6CC22D92-61E4-44E2-BF69-2DCB16F4BFCE}" type="sibTrans">
      <dgm:prSet/>
      <dgm:spPr/>
      <dgm:t>
        <a:bodyPr/>
        <a:p>
          <a:endParaRPr lang="en-US"/>
        </a:p>
      </dgm:t>
    </dgm:pt>
    <dgm:pt modelId="{40AFDA9D-288C-4D29-8AFA-37C0C30C8FF6}">
      <dgm:prSet phldrT="[Text]" phldr="0" custT="0"/>
      <dgm:spPr/>
      <dgm:t>
        <a:bodyPr vert="horz" wrap="square"/>
        <a:p>
          <a:pPr>
            <a:lnSpc>
              <a:spcPct val="100000"/>
            </a:lnSpc>
            <a:spcBef>
              <a:spcPct val="0"/>
            </a:spcBef>
            <a:spcAft>
              <a:spcPct val="35000"/>
            </a:spcAft>
          </a:pPr>
          <a:r>
            <a:rPr lang="en-US"/>
            <a:t>Pra</a:t>
          </a:r>
          <a:r>
            <a:rPr lang="" altLang="en-US"/>
            <a:t>-</a:t>
          </a:r>
          <a:r>
            <a:rPr lang="en-US"/>
            <a:t>tes dan tindak lanjut setelah dua minggu: Z = 1,989 dan p = 0,047 (p &lt; 0,05)</a:t>
          </a:r>
          <a:endParaRPr lang="en-US"/>
        </a:p>
      </dgm:t>
    </dgm:pt>
    <dgm:pt modelId="{4C1C0800-F64C-44F0-9787-17FB1271D0FC}" cxnId="{0B7823A1-901E-4670-BB34-47BE0EC65C48}" type="parTrans">
      <dgm:prSet/>
      <dgm:spPr/>
      <dgm:t>
        <a:bodyPr/>
        <a:p>
          <a:endParaRPr lang="en-US"/>
        </a:p>
      </dgm:t>
    </dgm:pt>
    <dgm:pt modelId="{7FCDBF79-0B4F-4621-8364-C0B41DDF9713}" cxnId="{0B7823A1-901E-4670-BB34-47BE0EC65C48}" type="sibTrans">
      <dgm:prSet/>
      <dgm:spPr/>
      <dgm:t>
        <a:bodyPr/>
        <a:p>
          <a:endParaRPr lang="en-US"/>
        </a:p>
      </dgm:t>
    </dgm:pt>
    <dgm:pt modelId="{2984A8B6-85E9-40AE-8B81-BA8B58477DF2}" type="pres">
      <dgm:prSet presAssocID="{CC2A87B4-205C-42AA-93A2-B27FC303620D}" presName="cycle" presStyleCnt="0">
        <dgm:presLayoutVars>
          <dgm:dir/>
          <dgm:resizeHandles val="exact"/>
        </dgm:presLayoutVars>
      </dgm:prSet>
      <dgm:spPr/>
    </dgm:pt>
    <dgm:pt modelId="{70BF45C1-8091-454A-8203-C06A7B7590F9}" type="pres">
      <dgm:prSet presAssocID="{660A22A7-37CA-4B7E-87AA-E35BA5B82556}" presName="node" presStyleLbl="node1" presStyleIdx="0" presStyleCnt="5">
        <dgm:presLayoutVars>
          <dgm:bulletEnabled val="1"/>
        </dgm:presLayoutVars>
      </dgm:prSet>
      <dgm:spPr/>
    </dgm:pt>
    <dgm:pt modelId="{E9AD9DBB-BD76-47E5-B3B5-DCAABDF708B4}" type="pres">
      <dgm:prSet presAssocID="{660A22A7-37CA-4B7E-87AA-E35BA5B82556}" presName="spNode" presStyleCnt="0"/>
      <dgm:spPr/>
    </dgm:pt>
    <dgm:pt modelId="{FACB0322-C0E5-47B2-A30E-4E65DACE54AB}" type="pres">
      <dgm:prSet presAssocID="{CF218E85-BB5C-4FD9-8936-583B930F1946}" presName="sibTrans" presStyleLbl="sibTrans1D1" presStyleIdx="0" presStyleCnt="5"/>
      <dgm:spPr/>
    </dgm:pt>
    <dgm:pt modelId="{5B56F173-CF60-49FA-B101-E6B505C28F2C}" type="pres">
      <dgm:prSet presAssocID="{2747EF35-EB19-40B2-B72B-1D28E27677E0}" presName="node" presStyleLbl="node1" presStyleIdx="1" presStyleCnt="5">
        <dgm:presLayoutVars>
          <dgm:bulletEnabled val="1"/>
        </dgm:presLayoutVars>
      </dgm:prSet>
      <dgm:spPr/>
    </dgm:pt>
    <dgm:pt modelId="{FA1B1F1F-4290-44F6-B614-7DA04C6968EA}" type="pres">
      <dgm:prSet presAssocID="{2747EF35-EB19-40B2-B72B-1D28E27677E0}" presName="spNode" presStyleCnt="0"/>
      <dgm:spPr/>
    </dgm:pt>
    <dgm:pt modelId="{890F09E1-A5FD-4242-968C-AD8148ADBA80}" type="pres">
      <dgm:prSet presAssocID="{BFFDCB46-D59E-46B2-9C53-DB1ADB0299CC}" presName="sibTrans" presStyleLbl="sibTrans1D1" presStyleIdx="1" presStyleCnt="5"/>
      <dgm:spPr/>
    </dgm:pt>
    <dgm:pt modelId="{F4F0857E-A2A2-4C44-8D9E-738F53CA34B0}" type="pres">
      <dgm:prSet presAssocID="{B95FB8A5-B612-47B6-989C-9D7BD89F6E18}" presName="node" presStyleLbl="node1" presStyleIdx="2" presStyleCnt="5">
        <dgm:presLayoutVars>
          <dgm:bulletEnabled val="1"/>
        </dgm:presLayoutVars>
      </dgm:prSet>
      <dgm:spPr/>
    </dgm:pt>
    <dgm:pt modelId="{B43530C4-5C4D-4873-9C40-D1060ACD455B}" type="pres">
      <dgm:prSet presAssocID="{B95FB8A5-B612-47B6-989C-9D7BD89F6E18}" presName="spNode" presStyleCnt="0"/>
      <dgm:spPr/>
    </dgm:pt>
    <dgm:pt modelId="{947E10C1-872E-48ED-A8EA-CDF548C9E170}" type="pres">
      <dgm:prSet presAssocID="{16734FCF-6F10-445A-B6BC-27E3ED457274}" presName="sibTrans" presStyleLbl="sibTrans1D1" presStyleIdx="2" presStyleCnt="5"/>
      <dgm:spPr/>
    </dgm:pt>
    <dgm:pt modelId="{9B1E3B87-CFEF-48C3-B3ED-22B7722DA4B2}" type="pres">
      <dgm:prSet presAssocID="{2B78A2B5-DCEA-4AFC-B14F-1F24A1DED97A}" presName="node" presStyleLbl="node1" presStyleIdx="3" presStyleCnt="5">
        <dgm:presLayoutVars>
          <dgm:bulletEnabled val="1"/>
        </dgm:presLayoutVars>
      </dgm:prSet>
      <dgm:spPr/>
    </dgm:pt>
    <dgm:pt modelId="{5DA43FA6-2782-48E4-882C-5BEA84898403}" type="pres">
      <dgm:prSet presAssocID="{2B78A2B5-DCEA-4AFC-B14F-1F24A1DED97A}" presName="spNode" presStyleCnt="0"/>
      <dgm:spPr/>
    </dgm:pt>
    <dgm:pt modelId="{D354920F-3C18-4773-98FE-F5105B0C4655}" type="pres">
      <dgm:prSet presAssocID="{70BDE6F6-3261-4753-9D1B-53909242F67D}" presName="sibTrans" presStyleLbl="sibTrans1D1" presStyleIdx="3" presStyleCnt="5"/>
      <dgm:spPr/>
    </dgm:pt>
    <dgm:pt modelId="{4A533BBB-6BEA-429E-8541-03477BCE8622}" type="pres">
      <dgm:prSet presAssocID="{40AFDA9D-288C-4D29-8AFA-37C0C30C8FF6}" presName="node" presStyleLbl="node1" presStyleIdx="4" presStyleCnt="5">
        <dgm:presLayoutVars>
          <dgm:bulletEnabled val="1"/>
        </dgm:presLayoutVars>
      </dgm:prSet>
      <dgm:spPr/>
    </dgm:pt>
    <dgm:pt modelId="{E2DD3598-5153-4C35-949B-5E7B3A92DCE7}" type="pres">
      <dgm:prSet presAssocID="{40AFDA9D-288C-4D29-8AFA-37C0C30C8FF6}" presName="spNode" presStyleCnt="0"/>
      <dgm:spPr/>
    </dgm:pt>
    <dgm:pt modelId="{80375E59-737B-41DF-B3C9-E8361D136FF9}" type="pres">
      <dgm:prSet presAssocID="{7FCDBF79-0B4F-4621-8364-C0B41DDF9713}" presName="sibTrans" presStyleLbl="sibTrans1D1" presStyleIdx="4" presStyleCnt="5"/>
      <dgm:spPr/>
    </dgm:pt>
  </dgm:ptLst>
  <dgm:cxnLst>
    <dgm:cxn modelId="{204D9169-31C5-4F0B-9566-D5EA2AD01E49}" srcId="{CC2A87B4-205C-42AA-93A2-B27FC303620D}" destId="{660A22A7-37CA-4B7E-87AA-E35BA5B82556}" srcOrd="0" destOrd="0" parTransId="{AEDCC0F0-F7D6-45D4-984A-B50E110C9D1F}" sibTransId="{CF218E85-BB5C-4FD9-8936-583B930F1946}"/>
    <dgm:cxn modelId="{2B62F06C-A77E-4504-B4A1-8C35E11105D1}" srcId="{CC2A87B4-205C-42AA-93A2-B27FC303620D}" destId="{2747EF35-EB19-40B2-B72B-1D28E27677E0}" srcOrd="1" destOrd="0" parTransId="{E8C0C942-F96C-429E-AD44-E4BA5D9680C7}" sibTransId="{BFFDCB46-D59E-46B2-9C53-DB1ADB0299CC}"/>
    <dgm:cxn modelId="{90F91CEB-A6D7-4389-82AC-90850489B8D0}" srcId="{CC2A87B4-205C-42AA-93A2-B27FC303620D}" destId="{B95FB8A5-B612-47B6-989C-9D7BD89F6E18}" srcOrd="2" destOrd="0" parTransId="{1784B15E-8B7A-426B-89B2-02867972B4B8}" sibTransId="{16734FCF-6F10-445A-B6BC-27E3ED457274}"/>
    <dgm:cxn modelId="{6CC22D92-61E4-44E2-BF69-2DCB16F4BFCE}" srcId="{CC2A87B4-205C-42AA-93A2-B27FC303620D}" destId="{2B78A2B5-DCEA-4AFC-B14F-1F24A1DED97A}" srcOrd="3" destOrd="0" parTransId="{3E7F7A29-9086-4454-9597-B1A82629FFC8}" sibTransId="{70BDE6F6-3261-4753-9D1B-53909242F67D}"/>
    <dgm:cxn modelId="{0B7823A1-901E-4670-BB34-47BE0EC65C48}" srcId="{CC2A87B4-205C-42AA-93A2-B27FC303620D}" destId="{40AFDA9D-288C-4D29-8AFA-37C0C30C8FF6}" srcOrd="4" destOrd="0" parTransId="{4C1C0800-F64C-44F0-9787-17FB1271D0FC}" sibTransId="{7FCDBF79-0B4F-4621-8364-C0B41DDF9713}"/>
    <dgm:cxn modelId="{35F647CB-112B-45CF-AFA5-ABE5349909EF}" type="presOf" srcId="{CC2A87B4-205C-42AA-93A2-B27FC303620D}" destId="{2984A8B6-85E9-40AE-8B81-BA8B58477DF2}" srcOrd="0" destOrd="0" presId="urn:microsoft.com/office/officeart/2005/8/layout/cycle6"/>
    <dgm:cxn modelId="{1474F459-E68E-43CC-8FDB-0ED1F1C872B6}" type="presParOf" srcId="{2984A8B6-85E9-40AE-8B81-BA8B58477DF2}" destId="{70BF45C1-8091-454A-8203-C06A7B7590F9}" srcOrd="0" destOrd="0" presId="urn:microsoft.com/office/officeart/2005/8/layout/cycle6"/>
    <dgm:cxn modelId="{BB675C28-A3A8-4AAC-80E9-AFA1204861BA}" type="presOf" srcId="{660A22A7-37CA-4B7E-87AA-E35BA5B82556}" destId="{70BF45C1-8091-454A-8203-C06A7B7590F9}" srcOrd="0" destOrd="0" presId="urn:microsoft.com/office/officeart/2005/8/layout/cycle6"/>
    <dgm:cxn modelId="{E6265ED2-0CB7-47E5-BB99-63CDC11D4EF3}" type="presParOf" srcId="{2984A8B6-85E9-40AE-8B81-BA8B58477DF2}" destId="{E9AD9DBB-BD76-47E5-B3B5-DCAABDF708B4}" srcOrd="1" destOrd="0" presId="urn:microsoft.com/office/officeart/2005/8/layout/cycle6"/>
    <dgm:cxn modelId="{D86C74B7-CE07-421A-A0C2-4A73A762CD06}" type="presParOf" srcId="{2984A8B6-85E9-40AE-8B81-BA8B58477DF2}" destId="{FACB0322-C0E5-47B2-A30E-4E65DACE54AB}" srcOrd="2" destOrd="0" presId="urn:microsoft.com/office/officeart/2005/8/layout/cycle6"/>
    <dgm:cxn modelId="{D7BCE344-FD8A-4357-B431-0229726CB6C8}" type="presOf" srcId="{CF218E85-BB5C-4FD9-8936-583B930F1946}" destId="{FACB0322-C0E5-47B2-A30E-4E65DACE54AB}" srcOrd="0" destOrd="0" presId="urn:microsoft.com/office/officeart/2005/8/layout/cycle6"/>
    <dgm:cxn modelId="{A8768C2A-A58D-46E7-BBDA-382D7A6F3271}" type="presParOf" srcId="{2984A8B6-85E9-40AE-8B81-BA8B58477DF2}" destId="{5B56F173-CF60-49FA-B101-E6B505C28F2C}" srcOrd="3" destOrd="0" presId="urn:microsoft.com/office/officeart/2005/8/layout/cycle6"/>
    <dgm:cxn modelId="{8AA79265-1687-4467-86A7-75A119AEB9BF}" type="presOf" srcId="{2747EF35-EB19-40B2-B72B-1D28E27677E0}" destId="{5B56F173-CF60-49FA-B101-E6B505C28F2C}" srcOrd="0" destOrd="0" presId="urn:microsoft.com/office/officeart/2005/8/layout/cycle6"/>
    <dgm:cxn modelId="{76E49D18-228A-4FCA-B4BC-82E5A3AD1840}" type="presParOf" srcId="{2984A8B6-85E9-40AE-8B81-BA8B58477DF2}" destId="{FA1B1F1F-4290-44F6-B614-7DA04C6968EA}" srcOrd="4" destOrd="0" presId="urn:microsoft.com/office/officeart/2005/8/layout/cycle6"/>
    <dgm:cxn modelId="{154F7C72-734E-4983-809E-DB237DC292BC}" type="presParOf" srcId="{2984A8B6-85E9-40AE-8B81-BA8B58477DF2}" destId="{890F09E1-A5FD-4242-968C-AD8148ADBA80}" srcOrd="5" destOrd="0" presId="urn:microsoft.com/office/officeart/2005/8/layout/cycle6"/>
    <dgm:cxn modelId="{3765ADEF-755B-47AD-9D96-F1BBC32C0FBE}" type="presOf" srcId="{BFFDCB46-D59E-46B2-9C53-DB1ADB0299CC}" destId="{890F09E1-A5FD-4242-968C-AD8148ADBA80}" srcOrd="0" destOrd="0" presId="urn:microsoft.com/office/officeart/2005/8/layout/cycle6"/>
    <dgm:cxn modelId="{29CD114E-86AD-4F22-BA26-930731D0122A}" type="presParOf" srcId="{2984A8B6-85E9-40AE-8B81-BA8B58477DF2}" destId="{F4F0857E-A2A2-4C44-8D9E-738F53CA34B0}" srcOrd="6" destOrd="0" presId="urn:microsoft.com/office/officeart/2005/8/layout/cycle6"/>
    <dgm:cxn modelId="{ED6D29F1-278A-4155-A885-2746FAC23304}" type="presOf" srcId="{B95FB8A5-B612-47B6-989C-9D7BD89F6E18}" destId="{F4F0857E-A2A2-4C44-8D9E-738F53CA34B0}" srcOrd="0" destOrd="0" presId="urn:microsoft.com/office/officeart/2005/8/layout/cycle6"/>
    <dgm:cxn modelId="{72DB4401-D321-48AA-A8B8-D742A92F7B14}" type="presParOf" srcId="{2984A8B6-85E9-40AE-8B81-BA8B58477DF2}" destId="{B43530C4-5C4D-4873-9C40-D1060ACD455B}" srcOrd="7" destOrd="0" presId="urn:microsoft.com/office/officeart/2005/8/layout/cycle6"/>
    <dgm:cxn modelId="{79F45492-02F4-4BF1-9688-851F545A4A04}" type="presParOf" srcId="{2984A8B6-85E9-40AE-8B81-BA8B58477DF2}" destId="{947E10C1-872E-48ED-A8EA-CDF548C9E170}" srcOrd="8" destOrd="0" presId="urn:microsoft.com/office/officeart/2005/8/layout/cycle6"/>
    <dgm:cxn modelId="{190ED14A-0FF5-4BA4-80DB-68E315812E07}" type="presOf" srcId="{16734FCF-6F10-445A-B6BC-27E3ED457274}" destId="{947E10C1-872E-48ED-A8EA-CDF548C9E170}" srcOrd="0" destOrd="0" presId="urn:microsoft.com/office/officeart/2005/8/layout/cycle6"/>
    <dgm:cxn modelId="{B2225F1B-0D1F-4945-A7D1-7568C73141CE}" type="presParOf" srcId="{2984A8B6-85E9-40AE-8B81-BA8B58477DF2}" destId="{9B1E3B87-CFEF-48C3-B3ED-22B7722DA4B2}" srcOrd="9" destOrd="0" presId="urn:microsoft.com/office/officeart/2005/8/layout/cycle6"/>
    <dgm:cxn modelId="{BC828B85-3631-4A0D-9DD9-E84B40EB4BDC}" type="presOf" srcId="{2B78A2B5-DCEA-4AFC-B14F-1F24A1DED97A}" destId="{9B1E3B87-CFEF-48C3-B3ED-22B7722DA4B2}" srcOrd="0" destOrd="0" presId="urn:microsoft.com/office/officeart/2005/8/layout/cycle6"/>
    <dgm:cxn modelId="{660EDA9B-FCFC-4E3F-887A-2E0ACDA3D4DD}" type="presParOf" srcId="{2984A8B6-85E9-40AE-8B81-BA8B58477DF2}" destId="{5DA43FA6-2782-48E4-882C-5BEA84898403}" srcOrd="10" destOrd="0" presId="urn:microsoft.com/office/officeart/2005/8/layout/cycle6"/>
    <dgm:cxn modelId="{66D3379F-F191-4C69-B240-0237AC67D14A}" type="presParOf" srcId="{2984A8B6-85E9-40AE-8B81-BA8B58477DF2}" destId="{D354920F-3C18-4773-98FE-F5105B0C4655}" srcOrd="11" destOrd="0" presId="urn:microsoft.com/office/officeart/2005/8/layout/cycle6"/>
    <dgm:cxn modelId="{1F92006E-8651-4837-8D4F-1827A6457E8E}" type="presOf" srcId="{70BDE6F6-3261-4753-9D1B-53909242F67D}" destId="{D354920F-3C18-4773-98FE-F5105B0C4655}" srcOrd="0" destOrd="0" presId="urn:microsoft.com/office/officeart/2005/8/layout/cycle6"/>
    <dgm:cxn modelId="{7FCC50F1-9D1D-4AA6-B5E8-2ABD00FE8E76}" type="presParOf" srcId="{2984A8B6-85E9-40AE-8B81-BA8B58477DF2}" destId="{4A533BBB-6BEA-429E-8541-03477BCE8622}" srcOrd="12" destOrd="0" presId="urn:microsoft.com/office/officeart/2005/8/layout/cycle6"/>
    <dgm:cxn modelId="{23A0F847-2DFE-4B5A-A8AA-9AE997833391}" type="presOf" srcId="{40AFDA9D-288C-4D29-8AFA-37C0C30C8FF6}" destId="{4A533BBB-6BEA-429E-8541-03477BCE8622}" srcOrd="0" destOrd="0" presId="urn:microsoft.com/office/officeart/2005/8/layout/cycle6"/>
    <dgm:cxn modelId="{2FF192FA-5AE3-433C-8C47-FC5AC3E31400}" type="presParOf" srcId="{2984A8B6-85E9-40AE-8B81-BA8B58477DF2}" destId="{E2DD3598-5153-4C35-949B-5E7B3A92DCE7}" srcOrd="13" destOrd="0" presId="urn:microsoft.com/office/officeart/2005/8/layout/cycle6"/>
    <dgm:cxn modelId="{EB451636-F5D3-4ED3-B23D-C6B06867A13D}" type="presParOf" srcId="{2984A8B6-85E9-40AE-8B81-BA8B58477DF2}" destId="{80375E59-737B-41DF-B3C9-E8361D136FF9}" srcOrd="14" destOrd="0" presId="urn:microsoft.com/office/officeart/2005/8/layout/cycle6"/>
    <dgm:cxn modelId="{11038CE1-08D2-4AEB-892A-2428B893AE8C}" type="presOf" srcId="{7FCDBF79-0B4F-4621-8364-C0B41DDF9713}" destId="{80375E59-737B-41DF-B3C9-E8361D136FF9}" srcOrd="0"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EA4C33C9-9B7B-4236-9D97-1954A4D46745}">
      <dsp:nvSpPr>
        <dsp:cNvPr id="4" name="Rounded Rectangle 3"/>
        <dsp:cNvSpPr/>
      </dsp:nvSpPr>
      <dsp:spPr bwMode="white">
        <a:xfrm>
          <a:off x="0"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Elite politik</a:t>
          </a:r>
          <a:endParaRPr lang="en-US">
            <a:solidFill>
              <a:schemeClr val="dk1"/>
            </a:solidFill>
          </a:endParaRPr>
        </a:p>
        <a:p>
          <a:pPr lvl="1">
            <a:lnSpc>
              <a:spcPct val="100000"/>
            </a:lnSpc>
            <a:spcBef>
              <a:spcPct val="0"/>
            </a:spcBef>
            <a:spcAft>
              <a:spcPct val="15000"/>
            </a:spcAft>
            <a:buChar char="•"/>
          </a:pPr>
          <a:r>
            <a:rPr lang="" altLang="en-US">
              <a:solidFill>
                <a:schemeClr val="dk1"/>
              </a:solidFill>
            </a:rPr>
            <a:t>Tokoh</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Contoh: berbagai kasus korupsi</a:t>
          </a:r>
          <a:endParaRPr lang="" altLang="en-US">
            <a:solidFill>
              <a:schemeClr val="dk1"/>
            </a:solidFill>
          </a:endParaRPr>
        </a:p>
      </dsp:txBody>
      <dsp:txXfrm>
        <a:off x="0" y="1787908"/>
        <a:ext cx="2234069" cy="1842640"/>
      </dsp:txXfrm>
    </dsp:sp>
    <dsp:sp modelId="{B871E909-CC84-4270-8398-F5F049AEA932}">
      <dsp:nvSpPr>
        <dsp:cNvPr id="6" name="Shape 5"/>
        <dsp:cNvSpPr/>
      </dsp:nvSpPr>
      <dsp:spPr bwMode="white">
        <a:xfrm>
          <a:off x="1243954" y="2284046"/>
          <a:ext cx="2465665" cy="2465665"/>
        </a:xfrm>
        <a:prstGeom prst="leftCircularArrow">
          <a:avLst>
            <a:gd name="adj1" fmla="val 5000"/>
            <a:gd name="adj2" fmla="val -360000"/>
            <a:gd name="adj3" fmla="val 2276097"/>
            <a:gd name="adj4" fmla="val 9165076"/>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243954" y="2284046"/>
        <a:ext cx="2465665" cy="2465665"/>
      </dsp:txXfrm>
    </dsp:sp>
    <dsp:sp modelId="{50F89035-D090-4CAD-827E-5FE864D0CC7D}">
      <dsp:nvSpPr>
        <dsp:cNvPr id="5" name="Rounded Rectangle 4"/>
        <dsp:cNvSpPr/>
      </dsp:nvSpPr>
      <dsp:spPr bwMode="white">
        <a:xfrm>
          <a:off x="496460"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Mempertontonkan penyimpangan</a:t>
          </a:r>
          <a:endParaRPr lang="" altLang="en-US"/>
        </a:p>
      </dsp:txBody>
      <dsp:txXfrm>
        <a:off x="496460" y="3235696"/>
        <a:ext cx="1985839" cy="789703"/>
      </dsp:txXfrm>
    </dsp:sp>
    <dsp:sp modelId="{8C4A7715-D8F8-4D2B-94CE-98F25CB35172}">
      <dsp:nvSpPr>
        <dsp:cNvPr id="8" name="Rounded Rectangle 7"/>
        <dsp:cNvSpPr/>
      </dsp:nvSpPr>
      <dsp:spPr bwMode="white">
        <a:xfrm>
          <a:off x="2748382" y="1732628"/>
          <a:ext cx="2368113" cy="19531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Masyarakat</a:t>
          </a:r>
          <a:endParaRPr lang="en-US">
            <a:solidFill>
              <a:schemeClr val="dk1"/>
            </a:solidFill>
          </a:endParaRPr>
        </a:p>
      </dsp:txBody>
      <dsp:txXfrm>
        <a:off x="2748382" y="1732628"/>
        <a:ext cx="2368113" cy="1953198"/>
      </dsp:txXfrm>
    </dsp:sp>
    <dsp:sp modelId="{FB15DAFD-B404-4CB3-9791-947A7CB3C00D}">
      <dsp:nvSpPr>
        <dsp:cNvPr id="10" name="Circular Arrow 9"/>
        <dsp:cNvSpPr/>
      </dsp:nvSpPr>
      <dsp:spPr bwMode="white">
        <a:xfrm>
          <a:off x="3999675" y="573270"/>
          <a:ext cx="2809845" cy="2809845"/>
        </a:xfrm>
        <a:prstGeom prst="circularArrow">
          <a:avLst>
            <a:gd name="adj1" fmla="val 5000"/>
            <a:gd name="adj2" fmla="val 360000"/>
            <a:gd name="adj3" fmla="val 19587847"/>
            <a:gd name="adj4" fmla="val 12698869"/>
            <a:gd name="adj5" fmla="val 55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3999675" y="573270"/>
        <a:ext cx="2809845" cy="2809845"/>
      </dsp:txXfrm>
    </dsp:sp>
    <dsp:sp modelId="{D48BF050-6660-4D4F-AF7C-757C782402D6}">
      <dsp:nvSpPr>
        <dsp:cNvPr id="9" name="Rounded Rectangle 8"/>
        <dsp:cNvSpPr/>
      </dsp:nvSpPr>
      <dsp:spPr bwMode="white">
        <a:xfrm>
          <a:off x="3274629" y="1314086"/>
          <a:ext cx="2104989" cy="83708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Sistem nilai rusak</a:t>
          </a:r>
          <a:endParaRPr lang="" altLang="en-US"/>
        </a:p>
      </dsp:txBody>
      <dsp:txXfrm>
        <a:off x="3274629" y="1314086"/>
        <a:ext cx="2104989" cy="837085"/>
      </dsp:txXfrm>
    </dsp:sp>
    <dsp:sp modelId="{0428F0A0-98D5-457A-BE43-28F46915FA56}">
      <dsp:nvSpPr>
        <dsp:cNvPr id="12" name="Rounded Rectangle 11"/>
        <dsp:cNvSpPr/>
      </dsp:nvSpPr>
      <dsp:spPr bwMode="white">
        <a:xfrm>
          <a:off x="5645701" y="1787908"/>
          <a:ext cx="2234069" cy="1842640"/>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30480" tIns="30480" rIns="30480" bIns="30480" anchor="t"/>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lang="" altLang="en-US">
              <a:solidFill>
                <a:schemeClr val="dk1"/>
              </a:solidFill>
            </a:rPr>
            <a:t>Derasnya arus informasi</a:t>
          </a:r>
          <a:endParaRPr lang="en-US">
            <a:solidFill>
              <a:schemeClr val="dk1"/>
            </a:solidFill>
          </a:endParaRPr>
        </a:p>
        <a:p>
          <a:pPr lvl="1">
            <a:lnSpc>
              <a:spcPct val="100000"/>
            </a:lnSpc>
            <a:spcBef>
              <a:spcPct val="0"/>
            </a:spcBef>
            <a:spcAft>
              <a:spcPct val="15000"/>
            </a:spcAft>
            <a:buChar char="•"/>
          </a:pPr>
          <a:r>
            <a:rPr lang="" altLang="en-US">
              <a:solidFill>
                <a:schemeClr val="dk1"/>
              </a:solidFill>
            </a:rPr>
            <a:t>Memperlihatkan contoh buruk</a:t>
          </a:r>
          <a:endParaRPr lang="" altLang="en-US">
            <a:solidFill>
              <a:schemeClr val="dk1"/>
            </a:solidFill>
          </a:endParaRPr>
        </a:p>
        <a:p>
          <a:pPr lvl="1">
            <a:lnSpc>
              <a:spcPct val="100000"/>
            </a:lnSpc>
            <a:spcBef>
              <a:spcPct val="0"/>
            </a:spcBef>
            <a:spcAft>
              <a:spcPct val="15000"/>
            </a:spcAft>
            <a:buChar char="•"/>
          </a:pPr>
          <a:r>
            <a:rPr lang="" altLang="en-US">
              <a:solidFill>
                <a:schemeClr val="dk1"/>
              </a:solidFill>
            </a:rPr>
            <a:t>Tidak diberi sanksi</a:t>
          </a:r>
          <a:endParaRPr lang="" altLang="en-US">
            <a:solidFill>
              <a:schemeClr val="dk1"/>
            </a:solidFill>
          </a:endParaRPr>
        </a:p>
      </dsp:txBody>
      <dsp:txXfrm>
        <a:off x="5645701" y="1787908"/>
        <a:ext cx="2234069" cy="1842640"/>
      </dsp:txXfrm>
    </dsp:sp>
    <dsp:sp modelId="{E8647766-AE1D-45F8-B3AB-5EEE3BDE8498}">
      <dsp:nvSpPr>
        <dsp:cNvPr id="13" name="Rounded Rectangle 12"/>
        <dsp:cNvSpPr/>
      </dsp:nvSpPr>
      <dsp:spPr bwMode="white">
        <a:xfrm>
          <a:off x="6142161" y="3235696"/>
          <a:ext cx="1985839" cy="78970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 altLang="en-US"/>
            <a:t>Diperkuat</a:t>
          </a:r>
          <a:endParaRPr lang="" altLang="en-US"/>
        </a:p>
      </dsp:txBody>
      <dsp:txXfrm>
        <a:off x="6142161" y="3235696"/>
        <a:ext cx="1985839" cy="789703"/>
      </dsp:txXfrm>
    </dsp:sp>
    <dsp:sp modelId="{24BEEBBD-4900-44F6-A6F9-3F722A9F3012}">
      <dsp:nvSpPr>
        <dsp:cNvPr id="3" name="Rectangle 2" hidden="1"/>
        <dsp:cNvSpPr/>
      </dsp:nvSpPr>
      <dsp:spPr>
        <a:xfrm>
          <a:off x="0" y="1393056"/>
          <a:ext cx="2482299" cy="2632342"/>
        </a:xfrm>
        <a:prstGeom prst="rect">
          <a:avLst/>
        </a:prstGeom>
      </dsp:spPr>
      <dsp:txXfrm>
        <a:off x="0" y="1393056"/>
        <a:ext cx="2482299" cy="2632342"/>
      </dsp:txXfrm>
    </dsp:sp>
    <dsp:sp modelId="{8C60EF28-DEE2-471E-9110-F1DE84254762}">
      <dsp:nvSpPr>
        <dsp:cNvPr id="7" name="Rectangle 6" hidden="1"/>
        <dsp:cNvSpPr/>
      </dsp:nvSpPr>
      <dsp:spPr>
        <a:xfrm>
          <a:off x="2748382" y="1314086"/>
          <a:ext cx="2631237" cy="2790283"/>
        </a:xfrm>
        <a:prstGeom prst="rect">
          <a:avLst/>
        </a:prstGeom>
      </dsp:spPr>
      <dsp:txXfrm>
        <a:off x="2748382" y="1314086"/>
        <a:ext cx="2631237" cy="2790283"/>
      </dsp:txXfrm>
    </dsp:sp>
    <dsp:sp modelId="{020AEDA5-DA09-4A53-AF58-AED2EF90E935}">
      <dsp:nvSpPr>
        <dsp:cNvPr id="11" name="Rectangle 10" hidden="1"/>
        <dsp:cNvSpPr/>
      </dsp:nvSpPr>
      <dsp:spPr>
        <a:xfrm>
          <a:off x="5645701" y="1393056"/>
          <a:ext cx="2482299" cy="2632342"/>
        </a:xfrm>
        <a:prstGeom prst="rect">
          <a:avLst/>
        </a:prstGeom>
      </dsp:spPr>
      <dsp:txXfrm>
        <a:off x="5645701" y="1393056"/>
        <a:ext cx="2482299" cy="26323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043805" cy="4996180"/>
        <a:chOff x="0" y="0"/>
        <a:chExt cx="5043805" cy="4996180"/>
      </a:xfrm>
    </dsp:grpSpPr>
    <dsp:sp modelId="{37CB2207-F7CC-4553-8691-29A3C8A0076C}">
      <dsp:nvSpPr>
        <dsp:cNvPr id="3" name="Rectangle 2"/>
        <dsp:cNvSpPr/>
      </dsp:nvSpPr>
      <dsp:spPr bwMode="white">
        <a:xfrm>
          <a:off x="1898353" y="0"/>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M</a:t>
          </a:r>
          <a:r>
            <a:rPr lang="en-US"/>
            <a:t>ahasiswa Universitas Esa Unggul</a:t>
          </a:r>
          <a:endParaRPr lang="en-US"/>
        </a:p>
      </dsp:txBody>
      <dsp:txXfrm>
        <a:off x="1898353" y="0"/>
        <a:ext cx="2457520" cy="1111497"/>
      </dsp:txXfrm>
    </dsp:sp>
    <dsp:sp modelId="{1A669792-C744-4DE7-876D-FFD88E628BDC}">
      <dsp:nvSpPr>
        <dsp:cNvPr id="4" name="Rectangle 3"/>
        <dsp:cNvSpPr/>
      </dsp:nvSpPr>
      <dsp:spPr bwMode="white">
        <a:xfrm>
          <a:off x="687932" y="0"/>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687932" y="0"/>
        <a:ext cx="1100382" cy="1111497"/>
      </dsp:txXfrm>
    </dsp:sp>
    <dsp:sp modelId="{3E470D89-CBFD-4BF7-9095-5AC7CB98F4A3}">
      <dsp:nvSpPr>
        <dsp:cNvPr id="5" name="Rectangle 4"/>
        <dsp:cNvSpPr/>
      </dsp:nvSpPr>
      <dsp:spPr bwMode="white">
        <a:xfrm>
          <a:off x="687932" y="1294894"/>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Teknik sample random sampling</a:t>
          </a:r>
          <a:endParaRPr lang="en-US"/>
        </a:p>
      </dsp:txBody>
      <dsp:txXfrm>
        <a:off x="687932" y="1294894"/>
        <a:ext cx="2457520" cy="1111497"/>
      </dsp:txXfrm>
    </dsp:sp>
    <dsp:sp modelId="{5ADDDB1A-C9C7-43D5-8948-D9A941E5AFAB}">
      <dsp:nvSpPr>
        <dsp:cNvPr id="6" name="Rectangle 5"/>
        <dsp:cNvSpPr/>
      </dsp:nvSpPr>
      <dsp:spPr bwMode="white">
        <a:xfrm>
          <a:off x="3255491" y="1294894"/>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3255491" y="1294894"/>
        <a:ext cx="1100382" cy="1111497"/>
      </dsp:txXfrm>
    </dsp:sp>
    <dsp:sp modelId="{710F9898-5C40-485B-8A10-B3AFD9173331}">
      <dsp:nvSpPr>
        <dsp:cNvPr id="9" name="Rectangle 8"/>
        <dsp:cNvSpPr/>
      </dsp:nvSpPr>
      <dsp:spPr bwMode="white">
        <a:xfrm>
          <a:off x="1898353" y="2589789"/>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buNone/>
          </a:pPr>
          <a:r>
            <a:rPr lang=""/>
            <a:t>A</a:t>
          </a:r>
          <a:r>
            <a:rPr altLang="en-US"/>
            <a:t>lat ukur dukungan sosial (36 valid) dan motivasi belajar (45 valid)</a:t>
          </a:r>
          <a:r>
            <a:rPr lang=""/>
            <a:t>, </a:t>
          </a:r>
          <a:r>
            <a:rPr lang="" altLang="en-US">
              <a:sym typeface="+mn-ea"/>
            </a:rPr>
            <a:t>b</a:t>
          </a:r>
          <a:r>
            <a:rPr lang="en-US">
              <a:sym typeface="+mn-ea"/>
            </a:rPr>
            <a:t>entuk skala likert</a:t>
          </a:r>
          <a:endParaRPr lang=""/>
        </a:p>
      </dsp:txBody>
      <dsp:txXfrm>
        <a:off x="1898353" y="2589789"/>
        <a:ext cx="2457520" cy="1111497"/>
      </dsp:txXfrm>
    </dsp:sp>
    <dsp:sp modelId="{9F4198A5-2B25-412B-93E9-3C715D406A00}">
      <dsp:nvSpPr>
        <dsp:cNvPr id="10" name="Rectangle 9"/>
        <dsp:cNvSpPr/>
      </dsp:nvSpPr>
      <dsp:spPr bwMode="white">
        <a:xfrm>
          <a:off x="687932" y="2589789"/>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687932" y="2589789"/>
        <a:ext cx="1100382" cy="1111497"/>
      </dsp:txXfrm>
    </dsp:sp>
    <dsp:sp modelId="{3F790318-8443-4609-A8A9-9D7EDDDB9B4D}">
      <dsp:nvSpPr>
        <dsp:cNvPr id="7" name="Rectangle 6"/>
        <dsp:cNvSpPr/>
      </dsp:nvSpPr>
      <dsp:spPr bwMode="white">
        <a:xfrm>
          <a:off x="687932" y="3884683"/>
          <a:ext cx="2457520" cy="1111497"/>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 altLang="en-US"/>
            <a:t>K</a:t>
          </a:r>
          <a:r>
            <a:rPr lang="en-US"/>
            <a:t>oefisien korelasi sebesar 0,694 dengan sig 0,000 (p &lt; 0,005)</a:t>
          </a:r>
          <a:endParaRPr lang="en-US"/>
        </a:p>
      </dsp:txBody>
      <dsp:txXfrm>
        <a:off x="687932" y="3884683"/>
        <a:ext cx="2457520" cy="1111497"/>
      </dsp:txXfrm>
    </dsp:sp>
    <dsp:sp modelId="{1B3973E2-50F5-4446-B753-9CFC304375B4}">
      <dsp:nvSpPr>
        <dsp:cNvPr id="8" name="Rectangle 7"/>
        <dsp:cNvSpPr/>
      </dsp:nvSpPr>
      <dsp:spPr bwMode="white">
        <a:xfrm>
          <a:off x="3255491" y="3884683"/>
          <a:ext cx="1100382" cy="1111497"/>
        </a:xfrm>
        <a:prstGeom prst="rect">
          <a:avLst/>
        </a:prstGeom>
      </dsp:spPr>
      <dsp:style>
        <a:lnRef idx="2">
          <a:schemeClr val="lt1"/>
        </a:lnRef>
        <a:fillRef idx="1">
          <a:schemeClr val="accent1"/>
        </a:fillRef>
        <a:effectRef idx="0">
          <a:scrgbClr r="0" g="0" b="0"/>
        </a:effectRef>
        <a:fontRef idx="minor">
          <a:schemeClr val="lt1"/>
        </a:fontRef>
      </dsp:style>
      <dsp:txXfrm>
        <a:off x="3255491" y="3884683"/>
        <a:ext cx="1100382" cy="1111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080000"/>
        <a:chOff x="0" y="0"/>
        <a:chExt cx="8128000" cy="5080000"/>
      </a:xfrm>
    </dsp:grpSpPr>
    <dsp:sp modelId="{A7714133-905D-4994-BEED-F8C5B479726D}">
      <dsp:nvSpPr>
        <dsp:cNvPr id="3" name="Shape 2"/>
        <dsp:cNvSpPr/>
      </dsp:nvSpPr>
      <dsp:spPr bwMode="white">
        <a:xfrm>
          <a:off x="0" y="169228"/>
          <a:ext cx="8128000" cy="5080000"/>
        </a:xfrm>
        <a:prstGeom prst="swooshArrow">
          <a:avLst>
            <a:gd name="adj1" fmla="val 25000"/>
            <a:gd name="adj2" fmla="val 25000"/>
          </a:avLst>
        </a:prstGeom>
      </dsp:spPr>
      <dsp:style>
        <a:lnRef idx="0">
          <a:schemeClr val="accent1"/>
        </a:lnRef>
        <a:fillRef idx="1">
          <a:schemeClr val="accent1">
            <a:tint val="40000"/>
          </a:schemeClr>
        </a:fillRef>
        <a:effectRef idx="0">
          <a:scrgbClr r="0" g="0" b="0"/>
        </a:effectRef>
        <a:fontRef idx="minor"/>
      </dsp:style>
      <dsp:txXfrm>
        <a:off x="0" y="169228"/>
        <a:ext cx="8128000" cy="5080000"/>
      </dsp:txXfrm>
    </dsp:sp>
    <dsp:sp modelId="{105B13BE-4B6A-432E-A5F2-1AF6368821A7}">
      <dsp:nvSpPr>
        <dsp:cNvPr id="72" name="Oval 71"/>
        <dsp:cNvSpPr/>
      </dsp:nvSpPr>
      <dsp:spPr bwMode="white">
        <a:xfrm>
          <a:off x="800608" y="3946716"/>
          <a:ext cx="186944" cy="186944"/>
        </a:xfrm>
        <a:prstGeom prst="ellipse">
          <a:avLst/>
        </a:prstGeom>
      </dsp:spPr>
      <dsp:style>
        <a:lnRef idx="2">
          <a:schemeClr val="lt1"/>
        </a:lnRef>
        <a:fillRef idx="1">
          <a:schemeClr val="accent1"/>
        </a:fillRef>
        <a:effectRef idx="0">
          <a:scrgbClr r="0" g="0" b="0"/>
        </a:effectRef>
        <a:fontRef idx="minor">
          <a:schemeClr val="lt1"/>
        </a:fontRef>
      </dsp:style>
      <dsp:txXfrm>
        <a:off x="800608" y="3946716"/>
        <a:ext cx="186944" cy="186944"/>
      </dsp:txXfrm>
    </dsp:sp>
    <dsp:sp modelId="{A1D3C17C-66D2-48F0-B58C-6A3D74B21BC2}">
      <dsp:nvSpPr>
        <dsp:cNvPr id="73" name="Rectangle 72"/>
        <dsp:cNvSpPr/>
      </dsp:nvSpPr>
      <dsp:spPr bwMode="white">
        <a:xfrm>
          <a:off x="894080" y="4040188"/>
          <a:ext cx="1064768" cy="120904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99057"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Solusi:</a:t>
          </a:r>
          <a:endParaRPr lang="" altLang="en-US">
            <a:solidFill>
              <a:schemeClr val="tx1"/>
            </a:solidFill>
          </a:endParaRPr>
        </a:p>
        <a:p>
          <a:pPr lvl="0">
            <a:lnSpc>
              <a:spcPct val="100000"/>
            </a:lnSpc>
            <a:spcBef>
              <a:spcPct val="0"/>
            </a:spcBef>
            <a:spcAft>
              <a:spcPct val="35000"/>
            </a:spcAft>
          </a:pPr>
          <a:r>
            <a:rPr lang="" altLang="en-US">
              <a:solidFill>
                <a:schemeClr val="tx1"/>
              </a:solidFill>
            </a:rPr>
            <a:t>Pendidikan berbasis agama</a:t>
          </a:r>
          <a:endParaRPr lang="" altLang="en-US">
            <a:solidFill>
              <a:schemeClr val="tx1"/>
            </a:solidFill>
          </a:endParaRPr>
        </a:p>
      </dsp:txBody>
      <dsp:txXfrm>
        <a:off x="894080" y="4040188"/>
        <a:ext cx="1064768" cy="1209040"/>
      </dsp:txXfrm>
    </dsp:sp>
    <dsp:sp modelId="{AD6F777E-4AB6-4388-AF87-1E70A3BACC64}">
      <dsp:nvSpPr>
        <dsp:cNvPr id="74" name="Oval 73"/>
        <dsp:cNvSpPr/>
      </dsp:nvSpPr>
      <dsp:spPr bwMode="white">
        <a:xfrm>
          <a:off x="1812544" y="2974404"/>
          <a:ext cx="292608" cy="292608"/>
        </a:xfrm>
        <a:prstGeom prst="ellipse">
          <a:avLst/>
        </a:prstGeom>
      </dsp:spPr>
      <dsp:style>
        <a:lnRef idx="2">
          <a:schemeClr val="lt1"/>
        </a:lnRef>
        <a:fillRef idx="1">
          <a:schemeClr val="accent1"/>
        </a:fillRef>
        <a:effectRef idx="0">
          <a:scrgbClr r="0" g="0" b="0"/>
        </a:effectRef>
        <a:fontRef idx="minor">
          <a:schemeClr val="lt1"/>
        </a:fontRef>
      </dsp:style>
      <dsp:txXfrm>
        <a:off x="1812544" y="2974404"/>
        <a:ext cx="292608" cy="292608"/>
      </dsp:txXfrm>
    </dsp:sp>
    <dsp:sp modelId="{4EF9C2D1-5EAE-49F2-BF1F-B006B9E997C1}">
      <dsp:nvSpPr>
        <dsp:cNvPr id="75" name="Rectangle 74"/>
        <dsp:cNvSpPr/>
      </dsp:nvSpPr>
      <dsp:spPr bwMode="white">
        <a:xfrm>
          <a:off x="1958848" y="3120708"/>
          <a:ext cx="1349248" cy="212852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55046"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ltLang="en-US">
              <a:solidFill>
                <a:schemeClr val="tx1"/>
              </a:solidFill>
            </a:rPr>
            <a:t>P</a:t>
          </a:r>
          <a:r>
            <a:rPr lang="en-US">
              <a:solidFill>
                <a:schemeClr val="tx1"/>
              </a:solidFill>
            </a:rPr>
            <a:t>endidikan pesantren</a:t>
          </a:r>
          <a:endParaRPr lang="en-US">
            <a:solidFill>
              <a:schemeClr val="tx1"/>
            </a:solidFill>
          </a:endParaRPr>
        </a:p>
      </dsp:txBody>
      <dsp:txXfrm>
        <a:off x="1958848" y="3120708"/>
        <a:ext cx="1349248" cy="2128520"/>
      </dsp:txXfrm>
    </dsp:sp>
    <dsp:sp modelId="{3BDC73E2-A1B2-45FA-854C-884E9DB78B90}">
      <dsp:nvSpPr>
        <dsp:cNvPr id="76" name="Oval 75"/>
        <dsp:cNvSpPr/>
      </dsp:nvSpPr>
      <dsp:spPr bwMode="white">
        <a:xfrm>
          <a:off x="3113024" y="2199196"/>
          <a:ext cx="390144" cy="390144"/>
        </a:xfrm>
        <a:prstGeom prst="ellipse">
          <a:avLst/>
        </a:prstGeom>
      </dsp:spPr>
      <dsp:style>
        <a:lnRef idx="2">
          <a:schemeClr val="lt1"/>
        </a:lnRef>
        <a:fillRef idx="1">
          <a:schemeClr val="accent1"/>
        </a:fillRef>
        <a:effectRef idx="0">
          <a:scrgbClr r="0" g="0" b="0"/>
        </a:effectRef>
        <a:fontRef idx="minor">
          <a:schemeClr val="lt1"/>
        </a:fontRef>
      </dsp:style>
      <dsp:txXfrm>
        <a:off x="3113024" y="2199196"/>
        <a:ext cx="390144" cy="390144"/>
      </dsp:txXfrm>
    </dsp:sp>
    <dsp:sp modelId="{0579FE20-2232-46E9-9952-9B2FFA5B48D1}">
      <dsp:nvSpPr>
        <dsp:cNvPr id="77" name="Rectangle 76"/>
        <dsp:cNvSpPr/>
      </dsp:nvSpPr>
      <dsp:spPr bwMode="white">
        <a:xfrm>
          <a:off x="3308096" y="2394268"/>
          <a:ext cx="1568704"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06729"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en-US">
              <a:solidFill>
                <a:schemeClr val="tx1"/>
              </a:solidFill>
            </a:rPr>
            <a:t>Bukan tujuan: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Kekuasaan</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Uang</a:t>
          </a:r>
          <a:endParaRPr lang="en-US">
            <a:solidFill>
              <a:schemeClr val="tx1"/>
            </a:solidFill>
          </a:endParaRPr>
        </a:p>
        <a:p>
          <a:pPr lvl="0">
            <a:lnSpc>
              <a:spcPct val="100000"/>
            </a:lnSpc>
            <a:spcBef>
              <a:spcPct val="0"/>
            </a:spcBef>
            <a:spcAft>
              <a:spcPct val="35000"/>
            </a:spcAft>
          </a:pPr>
          <a:r>
            <a:rPr lang="" altLang="en-US">
              <a:solidFill>
                <a:schemeClr val="tx1"/>
              </a:solidFill>
            </a:rPr>
            <a:t>- </a:t>
          </a:r>
          <a:r>
            <a:rPr lang="en-US">
              <a:solidFill>
                <a:schemeClr val="tx1"/>
              </a:solidFill>
            </a:rPr>
            <a:t>Keagungan duniawi</a:t>
          </a:r>
          <a:endParaRPr lang="en-US">
            <a:solidFill>
              <a:schemeClr val="tx1"/>
            </a:solidFill>
          </a:endParaRPr>
        </a:p>
        <a:p>
          <a:pPr lvl="1">
            <a:lnSpc>
              <a:spcPct val="100000"/>
            </a:lnSpc>
            <a:spcBef>
              <a:spcPct val="0"/>
            </a:spcBef>
            <a:spcAft>
              <a:spcPct val="15000"/>
            </a:spcAft>
            <a:buChar char="•"/>
          </a:pPr>
          <a:endParaRPr altLang="en-US">
            <a:solidFill>
              <a:schemeClr val="tx1"/>
            </a:solidFill>
          </a:endParaRPr>
        </a:p>
      </dsp:txBody>
      <dsp:txXfrm>
        <a:off x="3308096" y="2394268"/>
        <a:ext cx="1568704" cy="2854960"/>
      </dsp:txXfrm>
    </dsp:sp>
    <dsp:sp modelId="{E373F906-6A59-4205-8481-C07E50E3C913}">
      <dsp:nvSpPr>
        <dsp:cNvPr id="78" name="Oval 77"/>
        <dsp:cNvSpPr/>
      </dsp:nvSpPr>
      <dsp:spPr bwMode="white">
        <a:xfrm>
          <a:off x="4624832" y="1593660"/>
          <a:ext cx="503936" cy="503936"/>
        </a:xfrm>
        <a:prstGeom prst="ellipse">
          <a:avLst/>
        </a:prstGeom>
      </dsp:spPr>
      <dsp:style>
        <a:lnRef idx="2">
          <a:schemeClr val="lt1"/>
        </a:lnRef>
        <a:fillRef idx="1">
          <a:schemeClr val="accent1"/>
        </a:fillRef>
        <a:effectRef idx="0">
          <a:scrgbClr r="0" g="0" b="0"/>
        </a:effectRef>
        <a:fontRef idx="minor">
          <a:schemeClr val="lt1"/>
        </a:fontRef>
      </dsp:style>
      <dsp:txXfrm>
        <a:off x="4624832" y="1593660"/>
        <a:ext cx="503936" cy="503936"/>
      </dsp:txXfrm>
    </dsp:sp>
    <dsp:sp modelId="{B44663FA-DCD6-4962-8312-94710A050879}">
      <dsp:nvSpPr>
        <dsp:cNvPr id="79" name="Rectangle 78"/>
        <dsp:cNvSpPr/>
      </dsp:nvSpPr>
      <dsp:spPr bwMode="white">
        <a:xfrm>
          <a:off x="4876800" y="1845628"/>
          <a:ext cx="1625600" cy="34036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7025"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pPr>
          <a:r>
            <a:rPr lang="">
              <a:solidFill>
                <a:schemeClr val="tx1"/>
              </a:solidFill>
            </a:rPr>
            <a:t>B</a:t>
          </a:r>
          <a:r>
            <a:rPr altLang="en-US">
              <a:solidFill>
                <a:schemeClr val="tx1"/>
              </a:solidFill>
            </a:rPr>
            <a:t>elajar adalah semata-mata kewajiban dan pengabdian kepada Tuhan</a:t>
          </a:r>
          <a:endParaRPr altLang="en-US">
            <a:solidFill>
              <a:schemeClr val="tx1"/>
            </a:solidFill>
          </a:endParaRPr>
        </a:p>
      </dsp:txBody>
      <dsp:txXfrm>
        <a:off x="4876800" y="1845628"/>
        <a:ext cx="1625600" cy="3403600"/>
      </dsp:txXfrm>
    </dsp:sp>
    <dsp:sp modelId="{D4E82E48-8B3A-41EA-9615-269CC4F2E0A6}">
      <dsp:nvSpPr>
        <dsp:cNvPr id="80" name="Oval 79"/>
        <dsp:cNvSpPr/>
      </dsp:nvSpPr>
      <dsp:spPr bwMode="white">
        <a:xfrm>
          <a:off x="6181344" y="1189292"/>
          <a:ext cx="642112" cy="642112"/>
        </a:xfrm>
        <a:prstGeom prst="ellipse">
          <a:avLst/>
        </a:prstGeom>
      </dsp:spPr>
      <dsp:style>
        <a:lnRef idx="2">
          <a:schemeClr val="lt1"/>
        </a:lnRef>
        <a:fillRef idx="1">
          <a:schemeClr val="accent1"/>
        </a:fillRef>
        <a:effectRef idx="0">
          <a:scrgbClr r="0" g="0" b="0"/>
        </a:effectRef>
        <a:fontRef idx="minor">
          <a:schemeClr val="lt1"/>
        </a:fontRef>
      </dsp:style>
      <dsp:txXfrm>
        <a:off x="6181344" y="1189292"/>
        <a:ext cx="642112" cy="642112"/>
      </dsp:txXfrm>
    </dsp:sp>
    <dsp:sp modelId="{3FEBAAEF-9A32-4FFB-BF00-1C450BA062EA}">
      <dsp:nvSpPr>
        <dsp:cNvPr id="81" name="Rectangle 80"/>
        <dsp:cNvSpPr/>
      </dsp:nvSpPr>
      <dsp:spPr bwMode="white">
        <a:xfrm>
          <a:off x="6502400" y="1510348"/>
          <a:ext cx="1625600" cy="373888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40241" tIns="0" rIns="0" bIns="0" anchor="t"/>
        <a:lstStyle>
          <a:lvl1pPr algn="l">
            <a:defRPr sz="15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0">
            <a:lnSpc>
              <a:spcPct val="100000"/>
            </a:lnSpc>
            <a:spcBef>
              <a:spcPct val="0"/>
            </a:spcBef>
            <a:spcAft>
              <a:spcPct val="35000"/>
            </a:spcAft>
            <a:buNone/>
          </a:pPr>
          <a:r>
            <a:rPr lang="">
              <a:solidFill>
                <a:schemeClr val="tx1"/>
              </a:solidFill>
            </a:rPr>
            <a:t>M</a:t>
          </a:r>
          <a:r>
            <a:rPr altLang="en-US">
              <a:solidFill>
                <a:schemeClr val="tx1"/>
              </a:solidFill>
            </a:rPr>
            <a:t>enyadarkan masyarakat akan tanggung jawab atas setiap perbuatan yang dilakukannya semasa di dunia</a:t>
          </a:r>
          <a:endParaRPr altLang="en-US">
            <a:solidFill>
              <a:schemeClr val="tx1"/>
            </a:solidFill>
          </a:endParaRPr>
        </a:p>
      </dsp:txBody>
      <dsp:txXfrm>
        <a:off x="6502400" y="1510348"/>
        <a:ext cx="1625600" cy="373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AC321633-D89E-4516-BDB4-7EB14EDB36DB}">
      <dsp:nvSpPr>
        <dsp:cNvPr id="3" name="Notched Right Arrow 2"/>
        <dsp:cNvSpPr/>
      </dsp:nvSpPr>
      <dsp:spPr bwMode="white">
        <a:xfrm>
          <a:off x="0" y="1625536"/>
          <a:ext cx="8128000" cy="2167382"/>
        </a:xfrm>
        <a:prstGeom prst="notchedRightArrow">
          <a:avLst/>
        </a:prstGeom>
      </dsp:spPr>
      <dsp:style>
        <a:lnRef idx="0">
          <a:schemeClr val="accent1"/>
        </a:lnRef>
        <a:fillRef idx="1">
          <a:schemeClr val="accent1">
            <a:tint val="40000"/>
          </a:schemeClr>
        </a:fillRef>
        <a:effectRef idx="0">
          <a:scrgbClr r="0" g="0" b="0"/>
        </a:effectRef>
        <a:fontRef idx="minor"/>
      </dsp:style>
      <dsp:txXfrm>
        <a:off x="0" y="1625536"/>
        <a:ext cx="8128000" cy="2167382"/>
      </dsp:txXfrm>
    </dsp:sp>
    <dsp:sp modelId="{4EBE0530-6232-44AC-B3C5-652A471F1A28}">
      <dsp:nvSpPr>
        <dsp:cNvPr id="4" name="Rectangle 3"/>
        <dsp:cNvSpPr/>
      </dsp:nvSpPr>
      <dsp:spPr bwMode="white">
        <a:xfrm>
          <a:off x="0"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ilmu agama</a:t>
          </a:r>
          <a:endParaRPr lang="" altLang="en-US">
            <a:solidFill>
              <a:schemeClr val="tx1"/>
            </a:solidFill>
          </a:endParaRPr>
        </a:p>
      </dsp:txBody>
      <dsp:txXfrm>
        <a:off x="0" y="0"/>
        <a:ext cx="1762699" cy="2167382"/>
      </dsp:txXfrm>
    </dsp:sp>
    <dsp:sp modelId="{CE769C6B-1770-4C3B-B742-2AEEB8897CD1}">
      <dsp:nvSpPr>
        <dsp:cNvPr id="5" name="Oval 4"/>
        <dsp:cNvSpPr/>
      </dsp:nvSpPr>
      <dsp:spPr bwMode="white">
        <a:xfrm>
          <a:off x="610427"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0427" y="2438305"/>
        <a:ext cx="541846" cy="541846"/>
      </dsp:txXfrm>
    </dsp:sp>
    <dsp:sp modelId="{DCB3995A-96F1-4DD9-A9EC-7A19434570E4}">
      <dsp:nvSpPr>
        <dsp:cNvPr id="6" name="Rectangle 5"/>
        <dsp:cNvSpPr/>
      </dsp:nvSpPr>
      <dsp:spPr bwMode="white">
        <a:xfrm>
          <a:off x="1850834"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Belajar dari sumbernya: Kalam Allah (Alquran)</a:t>
          </a:r>
          <a:endParaRPr lang="" altLang="en-US">
            <a:solidFill>
              <a:schemeClr val="tx1"/>
            </a:solidFill>
          </a:endParaRPr>
        </a:p>
      </dsp:txBody>
      <dsp:txXfrm>
        <a:off x="1850834" y="3251073"/>
        <a:ext cx="1762699" cy="2167382"/>
      </dsp:txXfrm>
    </dsp:sp>
    <dsp:sp modelId="{A96AB0F2-7BAD-471A-97CA-80609AB01A16}">
      <dsp:nvSpPr>
        <dsp:cNvPr id="7" name="Oval 6"/>
        <dsp:cNvSpPr/>
      </dsp:nvSpPr>
      <dsp:spPr bwMode="white">
        <a:xfrm>
          <a:off x="2461260"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2461260" y="2438305"/>
        <a:ext cx="541846" cy="541846"/>
      </dsp:txXfrm>
    </dsp:sp>
    <dsp:sp modelId="{5C3AE9ED-FE80-46C0-BCF6-4DBA5FD0ACD5}">
      <dsp:nvSpPr>
        <dsp:cNvPr id="10" name="Rectangle 9"/>
        <dsp:cNvSpPr/>
      </dsp:nvSpPr>
      <dsp:spPr bwMode="white">
        <a:xfrm>
          <a:off x="3701667" y="0"/>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b"/>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ltLang="en-US">
              <a:solidFill>
                <a:schemeClr val="tx1"/>
              </a:solidFill>
            </a:rPr>
            <a:t>Memahami Alquran: Menghafalkannya</a:t>
          </a:r>
          <a:endParaRPr lang="" altLang="en-US">
            <a:solidFill>
              <a:schemeClr val="tx1"/>
            </a:solidFill>
          </a:endParaRPr>
        </a:p>
      </dsp:txBody>
      <dsp:txXfrm>
        <a:off x="3701667" y="0"/>
        <a:ext cx="1762699" cy="2167382"/>
      </dsp:txXfrm>
    </dsp:sp>
    <dsp:sp modelId="{87AA3E51-1084-48AD-AD53-6F744742938C}">
      <dsp:nvSpPr>
        <dsp:cNvPr id="11" name="Oval 10"/>
        <dsp:cNvSpPr/>
      </dsp:nvSpPr>
      <dsp:spPr bwMode="white">
        <a:xfrm>
          <a:off x="4312094"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4312094" y="2438305"/>
        <a:ext cx="541846" cy="541846"/>
      </dsp:txXfrm>
    </dsp:sp>
    <dsp:sp modelId="{2658A9EB-79B8-4F0E-8951-129CF1851865}">
      <dsp:nvSpPr>
        <dsp:cNvPr id="14" name="Rectangle 13"/>
        <dsp:cNvSpPr/>
      </dsp:nvSpPr>
      <dsp:spPr bwMode="white">
        <a:xfrm>
          <a:off x="5552501" y="3251073"/>
          <a:ext cx="1762699" cy="2167382"/>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06680" tIns="106680" rIns="106680" bIns="106680" anchor="t"/>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
              <a:solidFill>
                <a:schemeClr val="tx1"/>
              </a:solidFill>
              <a:sym typeface="+mn-ea"/>
            </a:rPr>
            <a:t>SMA Tahfidz Al-Izzah Samarinda</a:t>
          </a:r>
          <a:endParaRPr lang="">
            <a:solidFill>
              <a:schemeClr val="tx1"/>
            </a:solidFill>
          </a:endParaRPr>
        </a:p>
      </dsp:txBody>
      <dsp:txXfrm>
        <a:off x="5552501" y="3251073"/>
        <a:ext cx="1762699" cy="2167382"/>
      </dsp:txXfrm>
    </dsp:sp>
    <dsp:sp modelId="{39548634-B30C-4912-AD65-5E8BC2AC9B0F}">
      <dsp:nvSpPr>
        <dsp:cNvPr id="15" name="Oval 14"/>
        <dsp:cNvSpPr/>
      </dsp:nvSpPr>
      <dsp:spPr bwMode="white">
        <a:xfrm>
          <a:off x="6162928" y="2438305"/>
          <a:ext cx="541846" cy="541846"/>
        </a:xfrm>
        <a:prstGeom prst="ellipse">
          <a:avLst/>
        </a:prstGeom>
      </dsp:spPr>
      <dsp:style>
        <a:lnRef idx="2">
          <a:schemeClr val="lt1"/>
        </a:lnRef>
        <a:fillRef idx="1">
          <a:schemeClr val="accent1"/>
        </a:fillRef>
        <a:effectRef idx="0">
          <a:scrgbClr r="0" g="0" b="0"/>
        </a:effectRef>
        <a:fontRef idx="minor">
          <a:schemeClr val="lt1"/>
        </a:fontRef>
      </dsp:style>
      <dsp:txXfrm>
        <a:off x="6162928" y="2438305"/>
        <a:ext cx="541846" cy="54184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Waktu yang panjang</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 altLang="en-US"/>
            <a:t>Usaha terus-menerus</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 altLang="en-US" i="1">
              <a:solidFill>
                <a:schemeClr val="tx1"/>
              </a:solidFill>
            </a:rPr>
            <a:t>Kemampuan menghafal</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Kemampuan ingatan</a:t>
          </a:r>
          <a:endParaRPr lang="en-US" i="1">
            <a:solidFill>
              <a:schemeClr val="tx1"/>
            </a:solidFill>
          </a:endParaRPr>
        </a:p>
        <a:p>
          <a:pPr lvl="1">
            <a:lnSpc>
              <a:spcPct val="100000"/>
            </a:lnSpc>
            <a:spcBef>
              <a:spcPct val="0"/>
            </a:spcBef>
            <a:spcAft>
              <a:spcPct val="15000"/>
            </a:spcAft>
            <a:buChar char="•"/>
          </a:pPr>
          <a:r>
            <a:rPr lang="" altLang="en-US" i="1">
              <a:solidFill>
                <a:schemeClr val="tx1"/>
              </a:solidFill>
            </a:rPr>
            <a:t>Niat dan tekad yang kuat</a:t>
          </a:r>
          <a:endParaRPr lang="en-US" i="1">
            <a:solidFill>
              <a:schemeClr val="tx1"/>
            </a:solidFill>
          </a:endParaRPr>
        </a:p>
        <a:p>
          <a:pPr lvl="1">
            <a:lnSpc>
              <a:spcPct val="100000"/>
            </a:lnSpc>
            <a:spcBef>
              <a:spcPct val="0"/>
            </a:spcBef>
            <a:spcAft>
              <a:spcPct val="15000"/>
            </a:spcAft>
            <a:buChar char="•"/>
          </a:pPr>
          <a:r>
            <a:rPr lang="" altLang="en-US">
              <a:solidFill>
                <a:schemeClr val="tx1"/>
              </a:solidFill>
            </a:rPr>
            <a:t>Kemauan</a:t>
          </a:r>
          <a:endParaRPr lang="en-US">
            <a:solidFill>
              <a:schemeClr val="tx1"/>
            </a:solidFill>
          </a:endParaRPr>
        </a:p>
        <a:p>
          <a:pPr lvl="1">
            <a:lnSpc>
              <a:spcPct val="100000"/>
            </a:lnSpc>
            <a:spcBef>
              <a:spcPct val="0"/>
            </a:spcBef>
            <a:spcAft>
              <a:spcPct val="15000"/>
            </a:spcAft>
            <a:buChar char="•"/>
          </a:pPr>
          <a:r>
            <a:rPr lang="" altLang="en-US">
              <a:solidFill>
                <a:schemeClr val="tx1"/>
              </a:solidFill>
            </a:rPr>
            <a:t>Kesabaran</a:t>
          </a:r>
          <a:endParaRPr lang="" alt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218761" cy="5418455"/>
        <a:chOff x="0" y="0"/>
        <a:chExt cx="6218761" cy="5418455"/>
      </a:xfrm>
    </dsp:grpSpPr>
    <dsp:sp modelId="{947D679E-88D3-447A-AD01-541B011E1F72}">
      <dsp:nvSpPr>
        <dsp:cNvPr id="3" name="Oval 2"/>
        <dsp:cNvSpPr/>
      </dsp:nvSpPr>
      <dsp:spPr bwMode="white">
        <a:xfrm>
          <a:off x="2018028" y="1033299"/>
          <a:ext cx="3031646" cy="3032167"/>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Semangat menghafal Alquran (rendah)</a:t>
          </a:r>
          <a:endParaRPr lang="" altLang="en-US"/>
        </a:p>
      </dsp:txBody>
      <dsp:txXfrm>
        <a:off x="2018028" y="1033299"/>
        <a:ext cx="3031646" cy="3032167"/>
      </dsp:txXfrm>
    </dsp:sp>
    <dsp:sp modelId="{E19AED4C-45CD-408C-8746-684E57E9C288}">
      <dsp:nvSpPr>
        <dsp:cNvPr id="5" name="Oval 4"/>
        <dsp:cNvSpPr/>
      </dsp:nvSpPr>
      <dsp:spPr bwMode="white">
        <a:xfrm>
          <a:off x="2950220" y="3840059"/>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950220" y="3840059"/>
        <a:ext cx="244397" cy="244372"/>
      </dsp:txXfrm>
    </dsp:sp>
    <dsp:sp modelId="{EBC9CD74-F4AD-45C0-82DB-C041573DC525}">
      <dsp:nvSpPr>
        <dsp:cNvPr id="6" name="Oval 5"/>
        <dsp:cNvSpPr/>
      </dsp:nvSpPr>
      <dsp:spPr bwMode="white">
        <a:xfrm>
          <a:off x="5244943" y="226383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244943" y="2263830"/>
        <a:ext cx="244397" cy="244372"/>
      </dsp:txXfrm>
    </dsp:sp>
    <dsp:sp modelId="{1EA90AFC-E625-4DE7-B53D-80CEBB6DF6EB}">
      <dsp:nvSpPr>
        <dsp:cNvPr id="7" name="Oval 6"/>
        <dsp:cNvSpPr/>
      </dsp:nvSpPr>
      <dsp:spPr bwMode="white">
        <a:xfrm>
          <a:off x="4077059" y="4100145"/>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077059" y="4100145"/>
        <a:ext cx="337057" cy="337570"/>
      </dsp:txXfrm>
    </dsp:sp>
    <dsp:sp modelId="{72B2620A-B0CF-45B1-B3FB-9919CB78EB55}">
      <dsp:nvSpPr>
        <dsp:cNvPr id="8" name="Oval 7"/>
        <dsp:cNvSpPr/>
      </dsp:nvSpPr>
      <dsp:spPr bwMode="white">
        <a:xfrm>
          <a:off x="3018626" y="1374120"/>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018626" y="1374120"/>
        <a:ext cx="244397" cy="244372"/>
      </dsp:txXfrm>
    </dsp:sp>
    <dsp:sp modelId="{FEBD8106-0EAD-454B-AB8B-1919894E0DD3}">
      <dsp:nvSpPr>
        <dsp:cNvPr id="9" name="Oval 8"/>
        <dsp:cNvSpPr/>
      </dsp:nvSpPr>
      <dsp:spPr bwMode="white">
        <a:xfrm>
          <a:off x="2249366" y="277262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249366" y="2772623"/>
        <a:ext cx="244397" cy="244372"/>
      </dsp:txXfrm>
    </dsp:sp>
    <dsp:sp modelId="{C84F5274-A520-4F02-9D66-94B9443FCC87}">
      <dsp:nvSpPr>
        <dsp:cNvPr id="31" name="Oval 30"/>
        <dsp:cNvSpPr/>
      </dsp:nvSpPr>
      <dsp:spPr bwMode="white">
        <a:xfrm>
          <a:off x="1070289" y="158056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Mengantuk ketika menghafal</a:t>
          </a:r>
          <a:endParaRPr lang=""/>
        </a:p>
      </dsp:txBody>
      <dsp:txXfrm>
        <a:off x="1070289" y="1580563"/>
        <a:ext cx="1232558" cy="1232699"/>
      </dsp:txXfrm>
    </dsp:sp>
    <dsp:sp modelId="{2AE4229B-1A10-4B59-82F5-AE4D187BA480}">
      <dsp:nvSpPr>
        <dsp:cNvPr id="32" name="Oval 31"/>
        <dsp:cNvSpPr/>
      </dsp:nvSpPr>
      <dsp:spPr bwMode="white">
        <a:xfrm>
          <a:off x="3407299" y="1384957"/>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3407299" y="1384957"/>
        <a:ext cx="337057" cy="337570"/>
      </dsp:txXfrm>
    </dsp:sp>
    <dsp:sp modelId="{4493AA2F-AC83-4879-BA24-9849198C1E97}">
      <dsp:nvSpPr>
        <dsp:cNvPr id="33" name="Oval 32"/>
        <dsp:cNvSpPr/>
      </dsp:nvSpPr>
      <dsp:spPr bwMode="white">
        <a:xfrm>
          <a:off x="1186579" y="3174131"/>
          <a:ext cx="609439" cy="609576"/>
        </a:xfrm>
        <a:prstGeom prst="ellipse">
          <a:avLst/>
        </a:prstGeom>
      </dsp:spPr>
      <dsp:style>
        <a:lnRef idx="2">
          <a:schemeClr val="lt1"/>
        </a:lnRef>
        <a:fillRef idx="1">
          <a:schemeClr val="accent1"/>
        </a:fillRef>
        <a:effectRef idx="0">
          <a:scrgbClr r="0" g="0" b="0"/>
        </a:effectRef>
        <a:fontRef idx="minor">
          <a:schemeClr val="lt1"/>
        </a:fontRef>
      </dsp:style>
      <dsp:txXfrm>
        <a:off x="1186579" y="3174131"/>
        <a:ext cx="609439" cy="609576"/>
      </dsp:txXfrm>
    </dsp:sp>
    <dsp:sp modelId="{C43484E8-DC6D-4E90-9C91-D94E29AAD068}">
      <dsp:nvSpPr>
        <dsp:cNvPr id="34" name="Oval 33"/>
        <dsp:cNvSpPr/>
      </dsp:nvSpPr>
      <dsp:spPr bwMode="white">
        <a:xfrm>
          <a:off x="5361234" y="1000789"/>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Kesungguhan mencapai target (rendah)</a:t>
          </a:r>
          <a:endParaRPr lang="" altLang="en-US"/>
        </a:p>
      </dsp:txBody>
      <dsp:txXfrm>
        <a:off x="5361234" y="1000789"/>
        <a:ext cx="1232558" cy="1232699"/>
      </dsp:txXfrm>
    </dsp:sp>
    <dsp:sp modelId="{902CFF95-A365-46EA-B1D7-9AD6DABC6102}">
      <dsp:nvSpPr>
        <dsp:cNvPr id="11" name="Oval 10"/>
        <dsp:cNvSpPr/>
      </dsp:nvSpPr>
      <dsp:spPr bwMode="white">
        <a:xfrm>
          <a:off x="4810873" y="1851486"/>
          <a:ext cx="337057" cy="337570"/>
        </a:xfrm>
        <a:prstGeom prst="ellipse">
          <a:avLst/>
        </a:prstGeom>
      </dsp:spPr>
      <dsp:style>
        <a:lnRef idx="2">
          <a:schemeClr val="lt1"/>
        </a:lnRef>
        <a:fillRef idx="1">
          <a:schemeClr val="accent1"/>
        </a:fillRef>
        <a:effectRef idx="0">
          <a:scrgbClr r="0" g="0" b="0"/>
        </a:effectRef>
        <a:fontRef idx="minor">
          <a:schemeClr val="lt1"/>
        </a:fontRef>
      </dsp:style>
      <dsp:txXfrm>
        <a:off x="4810873" y="1851486"/>
        <a:ext cx="337057" cy="337570"/>
      </dsp:txXfrm>
    </dsp:sp>
    <dsp:sp modelId="{17AC6BAD-B08F-4E4B-96C9-58933FF24E84}">
      <dsp:nvSpPr>
        <dsp:cNvPr id="12" name="Oval 11"/>
        <dsp:cNvSpPr/>
      </dsp:nvSpPr>
      <dsp:spPr bwMode="white">
        <a:xfrm>
          <a:off x="954620" y="3899662"/>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954620" y="3899662"/>
        <a:ext cx="244397" cy="244372"/>
      </dsp:txXfrm>
    </dsp:sp>
    <dsp:sp modelId="{314BBC7E-B83D-4545-A0C8-FD624041A5BB}">
      <dsp:nvSpPr>
        <dsp:cNvPr id="35" name="Oval 34"/>
        <dsp:cNvSpPr/>
      </dsp:nvSpPr>
      <dsp:spPr bwMode="white">
        <a:xfrm>
          <a:off x="3389886" y="3551797"/>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389886" y="3551797"/>
        <a:ext cx="244397" cy="244372"/>
      </dsp:txXfrm>
    </dsp:sp>
    <dsp:sp modelId="{1C67A82C-8652-4C2F-A984-66B787FBFAEA}">
      <dsp:nvSpPr>
        <dsp:cNvPr id="36" name="Oval 35"/>
        <dsp:cNvSpPr/>
      </dsp:nvSpPr>
      <dsp:spPr bwMode="white">
        <a:xfrm>
          <a:off x="5940822" y="3130783"/>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ltLang="en-US"/>
            <a:t>Bermain-main dalam menghafal</a:t>
          </a:r>
          <a:endParaRPr lang="" altLang="en-US"/>
        </a:p>
      </dsp:txBody>
      <dsp:txXfrm>
        <a:off x="5940822" y="3130783"/>
        <a:ext cx="1232558" cy="1232699"/>
      </dsp:txXfrm>
    </dsp:sp>
    <dsp:sp modelId="{9CC1427B-966B-417B-B917-5A76EFBC3A30}">
      <dsp:nvSpPr>
        <dsp:cNvPr id="14" name="Oval 13"/>
        <dsp:cNvSpPr/>
      </dsp:nvSpPr>
      <dsp:spPr bwMode="white">
        <a:xfrm>
          <a:off x="5593193" y="3087978"/>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5593193" y="3087978"/>
        <a:ext cx="244397" cy="244372"/>
      </dsp:txXfrm>
    </dsp:sp>
    <dsp:sp modelId="{0FBF395A-645A-47F1-9E16-4A54B41F4421}">
      <dsp:nvSpPr>
        <dsp:cNvPr id="37" name="Oval 36"/>
        <dsp:cNvSpPr/>
      </dsp:nvSpPr>
      <dsp:spPr bwMode="white">
        <a:xfrm>
          <a:off x="2402969" y="4185756"/>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Bosan dengan rutinitas</a:t>
          </a:r>
          <a:endParaRPr lang=""/>
        </a:p>
      </dsp:txBody>
      <dsp:txXfrm>
        <a:off x="2402969" y="4185756"/>
        <a:ext cx="1232558" cy="1232699"/>
      </dsp:txXfrm>
    </dsp:sp>
    <dsp:sp modelId="{6720F958-89DA-4997-94C6-1F7E0E5BED1B}">
      <dsp:nvSpPr>
        <dsp:cNvPr id="38" name="Oval 37"/>
        <dsp:cNvSpPr/>
      </dsp:nvSpPr>
      <dsp:spPr bwMode="white">
        <a:xfrm>
          <a:off x="3503690" y="4144034"/>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3503690" y="4144034"/>
        <a:ext cx="244397" cy="244372"/>
      </dsp:txXfrm>
    </dsp:sp>
    <dsp:sp modelId="{E66E797F-8A63-48A6-B855-16AF7F3FB39A}">
      <dsp:nvSpPr>
        <dsp:cNvPr id="39" name="Oval 38"/>
        <dsp:cNvSpPr/>
      </dsp:nvSpPr>
      <dsp:spPr bwMode="white">
        <a:xfrm>
          <a:off x="3578315" y="0"/>
          <a:ext cx="1232558" cy="1232699"/>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
            <a:t>Niat menghafal (rendah)</a:t>
          </a:r>
          <a:endParaRPr lang=""/>
        </a:p>
      </dsp:txBody>
      <dsp:txXfrm>
        <a:off x="3578315" y="0"/>
        <a:ext cx="1232558" cy="1232699"/>
      </dsp:txXfrm>
    </dsp:sp>
    <dsp:sp modelId="{6C0E52C1-CC93-43A2-83FF-D7206F74A5D9}">
      <dsp:nvSpPr>
        <dsp:cNvPr id="40" name="Oval 39"/>
        <dsp:cNvSpPr/>
      </dsp:nvSpPr>
      <dsp:spPr bwMode="white">
        <a:xfrm>
          <a:off x="2058450" y="1336191"/>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2058450" y="1336191"/>
        <a:ext cx="244397" cy="244372"/>
      </dsp:txXfrm>
    </dsp:sp>
    <dsp:sp modelId="{A7F9CD8D-65F2-46D9-9837-DAC270165E84}">
      <dsp:nvSpPr>
        <dsp:cNvPr id="41" name="Oval 40"/>
        <dsp:cNvSpPr/>
      </dsp:nvSpPr>
      <dsp:spPr bwMode="white">
        <a:xfrm>
          <a:off x="4904155" y="303433"/>
          <a:ext cx="244397" cy="244372"/>
        </a:xfrm>
        <a:prstGeom prst="ellipse">
          <a:avLst/>
        </a:prstGeom>
      </dsp:spPr>
      <dsp:style>
        <a:lnRef idx="2">
          <a:schemeClr val="lt1"/>
        </a:lnRef>
        <a:fillRef idx="1">
          <a:schemeClr val="accent1"/>
        </a:fillRef>
        <a:effectRef idx="0">
          <a:scrgbClr r="0" g="0" b="0"/>
        </a:effectRef>
        <a:fontRef idx="minor">
          <a:schemeClr val="lt1"/>
        </a:fontRef>
      </dsp:style>
      <dsp:txXfrm>
        <a:off x="4904155" y="303433"/>
        <a:ext cx="244397" cy="244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67FF3BB9-6612-4697-87EE-EC66312779BE}">
      <dsp:nvSpPr>
        <dsp:cNvPr id="3" name="Chevron 2"/>
        <dsp:cNvSpPr/>
      </dsp:nvSpPr>
      <dsp:spPr bwMode="white">
        <a:xfrm>
          <a:off x="0"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Tanpa motivasi</a:t>
          </a:r>
          <a:endParaRPr lang="" altLang="en-US"/>
        </a:p>
        <a:p>
          <a:pPr lvl="0">
            <a:lnSpc>
              <a:spcPct val="100000"/>
            </a:lnSpc>
            <a:spcBef>
              <a:spcPct val="0"/>
            </a:spcBef>
            <a:spcAft>
              <a:spcPct val="35000"/>
            </a:spcAft>
          </a:pPr>
          <a:r>
            <a:rPr lang="" altLang="en-US"/>
            <a:t>(semangat/dorongan)</a:t>
          </a:r>
          <a:endParaRPr lang="" altLang="en-US"/>
        </a:p>
      </dsp:txBody>
      <dsp:txXfrm>
        <a:off x="0" y="2128656"/>
        <a:ext cx="2902857" cy="1161143"/>
      </dsp:txXfrm>
    </dsp:sp>
    <dsp:sp modelId="{D3000CD6-B08B-4D3B-8D2A-7F1C26A23961}">
      <dsp:nvSpPr>
        <dsp:cNvPr id="4" name="Chevron 3"/>
        <dsp:cNvSpPr/>
      </dsp:nvSpPr>
      <dsp:spPr bwMode="white">
        <a:xfrm>
          <a:off x="2612571"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Proses menghafal tidak terlaksana secara maksimal</a:t>
          </a:r>
          <a:endParaRPr lang="" altLang="en-US"/>
        </a:p>
      </dsp:txBody>
      <dsp:txXfrm>
        <a:off x="2612571" y="2128656"/>
        <a:ext cx="2902857" cy="1161143"/>
      </dsp:txXfrm>
    </dsp:sp>
    <dsp:sp modelId="{74437C11-3810-488A-B265-8C8037793D77}">
      <dsp:nvSpPr>
        <dsp:cNvPr id="5" name="Chevron 4"/>
        <dsp:cNvSpPr/>
      </dsp:nvSpPr>
      <dsp:spPr bwMode="white">
        <a:xfrm>
          <a:off x="5225143" y="2128656"/>
          <a:ext cx="2902857" cy="1161143"/>
        </a:xfrm>
        <a:prstGeom prst="chevron">
          <a:avLst/>
        </a:prstGeom>
      </dsp:spPr>
      <dsp:style>
        <a:lnRef idx="2">
          <a:schemeClr val="lt1"/>
        </a:lnRef>
        <a:fillRef idx="1">
          <a:schemeClr val="accent1"/>
        </a:fillRef>
        <a:effectRef idx="0">
          <a:scrgbClr r="0" g="0" b="0"/>
        </a:effectRef>
        <a:fontRef idx="minor">
          <a:schemeClr val="lt1"/>
        </a:fontRef>
      </dsp:style>
      <dsp:txBody>
        <a:bodyPr vert="horz" wrap="square" lIns="52006" tIns="17335" rIns="17335" bIns="17335"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 altLang="en-US"/>
            <a:t>Usaha rendah</a:t>
          </a:r>
          <a:endParaRPr lang="" altLang="en-US"/>
        </a:p>
      </dsp:txBody>
      <dsp:txXfrm>
        <a:off x="5225143" y="2128656"/>
        <a:ext cx="2902857" cy="1161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CFE719B1-FDDF-4968-9D26-52CE098EA344}">
      <dsp:nvSpPr>
        <dsp:cNvPr id="5" name="Freeform 4"/>
        <dsp:cNvSpPr/>
      </dsp:nvSpPr>
      <dsp:spPr bwMode="white">
        <a:xfrm>
          <a:off x="2462282" y="1872081"/>
          <a:ext cx="1043291" cy="69680"/>
        </a:xfrm>
        <a:custGeom>
          <a:avLst/>
          <a:gdLst/>
          <a:ahLst/>
          <a:cxnLst/>
          <a:pathLst>
            <a:path w="1643" h="110">
              <a:moveTo>
                <a:pt x="107" y="461"/>
              </a:moveTo>
              <a:lnTo>
                <a:pt x="1536" y="-351"/>
              </a:lnTo>
            </a:path>
          </a:pathLst>
        </a:custGeom>
      </dsp:spPr>
      <dsp:style>
        <a:lnRef idx="2">
          <a:schemeClr val="accent1">
            <a:shade val="60000"/>
          </a:schemeClr>
        </a:lnRef>
        <a:fillRef idx="0">
          <a:schemeClr val="accent1"/>
        </a:fillRef>
        <a:effectRef idx="0">
          <a:scrgbClr r="0" g="0" b="0"/>
        </a:effectRef>
        <a:fontRef idx="minor"/>
      </dsp:style>
      <dsp:txXfrm>
        <a:off x="2462282" y="1872081"/>
        <a:ext cx="1043291" cy="69680"/>
      </dsp:txXfrm>
    </dsp:sp>
    <dsp:sp modelId="{DB5F8B40-7FFB-4BF2-AB97-4DD23BBB3CB3}">
      <dsp:nvSpPr>
        <dsp:cNvPr id="8" name="Freeform 7"/>
        <dsp:cNvSpPr/>
      </dsp:nvSpPr>
      <dsp:spPr bwMode="white">
        <a:xfrm>
          <a:off x="2462282" y="3476694"/>
          <a:ext cx="1043291" cy="69680"/>
        </a:xfrm>
        <a:custGeom>
          <a:avLst/>
          <a:gdLst/>
          <a:ahLst/>
          <a:cxnLst/>
          <a:pathLst>
            <a:path w="1643" h="110">
              <a:moveTo>
                <a:pt x="107" y="-351"/>
              </a:moveTo>
              <a:lnTo>
                <a:pt x="1536" y="461"/>
              </a:lnTo>
            </a:path>
          </a:pathLst>
        </a:custGeom>
      </dsp:spPr>
      <dsp:style>
        <a:lnRef idx="2">
          <a:schemeClr val="accent1">
            <a:shade val="60000"/>
          </a:schemeClr>
        </a:lnRef>
        <a:fillRef idx="0">
          <a:schemeClr val="accent1"/>
        </a:fillRef>
        <a:effectRef idx="0">
          <a:scrgbClr r="0" g="0" b="0"/>
        </a:effectRef>
        <a:fontRef idx="minor"/>
      </dsp:style>
      <dsp:txXfrm>
        <a:off x="2462282" y="3476694"/>
        <a:ext cx="1043291" cy="69680"/>
      </dsp:txXfrm>
    </dsp:sp>
    <dsp:sp modelId="{CE974068-7363-48BA-8A56-58FC71B522DC}">
      <dsp:nvSpPr>
        <dsp:cNvPr id="4" name="Oval 3"/>
        <dsp:cNvSpPr/>
      </dsp:nvSpPr>
      <dsp:spPr bwMode="white">
        <a:xfrm>
          <a:off x="0" y="1136010"/>
          <a:ext cx="3146436" cy="3146436"/>
        </a:xfrm>
        <a:prstGeom prst="ellipse">
          <a:avLst/>
        </a:prstGeom>
      </dsp:spPr>
      <dsp:style>
        <a:lnRef idx="2">
          <a:schemeClr val="lt1"/>
        </a:lnRef>
        <a:fillRef idx="1">
          <a:schemeClr val="accent1"/>
        </a:fillRef>
        <a:effectRef idx="0">
          <a:scrgbClr r="0" g="0" b="0"/>
        </a:effectRef>
        <a:fontRef idx="minor">
          <a:schemeClr val="lt1"/>
        </a:fontRef>
      </dsp:style>
      <dsp:txXfrm>
        <a:off x="0" y="1136010"/>
        <a:ext cx="3146436" cy="3146436"/>
      </dsp:txXfrm>
    </dsp:sp>
    <dsp:sp modelId="{B9FD9A9B-F5B2-41C6-AA4C-23B98CB4FBF3}">
      <dsp:nvSpPr>
        <dsp:cNvPr id="6" name="Oval 5"/>
        <dsp:cNvSpPr/>
      </dsp:nvSpPr>
      <dsp:spPr bwMode="white">
        <a:xfrm>
          <a:off x="3313953" y="238458"/>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internal</a:t>
          </a:r>
          <a:endParaRPr lang="" altLang="en-US"/>
        </a:p>
      </dsp:txBody>
      <dsp:txXfrm>
        <a:off x="3313953" y="238458"/>
        <a:ext cx="1887861" cy="1887861"/>
      </dsp:txXfrm>
    </dsp:sp>
    <dsp:sp modelId="{4B22126E-6F7A-4ADB-A489-ACBD46EA330A}">
      <dsp:nvSpPr>
        <dsp:cNvPr id="7" name="Rectangle 6"/>
        <dsp:cNvSpPr/>
      </dsp:nvSpPr>
      <dsp:spPr bwMode="white">
        <a:xfrm>
          <a:off x="5390601" y="238458"/>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 altLang="en-US">
              <a:solidFill>
                <a:schemeClr val="tx1"/>
              </a:solidFill>
            </a:rPr>
            <a:t>Tujuan belajar</a:t>
          </a:r>
          <a:endParaRPr lang="en-US">
            <a:solidFill>
              <a:schemeClr val="tx1"/>
            </a:solidFill>
          </a:endParaRPr>
        </a:p>
        <a:p>
          <a:pPr lvl="1">
            <a:lnSpc>
              <a:spcPct val="100000"/>
            </a:lnSpc>
            <a:spcBef>
              <a:spcPct val="0"/>
            </a:spcBef>
            <a:spcAft>
              <a:spcPct val="15000"/>
            </a:spcAft>
            <a:buChar char="•"/>
          </a:pPr>
          <a:r>
            <a:rPr lang="" altLang="en-US">
              <a:solidFill>
                <a:schemeClr val="tx1"/>
              </a:solidFill>
            </a:rPr>
            <a:t>Persepsi tentang kecerdasannya</a:t>
          </a:r>
          <a:endParaRPr lang="" altLang="en-US">
            <a:solidFill>
              <a:schemeClr val="tx1"/>
            </a:solidFill>
          </a:endParaRPr>
        </a:p>
        <a:p>
          <a:pPr lvl="1">
            <a:lnSpc>
              <a:spcPct val="100000"/>
            </a:lnSpc>
            <a:spcBef>
              <a:spcPct val="0"/>
            </a:spcBef>
            <a:spcAft>
              <a:spcPct val="15000"/>
            </a:spcAft>
            <a:buChar char="•"/>
          </a:pPr>
          <a:r>
            <a:rPr lang="" altLang="en-US" i="1">
              <a:solidFill>
                <a:schemeClr val="tx1"/>
              </a:solidFill>
            </a:rPr>
            <a:t>Keyakinan akan kemampuannya</a:t>
          </a:r>
          <a:endParaRPr lang="" altLang="en-US" i="1">
            <a:solidFill>
              <a:schemeClr val="tx1"/>
            </a:solidFill>
          </a:endParaRPr>
        </a:p>
      </dsp:txBody>
      <dsp:txXfrm>
        <a:off x="5390601" y="238458"/>
        <a:ext cx="2831792" cy="1887861"/>
      </dsp:txXfrm>
    </dsp:sp>
    <dsp:sp modelId="{8C52F264-3E24-4EC4-9000-82B4D521C9E0}">
      <dsp:nvSpPr>
        <dsp:cNvPr id="9" name="Oval 8"/>
        <dsp:cNvSpPr/>
      </dsp:nvSpPr>
      <dsp:spPr bwMode="white">
        <a:xfrm>
          <a:off x="3313953" y="3292136"/>
          <a:ext cx="1887861" cy="1887861"/>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 altLang="en-US"/>
            <a:t>Faktor eksternal</a:t>
          </a:r>
          <a:endParaRPr lang="" altLang="en-US"/>
        </a:p>
      </dsp:txBody>
      <dsp:txXfrm>
        <a:off x="3313953" y="3292136"/>
        <a:ext cx="1887861" cy="1887861"/>
      </dsp:txXfrm>
    </dsp:sp>
    <dsp:sp modelId="{22A9452E-DB9D-4347-9D41-D29067BCCCC1}">
      <dsp:nvSpPr>
        <dsp:cNvPr id="10" name="Rectangle 9"/>
        <dsp:cNvSpPr/>
      </dsp:nvSpPr>
      <dsp:spPr bwMode="white">
        <a:xfrm>
          <a:off x="5390601" y="3292136"/>
          <a:ext cx="2831792" cy="188786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0" tIns="0" rIns="0" bIns="0" anchor="ctr"/>
        <a:lstStyle>
          <a:lvl1pPr algn="l">
            <a:defRPr sz="65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a:p>
          <a:pPr lvl="1">
            <a:lnSpc>
              <a:spcPct val="100000"/>
            </a:lnSpc>
            <a:spcBef>
              <a:spcPct val="0"/>
            </a:spcBef>
            <a:spcAft>
              <a:spcPct val="15000"/>
            </a:spcAft>
            <a:buChar char="•"/>
          </a:pPr>
          <a:endParaRPr lang="en-US">
            <a:solidFill>
              <a:schemeClr val="tx1"/>
            </a:solidFill>
          </a:endParaRPr>
        </a:p>
      </dsp:txBody>
      <dsp:txXfrm>
        <a:off x="5390601" y="3292136"/>
        <a:ext cx="2831792" cy="1887861"/>
      </dsp:txXfrm>
    </dsp:sp>
    <dsp:sp modelId="{85032AF7-CC0A-43B1-ADBC-12E888570430}">
      <dsp:nvSpPr>
        <dsp:cNvPr id="3" name="Oval 2" hidden="1"/>
        <dsp:cNvSpPr/>
      </dsp:nvSpPr>
      <dsp:spPr>
        <a:xfrm>
          <a:off x="471965" y="1607975"/>
          <a:ext cx="2202505" cy="2202505"/>
        </a:xfrm>
        <a:prstGeom prst="ellipse">
          <a:avLst/>
        </a:prstGeom>
      </dsp:spPr>
      <dsp:txXfrm>
        <a:off x="471965" y="1607975"/>
        <a:ext cx="2202505" cy="2202505"/>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45375" cy="4963795"/>
        <a:chOff x="0" y="0"/>
        <a:chExt cx="7445375" cy="4963795"/>
      </a:xfrm>
    </dsp:grpSpPr>
    <dsp:sp modelId="{BC0A6667-16CD-4240-AE05-3CE0FFAE4A79}">
      <dsp:nvSpPr>
        <dsp:cNvPr id="3" name="Rectangle 2"/>
        <dsp:cNvSpPr/>
      </dsp:nvSpPr>
      <dsp:spPr bwMode="white">
        <a:xfrm>
          <a:off x="0" y="0"/>
          <a:ext cx="7445375" cy="1489139"/>
        </a:xfrm>
        <a:prstGeom prst="rect">
          <a:avLst/>
        </a:prstGeom>
      </dsp:spPr>
      <dsp:style>
        <a:lnRef idx="0">
          <a:schemeClr val="accent1"/>
        </a:lnRef>
        <a:fillRef idx="1">
          <a:schemeClr val="accent1">
            <a:shade val="80000"/>
          </a:schemeClr>
        </a:fillRef>
        <a:effectRef idx="0">
          <a:scrgbClr r="0" g="0" b="0"/>
        </a:effectRef>
        <a:fontRef idx="minor"/>
      </dsp:style>
      <dsp:txBody>
        <a:bodyPr vert="horz" wrap="square" lIns="240029" tIns="240029" rIns="240029" bIns="240029" anchor="ctr"/>
        <a:lstStyle>
          <a:lvl1pPr algn="ctr">
            <a:defRPr sz="6300"/>
          </a:lvl1pPr>
          <a:lvl2pPr marL="285750" indent="-285750" algn="ctr">
            <a:defRPr sz="4900"/>
          </a:lvl2pPr>
          <a:lvl3pPr marL="571500" indent="-285750" algn="ctr">
            <a:defRPr sz="4900"/>
          </a:lvl3pPr>
          <a:lvl4pPr marL="857250" indent="-285750" algn="ctr">
            <a:defRPr sz="4900"/>
          </a:lvl4pPr>
          <a:lvl5pPr marL="1143000" indent="-285750" algn="ctr">
            <a:defRPr sz="4900"/>
          </a:lvl5pPr>
          <a:lvl6pPr marL="1428750" indent="-285750" algn="ctr">
            <a:defRPr sz="4900"/>
          </a:lvl6pPr>
          <a:lvl7pPr marL="1714500" indent="-285750" algn="ctr">
            <a:defRPr sz="4900"/>
          </a:lvl7pPr>
          <a:lvl8pPr marL="2000250" indent="-285750" algn="ctr">
            <a:defRPr sz="4900"/>
          </a:lvl8pPr>
          <a:lvl9pPr marL="2286000" indent="-285750" algn="ctr">
            <a:defRPr sz="4900"/>
          </a:lvl9pPr>
        </a:lstStyle>
        <a:p>
          <a:pPr lvl="0">
            <a:lnSpc>
              <a:spcPct val="100000"/>
            </a:lnSpc>
            <a:spcBef>
              <a:spcPct val="0"/>
            </a:spcBef>
            <a:spcAft>
              <a:spcPct val="35000"/>
            </a:spcAft>
          </a:pPr>
          <a:r>
            <a:rPr lang="" altLang="en-US">
              <a:solidFill>
                <a:schemeClr val="lt1"/>
              </a:solidFill>
            </a:rPr>
            <a:t>Efikasi diri (rendah)</a:t>
          </a:r>
          <a:endParaRPr lang="" altLang="en-US">
            <a:solidFill>
              <a:schemeClr val="lt1"/>
            </a:solidFill>
          </a:endParaRPr>
        </a:p>
      </dsp:txBody>
      <dsp:txXfrm>
        <a:off x="0" y="0"/>
        <a:ext cx="7445375" cy="1489139"/>
      </dsp:txXfrm>
    </dsp:sp>
    <dsp:sp modelId="{8D177BD5-3746-45CE-B7F3-0BC152555A4E}">
      <dsp:nvSpPr>
        <dsp:cNvPr id="4" name="Rectangle 3"/>
        <dsp:cNvSpPr/>
      </dsp:nvSpPr>
      <dsp:spPr bwMode="white">
        <a:xfrm>
          <a:off x="0"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Menghindari tantangan</a:t>
          </a:r>
          <a:endParaRPr lang="" altLang="en-US"/>
        </a:p>
      </dsp:txBody>
      <dsp:txXfrm>
        <a:off x="0" y="1489139"/>
        <a:ext cx="1861344" cy="3127191"/>
      </dsp:txXfrm>
    </dsp:sp>
    <dsp:sp modelId="{C51403E2-94DD-4F57-A650-4E5A082523E6}">
      <dsp:nvSpPr>
        <dsp:cNvPr id="5" name="Rectangle 4"/>
        <dsp:cNvSpPr/>
      </dsp:nvSpPr>
      <dsp:spPr bwMode="white">
        <a:xfrm>
          <a:off x="1861344"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Tuntutan terlihat sebagai ancaman</a:t>
          </a:r>
          <a:endParaRPr lang="" altLang="en-US"/>
        </a:p>
      </dsp:txBody>
      <dsp:txXfrm>
        <a:off x="1861344" y="1489139"/>
        <a:ext cx="1861344" cy="3127191"/>
      </dsp:txXfrm>
    </dsp:sp>
    <dsp:sp modelId="{F6FACAC2-0CCD-4287-8823-1ED4853B6A23}">
      <dsp:nvSpPr>
        <dsp:cNvPr id="6" name="Rectangle 5"/>
        <dsp:cNvSpPr/>
      </dsp:nvSpPr>
      <dsp:spPr bwMode="white">
        <a:xfrm>
          <a:off x="3722688"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ltLang="en-US"/>
            <a:t>Kurang berusaha</a:t>
          </a:r>
          <a:endParaRPr lang="" altLang="en-US"/>
        </a:p>
      </dsp:txBody>
      <dsp:txXfrm>
        <a:off x="3722688" y="1489139"/>
        <a:ext cx="1861344" cy="3127191"/>
      </dsp:txXfrm>
    </dsp:sp>
    <dsp:sp modelId="{DDD5EFDC-5998-410C-8B28-6A70B793743D}">
      <dsp:nvSpPr>
        <dsp:cNvPr id="8" name="Rectangle 7"/>
        <dsp:cNvSpPr/>
      </dsp:nvSpPr>
      <dsp:spPr bwMode="white">
        <a:xfrm>
          <a:off x="5584031" y="1489139"/>
          <a:ext cx="1861344" cy="3127191"/>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
            <a:t>Prokrastinasi</a:t>
          </a:r>
          <a:endParaRPr lang=""/>
        </a:p>
      </dsp:txBody>
      <dsp:txXfrm>
        <a:off x="5584031" y="1489139"/>
        <a:ext cx="1861344" cy="3127191"/>
      </dsp:txXfrm>
    </dsp:sp>
    <dsp:sp modelId="{24897BD6-33A7-4A82-B11B-1656F6EC667A}">
      <dsp:nvSpPr>
        <dsp:cNvPr id="7" name="Rectangle 6"/>
        <dsp:cNvSpPr/>
      </dsp:nvSpPr>
      <dsp:spPr bwMode="white">
        <a:xfrm>
          <a:off x="0" y="4616329"/>
          <a:ext cx="7445375" cy="347466"/>
        </a:xfrm>
        <a:prstGeom prst="rect">
          <a:avLst/>
        </a:prstGeom>
      </dsp:spPr>
      <dsp:style>
        <a:lnRef idx="0">
          <a:schemeClr val="accent1"/>
        </a:lnRef>
        <a:fillRef idx="1">
          <a:schemeClr val="accent1">
            <a:shade val="80000"/>
          </a:schemeClr>
        </a:fillRef>
        <a:effectRef idx="0">
          <a:scrgbClr r="0" g="0" b="0"/>
        </a:effectRef>
        <a:fontRef idx="minor"/>
      </dsp:style>
      <dsp:txXfrm>
        <a:off x="0" y="4616329"/>
        <a:ext cx="7445375" cy="347466"/>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modelId="{70BF45C1-8091-454A-8203-C06A7B7590F9}">
      <dsp:nvSpPr>
        <dsp:cNvPr id="3" name="Rounded Rectangle 2"/>
        <dsp:cNvSpPr/>
      </dsp:nvSpPr>
      <dsp:spPr bwMode="white">
        <a:xfrm>
          <a:off x="3172814" y="0"/>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t>Matematika siswa kelas IX SMPN “X”</a:t>
          </a:r>
          <a:endParaRPr lang="en-US"/>
        </a:p>
      </dsp:txBody>
      <dsp:txXfrm>
        <a:off x="3172814" y="0"/>
        <a:ext cx="1782372" cy="1158542"/>
      </dsp:txXfrm>
    </dsp:sp>
    <dsp:sp modelId="{FACB0322-C0E5-47B2-A30E-4E65DACE54AB}">
      <dsp:nvSpPr>
        <dsp:cNvPr id="4" name="Arc 3"/>
        <dsp:cNvSpPr/>
      </dsp:nvSpPr>
      <dsp:spPr bwMode="white">
        <a:xfrm>
          <a:off x="1751350" y="579271"/>
          <a:ext cx="4625299" cy="4625299"/>
        </a:xfrm>
        <a:prstGeom prst="arc">
          <a:avLst>
            <a:gd name="adj1" fmla="val 17579926"/>
            <a:gd name="adj2" fmla="val 19538753"/>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5B56F173-CF60-49FA-B101-E6B505C28F2C}">
      <dsp:nvSpPr>
        <dsp:cNvPr id="5" name="Rounded Rectangle 4"/>
        <dsp:cNvSpPr/>
      </dsp:nvSpPr>
      <dsp:spPr bwMode="white">
        <a:xfrm>
          <a:off x="5372274"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t>Rancangan penelitian </a:t>
          </a:r>
          <a:r>
            <a:rPr lang="en-US" i="1"/>
            <a:t>pre post control group design</a:t>
          </a:r>
          <a:endParaRPr lang="en-US" i="1"/>
        </a:p>
      </dsp:txBody>
      <dsp:txXfrm>
        <a:off x="5372274" y="1598002"/>
        <a:ext cx="1782372" cy="1158542"/>
      </dsp:txXfrm>
    </dsp:sp>
    <dsp:sp modelId="{890F09E1-A5FD-4242-968C-AD8148ADBA80}">
      <dsp:nvSpPr>
        <dsp:cNvPr id="6" name="Arc 5"/>
        <dsp:cNvSpPr/>
      </dsp:nvSpPr>
      <dsp:spPr bwMode="white">
        <a:xfrm>
          <a:off x="1751350" y="579271"/>
          <a:ext cx="4625299" cy="4625299"/>
        </a:xfrm>
        <a:prstGeom prst="arc">
          <a:avLst>
            <a:gd name="adj1" fmla="val 21421033"/>
            <a:gd name="adj2" fmla="val 2014897"/>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F4F0857E-A2A2-4C44-8D9E-738F53CA34B0}">
      <dsp:nvSpPr>
        <dsp:cNvPr id="7" name="Rounded Rectangle 6"/>
        <dsp:cNvSpPr/>
      </dsp:nvSpPr>
      <dsp:spPr bwMode="white">
        <a:xfrm>
          <a:off x="4532155"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t>Analisis kuantitatif Uji </a:t>
          </a:r>
          <a:r>
            <a:rPr lang="en-US" i="1"/>
            <a:t>Mann – Whitney</a:t>
          </a:r>
          <a:endParaRPr lang="en-US" i="1"/>
        </a:p>
      </dsp:txBody>
      <dsp:txXfrm>
        <a:off x="4532155" y="4183623"/>
        <a:ext cx="1782372" cy="1158542"/>
      </dsp:txXfrm>
    </dsp:sp>
    <dsp:sp modelId="{947E10C1-872E-48ED-A8EA-CDF548C9E170}">
      <dsp:nvSpPr>
        <dsp:cNvPr id="8" name="Arc 7"/>
        <dsp:cNvSpPr/>
      </dsp:nvSpPr>
      <dsp:spPr bwMode="white">
        <a:xfrm>
          <a:off x="1751350" y="579271"/>
          <a:ext cx="4625299" cy="4625299"/>
        </a:xfrm>
        <a:prstGeom prst="arc">
          <a:avLst>
            <a:gd name="adj1" fmla="val 4713260"/>
            <a:gd name="adj2" fmla="val 6086739"/>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9B1E3B87-CFEF-48C3-B3ED-22B7722DA4B2}">
      <dsp:nvSpPr>
        <dsp:cNvPr id="9" name="Rounded Rectangle 8"/>
        <dsp:cNvSpPr/>
      </dsp:nvSpPr>
      <dsp:spPr bwMode="white">
        <a:xfrm>
          <a:off x="1813472" y="4183623"/>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t>Pra</a:t>
          </a:r>
          <a:r>
            <a:rPr lang="" altLang="en-US"/>
            <a:t>-</a:t>
          </a:r>
          <a:r>
            <a:rPr lang="en-US"/>
            <a:t>tes dan pasca</a:t>
          </a:r>
          <a:r>
            <a:rPr lang="" altLang="en-US"/>
            <a:t>-</a:t>
          </a:r>
          <a:r>
            <a:rPr lang="en-US"/>
            <a:t>tes setelah pelatihan Efikasi Diri: Z = -3,740 dan p = 0,000 (p &lt; 0,05)</a:t>
          </a:r>
          <a:endParaRPr lang="en-US"/>
        </a:p>
      </dsp:txBody>
      <dsp:txXfrm>
        <a:off x="1813472" y="4183623"/>
        <a:ext cx="1782372" cy="1158542"/>
      </dsp:txXfrm>
    </dsp:sp>
    <dsp:sp modelId="{D354920F-3C18-4773-98FE-F5105B0C4655}">
      <dsp:nvSpPr>
        <dsp:cNvPr id="10" name="Arc 9"/>
        <dsp:cNvSpPr/>
      </dsp:nvSpPr>
      <dsp:spPr bwMode="white">
        <a:xfrm>
          <a:off x="1751350" y="579271"/>
          <a:ext cx="4625299" cy="4625299"/>
        </a:xfrm>
        <a:prstGeom prst="arc">
          <a:avLst>
            <a:gd name="adj1" fmla="val 8785102"/>
            <a:gd name="adj2" fmla="val 10978966"/>
          </a:avLst>
        </a:prstGeom>
      </dsp:spPr>
      <dsp:style>
        <a:lnRef idx="1">
          <a:schemeClr val="accent1"/>
        </a:lnRef>
        <a:fillRef idx="0">
          <a:schemeClr val="accent1"/>
        </a:fillRef>
        <a:effectRef idx="0">
          <a:scrgbClr r="0" g="0" b="0"/>
        </a:effectRef>
        <a:fontRef idx="minor"/>
      </dsp:style>
      <dsp:txXfrm>
        <a:off x="1751350" y="579271"/>
        <a:ext cx="4625299" cy="4625299"/>
      </dsp:txXfrm>
    </dsp:sp>
    <dsp:sp modelId="{4A533BBB-6BEA-429E-8541-03477BCE8622}">
      <dsp:nvSpPr>
        <dsp:cNvPr id="11" name="Rounded Rectangle 10"/>
        <dsp:cNvSpPr/>
      </dsp:nvSpPr>
      <dsp:spPr bwMode="white">
        <a:xfrm>
          <a:off x="973353" y="1598002"/>
          <a:ext cx="1782372" cy="1158542"/>
        </a:xfrm>
        <a:prstGeom prst="roundRect">
          <a:avLst/>
        </a:prstGeom>
      </dsp:spPr>
      <dsp:style>
        <a:lnRef idx="2">
          <a:schemeClr val="lt1"/>
        </a:lnRef>
        <a:fillRef idx="1">
          <a:schemeClr val="accent1"/>
        </a:fillRef>
        <a:effectRef idx="0">
          <a:scrgbClr r="0" g="0" b="0"/>
        </a:effectRef>
        <a:fontRef idx="minor">
          <a:schemeClr val="lt1"/>
        </a:fontRef>
      </dsp:style>
      <dsp:txBody>
        <a:bodyPr lIns="45719" tIns="45719" rIns="45719" bIns="45719"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None/>
          </a:pPr>
          <a:r>
            <a:rPr lang="en-US"/>
            <a:t>Pra</a:t>
          </a:r>
          <a:r>
            <a:rPr lang="" altLang="en-US"/>
            <a:t>-</a:t>
          </a:r>
          <a:r>
            <a:rPr lang="en-US"/>
            <a:t>tes dan tindak lanjut setelah dua minggu: Z = 1,989 dan p = 0,047 (p &lt; 0,05)</a:t>
          </a:r>
          <a:endParaRPr lang="en-US"/>
        </a:p>
      </dsp:txBody>
      <dsp:txXfrm>
        <a:off x="973353" y="1598002"/>
        <a:ext cx="1782372" cy="1158542"/>
      </dsp:txXfrm>
    </dsp:sp>
    <dsp:sp modelId="{80375E59-737B-41DF-B3C9-E8361D136FF9}">
      <dsp:nvSpPr>
        <dsp:cNvPr id="12" name="Arc 11"/>
        <dsp:cNvSpPr/>
      </dsp:nvSpPr>
      <dsp:spPr bwMode="white">
        <a:xfrm>
          <a:off x="1751350" y="579271"/>
          <a:ext cx="4625299" cy="4625299"/>
        </a:xfrm>
        <a:prstGeom prst="arc">
          <a:avLst>
            <a:gd name="adj1" fmla="val 12861246"/>
            <a:gd name="adj2" fmla="val 14820073"/>
          </a:avLst>
        </a:prstGeom>
      </dsp:spPr>
      <dsp:style>
        <a:lnRef idx="1">
          <a:schemeClr val="accent1"/>
        </a:lnRef>
        <a:fillRef idx="0">
          <a:schemeClr val="accent1"/>
        </a:fillRef>
        <a:effectRef idx="0">
          <a:scrgbClr r="0" g="0" b="0"/>
        </a:effectRef>
        <a:fontRef idx="minor"/>
      </dsp:style>
      <dsp:txXfrm>
        <a:off x="1751350" y="579271"/>
        <a:ext cx="4625299" cy="46252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rSet qsTypeId="urn:microsoft.com/office/officeart/2005/8/quickstyle/simple5"/>
        </dgm:pt>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rSet qsTypeId="urn:microsoft.com/office/officeart/2005/8/quickstyle/simple5"/>
        </dgm:pt>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Demikian orasi kebangsaan Ketua Yayasan Pendidikan dan Pembina Universitas Pancasila Siswono Yudo Husodo disela-sela acara Sarasehan Nasional Pusat Studi Pancasila Seluruh Indonesia bertajuk Pancasila dan Nasionalisme Era Millenial, di Fakultas Farmasi Universitas Pancasila, Jakarta, Rabu (29/11).</a:t>
            </a:r>
            <a:endParaRPr lang="en-US"/>
          </a:p>
          <a:p>
            <a:endParaRPr lang="en-US"/>
          </a:p>
          <a:p>
            <a:r>
              <a:rPr lang="en-US"/>
              <a:t>Menurut Siswono (dalam Eksa, 2017) kegiatan elite politik dan para tokoh yang sering diliput media massa seringkali mempertontonkan penyimpangan yang dilakukan secara terbuka. Sehingga masyarakat yang menontonnya menjadi rusak sistem nilai dalam bermasyarakat. Apalagi jika ditambah dengan kuatnya arus informasi yang sebagiannya memperlihatkan contoh yang buruk. Menurut dia, beragam kasus korupsi di tanah Air yang melibatkan kepala daerah, anggota legislatif, menteri, pengusaha suskses, dan orang-orang penting lainnya yang tidak mendapatkan sanksi sosial masyarakat semakin memperburuk keadaan.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Dhofier, Z. (2011). Tradisi Pesantren: Studi Pandangan Hidup Kyai dan Visinya Mengenai Masa Depan Indonesia. Jakarta: LP3ES.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Mempelajari ilmu agama tentunya tidak sempurna jika tidak mempelajarinya dari sumbernya ilmu tersebut yaitu kalam Allah yang termaktub di dalam Alquran. Sebagai upaya untuk memahami ilmu-ilmu yang terkandung di dalam Alquran, maka dijadikanlah hafalan Alquran sebagai kurikulum utama di beberapa pondok pesantren, salah satunya adalah SMA Tahfidz Al Izzah yang bertempat di Kelurahan Simpang Pasir, Kecamatan Palaran, Kota Samarinda. Setelah santri-santri menyelesaikan hafalan Alquran 30 juz, maka akan lebih mudah untuk memahami intisari dari ayat-ayat yang terdapat di dalam Alquran, kemudian akan lebih mudah lagi mengamalkannya di kehidupan sehari-hari.</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Menghafal Alquran, terutama menghafal keseluruhan Alquran yang berjumlah 30 juz tentunya memerlukan waktu yang panjang dan usaha yang terus-menerus, padahal tidak semua orang memiliki kemampuan menghafal dan kemampuan ingatan yang sama, serta tidak semua orang memiliki niat dan tekad yang kuat untuk menghafal Alquran. Oleh karena itu, diperlukan kemauan yang kuat dan kesabaran yang tinggi agar mampu menyelesaikan hafalan Alquran (Sa’dulloh, 2008).</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Berdasarkan hasil wawancara yang peneliti lakukan pada beberapa santri pada hari Kamis, 13 Desember 2018, terdapat beberapa hal yang membuat mereka kurang memiliki motivasi dalam menghafalkan Alquran seperti kurang memiliki kesungguhan untuk menghafal Alquran sesuai dengan target yang telah ditetapkan sehingga tidak memiliki semangat dalam menghafal Alquran, bermain-main dalam menghafal, dan terkadang merasa kantuk ketika waktunya menghafal Alquran. Selain kurang memiliki kesungguhan, beberapa santri juga mengalami kebosanan dalam rutinitas menghafal Alquran sehingga terkadang tidak memiliki niat untuk menghafalkannya.</a:t>
            </a:r>
            <a:endParaRPr lang="en-US"/>
          </a:p>
          <a:p>
            <a:endParaRPr lang="en-US"/>
          </a:p>
          <a:p>
            <a:r>
              <a:rPr lang="en-US"/>
              <a:t>Faktor lainnya yang menyebabkan beberapa santri memiliki motivasi menghafal yang rendah adalah terlalu asyik bermain dengan temannya sehingga lupa bahwa dia harus menghafal Alquran untuk memenuhi target hafalan harian, dan ketika mencoba untuk menghafalkannya, karena masih terbawa dengan suasana bermain, maka santri tersebut masih belum bisa fokus dalam menghafal. Namun, selain karena terlalu asyik dalam bermain, beberapa santri juga merasa kurang memiliki motivasi menghafal disebabkan oleh datangnya pikiran negatif ketika sedang menghafal.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Tanpa adanya motivasi, proses menghafal Alquran kemungkinan tidak akan terlaksana dengan maksimal karena kurangnya semangat atau dorongan dari dalam dan luar diri santri untuk menghafal. Motivasi juga mempengaruhi bagaimana usaha dari santri untuk memahami Alquran, semakin besar motivasi yang dimiliki maka semakin besar pula usaha yang akan dilakukan siswa untuk memahami Alquran. Sebaliknya jika santri kurang motivasi maka santri tidak berusaha secara maksimal dalam memahami Alquran (Widiarti, 2018).</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userDrawn="1"/>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Pengaruh Efikasi Diri dan Dukungan Guru Tahfidz terhadap Motivasi Menghafal Alquran</a:t>
            </a:r>
            <a:endParaRPr lang="en-US"/>
          </a:p>
        </p:txBody>
      </p:sp>
      <p:sp>
        <p:nvSpPr>
          <p:cNvPr id="3" name="Subtitle 2"/>
          <p:cNvSpPr>
            <a:spLocks noGrp="1"/>
          </p:cNvSpPr>
          <p:nvPr>
            <p:ph type="subTitle" idx="1"/>
          </p:nvPr>
        </p:nvSpPr>
        <p:spPr/>
        <p:txBody>
          <a:bodyPr/>
          <a:p>
            <a:r>
              <a:rPr lang="en-US"/>
              <a:t>(Pada Santri SMA Tahfidz Al Izzah Samarinda)</a:t>
            </a:r>
            <a:endParaRPr lang="en-US"/>
          </a:p>
          <a:p>
            <a:endParaRPr lang="en-US"/>
          </a:p>
          <a:p>
            <a:r>
              <a:rPr lang="en-US" altLang="en-US">
                <a:solidFill>
                  <a:schemeClr val="tx1"/>
                </a:solidFill>
              </a:rPr>
              <a:t>Muhammad Zaini</a:t>
            </a:r>
            <a:endParaRPr lang="en-US" altLang="en-US">
              <a:solidFill>
                <a:schemeClr val="tx1"/>
              </a:solidFill>
            </a:endParaRPr>
          </a:p>
          <a:p>
            <a:r>
              <a:rPr lang="en-US" altLang="en-US">
                <a:solidFill>
                  <a:schemeClr val="tx1"/>
                </a:solidFill>
              </a:rPr>
              <a:t>(NIM. 1502105051)</a:t>
            </a:r>
            <a:endParaRPr lang="en-US"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graphicFrame>
        <p:nvGraphicFramePr>
          <p:cNvPr id="5" name="Content Placeholder 4"/>
          <p:cNvGraphicFramePr/>
          <p:nvPr>
            <p:ph idx="1"/>
          </p:nvPr>
        </p:nvGraphicFramePr>
        <p:xfrm>
          <a:off x="609600" y="1982470"/>
          <a:ext cx="9944735" cy="3307080"/>
        </p:xfrm>
        <a:graphic>
          <a:graphicData uri="http://schemas.openxmlformats.org/drawingml/2006/table">
            <a:tbl>
              <a:tblPr firstRow="1" lastRow="1">
                <a:tableStyleId>{073A0DAA-6AF3-43AB-8588-CEC1D06C72B9}</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kesungguhan dalam usaha</a:t>
                      </a:r>
                      <a:endParaRPr lang="en-US"/>
                    </a:p>
                  </a:txBody>
                  <a:tcPr/>
                </a:tc>
                <a:tc>
                  <a:txBody>
                    <a:bodyPr/>
                    <a:p>
                      <a:pPr>
                        <a:buNone/>
                      </a:pPr>
                      <a:r>
                        <a:rPr lang="en-US"/>
                        <a:t>29 (43%)</a:t>
                      </a:r>
                      <a:endParaRPr lang="en-US"/>
                    </a:p>
                  </a:txBody>
                  <a:tcPr/>
                </a:tc>
                <a:tc>
                  <a:txBody>
                    <a:bodyPr/>
                    <a:p>
                      <a:pPr>
                        <a:buNone/>
                      </a:pPr>
                      <a:r>
                        <a:rPr lang="en-US"/>
                        <a:t>38 (57%)</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dapat menyelesaikan target yang telah ditentukan</a:t>
                      </a:r>
                      <a:endParaRPr lang="en-US"/>
                    </a:p>
                  </a:txBody>
                  <a:tcPr/>
                </a:tc>
                <a:tc>
                  <a:txBody>
                    <a:bodyPr/>
                    <a:p>
                      <a:pPr>
                        <a:buNone/>
                      </a:pPr>
                      <a:r>
                        <a:rPr lang="en-US"/>
                        <a:t>38 (57%)</a:t>
                      </a:r>
                      <a:endParaRPr lang="en-US"/>
                    </a:p>
                  </a:txBody>
                  <a:tcPr>
                    <a:solidFill>
                      <a:srgbClr val="92D050"/>
                    </a:solidFill>
                  </a:tcPr>
                </a:tc>
                <a:tc>
                  <a:txBody>
                    <a:bodyPr/>
                    <a:p>
                      <a:pPr>
                        <a:buNone/>
                      </a:pPr>
                      <a:r>
                        <a:rPr lang="en-US"/>
                        <a:t>29 (43%)</a:t>
                      </a:r>
                      <a:endParaRPr lang="en-US"/>
                    </a:p>
                  </a:txBody>
                  <a:tcPr/>
                </a:tc>
              </a:tr>
              <a:tr h="381000">
                <a:tc>
                  <a:txBody>
                    <a:bodyPr/>
                    <a:p>
                      <a:pPr>
                        <a:buNone/>
                      </a:pPr>
                      <a:r>
                        <a:rPr lang="en-US"/>
                        <a:t>3.</a:t>
                      </a:r>
                      <a:endParaRPr lang="en-US"/>
                    </a:p>
                  </a:txBody>
                  <a:tcPr/>
                </a:tc>
                <a:tc>
                  <a:txBody>
                    <a:bodyPr/>
                    <a:p>
                      <a:pPr>
                        <a:buNone/>
                      </a:pPr>
                      <a:r>
                        <a:rPr lang="en-US"/>
                        <a:t>Terbiasa dengan rutinitas</a:t>
                      </a:r>
                      <a:endParaRPr lang="en-US"/>
                    </a:p>
                  </a:txBody>
                  <a:tcPr/>
                </a:tc>
                <a:tc>
                  <a:txBody>
                    <a:bodyPr/>
                    <a:p>
                      <a:pPr>
                        <a:buNone/>
                      </a:pPr>
                      <a:r>
                        <a:rPr lang="en-US"/>
                        <a:t>15 (22%)</a:t>
                      </a:r>
                      <a:endParaRPr lang="en-US"/>
                    </a:p>
                  </a:txBody>
                  <a:tcPr/>
                </a:tc>
                <a:tc>
                  <a:txBody>
                    <a:bodyPr/>
                    <a:p>
                      <a:pPr>
                        <a:buNone/>
                      </a:pPr>
                      <a:r>
                        <a:rPr lang="en-US"/>
                        <a:t>52 (78%)</a:t>
                      </a:r>
                      <a:endParaRPr lang="en-US"/>
                    </a:p>
                  </a:txBody>
                  <a:tcPr>
                    <a:solidFill>
                      <a:srgbClr val="92D050"/>
                    </a:solidFill>
                  </a:tcPr>
                </a:tc>
              </a:tr>
              <a:tr h="381000">
                <a:tc>
                  <a:txBody>
                    <a:bodyPr/>
                    <a:p>
                      <a:pPr>
                        <a:buNone/>
                      </a:pPr>
                      <a:r>
                        <a:rPr lang="en-US"/>
                        <a:t>4.</a:t>
                      </a:r>
                      <a:endParaRPr lang="en-US"/>
                    </a:p>
                  </a:txBody>
                  <a:tcPr/>
                </a:tc>
                <a:tc>
                  <a:txBody>
                    <a:bodyPr/>
                    <a:p>
                      <a:pPr>
                        <a:buNone/>
                      </a:pPr>
                      <a:r>
                        <a:rPr lang="en-US"/>
                        <a:t>Inisiatif menghafal Alquran ketika liburan</a:t>
                      </a:r>
                      <a:endParaRPr lang="en-US"/>
                    </a:p>
                  </a:txBody>
                  <a:tcPr/>
                </a:tc>
                <a:tc>
                  <a:txBody>
                    <a:bodyPr/>
                    <a:p>
                      <a:pPr>
                        <a:buNone/>
                      </a:pPr>
                      <a:r>
                        <a:rPr lang="en-US"/>
                        <a:t>33 (49%)</a:t>
                      </a:r>
                      <a:endParaRPr lang="en-US"/>
                    </a:p>
                  </a:txBody>
                  <a:tcPr/>
                </a:tc>
                <a:tc>
                  <a:txBody>
                    <a:bodyPr/>
                    <a:p>
                      <a:pPr>
                        <a:buNone/>
                      </a:pPr>
                      <a:r>
                        <a:rPr lang="en-US"/>
                        <a:t>34 (51%)</a:t>
                      </a:r>
                      <a:endParaRPr lang="en-US"/>
                    </a:p>
                  </a:txBody>
                  <a:tcPr>
                    <a:solidFill>
                      <a:srgbClr val="92D050"/>
                    </a:solidFill>
                  </a:tcPr>
                </a:tc>
              </a:tr>
              <a:tr h="381000">
                <a:tc>
                  <a:txBody>
                    <a:bodyPr/>
                    <a:p>
                      <a:pPr>
                        <a:buNone/>
                      </a:pPr>
                      <a:r>
                        <a:rPr lang="en-US"/>
                        <a:t>5.</a:t>
                      </a:r>
                      <a:endParaRPr lang="en-US"/>
                    </a:p>
                  </a:txBody>
                  <a:tcPr/>
                </a:tc>
                <a:tc>
                  <a:txBody>
                    <a:bodyPr/>
                    <a:p>
                      <a:pPr>
                        <a:buNone/>
                      </a:pPr>
                      <a:r>
                        <a:rPr lang="en-US"/>
                        <a:t>Inisiatif menghafal Alquran ketika waktu luang</a:t>
                      </a:r>
                      <a:endParaRPr lang="en-US"/>
                    </a:p>
                  </a:txBody>
                  <a:tcPr/>
                </a:tc>
                <a:tc>
                  <a:txBody>
                    <a:bodyPr/>
                    <a:p>
                      <a:pPr>
                        <a:buNone/>
                      </a:pPr>
                      <a:r>
                        <a:rPr lang="en-US"/>
                        <a:t>26 (39%)</a:t>
                      </a:r>
                      <a:endParaRPr lang="en-US"/>
                    </a:p>
                  </a:txBody>
                  <a:tcPr/>
                </a:tc>
                <a:tc>
                  <a:txBody>
                    <a:bodyPr/>
                    <a:p>
                      <a:pPr>
                        <a:buNone/>
                      </a:pPr>
                      <a:r>
                        <a:rPr lang="en-US"/>
                        <a:t>41 (61%)</a:t>
                      </a:r>
                      <a:endParaRPr lang="en-US"/>
                    </a:p>
                  </a:txBody>
                  <a:tcPr>
                    <a:solidFill>
                      <a:srgbClr val="92D050"/>
                    </a:solidFill>
                  </a:tcPr>
                </a:tc>
              </a:tr>
              <a:tr h="381000">
                <a:tc>
                  <a:txBody>
                    <a:bodyPr/>
                    <a:p>
                      <a:pPr>
                        <a:buNone/>
                      </a:pPr>
                      <a:r>
                        <a:rPr lang="en-US"/>
                        <a:t>6.</a:t>
                      </a:r>
                      <a:endParaRPr lang="en-US"/>
                    </a:p>
                  </a:txBody>
                  <a:tcPr/>
                </a:tc>
                <a:tc>
                  <a:txBody>
                    <a:bodyPr/>
                    <a:p>
                      <a:pPr>
                        <a:buNone/>
                      </a:pPr>
                      <a:r>
                        <a:rPr lang="en-US"/>
                        <a:t>Tidak merasa putus asa</a:t>
                      </a:r>
                      <a:endParaRPr lang="en-US"/>
                    </a:p>
                  </a:txBody>
                  <a:tcPr/>
                </a:tc>
                <a:tc>
                  <a:txBody>
                    <a:bodyPr/>
                    <a:p>
                      <a:pPr>
                        <a:buNone/>
                      </a:pPr>
                      <a:r>
                        <a:rPr lang="en-US"/>
                        <a:t>34 (51%)</a:t>
                      </a:r>
                      <a:endParaRPr lang="en-US"/>
                    </a:p>
                  </a:txBody>
                  <a:tcPr>
                    <a:solidFill>
                      <a:srgbClr val="92D050"/>
                    </a:solidFill>
                  </a:tcPr>
                </a:tc>
                <a:tc>
                  <a:txBody>
                    <a:bodyPr/>
                    <a:p>
                      <a:pPr>
                        <a:buNone/>
                      </a:pPr>
                      <a:r>
                        <a:rPr lang="en-US"/>
                        <a:t>33 (49%)</a:t>
                      </a:r>
                      <a:endParaRPr lang="en-US"/>
                    </a:p>
                  </a:txBody>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6" name="Text Box 5"/>
          <p:cNvSpPr txBox="1"/>
          <p:nvPr/>
        </p:nvSpPr>
        <p:spPr>
          <a:xfrm>
            <a:off x="2709545" y="1276350"/>
            <a:ext cx="5745480" cy="368300"/>
          </a:xfrm>
          <a:prstGeom prst="rect">
            <a:avLst/>
          </a:prstGeom>
          <a:noFill/>
        </p:spPr>
        <p:txBody>
          <a:bodyPr wrap="none" rtlCol="0">
            <a:spAutoFit/>
          </a:bodyPr>
          <a:p>
            <a:r>
              <a:rPr lang="" altLang="en-US"/>
              <a:t>Hasil Screening Motivasi Menghafal Alquran (67 santri)</a:t>
            </a:r>
            <a:endParaRPr lan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032000" y="4551680"/>
            <a:ext cx="1668780" cy="368300"/>
          </a:xfrm>
          <a:prstGeom prst="rect">
            <a:avLst/>
          </a:prstGeom>
          <a:noFill/>
        </p:spPr>
        <p:txBody>
          <a:bodyPr wrap="none" rtlCol="0">
            <a:spAutoFit/>
          </a:bodyPr>
          <a:p>
            <a:pPr algn="l"/>
            <a:r>
              <a:rPr lang="en-US"/>
              <a:t>Widiarti </a:t>
            </a:r>
            <a:r>
              <a:rPr lang="" altLang="en-US"/>
              <a:t>(</a:t>
            </a:r>
            <a:r>
              <a:rPr lang="en-US"/>
              <a:t>2018)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719070" y="2828925"/>
            <a:ext cx="1725930" cy="1198880"/>
          </a:xfrm>
          <a:prstGeom prst="rect">
            <a:avLst/>
          </a:prstGeom>
          <a:noFill/>
        </p:spPr>
        <p:txBody>
          <a:bodyPr wrap="square" rtlCol="0">
            <a:spAutoFit/>
          </a:bodyPr>
          <a:p>
            <a:pPr algn="ctr"/>
            <a:r>
              <a:rPr lang="" altLang="en-US" sz="2400">
                <a:solidFill>
                  <a:schemeClr val="bg1"/>
                </a:solidFill>
              </a:rPr>
              <a:t>Faktor → Motivasi belajar</a:t>
            </a:r>
            <a:endParaRPr lang="" altLang="en-US" sz="2400">
              <a:solidFill>
                <a:schemeClr val="bg1"/>
              </a:solidFill>
            </a:endParaRPr>
          </a:p>
        </p:txBody>
      </p:sp>
      <p:sp>
        <p:nvSpPr>
          <p:cNvPr id="6" name="Text Box 5"/>
          <p:cNvSpPr txBox="1"/>
          <p:nvPr/>
        </p:nvSpPr>
        <p:spPr>
          <a:xfrm>
            <a:off x="1294130" y="5462270"/>
            <a:ext cx="1808480" cy="368300"/>
          </a:xfrm>
          <a:prstGeom prst="rect">
            <a:avLst/>
          </a:prstGeom>
          <a:noFill/>
        </p:spPr>
        <p:txBody>
          <a:bodyPr wrap="none" rtlCol="0">
            <a:spAutoFit/>
          </a:bodyPr>
          <a:p>
            <a:pPr algn="l"/>
            <a:r>
              <a:rPr lang="en-US"/>
              <a:t>Santrock (2014)</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 altLang="en-US"/>
              <a:t>Latar Belakang</a:t>
            </a:r>
            <a:endParaRPr lang="" altLang="en-US"/>
          </a:p>
        </p:txBody>
      </p:sp>
      <p:graphicFrame>
        <p:nvGraphicFramePr>
          <p:cNvPr id="11" name="Table 10"/>
          <p:cNvGraphicFramePr/>
          <p:nvPr/>
        </p:nvGraphicFramePr>
        <p:xfrm>
          <a:off x="609600" y="1982470"/>
          <a:ext cx="9944735" cy="3307080"/>
        </p:xfrm>
        <a:graphic>
          <a:graphicData uri="http://schemas.openxmlformats.org/drawingml/2006/table">
            <a:tbl>
              <a:tblPr firstRow="1" lastRow="1">
                <a:tableStyleId>{00A15C55-8517-42AA-B614-E9B94910E393}</a:tableStyleId>
              </a:tblPr>
              <a:tblGrid>
                <a:gridCol w="628650"/>
                <a:gridCol w="5563235"/>
                <a:gridCol w="1759585"/>
                <a:gridCol w="1993265"/>
              </a:tblGrid>
              <a:tr h="381000">
                <a:tc>
                  <a:txBody>
                    <a:bodyPr/>
                    <a:p>
                      <a:pPr>
                        <a:buNone/>
                      </a:pPr>
                      <a:r>
                        <a:rPr lang="en-US"/>
                        <a:t>No.</a:t>
                      </a:r>
                      <a:endParaRPr lang="en-US"/>
                    </a:p>
                  </a:txBody>
                  <a:tcPr/>
                </a:tc>
                <a:tc>
                  <a:txBody>
                    <a:bodyPr/>
                    <a:p>
                      <a:pPr>
                        <a:buNone/>
                      </a:pPr>
                      <a:r>
                        <a:rPr lang="en-US"/>
                        <a:t>Indikator</a:t>
                      </a:r>
                      <a:endParaRPr lang="en-US"/>
                    </a:p>
                  </a:txBody>
                  <a:tcPr/>
                </a:tc>
                <a:tc>
                  <a:txBody>
                    <a:bodyPr/>
                    <a:p>
                      <a:pPr>
                        <a:buNone/>
                      </a:pPr>
                      <a:r>
                        <a:rPr lang="en-US"/>
                        <a:t>Tinggi</a:t>
                      </a:r>
                      <a:endParaRPr lang="en-US"/>
                    </a:p>
                  </a:txBody>
                  <a:tcPr/>
                </a:tc>
                <a:tc>
                  <a:txBody>
                    <a:bodyPr/>
                    <a:p>
                      <a:pPr>
                        <a:buNone/>
                      </a:pPr>
                      <a:r>
                        <a:rPr lang="en-US"/>
                        <a:t>Rendah</a:t>
                      </a:r>
                      <a:endParaRPr lang="en-US"/>
                    </a:p>
                  </a:txBody>
                  <a:tcPr/>
                </a:tc>
              </a:tr>
              <a:tr h="381000">
                <a:tc>
                  <a:txBody>
                    <a:bodyPr/>
                    <a:p>
                      <a:pPr>
                        <a:buNone/>
                      </a:pPr>
                      <a:r>
                        <a:rPr lang="en-US"/>
                        <a:t>1.</a:t>
                      </a:r>
                      <a:endParaRPr lang="en-US"/>
                    </a:p>
                  </a:txBody>
                  <a:tcPr/>
                </a:tc>
                <a:tc>
                  <a:txBody>
                    <a:bodyPr/>
                    <a:p>
                      <a:pPr>
                        <a:buNone/>
                      </a:pPr>
                      <a:r>
                        <a:rPr lang="en-US"/>
                        <a:t>Memiliki harapan sehingga terus berjuang</a:t>
                      </a:r>
                      <a:endParaRPr lang="en-US"/>
                    </a:p>
                  </a:txBody>
                  <a:tcPr/>
                </a:tc>
                <a:tc>
                  <a:txBody>
                    <a:bodyPr/>
                    <a:p>
                      <a:pPr>
                        <a:buNone/>
                      </a:pPr>
                      <a:r>
                        <a:rPr lang="en-US"/>
                        <a:t>28 (42%)</a:t>
                      </a:r>
                      <a:endParaRPr lang="en-US"/>
                    </a:p>
                  </a:txBody>
                  <a:tcPr/>
                </a:tc>
                <a:tc>
                  <a:txBody>
                    <a:bodyPr/>
                    <a:p>
                      <a:pPr>
                        <a:buNone/>
                      </a:pPr>
                      <a:r>
                        <a:rPr lang="en-US"/>
                        <a:t>39 (58%)</a:t>
                      </a:r>
                      <a:endParaRPr lang="en-US"/>
                    </a:p>
                  </a:txBody>
                  <a:tcPr>
                    <a:solidFill>
                      <a:srgbClr val="92D050"/>
                    </a:solidFill>
                  </a:tcPr>
                </a:tc>
              </a:tr>
              <a:tr h="381000">
                <a:tc>
                  <a:txBody>
                    <a:bodyPr/>
                    <a:p>
                      <a:pPr>
                        <a:buNone/>
                      </a:pPr>
                      <a:r>
                        <a:rPr lang="en-US"/>
                        <a:t>2.</a:t>
                      </a:r>
                      <a:endParaRPr lang="en-US"/>
                    </a:p>
                  </a:txBody>
                  <a:tcPr/>
                </a:tc>
                <a:tc>
                  <a:txBody>
                    <a:bodyPr/>
                    <a:p>
                      <a:pPr>
                        <a:buNone/>
                      </a:pPr>
                      <a:r>
                        <a:rPr lang="en-US"/>
                        <a:t>Yakin atas kemampuan diri</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r>
                        <a:rPr lang="en-US"/>
                        <a:t>3.</a:t>
                      </a:r>
                      <a:endParaRPr lang="en-US"/>
                    </a:p>
                  </a:txBody>
                  <a:tcPr/>
                </a:tc>
                <a:tc>
                  <a:txBody>
                    <a:bodyPr/>
                    <a:p>
                      <a:pPr>
                        <a:buNone/>
                      </a:pPr>
                      <a:r>
                        <a:rPr lang="en-US"/>
                        <a:t>Yakin mampu menyelesaikan tugas walaupun sulit</a:t>
                      </a:r>
                      <a:endParaRPr lang="en-US"/>
                    </a:p>
                  </a:txBody>
                  <a:tcPr/>
                </a:tc>
                <a:tc>
                  <a:txBody>
                    <a:bodyPr/>
                    <a:p>
                      <a:pPr>
                        <a:buNone/>
                      </a:pPr>
                      <a:r>
                        <a:rPr lang="en-US"/>
                        <a:t>30 (45%)</a:t>
                      </a:r>
                      <a:endParaRPr lang="en-US"/>
                    </a:p>
                  </a:txBody>
                  <a:tcPr/>
                </a:tc>
                <a:tc>
                  <a:txBody>
                    <a:bodyPr/>
                    <a:p>
                      <a:pPr>
                        <a:buNone/>
                      </a:pPr>
                      <a:r>
                        <a:rPr lang="en-US"/>
                        <a:t>37 (55%)</a:t>
                      </a:r>
                      <a:endParaRPr lang="en-US"/>
                    </a:p>
                  </a:txBody>
                  <a:tcPr>
                    <a:solidFill>
                      <a:srgbClr val="92D050"/>
                    </a:solidFill>
                  </a:tcPr>
                </a:tc>
              </a:tr>
              <a:tr h="381000">
                <a:tc>
                  <a:txBody>
                    <a:bodyPr/>
                    <a:p>
                      <a:pPr>
                        <a:buNone/>
                      </a:pPr>
                      <a:endParaRPr lang="en-US"/>
                    </a:p>
                  </a:txBody>
                  <a:tcPr/>
                </a:tc>
                <a:tc>
                  <a:txBody>
                    <a:bodyPr/>
                    <a:p>
                      <a:pPr>
                        <a:buNone/>
                      </a:pPr>
                      <a:r>
                        <a:rPr lang="en-US"/>
                        <a:t>Rata-rata</a:t>
                      </a:r>
                      <a:endParaRPr lang="en-US"/>
                    </a:p>
                  </a:txBody>
                  <a:tcPr/>
                </a:tc>
                <a:tc>
                  <a:txBody>
                    <a:bodyPr/>
                    <a:p>
                      <a:pPr>
                        <a:buNone/>
                      </a:pPr>
                      <a:r>
                        <a:rPr lang="en-US"/>
                        <a:t>29 (44%)</a:t>
                      </a:r>
                      <a:endParaRPr lang="en-US"/>
                    </a:p>
                  </a:txBody>
                  <a:tcPr/>
                </a:tc>
                <a:tc>
                  <a:txBody>
                    <a:bodyPr/>
                    <a:p>
                      <a:pPr>
                        <a:buNone/>
                      </a:pPr>
                      <a:r>
                        <a:rPr lang="en-US"/>
                        <a:t>38 (56%)</a:t>
                      </a:r>
                      <a:endParaRPr lang="en-US"/>
                    </a:p>
                  </a:txBody>
                  <a:tcPr>
                    <a:solidFill>
                      <a:srgbClr val="92D050"/>
                    </a:solidFill>
                  </a:tcPr>
                </a:tc>
              </a:tr>
            </a:tbl>
          </a:graphicData>
        </a:graphic>
      </p:graphicFrame>
      <p:sp>
        <p:nvSpPr>
          <p:cNvPr id="12" name="Text Box 11"/>
          <p:cNvSpPr txBox="1"/>
          <p:nvPr/>
        </p:nvSpPr>
        <p:spPr>
          <a:xfrm>
            <a:off x="3573145" y="1320165"/>
            <a:ext cx="4018280" cy="368300"/>
          </a:xfrm>
          <a:prstGeom prst="rect">
            <a:avLst/>
          </a:prstGeom>
          <a:noFill/>
        </p:spPr>
        <p:txBody>
          <a:bodyPr wrap="none" rtlCol="0">
            <a:spAutoFit/>
          </a:bodyPr>
          <a:p>
            <a:r>
              <a:rPr lang="en-US" altLang="en-US"/>
              <a:t>Hasil Screening </a:t>
            </a:r>
            <a:r>
              <a:rPr lang="" altLang="en-US"/>
              <a:t>Efikasi Diri</a:t>
            </a:r>
            <a:r>
              <a:rPr lang="en-US" altLang="en-US"/>
              <a:t> (67 santri)</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1174115"/>
          <a:ext cx="7445375" cy="49637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293995" y="6269990"/>
            <a:ext cx="4183380" cy="368300"/>
          </a:xfrm>
          <a:prstGeom prst="rect">
            <a:avLst/>
          </a:prstGeom>
          <a:noFill/>
        </p:spPr>
        <p:txBody>
          <a:bodyPr wrap="none" rtlCol="0">
            <a:spAutoFit/>
          </a:bodyPr>
          <a:p>
            <a:pPr algn="l"/>
            <a:r>
              <a:rPr lang="en-US"/>
              <a:t>Klassen, Krawchuck, </a:t>
            </a:r>
            <a:r>
              <a:rPr lang="" altLang="en-US"/>
              <a:t>dan</a:t>
            </a:r>
            <a:r>
              <a:rPr lang="en-US"/>
              <a:t> Rajani </a:t>
            </a:r>
            <a:r>
              <a:rPr lang="" altLang="en-US"/>
              <a:t>(</a:t>
            </a:r>
            <a:r>
              <a:rPr lang="en-US"/>
              <a:t>2008)</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5014595" y="2967990"/>
            <a:ext cx="2162810" cy="922020"/>
          </a:xfrm>
          <a:prstGeom prst="rect">
            <a:avLst/>
          </a:prstGeom>
          <a:noFill/>
        </p:spPr>
        <p:txBody>
          <a:bodyPr wrap="square" rtlCol="0">
            <a:spAutoFit/>
          </a:bodyPr>
          <a:p>
            <a:pPr algn="ctr"/>
            <a:r>
              <a:rPr lang="" altLang="en-US"/>
              <a:t>Efikasi Diri meningkatkan Motivasi Belajar</a:t>
            </a:r>
            <a:endParaRPr lang="" altLang="en-US"/>
          </a:p>
        </p:txBody>
      </p:sp>
      <p:sp>
        <p:nvSpPr>
          <p:cNvPr id="6" name="Text Box 5"/>
          <p:cNvSpPr txBox="1"/>
          <p:nvPr/>
        </p:nvSpPr>
        <p:spPr>
          <a:xfrm>
            <a:off x="609600" y="6137910"/>
            <a:ext cx="3307080" cy="368300"/>
          </a:xfrm>
          <a:prstGeom prst="rect">
            <a:avLst/>
          </a:prstGeom>
          <a:noFill/>
        </p:spPr>
        <p:txBody>
          <a:bodyPr wrap="none" rtlCol="0">
            <a:spAutoFit/>
          </a:bodyPr>
          <a:p>
            <a:pPr algn="l"/>
            <a:r>
              <a:rPr lang="en-US"/>
              <a:t>Oktaverina dan Nashori (2015)</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0" indent="0" algn="just">
              <a:buNone/>
            </a:pPr>
            <a:r>
              <a:rPr lang="en-US" i="1"/>
              <a:t>Salah satu cara yang dapat digunakan untuk meningkatkan motivasi belajar adalah dengan memberikan dukungan dari guru kepada santri.</a:t>
            </a:r>
            <a:endParaRPr lang="en-US" i="1"/>
          </a:p>
          <a:p>
            <a:pPr marL="0" indent="0" algn="just">
              <a:buNone/>
            </a:pPr>
            <a:endParaRPr lang="en-US" i="1"/>
          </a:p>
          <a:p>
            <a:pPr marL="0" indent="0" algn="just">
              <a:buNone/>
            </a:pPr>
            <a:r>
              <a:rPr lang="en-US" i="1"/>
              <a:t>Dukungan yang diberikan dari guru kepada santri adalah suatu bentuk modifikasi tingkah laku guru terhadap perilaku santri yang bertujuan untuk memberikan umpan balik bagi santri atas perbuatan yang dilakukannya (Sanjaya, 2011).</a:t>
            </a:r>
            <a:endParaRPr lang="en-US"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0" indent="0">
              <a:buNone/>
            </a:pPr>
            <a:r>
              <a:rPr lang="" altLang="en-US" i="1"/>
              <a:t>Ada beberapa guru yang jarang memberikan dukungan kepada santrinya dalam bentuk motivasi menghafal Alquran.</a:t>
            </a:r>
            <a:endParaRPr lang="" altLang="en-US" i="1"/>
          </a:p>
          <a:p>
            <a:pPr marL="0" indent="0">
              <a:buNone/>
            </a:pPr>
            <a:endParaRPr lang="" altLang="en-US" i="1"/>
          </a:p>
          <a:p>
            <a:pPr marL="0" indent="0">
              <a:buNone/>
            </a:pPr>
            <a:r>
              <a:rPr lang="" altLang="en-US" i="1"/>
              <a:t>Hasil wawancara (Sabtu, 26 Januari 2019)</a:t>
            </a:r>
            <a:endParaRPr lang="" altLang="en-US"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6403975" y="773430"/>
          <a:ext cx="5043805" cy="49961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1756410" y="1174750"/>
            <a:ext cx="4349115" cy="2245360"/>
          </a:xfrm>
          <a:prstGeom prst="rect">
            <a:avLst/>
          </a:prstGeom>
          <a:noFill/>
        </p:spPr>
        <p:txBody>
          <a:bodyPr wrap="square" rtlCol="0">
            <a:spAutoFit/>
          </a:bodyPr>
          <a:p>
            <a:pPr algn="r"/>
            <a:r>
              <a:rPr lang="" altLang="en-US" sz="2800"/>
              <a:t>Hubungan antara Dukungan Sosial (dosen) dan Motivasi Belajar</a:t>
            </a:r>
            <a:endParaRPr lang="" altLang="en-US" sz="2800"/>
          </a:p>
          <a:p>
            <a:pPr algn="r"/>
            <a:endParaRPr lang="" altLang="en-US" sz="2800"/>
          </a:p>
          <a:p>
            <a:pPr algn="r"/>
            <a:r>
              <a:rPr lang="" altLang="en-US" sz="2800"/>
              <a:t>Suciani dan Rozali (2014)</a:t>
            </a:r>
            <a:endParaRPr lang=""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Rumusan Masalah</a:t>
            </a:r>
            <a:endParaRPr lang="" altLang="en-US"/>
          </a:p>
        </p:txBody>
      </p:sp>
      <p:sp>
        <p:nvSpPr>
          <p:cNvPr id="3" name="Content Placeholder 2"/>
          <p:cNvSpPr>
            <a:spLocks noGrp="1"/>
          </p:cNvSpPr>
          <p:nvPr>
            <p:ph idx="1"/>
          </p:nvPr>
        </p:nvSpPr>
        <p:spPr/>
        <p:txBody>
          <a:bodyPr/>
          <a:p>
            <a:r>
              <a:rPr lang="en-US"/>
              <a:t>Apakah ada pengaruh efikasi diri dan dukungan guru tahfidz terhadap motivasi menghafal Alquran santri SMA Tahfidz Al-Izzah Samarinda?</a:t>
            </a:r>
            <a:endParaRPr lang="en-US"/>
          </a:p>
          <a:p>
            <a:r>
              <a:rPr lang="en-US"/>
              <a:t>Apakah ada pengaruh efikasi diri terhadap motivasi menghafal Alquran santri SMA Tahfidz Al-Izzah Samarinda?</a:t>
            </a:r>
            <a:endParaRPr lang="en-US"/>
          </a:p>
          <a:p>
            <a:r>
              <a:rPr lang="en-US"/>
              <a:t>Apakah ada pengaruh dukungan guru tahfidz terhadap motivasi menghafal Alquran santri SMA Tahfidz Al-Izzah Samarinda?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 altLang="en-US"/>
              <a:t>BAB I</a:t>
            </a:r>
            <a:endParaRPr lang="" altLang="en-US"/>
          </a:p>
        </p:txBody>
      </p:sp>
      <p:sp>
        <p:nvSpPr>
          <p:cNvPr id="5" name="Text Placeholder 4"/>
          <p:cNvSpPr>
            <a:spLocks noGrp="1"/>
          </p:cNvSpPr>
          <p:nvPr>
            <p:ph type="body" idx="1"/>
          </p:nvPr>
        </p:nvSpPr>
        <p:spPr/>
        <p:txBody>
          <a:bodyPr/>
          <a:p>
            <a:r>
              <a:rPr lang="" altLang="en-US"/>
              <a:t>PENDAHULUAN</a:t>
            </a:r>
            <a:endParaRPr lang=""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Tujuan Penelitian</a:t>
            </a:r>
            <a:endParaRPr lang="" altLang="en-US"/>
          </a:p>
        </p:txBody>
      </p:sp>
      <p:sp>
        <p:nvSpPr>
          <p:cNvPr id="3" name="Content Placeholder 2"/>
          <p:cNvSpPr>
            <a:spLocks noGrp="1"/>
          </p:cNvSpPr>
          <p:nvPr>
            <p:ph idx="1"/>
          </p:nvPr>
        </p:nvSpPr>
        <p:spPr/>
        <p:txBody>
          <a:bodyPr/>
          <a:p>
            <a:r>
              <a:rPr lang="en-US"/>
              <a:t>Untuk mengetahui pengaruh efikasi diri dan dukungan guru tahfidz terhadap motivasi menghafal Alquran santri SMA Tahfidz Al-Izzah Samarinda.</a:t>
            </a:r>
            <a:endParaRPr lang="en-US"/>
          </a:p>
          <a:p>
            <a:r>
              <a:rPr lang="en-US"/>
              <a:t>Untuk mengetahui pengaruh efikasi diri terhadap motivasi menghafal Alquran santri SMA Tahfidz Al-Izzah Samarinda.</a:t>
            </a:r>
            <a:endParaRPr lang="en-US"/>
          </a:p>
          <a:p>
            <a:r>
              <a:rPr lang="en-US"/>
              <a:t>Untuk mengetahui pengaruh dukungan guru tahfidz terhadap motivasi menghafal Alquran santri SMA Tahfidz Al-Izzah Samarinda.</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Manfaat Penelitian</a:t>
            </a:r>
            <a:endParaRPr lang="" altLang="en-US"/>
          </a:p>
        </p:txBody>
      </p:sp>
      <p:sp>
        <p:nvSpPr>
          <p:cNvPr id="3" name="Content Placeholder 2"/>
          <p:cNvSpPr>
            <a:spLocks noGrp="1"/>
          </p:cNvSpPr>
          <p:nvPr>
            <p:ph idx="1"/>
          </p:nvPr>
        </p:nvSpPr>
        <p:spPr/>
        <p:txBody>
          <a:bodyPr/>
          <a:p>
            <a:r>
              <a:rPr lang="en-US" sz="2600"/>
              <a:t>Hasil penelitian ini dapat dijadikan sebagai masukan bagi para penghafal Alquran tentang pentingnya motivasi dalam menghafal Alquran.</a:t>
            </a:r>
            <a:endParaRPr lang="en-US" sz="2600"/>
          </a:p>
          <a:p>
            <a:r>
              <a:rPr lang="en-US" sz="2600"/>
              <a:t>Hasil penelitian ini dapat dijadikan sebagai pedoman bagi para penghafal Alquran tentang cara meningkatkan motivasi dalam menghafal Alquran.</a:t>
            </a:r>
            <a:endParaRPr lang="en-US" sz="2600"/>
          </a:p>
          <a:p>
            <a:r>
              <a:rPr lang="en-US" sz="2600"/>
              <a:t>Hasil penelitian ini dapat menambah khazanah ilmu pengetahuan, baik bagi civitas pondok pesantren menghafal Alquran maupun siapa saja yang bergelut dalam bidang pendidikan.</a:t>
            </a:r>
            <a:endParaRPr lang="en-US" sz="2600"/>
          </a:p>
          <a:p>
            <a:r>
              <a:rPr lang="en-US" sz="2600"/>
              <a:t>Hasil penelitian ini dapat dijadikan sebagai bahan pertimbangan kebijakan SMA Tahfidz Al-Izzah Samarinda untuk meningkatkan kualitas mutu pendidikan tahfidz.</a:t>
            </a:r>
            <a:endParaRPr lang="en-US"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3" name="Content Placeholder 2"/>
          <p:cNvSpPr>
            <a:spLocks noGrp="1"/>
          </p:cNvSpPr>
          <p:nvPr>
            <p:ph idx="1"/>
          </p:nvPr>
        </p:nvSpPr>
        <p:spPr/>
        <p:txBody>
          <a:bodyPr/>
          <a:p>
            <a:endParaRPr lang="en-US"/>
          </a:p>
        </p:txBody>
      </p:sp>
      <p:graphicFrame>
        <p:nvGraphicFramePr>
          <p:cNvPr id="7" name="Diagram 6"/>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 Box 7"/>
          <p:cNvSpPr txBox="1"/>
          <p:nvPr/>
        </p:nvSpPr>
        <p:spPr>
          <a:xfrm>
            <a:off x="6319520" y="4949825"/>
            <a:ext cx="3091180" cy="368300"/>
          </a:xfrm>
          <a:prstGeom prst="rect">
            <a:avLst/>
          </a:prstGeom>
          <a:noFill/>
        </p:spPr>
        <p:txBody>
          <a:bodyPr wrap="none" rtlCol="0">
            <a:spAutoFit/>
          </a:bodyPr>
          <a:p>
            <a:pPr algn="l"/>
            <a:r>
              <a:rPr lang="en-US"/>
              <a:t>Siswono (dalam Eksa, 2017)</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en-US" altLang="en-US"/>
              <a:t>Latar Belakang</a:t>
            </a:r>
            <a:endParaRPr lang="en-US" altLang="en-US"/>
          </a:p>
        </p:txBody>
      </p:sp>
      <p:pic>
        <p:nvPicPr>
          <p:cNvPr id="4" name="Content Placeholder 3"/>
          <p:cNvPicPr>
            <a:picLocks noChangeAspect="1"/>
          </p:cNvPicPr>
          <p:nvPr>
            <p:ph idx="1"/>
          </p:nvPr>
        </p:nvPicPr>
        <p:blipFill>
          <a:blip r:embed="rId1"/>
          <a:srcRect t="27540" b="38192"/>
          <a:stretch>
            <a:fillRect/>
          </a:stretch>
        </p:blipFill>
        <p:spPr>
          <a:xfrm>
            <a:off x="609600" y="3087370"/>
            <a:ext cx="4677410" cy="2849880"/>
          </a:xfrm>
          <a:prstGeom prst="rect">
            <a:avLst/>
          </a:prstGeom>
        </p:spPr>
      </p:pic>
      <p:pic>
        <p:nvPicPr>
          <p:cNvPr id="5" name="Picture 4"/>
          <p:cNvPicPr>
            <a:picLocks noChangeAspect="1"/>
          </p:cNvPicPr>
          <p:nvPr/>
        </p:nvPicPr>
        <p:blipFill>
          <a:blip r:embed="rId1"/>
          <a:srcRect t="61027"/>
          <a:stretch>
            <a:fillRect/>
          </a:stretch>
        </p:blipFill>
        <p:spPr>
          <a:xfrm>
            <a:off x="5598160" y="2253615"/>
            <a:ext cx="5314315" cy="3683635"/>
          </a:xfrm>
          <a:prstGeom prst="rect">
            <a:avLst/>
          </a:prstGeom>
        </p:spPr>
      </p:pic>
      <p:pic>
        <p:nvPicPr>
          <p:cNvPr id="6" name="Picture 5"/>
          <p:cNvPicPr>
            <a:picLocks noChangeAspect="1"/>
          </p:cNvPicPr>
          <p:nvPr/>
        </p:nvPicPr>
        <p:blipFill>
          <a:blip r:embed="rId1"/>
          <a:srcRect b="72386"/>
          <a:stretch>
            <a:fillRect/>
          </a:stretch>
        </p:blipFill>
        <p:spPr>
          <a:xfrm>
            <a:off x="609600" y="544195"/>
            <a:ext cx="4678045" cy="2296795"/>
          </a:xfrm>
          <a:prstGeom prst="rect">
            <a:avLst/>
          </a:prstGeom>
        </p:spPr>
      </p:pic>
      <p:sp>
        <p:nvSpPr>
          <p:cNvPr id="7" name="Text Box 6"/>
          <p:cNvSpPr txBox="1"/>
          <p:nvPr/>
        </p:nvSpPr>
        <p:spPr>
          <a:xfrm>
            <a:off x="5598160" y="1654810"/>
            <a:ext cx="3611880" cy="368300"/>
          </a:xfrm>
          <a:prstGeom prst="rect">
            <a:avLst/>
          </a:prstGeom>
          <a:noFill/>
        </p:spPr>
        <p:txBody>
          <a:bodyPr wrap="none" rtlCol="0">
            <a:spAutoFit/>
          </a:bodyPr>
          <a:p>
            <a:pPr algn="l"/>
            <a:r>
              <a:rPr lang="en-US" altLang="en-US"/>
              <a:t>S</a:t>
            </a:r>
            <a:r>
              <a:rPr lang="en-US"/>
              <a:t>urvey Never Okay (Adam, 2019)</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Latar Belakang</a:t>
            </a:r>
            <a:endParaRPr lang="en-US" altLang="en-US"/>
          </a:p>
        </p:txBody>
      </p:sp>
      <p:sp>
        <p:nvSpPr>
          <p:cNvPr id="4" name="Text Placeholder 3"/>
          <p:cNvSpPr>
            <a:spLocks noGrp="1"/>
          </p:cNvSpPr>
          <p:nvPr>
            <p:ph type="body" idx="1"/>
          </p:nvPr>
        </p:nvSpPr>
        <p:spPr/>
        <p:txBody>
          <a:bodyPr/>
          <a:p>
            <a:r>
              <a:rPr lang="en-US"/>
              <a:t>Perlu suatu sistem pendidikan yang tepat sebagai upaya preventif untuk menjaga masyarakat dari kerusakan moral dan etika.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ltLang="en-US"/>
              <a:t>Latar Belakang</a:t>
            </a:r>
            <a:endParaRPr lang="en-US" altLang="en-US"/>
          </a:p>
        </p:txBody>
      </p:sp>
      <p:sp>
        <p:nvSpPr>
          <p:cNvPr id="7" name="Content Placeholder 6"/>
          <p:cNvSpPr>
            <a:spLocks noGrp="1"/>
          </p:cNvSpPr>
          <p:nvPr>
            <p:ph idx="1"/>
          </p:nvPr>
        </p:nvSpPr>
        <p:spPr/>
        <p:txBody>
          <a:bodyPr/>
          <a:p>
            <a:endParaRPr lang="en-US"/>
          </a:p>
        </p:txBody>
      </p:sp>
      <p:graphicFrame>
        <p:nvGraphicFramePr>
          <p:cNvPr id="2" name="Diagram 1"/>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 Box 2"/>
          <p:cNvSpPr txBox="1"/>
          <p:nvPr/>
        </p:nvSpPr>
        <p:spPr>
          <a:xfrm>
            <a:off x="6698615" y="5172075"/>
            <a:ext cx="1626235" cy="368300"/>
          </a:xfrm>
          <a:prstGeom prst="rect">
            <a:avLst/>
          </a:prstGeom>
          <a:noFill/>
        </p:spPr>
        <p:txBody>
          <a:bodyPr wrap="none" rtlCol="0">
            <a:spAutoFit/>
          </a:bodyPr>
          <a:p>
            <a:pPr algn="l"/>
            <a:r>
              <a:rPr lang="en-US"/>
              <a:t>Dhofier (2011)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5" name="Diagram 4"/>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endParaRPr lang="en-US"/>
          </a:p>
        </p:txBody>
      </p:sp>
      <p:graphicFrame>
        <p:nvGraphicFramePr>
          <p:cNvPr id="4" name="Diagram 3"/>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Text Box 4"/>
          <p:cNvSpPr txBox="1"/>
          <p:nvPr/>
        </p:nvSpPr>
        <p:spPr>
          <a:xfrm>
            <a:off x="2645410" y="2737485"/>
            <a:ext cx="1872615" cy="1383665"/>
          </a:xfrm>
          <a:prstGeom prst="rect">
            <a:avLst/>
          </a:prstGeom>
          <a:noFill/>
        </p:spPr>
        <p:txBody>
          <a:bodyPr wrap="square" rtlCol="0">
            <a:spAutoFit/>
          </a:bodyPr>
          <a:p>
            <a:pPr algn="ctr"/>
            <a:r>
              <a:rPr lang="" altLang="en-US" sz="2800">
                <a:solidFill>
                  <a:schemeClr val="bg1"/>
                </a:solidFill>
              </a:rPr>
              <a:t>Bekal menghafal Alquran</a:t>
            </a:r>
            <a:endParaRPr lang="" altLang="en-US" sz="2800">
              <a:solidFill>
                <a:schemeClr val="bg1"/>
              </a:solidFill>
            </a:endParaRPr>
          </a:p>
        </p:txBody>
      </p:sp>
      <p:sp>
        <p:nvSpPr>
          <p:cNvPr id="6" name="Text Box 5"/>
          <p:cNvSpPr txBox="1"/>
          <p:nvPr/>
        </p:nvSpPr>
        <p:spPr>
          <a:xfrm>
            <a:off x="2072640" y="5462270"/>
            <a:ext cx="1846580" cy="368300"/>
          </a:xfrm>
          <a:prstGeom prst="rect">
            <a:avLst/>
          </a:prstGeom>
          <a:noFill/>
        </p:spPr>
        <p:txBody>
          <a:bodyPr wrap="none" rtlCol="0">
            <a:spAutoFit/>
          </a:bodyPr>
          <a:p>
            <a:pPr algn="l"/>
            <a:r>
              <a:rPr lang="en-US"/>
              <a:t>Sa’dulloh </a:t>
            </a:r>
            <a:r>
              <a:rPr lang="" altLang="en-US"/>
              <a:t>(</a:t>
            </a:r>
            <a:r>
              <a:rPr lang="en-US"/>
              <a:t>2008)</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a:t>Latar Belakang</a:t>
            </a:r>
            <a:endParaRPr lang="" altLang="en-US"/>
          </a:p>
        </p:txBody>
      </p:sp>
      <p:sp>
        <p:nvSpPr>
          <p:cNvPr id="3" name="Content Placeholder 2"/>
          <p:cNvSpPr>
            <a:spLocks noGrp="1"/>
          </p:cNvSpPr>
          <p:nvPr>
            <p:ph idx="1"/>
          </p:nvPr>
        </p:nvSpPr>
        <p:spPr/>
        <p:txBody>
          <a:bodyPr/>
          <a:p>
            <a:pPr marL="457200" lvl="1" indent="0">
              <a:buNone/>
            </a:pPr>
            <a:endParaRPr lang="" altLang="en-US"/>
          </a:p>
        </p:txBody>
      </p:sp>
      <p:sp>
        <p:nvSpPr>
          <p:cNvPr id="5" name="Text Box 4"/>
          <p:cNvSpPr txBox="1"/>
          <p:nvPr/>
        </p:nvSpPr>
        <p:spPr>
          <a:xfrm>
            <a:off x="609600" y="5482590"/>
            <a:ext cx="3040380" cy="645160"/>
          </a:xfrm>
          <a:prstGeom prst="rect">
            <a:avLst/>
          </a:prstGeom>
          <a:noFill/>
        </p:spPr>
        <p:txBody>
          <a:bodyPr wrap="none" rtlCol="0">
            <a:spAutoFit/>
          </a:bodyPr>
          <a:p>
            <a:r>
              <a:rPr lang="" altLang="en-US"/>
              <a:t>Hasil wawancara</a:t>
            </a:r>
            <a:endParaRPr lang="" altLang="en-US"/>
          </a:p>
          <a:p>
            <a:r>
              <a:rPr lang="" altLang="en-US"/>
              <a:t>(Kamis, 13 Desember 2018)</a:t>
            </a:r>
            <a:endParaRPr lang="" altLang="en-US"/>
          </a:p>
        </p:txBody>
      </p:sp>
      <p:graphicFrame>
        <p:nvGraphicFramePr>
          <p:cNvPr id="6" name="Diagram 5"/>
          <p:cNvGraphicFramePr/>
          <p:nvPr/>
        </p:nvGraphicFramePr>
        <p:xfrm>
          <a:off x="2032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Oval 7"/>
          <p:cNvSpPr/>
          <p:nvPr/>
        </p:nvSpPr>
        <p:spPr>
          <a:xfrm>
            <a:off x="6537325" y="4439920"/>
            <a:ext cx="1042670" cy="1042670"/>
          </a:xfrm>
          <a:prstGeom prst="ellips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endParaRPr>
          </a:p>
        </p:txBody>
      </p:sp>
      <p:sp>
        <p:nvSpPr>
          <p:cNvPr id="9" name="Text Box 8"/>
          <p:cNvSpPr txBox="1"/>
          <p:nvPr/>
        </p:nvSpPr>
        <p:spPr>
          <a:xfrm>
            <a:off x="6677660" y="4700270"/>
            <a:ext cx="762635" cy="521970"/>
          </a:xfrm>
          <a:prstGeom prst="rect">
            <a:avLst/>
          </a:prstGeom>
          <a:noFill/>
        </p:spPr>
        <p:txBody>
          <a:bodyPr wrap="square" rtlCol="0">
            <a:spAutoFit/>
          </a:bodyPr>
          <a:p>
            <a:pPr algn="ctr"/>
            <a:r>
              <a:rPr lang="" altLang="en-US" sz="1400">
                <a:solidFill>
                  <a:schemeClr val="bg1"/>
                </a:solidFill>
              </a:rPr>
              <a:t>Pikiran negatif</a:t>
            </a:r>
            <a:endParaRPr lang="" altLang="en-US" sz="1400">
              <a:solidFill>
                <a:schemeClr val="bg1"/>
              </a:solidFill>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3504</Words>
  <Application>WPS Presentation</Application>
  <PresentationFormat>Widescreen</PresentationFormat>
  <Paragraphs>207</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Monospace</vt:lpstr>
      <vt:lpstr>微软雅黑</vt:lpstr>
      <vt:lpstr>Arial Unicode MS</vt:lpstr>
      <vt:lpstr>Calibri</vt:lpstr>
      <vt:lpstr>Webdings</vt:lpstr>
      <vt:lpstr>Times New Roman</vt:lpstr>
      <vt:lpstr>Blue Waves</vt:lpstr>
      <vt:lpstr>Pengaruh Efikasi Diri dan Dukungan Guru Tahfidz terhadap Motivasi Menghafal Alquran</vt:lpstr>
      <vt:lpstr>PowerPoint 演示文稿</vt:lpstr>
      <vt:lpstr>Latar Belakang</vt:lpstr>
      <vt:lpstr>Latar Belakang</vt:lpstr>
      <vt:lpstr>Latar Belakang</vt:lpstr>
      <vt:lpstr>Latar Belakang</vt:lpstr>
      <vt:lpstr>PowerPoint 演示文稿</vt:lpstr>
      <vt:lpstr>PowerPoint 演示文稿</vt:lpstr>
      <vt:lpstr>PowerPoint 演示文稿</vt:lpstr>
      <vt:lpstr>PowerPoint 演示文稿</vt:lpstr>
      <vt:lpstr>PowerPoint 演示文稿</vt:lpstr>
      <vt:lpstr>PowerPoint 演示文稿</vt:lpstr>
      <vt:lpstr>Latar Belakang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zen</dc:creator>
  <cp:lastModifiedBy>zen</cp:lastModifiedBy>
  <cp:revision>272</cp:revision>
  <dcterms:created xsi:type="dcterms:W3CDTF">2019-04-23T07:18:58Z</dcterms:created>
  <dcterms:modified xsi:type="dcterms:W3CDTF">2019-04-23T07:18:58Z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1033-11.1.0.8372</vt:lpwstr>
  </property>
</Properties>
</file>