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 altLang="en-US"/>
            <a:t>Mempertontonkan penyimpangan</a:t>
          </a:r>
          <a:endParaRPr lang=""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 altLang="en-US"/>
            <a:t>Tokoh</a:t>
          </a:r>
          <a:endParaRPr lang=""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 altLang="en-US"/>
            <a:t>Contoh: berbagai kasus korupsi</a:t>
          </a:r>
          <a:endParaRPr lang=""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 altLang="en-US"/>
            <a:t>Sistem nilai rusak</a:t>
          </a:r>
          <a:r>
            <a:rPr lang="" altLang="en-US"/>
            <a:t/>
          </a:r>
          <a:endParaRPr lang=""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 altLang="en-US"/>
            <a:t>Diperkuat</a:t>
          </a:r>
          <a:r>
            <a:rPr lang="" altLang="en-US"/>
            <a:t/>
          </a:r>
          <a:endParaRPr lang=""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 altLang="en-US"/>
            <a:t>Memperlihatkan contoh buruk</a:t>
          </a:r>
          <a:endParaRPr lang=""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 altLang="en-US"/>
            <a:t>Tidak diberi sanksi</a:t>
          </a:r>
          <a:endParaRPr lang=""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 altLang="en-US">
                <a:solidFill>
                  <a:schemeClr val="tx1"/>
                </a:solidFill>
              </a:rPr>
              <a:t>Muhammad Zaini</a:t>
            </a:r>
            <a:endParaRPr lang="" altLang="en-US">
              <a:solidFill>
                <a:schemeClr val="tx1"/>
              </a:solidFill>
            </a:endParaRPr>
          </a:p>
          <a:p>
            <a:r>
              <a:rPr lang="" altLang="en-US">
                <a:solidFill>
                  <a:schemeClr val="tx1"/>
                </a:solidFill>
              </a:rPr>
              <a:t>(NIM. 1502105051)</a:t>
            </a:r>
            <a:endParaRPr lang=""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 altLang="en-US"/>
              <a:t>Latar Belakang</a:t>
            </a:r>
            <a:endParaRPr lang=""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 altLang="en-US"/>
              <a:t>Latar Belakang</a:t>
            </a:r>
            <a:endParaRPr lang="" altLang="en-US"/>
          </a:p>
        </p:txBody>
      </p:sp>
      <p:sp>
        <p:nvSpPr>
          <p:cNvPr id="7" name="Content Placeholder 6"/>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WPS Presentation</Application>
  <PresentationFormat>Widescreen</PresentationFormat>
  <Paragraphs>21</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Calibri Light</vt:lpstr>
      <vt:lpstr>Calibri</vt:lpstr>
      <vt:lpstr>微软雅黑</vt:lpstr>
      <vt:lpstr>Monospace</vt:lpstr>
      <vt:lpstr>Arial Unicode MS</vt:lpstr>
      <vt:lpstr>Webdings</vt:lpstr>
      <vt:lpstr>Times New Roman</vt:lpstr>
      <vt:lpstr>Blue Waves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54</cp:revision>
  <dcterms:created xsi:type="dcterms:W3CDTF">2019-04-22T23:45:44Z</dcterms:created>
  <dcterms:modified xsi:type="dcterms:W3CDTF">2019-04-22T23:45:44Z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