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320" cy="7632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3B61304-4A0F-4E11-8080-599F9186F6A5}" type="doc">
      <dgm:prSet loTypeId="process" loCatId="process" qsTypeId="urn:microsoft.com/office/officeart/2005/8/quickstyle/simple1" qsCatId="simple" csTypeId="urn:microsoft.com/office/officeart/2005/8/colors/accent1_2" csCatId="accent1" phldr="0"/>
      <dgm:spPr/>
      <dgm:t>
        <a:bodyPr/>
        <a:p>
          <a:endParaRPr lang="en-US"/>
        </a:p>
      </dgm:t>
    </dgm:pt>
    <dgm:pt modelId="{06475F0D-9D1A-4BF5-AEE3-CD3F880BC44A}">
      <dgm:prSet phldrT="[Text]" phldr="0" custT="0"/>
      <dgm:spPr/>
      <dgm:t>
        <a:bodyPr vert="horz" wrap="square"/>
        <a:p>
          <a:pPr>
            <a:lnSpc>
              <a:spcPct val="100000"/>
            </a:lnSpc>
            <a:spcBef>
              <a:spcPct val="0"/>
            </a:spcBef>
            <a:spcAft>
              <a:spcPct val="35000"/>
            </a:spcAft>
          </a:pPr>
          <a:r>
            <a:rPr lang="" altLang="en-US"/>
            <a:t>Mempertontonkan penyimpangan</a:t>
          </a:r>
          <a:endParaRPr lang="" altLang="en-US"/>
        </a:p>
      </dgm:t>
    </dgm:pt>
    <dgm:pt modelId="{E99562FF-418F-46D1-8F86-E0992ED7BA8E}" cxnId="{DB74BB06-1B39-41CD-93B4-FBE3F7FF0E7C}" type="parTrans">
      <dgm:prSet/>
      <dgm:spPr/>
      <dgm:t>
        <a:bodyPr/>
        <a:p>
          <a:endParaRPr lang="en-US"/>
        </a:p>
      </dgm:t>
    </dgm:pt>
    <dgm:pt modelId="{4BD710C9-2F9D-441E-B548-A9989C0147D7}" cxnId="{DB74BB06-1B39-41CD-93B4-FBE3F7FF0E7C}" type="sibTrans">
      <dgm:prSet/>
      <dgm:spPr/>
      <dgm:t>
        <a:bodyPr/>
        <a:p>
          <a:endParaRPr lang="en-US"/>
        </a:p>
      </dgm:t>
    </dgm:pt>
    <dgm:pt modelId="{FE2A3430-07B7-4AF8-8050-E9E6630C707F}">
      <dgm:prSet phldrT="[Text]" phldr="0" custT="0"/>
      <dgm:spPr/>
      <dgm:t>
        <a:bodyPr vert="horz" wrap="square"/>
        <a:p>
          <a:pPr>
            <a:lnSpc>
              <a:spcPct val="100000"/>
            </a:lnSpc>
            <a:spcBef>
              <a:spcPct val="0"/>
            </a:spcBef>
            <a:spcAft>
              <a:spcPct val="15000"/>
            </a:spcAft>
          </a:pPr>
          <a:r>
            <a:rPr lang="" altLang="en-US"/>
            <a:t>Elite politik</a:t>
          </a:r>
          <a:r>
            <a:rPr lang="en-US"/>
            <a:t/>
          </a:r>
          <a:endParaRPr lang="en-US"/>
        </a:p>
      </dgm:t>
    </dgm:pt>
    <dgm:pt modelId="{FB51E315-BC56-4135-BA1D-66E640931F3A}" cxnId="{F4D40D93-4419-48B5-A158-BD0DBA8E3B51}" type="parTrans">
      <dgm:prSet/>
      <dgm:spPr/>
      <dgm:t>
        <a:bodyPr/>
        <a:p>
          <a:endParaRPr lang="en-US"/>
        </a:p>
      </dgm:t>
    </dgm:pt>
    <dgm:pt modelId="{9ADD2677-777A-4E9D-AE48-B83F0BAD6874}" cxnId="{F4D40D93-4419-48B5-A158-BD0DBA8E3B51}" type="sibTrans">
      <dgm:prSet/>
      <dgm:spPr/>
      <dgm:t>
        <a:bodyPr/>
        <a:p>
          <a:endParaRPr lang="en-US"/>
        </a:p>
      </dgm:t>
    </dgm:pt>
    <dgm:pt modelId="{ED1CBC03-3FB1-4AD4-86E0-19A6C88F702B}">
      <dgm:prSet phldr="0" custT="0"/>
      <dgm:spPr/>
      <dgm:t>
        <a:bodyPr vert="horz" wrap="square"/>
        <a:p>
          <a:pPr>
            <a:lnSpc>
              <a:spcPct val="100000"/>
            </a:lnSpc>
            <a:spcBef>
              <a:spcPct val="0"/>
            </a:spcBef>
            <a:spcAft>
              <a:spcPct val="15000"/>
            </a:spcAft>
          </a:pPr>
          <a:r>
            <a:rPr lang="" altLang="en-US"/>
            <a:t>Tokoh</a:t>
          </a:r>
          <a:endParaRPr lang="" altLang="en-US"/>
        </a:p>
      </dgm:t>
    </dgm:pt>
    <dgm:pt modelId="{92DD0AA8-F00C-4DA1-A1BA-04C7CFAF2140}" cxnId="{317A0C71-0C3E-4D2F-990F-4971A33D2B2C}" type="parTrans">
      <dgm:prSet/>
      <dgm:spPr/>
    </dgm:pt>
    <dgm:pt modelId="{CEC04CA2-8545-4085-A350-47D298A64DF3}" cxnId="{317A0C71-0C3E-4D2F-990F-4971A33D2B2C}" type="sibTrans">
      <dgm:prSet/>
      <dgm:spPr/>
    </dgm:pt>
    <dgm:pt modelId="{9EF5E7EC-0EF8-4F59-AAC6-2DBA287AA012}">
      <dgm:prSet phldr="0" custT="0"/>
      <dgm:spPr/>
      <dgm:t>
        <a:bodyPr vert="horz" wrap="square"/>
        <a:p>
          <a:pPr>
            <a:lnSpc>
              <a:spcPct val="100000"/>
            </a:lnSpc>
            <a:spcBef>
              <a:spcPct val="0"/>
            </a:spcBef>
            <a:spcAft>
              <a:spcPct val="15000"/>
            </a:spcAft>
          </a:pPr>
          <a:r>
            <a:rPr lang="" altLang="en-US"/>
            <a:t>Contoh: berbagai kasus korupsi</a:t>
          </a:r>
          <a:endParaRPr lang="" altLang="en-US"/>
        </a:p>
      </dgm:t>
    </dgm:pt>
    <dgm:pt modelId="{3C5AE0E0-9782-48AB-8C71-5FCC2B306CC7}" cxnId="{6AC409FF-1B74-4937-96F1-AC7692737462}" type="parTrans">
      <dgm:prSet/>
      <dgm:spPr/>
    </dgm:pt>
    <dgm:pt modelId="{DF8BF134-F36C-4340-8EA6-3784D9D1B679}" cxnId="{6AC409FF-1B74-4937-96F1-AC7692737462}" type="sibTrans">
      <dgm:prSet/>
      <dgm:spPr/>
    </dgm:pt>
    <dgm:pt modelId="{C17EA81B-EE8F-4BEA-9D93-831900C89C00}">
      <dgm:prSet phldrT="[Text]" phldr="0" custT="0"/>
      <dgm:spPr/>
      <dgm:t>
        <a:bodyPr vert="horz" wrap="square"/>
        <a:p>
          <a:pPr>
            <a:lnSpc>
              <a:spcPct val="100000"/>
            </a:lnSpc>
            <a:spcBef>
              <a:spcPct val="0"/>
            </a:spcBef>
            <a:spcAft>
              <a:spcPct val="35000"/>
            </a:spcAft>
          </a:pPr>
          <a:r>
            <a:rPr lang="" altLang="en-US"/>
            <a:t>Sistem nilai rusak</a:t>
          </a:r>
          <a:r>
            <a:rPr lang="" altLang="en-US"/>
            <a:t/>
          </a:r>
          <a:endParaRPr lang="" altLang="en-US"/>
        </a:p>
      </dgm:t>
    </dgm:pt>
    <dgm:pt modelId="{D73C192A-A373-4ACC-BFC9-76609E41CF4E}" cxnId="{E086CB8D-DD64-432F-930A-9EC42EF7D69D}" type="parTrans">
      <dgm:prSet/>
      <dgm:spPr/>
      <dgm:t>
        <a:bodyPr/>
        <a:p>
          <a:endParaRPr lang="en-US"/>
        </a:p>
      </dgm:t>
    </dgm:pt>
    <dgm:pt modelId="{40C2F390-CB3F-4BF4-827D-B8018A5F3BB7}" cxnId="{E086CB8D-DD64-432F-930A-9EC42EF7D69D}" type="sibTrans">
      <dgm:prSet/>
      <dgm:spPr/>
      <dgm:t>
        <a:bodyPr/>
        <a:p>
          <a:endParaRPr lang="en-US"/>
        </a:p>
      </dgm:t>
    </dgm:pt>
    <dgm:pt modelId="{2E055442-BDF6-42BD-8A8A-460CDF6F5C5E}">
      <dgm:prSet phldrT="[Text]" phldr="0" custT="0"/>
      <dgm:spPr/>
      <dgm:t>
        <a:bodyPr vert="horz" wrap="square"/>
        <a:p>
          <a:pPr>
            <a:lnSpc>
              <a:spcPct val="100000"/>
            </a:lnSpc>
            <a:spcBef>
              <a:spcPct val="0"/>
            </a:spcBef>
            <a:spcAft>
              <a:spcPct val="15000"/>
            </a:spcAft>
          </a:pPr>
          <a:r>
            <a:rPr lang="" altLang="en-US"/>
            <a:t>Masyarakat</a:t>
          </a:r>
          <a:r>
            <a:rPr lang="en-US"/>
            <a:t/>
          </a:r>
          <a:endParaRPr lang="en-US"/>
        </a:p>
      </dgm:t>
    </dgm:pt>
    <dgm:pt modelId="{291EBA52-15FB-4985-9632-D5F9BE62ACD1}" cxnId="{2BB93F1E-D9C2-43CE-AB51-C328C7E9C504}" type="parTrans">
      <dgm:prSet/>
      <dgm:spPr/>
      <dgm:t>
        <a:bodyPr/>
        <a:p>
          <a:endParaRPr lang="en-US"/>
        </a:p>
      </dgm:t>
    </dgm:pt>
    <dgm:pt modelId="{87346316-64F3-4945-9984-33BC77341C9F}" cxnId="{2BB93F1E-D9C2-43CE-AB51-C328C7E9C504}" type="sibTrans">
      <dgm:prSet/>
      <dgm:spPr/>
      <dgm:t>
        <a:bodyPr/>
        <a:p>
          <a:endParaRPr lang="en-US"/>
        </a:p>
      </dgm:t>
    </dgm:pt>
    <dgm:pt modelId="{89CF50F2-3EE8-4308-BA46-57745656A4AA}">
      <dgm:prSet phldrT="[Text]" phldr="0" custT="0"/>
      <dgm:spPr/>
      <dgm:t>
        <a:bodyPr vert="horz" wrap="square"/>
        <a:p>
          <a:pPr>
            <a:lnSpc>
              <a:spcPct val="100000"/>
            </a:lnSpc>
            <a:spcBef>
              <a:spcPct val="0"/>
            </a:spcBef>
            <a:spcAft>
              <a:spcPct val="35000"/>
            </a:spcAft>
          </a:pPr>
          <a:r>
            <a:rPr lang="" altLang="en-US"/>
            <a:t>Diperkuat</a:t>
          </a:r>
          <a:r>
            <a:rPr lang="" altLang="en-US"/>
            <a:t/>
          </a:r>
          <a:endParaRPr lang="" altLang="en-US"/>
        </a:p>
      </dgm:t>
    </dgm:pt>
    <dgm:pt modelId="{D242A0FB-DF73-49CA-BA3C-BD459F366127}" cxnId="{9C825D68-4840-4A1E-B5DF-E7A3CFDC1240}" type="parTrans">
      <dgm:prSet/>
      <dgm:spPr/>
      <dgm:t>
        <a:bodyPr/>
        <a:p>
          <a:endParaRPr lang="en-US"/>
        </a:p>
      </dgm:t>
    </dgm:pt>
    <dgm:pt modelId="{9604C662-124F-4916-B7BB-4DF131431D56}" cxnId="{9C825D68-4840-4A1E-B5DF-E7A3CFDC1240}" type="sibTrans">
      <dgm:prSet/>
      <dgm:spPr/>
      <dgm:t>
        <a:bodyPr/>
        <a:p>
          <a:endParaRPr lang="en-US"/>
        </a:p>
      </dgm:t>
    </dgm:pt>
    <dgm:pt modelId="{A4CBB6B8-84E6-41DA-A253-F380CBF4C16F}">
      <dgm:prSet phldrT="[Text]" phldr="0" custT="0"/>
      <dgm:spPr/>
      <dgm:t>
        <a:bodyPr vert="horz" wrap="square"/>
        <a:p>
          <a:pPr>
            <a:lnSpc>
              <a:spcPct val="100000"/>
            </a:lnSpc>
            <a:spcBef>
              <a:spcPct val="0"/>
            </a:spcBef>
            <a:spcAft>
              <a:spcPct val="15000"/>
            </a:spcAft>
          </a:pPr>
          <a:r>
            <a:rPr lang="" altLang="en-US"/>
            <a:t>Derasnya arus informasi</a:t>
          </a:r>
          <a:r>
            <a:rPr lang="en-US"/>
            <a:t/>
          </a:r>
          <a:endParaRPr lang="en-US"/>
        </a:p>
      </dgm:t>
    </dgm:pt>
    <dgm:pt modelId="{6BF9AA0B-A851-4ABD-9BE8-1336C9738AB8}" cxnId="{9D093F5B-FADF-4B93-AA99-B8A992B29FF2}" type="parTrans">
      <dgm:prSet/>
      <dgm:spPr/>
      <dgm:t>
        <a:bodyPr/>
        <a:p>
          <a:endParaRPr lang="en-US"/>
        </a:p>
      </dgm:t>
    </dgm:pt>
    <dgm:pt modelId="{B71ACFC2-160E-4438-99B2-0295109B5775}" cxnId="{9D093F5B-FADF-4B93-AA99-B8A992B29FF2}" type="sibTrans">
      <dgm:prSet/>
      <dgm:spPr/>
      <dgm:t>
        <a:bodyPr/>
        <a:p>
          <a:endParaRPr lang="en-US"/>
        </a:p>
      </dgm:t>
    </dgm:pt>
    <dgm:pt modelId="{530D9E14-53A7-471D-93BB-E1FAD6F7DC03}">
      <dgm:prSet phldr="0" custT="0"/>
      <dgm:spPr/>
      <dgm:t>
        <a:bodyPr vert="horz" wrap="square"/>
        <a:p>
          <a:pPr>
            <a:lnSpc>
              <a:spcPct val="100000"/>
            </a:lnSpc>
            <a:spcBef>
              <a:spcPct val="0"/>
            </a:spcBef>
            <a:spcAft>
              <a:spcPct val="15000"/>
            </a:spcAft>
          </a:pPr>
          <a:r>
            <a:rPr lang="" altLang="en-US"/>
            <a:t>Memperlihatkan contoh buruk</a:t>
          </a:r>
          <a:endParaRPr lang="" altLang="en-US"/>
        </a:p>
      </dgm:t>
    </dgm:pt>
    <dgm:pt modelId="{B7ACCAF2-7433-4241-A80A-A4271A0EC0E6}" cxnId="{97028616-B1DC-47AF-A1FB-DE14935EEC24}" type="parTrans">
      <dgm:prSet/>
      <dgm:spPr/>
    </dgm:pt>
    <dgm:pt modelId="{4E32323D-5DD7-4BE3-8358-606890CF5C58}" cxnId="{97028616-B1DC-47AF-A1FB-DE14935EEC24}" type="sibTrans">
      <dgm:prSet/>
      <dgm:spPr/>
    </dgm:pt>
    <dgm:pt modelId="{E2C530D8-25DD-494F-A1A3-E352F0369D19}">
      <dgm:prSet phldr="0" custT="0"/>
      <dgm:spPr/>
      <dgm:t>
        <a:bodyPr vert="horz" wrap="square"/>
        <a:p>
          <a:pPr>
            <a:lnSpc>
              <a:spcPct val="100000"/>
            </a:lnSpc>
            <a:spcBef>
              <a:spcPct val="0"/>
            </a:spcBef>
            <a:spcAft>
              <a:spcPct val="15000"/>
            </a:spcAft>
          </a:pPr>
          <a:r>
            <a:rPr lang="" altLang="en-US"/>
            <a:t>Tidak diberi sanksi</a:t>
          </a:r>
          <a:endParaRPr lang="" altLang="en-US"/>
        </a:p>
      </dgm:t>
    </dgm:pt>
    <dgm:pt modelId="{2D9C703A-4A27-430D-8158-7442A12E43BD}" cxnId="{7AF79796-E12B-47E1-BF8F-39D2B1549577}" type="parTrans">
      <dgm:prSet/>
      <dgm:spPr/>
    </dgm:pt>
    <dgm:pt modelId="{3BD9D723-43EC-44F7-B092-D51195D7D99D}" cxnId="{7AF79796-E12B-47E1-BF8F-39D2B1549577}" type="sibTrans">
      <dgm:prSet/>
      <dgm:spPr/>
    </dgm:pt>
    <dgm:pt modelId="{7894115B-AABB-46F2-A52E-C27597016790}" type="pres">
      <dgm:prSet presAssocID="{B3B61304-4A0F-4E11-8080-599F9186F6A5}" presName="Name0" presStyleCnt="0">
        <dgm:presLayoutVars>
          <dgm:dir/>
          <dgm:animLvl val="lvl"/>
          <dgm:resizeHandles val="exact"/>
        </dgm:presLayoutVars>
      </dgm:prSet>
      <dgm:spPr/>
    </dgm:pt>
    <dgm:pt modelId="{56D916F2-6768-419D-835D-0E92CC7C803C}" type="pres">
      <dgm:prSet presAssocID="{B3B61304-4A0F-4E11-8080-599F9186F6A5}" presName="tSp" presStyleCnt="0"/>
      <dgm:spPr/>
    </dgm:pt>
    <dgm:pt modelId="{ECD0F423-0D40-44D8-AF71-D97C3F9DF26B}" type="pres">
      <dgm:prSet presAssocID="{B3B61304-4A0F-4E11-8080-599F9186F6A5}" presName="bSp" presStyleCnt="0"/>
      <dgm:spPr/>
    </dgm:pt>
    <dgm:pt modelId="{77157E72-C09D-4CF2-AEC0-0324FBF39226}" type="pres">
      <dgm:prSet presAssocID="{B3B61304-4A0F-4E11-8080-599F9186F6A5}" presName="process" presStyleCnt="0"/>
      <dgm:spPr/>
    </dgm:pt>
    <dgm:pt modelId="{29C62E5B-77E6-4FD6-95C8-E16514EA592F}" type="pres">
      <dgm:prSet presAssocID="{06475F0D-9D1A-4BF5-AEE3-CD3F880BC44A}" presName="composite1" presStyleCnt="0"/>
      <dgm:spPr/>
    </dgm:pt>
    <dgm:pt modelId="{24BEEBBD-4900-44F6-A6F9-3F722A9F3012}" type="pres">
      <dgm:prSet presAssocID="{06475F0D-9D1A-4BF5-AEE3-CD3F880BC44A}" presName="dummyNode1" presStyleCnt="0"/>
      <dgm:spPr/>
    </dgm:pt>
    <dgm:pt modelId="{EA4C33C9-9B7B-4236-9D97-1954A4D46745}" type="pres">
      <dgm:prSet presAssocID="{06475F0D-9D1A-4BF5-AEE3-CD3F880BC44A}" presName="childNode1" presStyleLbl="bgAcc1" presStyleIdx="0" presStyleCnt="3">
        <dgm:presLayoutVars>
          <dgm:bulletEnabled val="1"/>
        </dgm:presLayoutVars>
      </dgm:prSet>
      <dgm:spPr/>
    </dgm:pt>
    <dgm:pt modelId="{1E8A37B1-D464-40AA-8171-F21D027B523A}" type="pres">
      <dgm:prSet presAssocID="{06475F0D-9D1A-4BF5-AEE3-CD3F880BC44A}" presName="childNode1tx" presStyleCnt="0">
        <dgm:presLayoutVars>
          <dgm:bulletEnabled val="1"/>
        </dgm:presLayoutVars>
      </dgm:prSet>
      <dgm:spPr/>
    </dgm:pt>
    <dgm:pt modelId="{50F89035-D090-4CAD-827E-5FE864D0CC7D}" type="pres">
      <dgm:prSet presAssocID="{06475F0D-9D1A-4BF5-AEE3-CD3F880BC44A}" presName="parentNode1" presStyleLbl="node1" presStyleIdx="0" presStyleCnt="3">
        <dgm:presLayoutVars>
          <dgm:chMax val="1"/>
          <dgm:bulletEnabled val="1"/>
        </dgm:presLayoutVars>
      </dgm:prSet>
      <dgm:spPr/>
    </dgm:pt>
    <dgm:pt modelId="{920CA769-40FC-4401-A1E0-FD4D856E9B21}" type="pres">
      <dgm:prSet presAssocID="{06475F0D-9D1A-4BF5-AEE3-CD3F880BC44A}" presName="connSite1" presStyleCnt="0"/>
      <dgm:spPr/>
    </dgm:pt>
    <dgm:pt modelId="{B871E909-CC84-4270-8398-F5F049AEA932}" type="pres">
      <dgm:prSet presAssocID="{4BD710C9-2F9D-441E-B548-A9989C0147D7}" presName="Name9" presStyleLbl="sibTrans2D1" presStyleIdx="0" presStyleCnt="2"/>
      <dgm:spPr/>
    </dgm:pt>
    <dgm:pt modelId="{5381038C-A52C-40F2-AE25-892F98A4F272}" type="pres">
      <dgm:prSet presAssocID="{C17EA81B-EE8F-4BEA-9D93-831900C89C00}" presName="composite2" presStyleCnt="0"/>
      <dgm:spPr/>
    </dgm:pt>
    <dgm:pt modelId="{8C60EF28-DEE2-471E-9110-F1DE84254762}" type="pres">
      <dgm:prSet presAssocID="{C17EA81B-EE8F-4BEA-9D93-831900C89C00}" presName="dummyNode2" presStyleCnt="0"/>
      <dgm:spPr/>
    </dgm:pt>
    <dgm:pt modelId="{8C4A7715-D8F8-4D2B-94CE-98F25CB35172}" type="pres">
      <dgm:prSet presAssocID="{C17EA81B-EE8F-4BEA-9D93-831900C89C00}" presName="childNode2" presStyleLbl="bgAcc1" presStyleIdx="1" presStyleCnt="3">
        <dgm:presLayoutVars>
          <dgm:bulletEnabled val="1"/>
        </dgm:presLayoutVars>
      </dgm:prSet>
      <dgm:spPr/>
    </dgm:pt>
    <dgm:pt modelId="{E6E63E6B-9802-4903-9CE3-5D4A716AEA02}" type="pres">
      <dgm:prSet presAssocID="{C17EA81B-EE8F-4BEA-9D93-831900C89C00}" presName="childNode2tx" presStyleCnt="0">
        <dgm:presLayoutVars>
          <dgm:bulletEnabled val="1"/>
        </dgm:presLayoutVars>
      </dgm:prSet>
      <dgm:spPr/>
    </dgm:pt>
    <dgm:pt modelId="{D48BF050-6660-4D4F-AF7C-757C782402D6}" type="pres">
      <dgm:prSet presAssocID="{C17EA81B-EE8F-4BEA-9D93-831900C89C00}" presName="parentNode2" presStyleLbl="node1" presStyleIdx="1" presStyleCnt="3">
        <dgm:presLayoutVars>
          <dgm:chMax val="0"/>
          <dgm:bulletEnabled val="1"/>
        </dgm:presLayoutVars>
      </dgm:prSet>
      <dgm:spPr/>
    </dgm:pt>
    <dgm:pt modelId="{0D59B193-1E3C-4187-9E9F-A2912DCADAC6}" type="pres">
      <dgm:prSet presAssocID="{C17EA81B-EE8F-4BEA-9D93-831900C89C00}" presName="connSite2" presStyleCnt="0"/>
      <dgm:spPr/>
    </dgm:pt>
    <dgm:pt modelId="{FB15DAFD-B404-4CB3-9791-947A7CB3C00D}" type="pres">
      <dgm:prSet presAssocID="{40C2F390-CB3F-4BF4-827D-B8018A5F3BB7}" presName="Name18" presStyleLbl="sibTrans2D1" presStyleIdx="1" presStyleCnt="2"/>
      <dgm:spPr/>
    </dgm:pt>
    <dgm:pt modelId="{754F4C32-447F-4E14-8ED3-35A922A043A5}" type="pres">
      <dgm:prSet presAssocID="{89CF50F2-3EE8-4308-BA46-57745656A4AA}" presName="composite1" presStyleCnt="0"/>
      <dgm:spPr/>
    </dgm:pt>
    <dgm:pt modelId="{020AEDA5-DA09-4A53-AF58-AED2EF90E935}" type="pres">
      <dgm:prSet presAssocID="{89CF50F2-3EE8-4308-BA46-57745656A4AA}" presName="dummyNode1" presStyleCnt="0"/>
      <dgm:spPr/>
    </dgm:pt>
    <dgm:pt modelId="{0428F0A0-98D5-457A-BE43-28F46915FA56}" type="pres">
      <dgm:prSet presAssocID="{89CF50F2-3EE8-4308-BA46-57745656A4AA}" presName="childNode1" presStyleLbl="bgAcc1" presStyleIdx="2" presStyleCnt="3">
        <dgm:presLayoutVars>
          <dgm:bulletEnabled val="1"/>
        </dgm:presLayoutVars>
      </dgm:prSet>
      <dgm:spPr/>
    </dgm:pt>
    <dgm:pt modelId="{F4682735-7E21-4BD6-A94E-5C31E3B718FD}" type="pres">
      <dgm:prSet presAssocID="{89CF50F2-3EE8-4308-BA46-57745656A4AA}" presName="childNode1tx" presStyleCnt="0">
        <dgm:presLayoutVars>
          <dgm:bulletEnabled val="1"/>
        </dgm:presLayoutVars>
      </dgm:prSet>
      <dgm:spPr/>
    </dgm:pt>
    <dgm:pt modelId="{E8647766-AE1D-45F8-B3AB-5EEE3BDE8498}" type="pres">
      <dgm:prSet presAssocID="{89CF50F2-3EE8-4308-BA46-57745656A4AA}" presName="parentNode1" presStyleLbl="node1" presStyleIdx="2" presStyleCnt="3">
        <dgm:presLayoutVars>
          <dgm:chMax val="1"/>
          <dgm:bulletEnabled val="1"/>
        </dgm:presLayoutVars>
      </dgm:prSet>
      <dgm:spPr/>
    </dgm:pt>
    <dgm:pt modelId="{96D6127B-1D73-45CB-82BD-67878CD7892E}" type="pres">
      <dgm:prSet presAssocID="{89CF50F2-3EE8-4308-BA46-57745656A4AA}" presName="connSite1" presStyleCnt="0"/>
      <dgm:spPr/>
    </dgm:pt>
  </dgm:ptLst>
  <dgm:cxnLst>
    <dgm:cxn modelId="{DB74BB06-1B39-41CD-93B4-FBE3F7FF0E7C}" srcId="{B3B61304-4A0F-4E11-8080-599F9186F6A5}" destId="{06475F0D-9D1A-4BF5-AEE3-CD3F880BC44A}" srcOrd="0" destOrd="0" parTransId="{E99562FF-418F-46D1-8F86-E0992ED7BA8E}" sibTransId="{4BD710C9-2F9D-441E-B548-A9989C0147D7}"/>
    <dgm:cxn modelId="{F4D40D93-4419-48B5-A158-BD0DBA8E3B51}" srcId="{06475F0D-9D1A-4BF5-AEE3-CD3F880BC44A}" destId="{FE2A3430-07B7-4AF8-8050-E9E6630C707F}" srcOrd="0" destOrd="0" parTransId="{FB51E315-BC56-4135-BA1D-66E640931F3A}" sibTransId="{9ADD2677-777A-4E9D-AE48-B83F0BAD6874}"/>
    <dgm:cxn modelId="{317A0C71-0C3E-4D2F-990F-4971A33D2B2C}" srcId="{06475F0D-9D1A-4BF5-AEE3-CD3F880BC44A}" destId="{ED1CBC03-3FB1-4AD4-86E0-19A6C88F702B}" srcOrd="1" destOrd="0" parTransId="{92DD0AA8-F00C-4DA1-A1BA-04C7CFAF2140}" sibTransId="{CEC04CA2-8545-4085-A350-47D298A64DF3}"/>
    <dgm:cxn modelId="{6AC409FF-1B74-4937-96F1-AC7692737462}" srcId="{06475F0D-9D1A-4BF5-AEE3-CD3F880BC44A}" destId="{9EF5E7EC-0EF8-4F59-AAC6-2DBA287AA012}" srcOrd="2" destOrd="0" parTransId="{3C5AE0E0-9782-48AB-8C71-5FCC2B306CC7}" sibTransId="{DF8BF134-F36C-4340-8EA6-3784D9D1B679}"/>
    <dgm:cxn modelId="{E086CB8D-DD64-432F-930A-9EC42EF7D69D}" srcId="{B3B61304-4A0F-4E11-8080-599F9186F6A5}" destId="{C17EA81B-EE8F-4BEA-9D93-831900C89C00}" srcOrd="1" destOrd="0" parTransId="{D73C192A-A373-4ACC-BFC9-76609E41CF4E}" sibTransId="{40C2F390-CB3F-4BF4-827D-B8018A5F3BB7}"/>
    <dgm:cxn modelId="{2BB93F1E-D9C2-43CE-AB51-C328C7E9C504}" srcId="{C17EA81B-EE8F-4BEA-9D93-831900C89C00}" destId="{2E055442-BDF6-42BD-8A8A-460CDF6F5C5E}" srcOrd="0" destOrd="1" parTransId="{291EBA52-15FB-4985-9632-D5F9BE62ACD1}" sibTransId="{87346316-64F3-4945-9984-33BC77341C9F}"/>
    <dgm:cxn modelId="{9C825D68-4840-4A1E-B5DF-E7A3CFDC1240}" srcId="{B3B61304-4A0F-4E11-8080-599F9186F6A5}" destId="{89CF50F2-3EE8-4308-BA46-57745656A4AA}" srcOrd="2" destOrd="0" parTransId="{D242A0FB-DF73-49CA-BA3C-BD459F366127}" sibTransId="{9604C662-124F-4916-B7BB-4DF131431D56}"/>
    <dgm:cxn modelId="{9D093F5B-FADF-4B93-AA99-B8A992B29FF2}" srcId="{89CF50F2-3EE8-4308-BA46-57745656A4AA}" destId="{A4CBB6B8-84E6-41DA-A253-F380CBF4C16F}" srcOrd="0" destOrd="2" parTransId="{6BF9AA0B-A851-4ABD-9BE8-1336C9738AB8}" sibTransId="{B71ACFC2-160E-4438-99B2-0295109B5775}"/>
    <dgm:cxn modelId="{97028616-B1DC-47AF-A1FB-DE14935EEC24}" srcId="{89CF50F2-3EE8-4308-BA46-57745656A4AA}" destId="{530D9E14-53A7-471D-93BB-E1FAD6F7DC03}" srcOrd="1" destOrd="2" parTransId="{B7ACCAF2-7433-4241-A80A-A4271A0EC0E6}" sibTransId="{4E32323D-5DD7-4BE3-8358-606890CF5C58}"/>
    <dgm:cxn modelId="{7AF79796-E12B-47E1-BF8F-39D2B1549577}" srcId="{89CF50F2-3EE8-4308-BA46-57745656A4AA}" destId="{E2C530D8-25DD-494F-A1A3-E352F0369D19}" srcOrd="2" destOrd="2" parTransId="{2D9C703A-4A27-430D-8158-7442A12E43BD}" sibTransId="{3BD9D723-43EC-44F7-B092-D51195D7D99D}"/>
    <dgm:cxn modelId="{14048212-6C53-4BFF-9B07-0D50A0B67BD8}" type="presOf" srcId="{B3B61304-4A0F-4E11-8080-599F9186F6A5}" destId="{7894115B-AABB-46F2-A52E-C27597016790}" srcOrd="0" destOrd="0" presId="urn:microsoft.com/office/officeart/2005/8/layout/hProcess4"/>
    <dgm:cxn modelId="{023A7F5D-D53D-41B1-B1FA-EAA32A093B9B}" type="presParOf" srcId="{7894115B-AABB-46F2-A52E-C27597016790}" destId="{56D916F2-6768-419D-835D-0E92CC7C803C}" srcOrd="0" destOrd="0" presId="urn:microsoft.com/office/officeart/2005/8/layout/hProcess4"/>
    <dgm:cxn modelId="{DBECF03E-AA01-4751-826C-0166DAE78D71}" type="presParOf" srcId="{7894115B-AABB-46F2-A52E-C27597016790}" destId="{ECD0F423-0D40-44D8-AF71-D97C3F9DF26B}" srcOrd="1" destOrd="0" presId="urn:microsoft.com/office/officeart/2005/8/layout/hProcess4"/>
    <dgm:cxn modelId="{7091F8F3-73B4-4C2F-9AB1-213006E4BFF8}" type="presParOf" srcId="{7894115B-AABB-46F2-A52E-C27597016790}" destId="{77157E72-C09D-4CF2-AEC0-0324FBF39226}" srcOrd="2" destOrd="0" presId="urn:microsoft.com/office/officeart/2005/8/layout/hProcess4"/>
    <dgm:cxn modelId="{E414367C-AE36-4D71-8237-79FE0C255E5D}" type="presParOf" srcId="{77157E72-C09D-4CF2-AEC0-0324FBF39226}" destId="{29C62E5B-77E6-4FD6-95C8-E16514EA592F}" srcOrd="0" destOrd="2" presId="urn:microsoft.com/office/officeart/2005/8/layout/hProcess4"/>
    <dgm:cxn modelId="{4C763D1C-7B3A-4765-8E6A-515F7833675E}" type="presParOf" srcId="{29C62E5B-77E6-4FD6-95C8-E16514EA592F}" destId="{24BEEBBD-4900-44F6-A6F9-3F722A9F3012}" srcOrd="0" destOrd="0" presId="urn:microsoft.com/office/officeart/2005/8/layout/hProcess4"/>
    <dgm:cxn modelId="{49AF9D5C-A831-44DB-B18E-E3897319CFC7}" type="presParOf" srcId="{29C62E5B-77E6-4FD6-95C8-E16514EA592F}" destId="{EA4C33C9-9B7B-4236-9D97-1954A4D46745}" srcOrd="1" destOrd="0" presId="urn:microsoft.com/office/officeart/2005/8/layout/hProcess4"/>
    <dgm:cxn modelId="{B96F67A0-40DB-4DCC-BE7B-132F8CC7F5DD}" type="presOf" srcId="{FE2A3430-07B7-4AF8-8050-E9E6630C707F}" destId="{EA4C33C9-9B7B-4236-9D97-1954A4D46745}" srcOrd="0" destOrd="0" presId="urn:microsoft.com/office/officeart/2005/8/layout/hProcess4"/>
    <dgm:cxn modelId="{474B6C39-930A-4E34-B448-C8F42F8208B5}" type="presOf" srcId="{ED1CBC03-3FB1-4AD4-86E0-19A6C88F702B}" destId="{EA4C33C9-9B7B-4236-9D97-1954A4D46745}" srcOrd="0" destOrd="1" presId="urn:microsoft.com/office/officeart/2005/8/layout/hProcess4"/>
    <dgm:cxn modelId="{AC695269-ECA7-4045-909C-C7582404298D}" type="presOf" srcId="{9EF5E7EC-0EF8-4F59-AAC6-2DBA287AA012}" destId="{EA4C33C9-9B7B-4236-9D97-1954A4D46745}" srcOrd="0" destOrd="2" presId="urn:microsoft.com/office/officeart/2005/8/layout/hProcess4"/>
    <dgm:cxn modelId="{6AE70FB5-ED12-4E69-B8FD-BE1F8C640BF7}" type="presParOf" srcId="{29C62E5B-77E6-4FD6-95C8-E16514EA592F}" destId="{1E8A37B1-D464-40AA-8171-F21D027B523A}" srcOrd="2" destOrd="0" presId="urn:microsoft.com/office/officeart/2005/8/layout/hProcess4"/>
    <dgm:cxn modelId="{42171669-01F4-462E-9E8B-740D4E5CAAB5}" type="presOf" srcId="{FE2A3430-07B7-4AF8-8050-E9E6630C707F}" destId="{1E8A37B1-D464-40AA-8171-F21D027B523A}" srcOrd="1" destOrd="0" presId="urn:microsoft.com/office/officeart/2005/8/layout/hProcess4"/>
    <dgm:cxn modelId="{708061D3-7494-4D0C-AEBC-93AD4A6724E2}" type="presOf" srcId="{ED1CBC03-3FB1-4AD4-86E0-19A6C88F702B}" destId="{1E8A37B1-D464-40AA-8171-F21D027B523A}" srcOrd="1" destOrd="1" presId="urn:microsoft.com/office/officeart/2005/8/layout/hProcess4"/>
    <dgm:cxn modelId="{B1B4FBF8-5E85-4740-BCAE-C0E2C21AA688}" type="presOf" srcId="{9EF5E7EC-0EF8-4F59-AAC6-2DBA287AA012}" destId="{1E8A37B1-D464-40AA-8171-F21D027B523A}" srcOrd="1" destOrd="2" presId="urn:microsoft.com/office/officeart/2005/8/layout/hProcess4"/>
    <dgm:cxn modelId="{69B5AA41-ED95-4D09-BE20-E3A188084C4A}" type="presParOf" srcId="{29C62E5B-77E6-4FD6-95C8-E16514EA592F}" destId="{50F89035-D090-4CAD-827E-5FE864D0CC7D}" srcOrd="3" destOrd="0" presId="urn:microsoft.com/office/officeart/2005/8/layout/hProcess4"/>
    <dgm:cxn modelId="{34494E4D-CD3D-4338-9965-5F2795DD9EC9}" type="presOf" srcId="{06475F0D-9D1A-4BF5-AEE3-CD3F880BC44A}" destId="{50F89035-D090-4CAD-827E-5FE864D0CC7D}" srcOrd="0" destOrd="0" presId="urn:microsoft.com/office/officeart/2005/8/layout/hProcess4"/>
    <dgm:cxn modelId="{54AC6B05-57DD-4749-9C5A-7806CFEE255B}" type="presParOf" srcId="{29C62E5B-77E6-4FD6-95C8-E16514EA592F}" destId="{920CA769-40FC-4401-A1E0-FD4D856E9B21}" srcOrd="4" destOrd="0" presId="urn:microsoft.com/office/officeart/2005/8/layout/hProcess4"/>
    <dgm:cxn modelId="{F61E4E8A-F898-4D71-A1A8-0C39F2E852B4}" type="presParOf" srcId="{77157E72-C09D-4CF2-AEC0-0324FBF39226}" destId="{B871E909-CC84-4270-8398-F5F049AEA932}" srcOrd="1" destOrd="2" presId="urn:microsoft.com/office/officeart/2005/8/layout/hProcess4"/>
    <dgm:cxn modelId="{ED72F5CB-4661-4605-92EF-768B6F13D58B}" type="presOf" srcId="{4BD710C9-2F9D-441E-B548-A9989C0147D7}" destId="{B871E909-CC84-4270-8398-F5F049AEA932}" srcOrd="0" destOrd="0" presId="urn:microsoft.com/office/officeart/2005/8/layout/hProcess4"/>
    <dgm:cxn modelId="{9AEFF40F-410F-4021-91EA-8B6D341BB2D1}" type="presParOf" srcId="{77157E72-C09D-4CF2-AEC0-0324FBF39226}" destId="{5381038C-A52C-40F2-AE25-892F98A4F272}" srcOrd="2" destOrd="2" presId="urn:microsoft.com/office/officeart/2005/8/layout/hProcess4"/>
    <dgm:cxn modelId="{5932C02D-69A9-4AC9-8448-AEC890F1ECB1}" type="presParOf" srcId="{5381038C-A52C-40F2-AE25-892F98A4F272}" destId="{8C60EF28-DEE2-471E-9110-F1DE84254762}" srcOrd="0" destOrd="2" presId="urn:microsoft.com/office/officeart/2005/8/layout/hProcess4"/>
    <dgm:cxn modelId="{89A9422E-4ACF-4BAC-A954-97C220FD1A95}" type="presParOf" srcId="{5381038C-A52C-40F2-AE25-892F98A4F272}" destId="{8C4A7715-D8F8-4D2B-94CE-98F25CB35172}" srcOrd="1" destOrd="2" presId="urn:microsoft.com/office/officeart/2005/8/layout/hProcess4"/>
    <dgm:cxn modelId="{9E22A5B6-7840-4B1E-A302-D80374367F28}" type="presOf" srcId="{2E055442-BDF6-42BD-8A8A-460CDF6F5C5E}" destId="{8C4A7715-D8F8-4D2B-94CE-98F25CB35172}" srcOrd="0" destOrd="0" presId="urn:microsoft.com/office/officeart/2005/8/layout/hProcess4"/>
    <dgm:cxn modelId="{97E49144-CFD7-4947-91A2-773E02846690}" type="presParOf" srcId="{5381038C-A52C-40F2-AE25-892F98A4F272}" destId="{E6E63E6B-9802-4903-9CE3-5D4A716AEA02}" srcOrd="2" destOrd="2" presId="urn:microsoft.com/office/officeart/2005/8/layout/hProcess4"/>
    <dgm:cxn modelId="{153032B6-BC1C-4DEC-BAC0-BA162A2C9F0F}" type="presOf" srcId="{2E055442-BDF6-42BD-8A8A-460CDF6F5C5E}" destId="{E6E63E6B-9802-4903-9CE3-5D4A716AEA02}" srcOrd="1" destOrd="0" presId="urn:microsoft.com/office/officeart/2005/8/layout/hProcess4"/>
    <dgm:cxn modelId="{B847EB39-F6BA-42C6-9F06-FAFCE863FA2B}" type="presParOf" srcId="{5381038C-A52C-40F2-AE25-892F98A4F272}" destId="{D48BF050-6660-4D4F-AF7C-757C782402D6}" srcOrd="3" destOrd="2" presId="urn:microsoft.com/office/officeart/2005/8/layout/hProcess4"/>
    <dgm:cxn modelId="{9EC2C8BC-9F7C-4355-A24E-A261C90501C3}" type="presOf" srcId="{C17EA81B-EE8F-4BEA-9D93-831900C89C00}" destId="{D48BF050-6660-4D4F-AF7C-757C782402D6}" srcOrd="0" destOrd="0" presId="urn:microsoft.com/office/officeart/2005/8/layout/hProcess4"/>
    <dgm:cxn modelId="{02E5AE52-7264-4EB8-952B-88C27F16F447}" type="presParOf" srcId="{5381038C-A52C-40F2-AE25-892F98A4F272}" destId="{0D59B193-1E3C-4187-9E9F-A2912DCADAC6}" srcOrd="4" destOrd="2" presId="urn:microsoft.com/office/officeart/2005/8/layout/hProcess4"/>
    <dgm:cxn modelId="{2D7C1F65-FA1B-475B-A282-6D45DF407398}" type="presParOf" srcId="{77157E72-C09D-4CF2-AEC0-0324FBF39226}" destId="{FB15DAFD-B404-4CB3-9791-947A7CB3C00D}" srcOrd="3" destOrd="2" presId="urn:microsoft.com/office/officeart/2005/8/layout/hProcess4"/>
    <dgm:cxn modelId="{6AEF1252-5CD9-4EDA-ABBF-807B074C0683}" type="presOf" srcId="{40C2F390-CB3F-4BF4-827D-B8018A5F3BB7}" destId="{FB15DAFD-B404-4CB3-9791-947A7CB3C00D}" srcOrd="0" destOrd="0" presId="urn:microsoft.com/office/officeart/2005/8/layout/hProcess4"/>
    <dgm:cxn modelId="{45EFA59C-6433-423A-975C-939FCF4AB6CD}" type="presParOf" srcId="{77157E72-C09D-4CF2-AEC0-0324FBF39226}" destId="{754F4C32-447F-4E14-8ED3-35A922A043A5}" srcOrd="4" destOrd="2" presId="urn:microsoft.com/office/officeart/2005/8/layout/hProcess4"/>
    <dgm:cxn modelId="{EC1AF646-2F2A-4F01-99E3-708C52A8B005}" type="presParOf" srcId="{754F4C32-447F-4E14-8ED3-35A922A043A5}" destId="{020AEDA5-DA09-4A53-AF58-AED2EF90E935}" srcOrd="0" destOrd="4" presId="urn:microsoft.com/office/officeart/2005/8/layout/hProcess4"/>
    <dgm:cxn modelId="{8C8836FE-8D95-4822-AA2A-42F68755D605}" type="presParOf" srcId="{754F4C32-447F-4E14-8ED3-35A922A043A5}" destId="{0428F0A0-98D5-457A-BE43-28F46915FA56}" srcOrd="1" destOrd="4" presId="urn:microsoft.com/office/officeart/2005/8/layout/hProcess4"/>
    <dgm:cxn modelId="{4DFE5CFE-258B-4487-A740-4CBFBBC6A5E3}" type="presOf" srcId="{A4CBB6B8-84E6-41DA-A253-F380CBF4C16F}" destId="{0428F0A0-98D5-457A-BE43-28F46915FA56}" srcOrd="0" destOrd="0" presId="urn:microsoft.com/office/officeart/2005/8/layout/hProcess4"/>
    <dgm:cxn modelId="{D66BAD51-6230-40FC-8006-96DF8AD7D37D}" type="presOf" srcId="{530D9E14-53A7-471D-93BB-E1FAD6F7DC03}" destId="{0428F0A0-98D5-457A-BE43-28F46915FA56}" srcOrd="0" destOrd="1" presId="urn:microsoft.com/office/officeart/2005/8/layout/hProcess4"/>
    <dgm:cxn modelId="{2F8B1930-2F20-4BFF-B7FC-B405750FB6DB}" type="presOf" srcId="{E2C530D8-25DD-494F-A1A3-E352F0369D19}" destId="{0428F0A0-98D5-457A-BE43-28F46915FA56}" srcOrd="0" destOrd="2" presId="urn:microsoft.com/office/officeart/2005/8/layout/hProcess4"/>
    <dgm:cxn modelId="{B796D74E-1E63-4398-AE67-4CC2C80B7612}" type="presParOf" srcId="{754F4C32-447F-4E14-8ED3-35A922A043A5}" destId="{F4682735-7E21-4BD6-A94E-5C31E3B718FD}" srcOrd="2" destOrd="4" presId="urn:microsoft.com/office/officeart/2005/8/layout/hProcess4"/>
    <dgm:cxn modelId="{1B28C160-A1EE-4F68-BD28-F4BE2F8A59AE}" type="presOf" srcId="{A4CBB6B8-84E6-41DA-A253-F380CBF4C16F}" destId="{F4682735-7E21-4BD6-A94E-5C31E3B718FD}" srcOrd="1" destOrd="0" presId="urn:microsoft.com/office/officeart/2005/8/layout/hProcess4"/>
    <dgm:cxn modelId="{1B6EF25A-3CAB-45FA-8032-21FA373534A0}" type="presOf" srcId="{530D9E14-53A7-471D-93BB-E1FAD6F7DC03}" destId="{F4682735-7E21-4BD6-A94E-5C31E3B718FD}" srcOrd="1" destOrd="1" presId="urn:microsoft.com/office/officeart/2005/8/layout/hProcess4"/>
    <dgm:cxn modelId="{414E56F6-71E5-401B-AF17-278D049C2DE2}" type="presOf" srcId="{E2C530D8-25DD-494F-A1A3-E352F0369D19}" destId="{F4682735-7E21-4BD6-A94E-5C31E3B718FD}" srcOrd="1" destOrd="2" presId="urn:microsoft.com/office/officeart/2005/8/layout/hProcess4"/>
    <dgm:cxn modelId="{D9702C8D-40CF-47C8-B899-A6436D67698C}" type="presParOf" srcId="{754F4C32-447F-4E14-8ED3-35A922A043A5}" destId="{E8647766-AE1D-45F8-B3AB-5EEE3BDE8498}" srcOrd="3" destOrd="4" presId="urn:microsoft.com/office/officeart/2005/8/layout/hProcess4"/>
    <dgm:cxn modelId="{23A220B3-4C80-477B-B707-C99209532A75}" type="presOf" srcId="{89CF50F2-3EE8-4308-BA46-57745656A4AA}" destId="{E8647766-AE1D-45F8-B3AB-5EEE3BDE8498}" srcOrd="0" destOrd="0" presId="urn:microsoft.com/office/officeart/2005/8/layout/hProcess4"/>
    <dgm:cxn modelId="{AA039EB9-1198-4DF7-9503-A16D19FC4BE0}" type="presParOf" srcId="{754F4C32-447F-4E14-8ED3-35A922A043A5}" destId="{96D6127B-1D73-45CB-82BD-67878CD7892E}" srcOrd="4" destOrd="4" presId="urn:microsoft.com/office/officeart/2005/8/layout/hProcess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EA4C33C9-9B7B-4236-9D97-1954A4D46745}">
      <dsp:nvSpPr>
        <dsp:cNvPr id="4" name="Rounded Rectangle 3"/>
        <dsp:cNvSpPr/>
      </dsp:nvSpPr>
      <dsp:spPr bwMode="white">
        <a:xfrm>
          <a:off x="0" y="1787908"/>
          <a:ext cx="2234069" cy="184264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30480" rIns="30480" bIns="30480"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lang="" altLang="en-US">
              <a:solidFill>
                <a:schemeClr val="dk1"/>
              </a:solidFill>
            </a:rPr>
            <a:t>Elite politik</a:t>
          </a:r>
          <a:endParaRPr lang="en-US">
            <a:solidFill>
              <a:schemeClr val="dk1"/>
            </a:solidFill>
          </a:endParaRPr>
        </a:p>
        <a:p>
          <a:pPr lvl="1">
            <a:lnSpc>
              <a:spcPct val="100000"/>
            </a:lnSpc>
            <a:spcBef>
              <a:spcPct val="0"/>
            </a:spcBef>
            <a:spcAft>
              <a:spcPct val="15000"/>
            </a:spcAft>
            <a:buChar char="•"/>
          </a:pPr>
          <a:r>
            <a:rPr lang="" altLang="en-US">
              <a:solidFill>
                <a:schemeClr val="dk1"/>
              </a:solidFill>
            </a:rPr>
            <a:t>Tokoh</a:t>
          </a:r>
          <a:endParaRPr lang="" altLang="en-US">
            <a:solidFill>
              <a:schemeClr val="dk1"/>
            </a:solidFill>
          </a:endParaRPr>
        </a:p>
        <a:p>
          <a:pPr lvl="1">
            <a:lnSpc>
              <a:spcPct val="100000"/>
            </a:lnSpc>
            <a:spcBef>
              <a:spcPct val="0"/>
            </a:spcBef>
            <a:spcAft>
              <a:spcPct val="15000"/>
            </a:spcAft>
            <a:buChar char="•"/>
          </a:pPr>
          <a:r>
            <a:rPr lang="" altLang="en-US">
              <a:solidFill>
                <a:schemeClr val="dk1"/>
              </a:solidFill>
            </a:rPr>
            <a:t>Contoh: berbagai kasus korupsi</a:t>
          </a:r>
          <a:endParaRPr lang="" altLang="en-US">
            <a:solidFill>
              <a:schemeClr val="dk1"/>
            </a:solidFill>
          </a:endParaRPr>
        </a:p>
      </dsp:txBody>
      <dsp:txXfrm>
        <a:off x="0" y="1787908"/>
        <a:ext cx="2234069" cy="1842640"/>
      </dsp:txXfrm>
    </dsp:sp>
    <dsp:sp modelId="{B871E909-CC84-4270-8398-F5F049AEA932}">
      <dsp:nvSpPr>
        <dsp:cNvPr id="6" name="Shape 5"/>
        <dsp:cNvSpPr/>
      </dsp:nvSpPr>
      <dsp:spPr bwMode="white">
        <a:xfrm>
          <a:off x="1243954" y="2284046"/>
          <a:ext cx="2465665" cy="2465665"/>
        </a:xfrm>
        <a:prstGeom prst="leftCircularArrow">
          <a:avLst>
            <a:gd name="adj1" fmla="val 5000"/>
            <a:gd name="adj2" fmla="val -360000"/>
            <a:gd name="adj3" fmla="val 2276097"/>
            <a:gd name="adj4" fmla="val 9165076"/>
            <a:gd name="adj5" fmla="val 55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1243954" y="2284046"/>
        <a:ext cx="2465665" cy="2465665"/>
      </dsp:txXfrm>
    </dsp:sp>
    <dsp:sp modelId="{50F89035-D090-4CAD-827E-5FE864D0CC7D}">
      <dsp:nvSpPr>
        <dsp:cNvPr id="5" name="Rounded Rectangle 4"/>
        <dsp:cNvSpPr/>
      </dsp:nvSpPr>
      <dsp:spPr bwMode="white">
        <a:xfrm>
          <a:off x="496460" y="3235696"/>
          <a:ext cx="1985839" cy="78970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Mempertontonkan penyimpangan</a:t>
          </a:r>
          <a:endParaRPr lang="" altLang="en-US"/>
        </a:p>
      </dsp:txBody>
      <dsp:txXfrm>
        <a:off x="496460" y="3235696"/>
        <a:ext cx="1985839" cy="789703"/>
      </dsp:txXfrm>
    </dsp:sp>
    <dsp:sp modelId="{8C4A7715-D8F8-4D2B-94CE-98F25CB35172}">
      <dsp:nvSpPr>
        <dsp:cNvPr id="8" name="Rounded Rectangle 7"/>
        <dsp:cNvSpPr/>
      </dsp:nvSpPr>
      <dsp:spPr bwMode="white">
        <a:xfrm>
          <a:off x="2748382" y="1732628"/>
          <a:ext cx="2368113" cy="1953198"/>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30480" rIns="30480" bIns="30480"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lang="" altLang="en-US">
              <a:solidFill>
                <a:schemeClr val="dk1"/>
              </a:solidFill>
            </a:rPr>
            <a:t>Masyarakat</a:t>
          </a:r>
          <a:endParaRPr lang="en-US">
            <a:solidFill>
              <a:schemeClr val="dk1"/>
            </a:solidFill>
          </a:endParaRPr>
        </a:p>
      </dsp:txBody>
      <dsp:txXfrm>
        <a:off x="2748382" y="1732628"/>
        <a:ext cx="2368113" cy="1953198"/>
      </dsp:txXfrm>
    </dsp:sp>
    <dsp:sp modelId="{FB15DAFD-B404-4CB3-9791-947A7CB3C00D}">
      <dsp:nvSpPr>
        <dsp:cNvPr id="10" name="Circular Arrow 9"/>
        <dsp:cNvSpPr/>
      </dsp:nvSpPr>
      <dsp:spPr bwMode="white">
        <a:xfrm>
          <a:off x="3999675" y="573270"/>
          <a:ext cx="2809845" cy="2809845"/>
        </a:xfrm>
        <a:prstGeom prst="circularArrow">
          <a:avLst>
            <a:gd name="adj1" fmla="val 5000"/>
            <a:gd name="adj2" fmla="val 360000"/>
            <a:gd name="adj3" fmla="val 19587847"/>
            <a:gd name="adj4" fmla="val 12698869"/>
            <a:gd name="adj5" fmla="val 55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3999675" y="573270"/>
        <a:ext cx="2809845" cy="2809845"/>
      </dsp:txXfrm>
    </dsp:sp>
    <dsp:sp modelId="{D48BF050-6660-4D4F-AF7C-757C782402D6}">
      <dsp:nvSpPr>
        <dsp:cNvPr id="9" name="Rounded Rectangle 8"/>
        <dsp:cNvSpPr/>
      </dsp:nvSpPr>
      <dsp:spPr bwMode="white">
        <a:xfrm>
          <a:off x="3274629" y="1314086"/>
          <a:ext cx="2104989" cy="83708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Sistem nilai rusak</a:t>
          </a:r>
          <a:endParaRPr lang="" altLang="en-US"/>
        </a:p>
      </dsp:txBody>
      <dsp:txXfrm>
        <a:off x="3274629" y="1314086"/>
        <a:ext cx="2104989" cy="837085"/>
      </dsp:txXfrm>
    </dsp:sp>
    <dsp:sp modelId="{0428F0A0-98D5-457A-BE43-28F46915FA56}">
      <dsp:nvSpPr>
        <dsp:cNvPr id="12" name="Rounded Rectangle 11"/>
        <dsp:cNvSpPr/>
      </dsp:nvSpPr>
      <dsp:spPr bwMode="white">
        <a:xfrm>
          <a:off x="5645701" y="1787908"/>
          <a:ext cx="2234069" cy="184264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30480" rIns="30480" bIns="30480"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lang="" altLang="en-US">
              <a:solidFill>
                <a:schemeClr val="dk1"/>
              </a:solidFill>
            </a:rPr>
            <a:t>Derasnya arus informasi</a:t>
          </a:r>
          <a:endParaRPr lang="en-US">
            <a:solidFill>
              <a:schemeClr val="dk1"/>
            </a:solidFill>
          </a:endParaRPr>
        </a:p>
        <a:p>
          <a:pPr lvl="1">
            <a:lnSpc>
              <a:spcPct val="100000"/>
            </a:lnSpc>
            <a:spcBef>
              <a:spcPct val="0"/>
            </a:spcBef>
            <a:spcAft>
              <a:spcPct val="15000"/>
            </a:spcAft>
            <a:buChar char="•"/>
          </a:pPr>
          <a:r>
            <a:rPr lang="" altLang="en-US">
              <a:solidFill>
                <a:schemeClr val="dk1"/>
              </a:solidFill>
            </a:rPr>
            <a:t>Memperlihatkan contoh buruk</a:t>
          </a:r>
          <a:endParaRPr lang="" altLang="en-US">
            <a:solidFill>
              <a:schemeClr val="dk1"/>
            </a:solidFill>
          </a:endParaRPr>
        </a:p>
        <a:p>
          <a:pPr lvl="1">
            <a:lnSpc>
              <a:spcPct val="100000"/>
            </a:lnSpc>
            <a:spcBef>
              <a:spcPct val="0"/>
            </a:spcBef>
            <a:spcAft>
              <a:spcPct val="15000"/>
            </a:spcAft>
            <a:buChar char="•"/>
          </a:pPr>
          <a:r>
            <a:rPr lang="" altLang="en-US">
              <a:solidFill>
                <a:schemeClr val="dk1"/>
              </a:solidFill>
            </a:rPr>
            <a:t>Tidak diberi sanksi</a:t>
          </a:r>
          <a:endParaRPr lang="" altLang="en-US">
            <a:solidFill>
              <a:schemeClr val="dk1"/>
            </a:solidFill>
          </a:endParaRPr>
        </a:p>
      </dsp:txBody>
      <dsp:txXfrm>
        <a:off x="5645701" y="1787908"/>
        <a:ext cx="2234069" cy="1842640"/>
      </dsp:txXfrm>
    </dsp:sp>
    <dsp:sp modelId="{E8647766-AE1D-45F8-B3AB-5EEE3BDE8498}">
      <dsp:nvSpPr>
        <dsp:cNvPr id="13" name="Rounded Rectangle 12"/>
        <dsp:cNvSpPr/>
      </dsp:nvSpPr>
      <dsp:spPr bwMode="white">
        <a:xfrm>
          <a:off x="6142161" y="3235696"/>
          <a:ext cx="1985839" cy="78970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Diperkuat</a:t>
          </a:r>
          <a:endParaRPr lang="" altLang="en-US"/>
        </a:p>
      </dsp:txBody>
      <dsp:txXfrm>
        <a:off x="6142161" y="3235696"/>
        <a:ext cx="1985839" cy="789703"/>
      </dsp:txXfrm>
    </dsp:sp>
    <dsp:sp modelId="{24BEEBBD-4900-44F6-A6F9-3F722A9F3012}">
      <dsp:nvSpPr>
        <dsp:cNvPr id="3" name="Rectangle 2" hidden="1"/>
        <dsp:cNvSpPr/>
      </dsp:nvSpPr>
      <dsp:spPr>
        <a:xfrm>
          <a:off x="0" y="1393056"/>
          <a:ext cx="2482299" cy="2632342"/>
        </a:xfrm>
        <a:prstGeom prst="rect">
          <a:avLst/>
        </a:prstGeom>
      </dsp:spPr>
      <dsp:txXfrm>
        <a:off x="0" y="1393056"/>
        <a:ext cx="2482299" cy="2632342"/>
      </dsp:txXfrm>
    </dsp:sp>
    <dsp:sp modelId="{8C60EF28-DEE2-471E-9110-F1DE84254762}">
      <dsp:nvSpPr>
        <dsp:cNvPr id="7" name="Rectangle 6" hidden="1"/>
        <dsp:cNvSpPr/>
      </dsp:nvSpPr>
      <dsp:spPr>
        <a:xfrm>
          <a:off x="2748382" y="1314086"/>
          <a:ext cx="2631237" cy="2790283"/>
        </a:xfrm>
        <a:prstGeom prst="rect">
          <a:avLst/>
        </a:prstGeom>
      </dsp:spPr>
      <dsp:txXfrm>
        <a:off x="2748382" y="1314086"/>
        <a:ext cx="2631237" cy="2790283"/>
      </dsp:txXfrm>
    </dsp:sp>
    <dsp:sp modelId="{020AEDA5-DA09-4A53-AF58-AED2EF90E935}">
      <dsp:nvSpPr>
        <dsp:cNvPr id="11" name="Rectangle 10" hidden="1"/>
        <dsp:cNvSpPr/>
      </dsp:nvSpPr>
      <dsp:spPr>
        <a:xfrm>
          <a:off x="5645701" y="1393056"/>
          <a:ext cx="2482299" cy="2632342"/>
        </a:xfrm>
        <a:prstGeom prst="rect">
          <a:avLst/>
        </a:prstGeom>
      </dsp:spPr>
      <dsp:txXfrm>
        <a:off x="5645701" y="1393056"/>
        <a:ext cx="2482299" cy="263234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srcNode" val="parentNode1"/>
              <dgm:param type="dstNode" val="connSite2"/>
              <dgm:param type="connRout" val="curve"/>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srcNode" val="parentNode2"/>
                <dgm:param type="dstNode" val="connSite1"/>
                <dgm:param type="connRout" val="curve"/>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Demikian orasi kebangsaan Ketua Yayasan Pendidikan dan Pembina Universitas Pancasila Siswono Yudo Husodo disela-sela acara Sarasehan Nasional Pusat Studi Pancasila Seluruh Indonesia bertajuk Pancasila dan Nasionalisme Era Millenial, di Fakultas Farmasi Universitas Pancasila, Jakarta, Rabu (29/11).</a:t>
            </a:r>
            <a:endParaRPr lang="en-US"/>
          </a:p>
          <a:p>
            <a:endParaRPr lang="en-US"/>
          </a:p>
          <a:p>
            <a:r>
              <a:rPr lang="en-US"/>
              <a:t>Menurut Siswono (dalam Eksa, 2017) kegiatan elite politik dan para tokoh yang sering diliput media massa seringkali mempertontonkan penyimpangan yang dilakukan secara terbuka. Sehingga masyarakat yang menontonnya menjadi rusak sistem nilai dalam bermasyarakat. Apalagi jika ditambah dengan kuatnya arus informasi yang sebagiannya memperlihatkan contoh yang buruk. Menurut dia, beragam kasus korupsi di tanah Air yang melibatkan kepala daerah, anggota legislatif, menteri, pengusaha suskses, dan orang-orang penting lainnya yang tidak mendapatkan sanksi sosial masyarakat semakin memperburuk keadaan.</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itchFamily="2" charset="-122"/>
        </a:defRPr>
      </a:lvl2pPr>
      <a:lvl3pPr algn="l" rtl="0" fontAlgn="base">
        <a:spcBef>
          <a:spcPct val="0"/>
        </a:spcBef>
        <a:spcAft>
          <a:spcPct val="0"/>
        </a:spcAft>
        <a:defRPr sz="3600">
          <a:solidFill>
            <a:schemeClr val="tx1"/>
          </a:solidFill>
          <a:latin typeface="Arial" panose="020B0604020202020204" pitchFamily="34" charset="0"/>
          <a:ea typeface="SimSun" pitchFamily="2" charset="-122"/>
        </a:defRPr>
      </a:lvl3pPr>
      <a:lvl4pPr algn="l" rtl="0" fontAlgn="base">
        <a:spcBef>
          <a:spcPct val="0"/>
        </a:spcBef>
        <a:spcAft>
          <a:spcPct val="0"/>
        </a:spcAft>
        <a:defRPr sz="3600">
          <a:solidFill>
            <a:schemeClr val="tx1"/>
          </a:solidFill>
          <a:latin typeface="Arial" panose="020B0604020202020204" pitchFamily="34" charset="0"/>
          <a:ea typeface="SimSun" pitchFamily="2" charset="-122"/>
        </a:defRPr>
      </a:lvl4pPr>
      <a:lvl5pPr algn="l" rtl="0" fontAlgn="base">
        <a:spcBef>
          <a:spcPct val="0"/>
        </a:spcBef>
        <a:spcAft>
          <a:spcPct val="0"/>
        </a:spcAft>
        <a:defRPr sz="3600">
          <a:solidFill>
            <a:schemeClr val="tx1"/>
          </a:solidFill>
          <a:latin typeface="Arial" panose="020B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Pengaruh Efikasi Diri dan Dukungan Guru Tahfidz terhadap Motivasi Menghafal Alquran</a:t>
            </a:r>
            <a:endParaRPr lang="en-US"/>
          </a:p>
        </p:txBody>
      </p:sp>
      <p:sp>
        <p:nvSpPr>
          <p:cNvPr id="3" name="Subtitle 2"/>
          <p:cNvSpPr>
            <a:spLocks noGrp="1"/>
          </p:cNvSpPr>
          <p:nvPr>
            <p:ph type="subTitle" idx="1"/>
          </p:nvPr>
        </p:nvSpPr>
        <p:spPr/>
        <p:txBody>
          <a:bodyPr/>
          <a:p>
            <a:r>
              <a:rPr lang="en-US"/>
              <a:t>(Pada Santri SMA Tahfidz Al Izzah Samarinda)</a:t>
            </a:r>
            <a:endParaRPr lang="en-US"/>
          </a:p>
          <a:p>
            <a:endParaRPr lang="en-US"/>
          </a:p>
          <a:p>
            <a:r>
              <a:rPr lang="" altLang="en-US">
                <a:solidFill>
                  <a:schemeClr val="tx1"/>
                </a:solidFill>
              </a:rPr>
              <a:t>Muhammad Zaini</a:t>
            </a:r>
            <a:endParaRPr lang="" altLang="en-US">
              <a:solidFill>
                <a:schemeClr val="tx1"/>
              </a:solidFill>
            </a:endParaRPr>
          </a:p>
          <a:p>
            <a:r>
              <a:rPr lang="" altLang="en-US">
                <a:solidFill>
                  <a:schemeClr val="tx1"/>
                </a:solidFill>
              </a:rPr>
              <a:t>(NIM. 1502105051)</a:t>
            </a:r>
            <a:endParaRPr lang="" altLang="en-US">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sp>
        <p:nvSpPr>
          <p:cNvPr id="3" name="Content Placeholder 2"/>
          <p:cNvSpPr>
            <a:spLocks noGrp="1"/>
          </p:cNvSpPr>
          <p:nvPr>
            <p:ph idx="1"/>
          </p:nvPr>
        </p:nvSpPr>
        <p:spPr/>
        <p:txBody>
          <a:bodyPr/>
          <a:p>
            <a:endParaRPr lang="en-US"/>
          </a:p>
        </p:txBody>
      </p:sp>
      <p:graphicFrame>
        <p:nvGraphicFramePr>
          <p:cNvPr id="7" name="Diagram 6"/>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Text Box 7"/>
          <p:cNvSpPr txBox="1"/>
          <p:nvPr/>
        </p:nvSpPr>
        <p:spPr>
          <a:xfrm>
            <a:off x="6319520" y="4949825"/>
            <a:ext cx="3091180" cy="368300"/>
          </a:xfrm>
          <a:prstGeom prst="rect">
            <a:avLst/>
          </a:prstGeom>
          <a:noFill/>
        </p:spPr>
        <p:txBody>
          <a:bodyPr wrap="none" rtlCol="0">
            <a:spAutoFit/>
          </a:bodyPr>
          <a:p>
            <a:pPr algn="l"/>
            <a:r>
              <a:rPr lang="en-US"/>
              <a:t>Siswono (dalam Eksa, 2017)</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r"/>
            <a:r>
              <a:rPr lang="" altLang="en-US"/>
              <a:t>Latar Belakang</a:t>
            </a:r>
            <a:endParaRPr lang="" altLang="en-US"/>
          </a:p>
        </p:txBody>
      </p:sp>
      <p:pic>
        <p:nvPicPr>
          <p:cNvPr id="4" name="Content Placeholder 3"/>
          <p:cNvPicPr>
            <a:picLocks noChangeAspect="1"/>
          </p:cNvPicPr>
          <p:nvPr>
            <p:ph idx="1"/>
          </p:nvPr>
        </p:nvPicPr>
        <p:blipFill>
          <a:blip r:embed="rId1"/>
          <a:srcRect t="27540" b="38192"/>
          <a:stretch>
            <a:fillRect/>
          </a:stretch>
        </p:blipFill>
        <p:spPr>
          <a:xfrm>
            <a:off x="609600" y="3087370"/>
            <a:ext cx="4677410" cy="2849880"/>
          </a:xfrm>
          <a:prstGeom prst="rect">
            <a:avLst/>
          </a:prstGeom>
        </p:spPr>
      </p:pic>
      <p:pic>
        <p:nvPicPr>
          <p:cNvPr id="5" name="Picture 4"/>
          <p:cNvPicPr>
            <a:picLocks noChangeAspect="1"/>
          </p:cNvPicPr>
          <p:nvPr/>
        </p:nvPicPr>
        <p:blipFill>
          <a:blip r:embed="rId1"/>
          <a:srcRect t="61027"/>
          <a:stretch>
            <a:fillRect/>
          </a:stretch>
        </p:blipFill>
        <p:spPr>
          <a:xfrm>
            <a:off x="5598160" y="2253615"/>
            <a:ext cx="5314315" cy="3683635"/>
          </a:xfrm>
          <a:prstGeom prst="rect">
            <a:avLst/>
          </a:prstGeom>
        </p:spPr>
      </p:pic>
      <p:pic>
        <p:nvPicPr>
          <p:cNvPr id="6" name="Picture 5"/>
          <p:cNvPicPr>
            <a:picLocks noChangeAspect="1"/>
          </p:cNvPicPr>
          <p:nvPr/>
        </p:nvPicPr>
        <p:blipFill>
          <a:blip r:embed="rId1"/>
          <a:srcRect b="72386"/>
          <a:stretch>
            <a:fillRect/>
          </a:stretch>
        </p:blipFill>
        <p:spPr>
          <a:xfrm>
            <a:off x="609600" y="544195"/>
            <a:ext cx="4678045" cy="2296795"/>
          </a:xfrm>
          <a:prstGeom prst="rect">
            <a:avLst/>
          </a:prstGeom>
        </p:spPr>
      </p:pic>
      <p:sp>
        <p:nvSpPr>
          <p:cNvPr id="7" name="Text Box 6"/>
          <p:cNvSpPr txBox="1"/>
          <p:nvPr/>
        </p:nvSpPr>
        <p:spPr>
          <a:xfrm>
            <a:off x="5598160" y="1654810"/>
            <a:ext cx="3611880" cy="368300"/>
          </a:xfrm>
          <a:prstGeom prst="rect">
            <a:avLst/>
          </a:prstGeom>
          <a:noFill/>
        </p:spPr>
        <p:txBody>
          <a:bodyPr wrap="none" rtlCol="0">
            <a:spAutoFit/>
          </a:bodyPr>
          <a:p>
            <a:pPr algn="l"/>
            <a:r>
              <a:rPr lang="" altLang="en-US"/>
              <a:t>S</a:t>
            </a:r>
            <a:r>
              <a:rPr lang="en-US"/>
              <a:t>urvey Never Okay (Adam, 2019)</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sp>
        <p:nvSpPr>
          <p:cNvPr id="4" name="Text Placeholder 3"/>
          <p:cNvSpPr>
            <a:spLocks noGrp="1"/>
          </p:cNvSpPr>
          <p:nvPr>
            <p:ph type="body" idx="1"/>
          </p:nvPr>
        </p:nvSpPr>
        <p:spPr/>
        <p:txBody>
          <a:bodyPr/>
          <a:p>
            <a:r>
              <a:rPr lang="en-US"/>
              <a:t>Perlu suatu sistem pendidikan yang tepat sebagai upaya preventif untuk menjaga masyarakat dari kerusakan moral dan etika.</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 altLang="en-US"/>
              <a:t>Latar Belakang</a:t>
            </a:r>
            <a:endParaRPr lang="" altLang="en-US"/>
          </a:p>
        </p:txBody>
      </p:sp>
      <p:sp>
        <p:nvSpPr>
          <p:cNvPr id="7" name="Content Placeholder 6"/>
          <p:cNvSpPr>
            <a:spLocks noGrp="1"/>
          </p:cNvSpPr>
          <p:nvPr>
            <p:ph idx="1"/>
          </p:nvPr>
        </p:nvSpPr>
        <p:spPr/>
        <p:txBody>
          <a:bodyPr/>
          <a:p>
            <a:endParaRPr lang="en-US"/>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391</Words>
  <Application>WPS Presentation</Application>
  <PresentationFormat>Widescreen</PresentationFormat>
  <Paragraphs>21</Paragraphs>
  <Slides>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vt:i4>
      </vt:variant>
    </vt:vector>
  </HeadingPairs>
  <TitlesOfParts>
    <vt:vector size="16" baseType="lpstr">
      <vt:lpstr>Arial</vt:lpstr>
      <vt:lpstr>SimSun</vt:lpstr>
      <vt:lpstr>Wingdings</vt:lpstr>
      <vt:lpstr>Calibri Light</vt:lpstr>
      <vt:lpstr>Calibri</vt:lpstr>
      <vt:lpstr>微软雅黑</vt:lpstr>
      <vt:lpstr>Monospace</vt:lpstr>
      <vt:lpstr>Arial Unicode MS</vt:lpstr>
      <vt:lpstr>Webdings</vt:lpstr>
      <vt:lpstr>Times New Roman</vt:lpstr>
      <vt:lpstr>Blue Waves</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zen</dc:creator>
  <cp:lastModifiedBy>zen</cp:lastModifiedBy>
  <cp:revision>49</cp:revision>
  <dcterms:created xsi:type="dcterms:W3CDTF">2019-04-22T23:42:18Z</dcterms:created>
  <dcterms:modified xsi:type="dcterms:W3CDTF">2019-04-22T23:42:18Z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1033-11.1.0.8372</vt:lpwstr>
  </property>
</Properties>
</file>