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Pengaruh Efikasi Diri dan Dukungan Guru Tahfidz terhadap Motivasi Menghafal Alquran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(Pada Santri SMA Tahfidz Al Izzah Samarinda)</a:t>
            </a:r>
            <a:endParaRPr lang="en-US"/>
          </a:p>
          <a:p>
            <a:endParaRPr lang="en-US"/>
          </a:p>
          <a:p>
            <a:r>
              <a:rPr lang="" altLang="en-US">
                <a:solidFill>
                  <a:schemeClr val="tx1"/>
                </a:solidFill>
              </a:rPr>
              <a:t>Muhammad Zaini</a:t>
            </a:r>
            <a:endParaRPr lang="" altLang="en-US">
              <a:solidFill>
                <a:schemeClr val="tx1"/>
              </a:solidFill>
            </a:endParaRPr>
          </a:p>
          <a:p>
            <a:r>
              <a:rPr lang="" altLang="en-US">
                <a:solidFill>
                  <a:schemeClr val="tx1"/>
                </a:solidFill>
              </a:rPr>
              <a:t>(NIM. 1502105051)</a:t>
            </a:r>
            <a:endParaRPr lang="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WPS Presentation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微软雅黑</vt:lpstr>
      <vt:lpstr>Monospace</vt:lpstr>
      <vt:lpstr>Arial Unicode MS</vt:lpstr>
      <vt:lpstr>Webdings</vt:lpstr>
      <vt:lpstr>Times New Roman</vt:lpstr>
      <vt:lpstr>Blue Waves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zen</dc:creator>
  <cp:lastModifiedBy>zen</cp:lastModifiedBy>
  <cp:revision>8</cp:revision>
  <dcterms:created xsi:type="dcterms:W3CDTF">2019-04-22T23:11:23Z</dcterms:created>
  <dcterms:modified xsi:type="dcterms:W3CDTF">2019-04-22T23:11:23Z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