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 altLang="en-US"/>
            <a:t>Solusi:</a:t>
          </a:r>
          <a:endParaRPr lang="" altLang="en-US"/>
        </a:p>
        <a:p>
          <a:pPr>
            <a:lnSpc>
              <a:spcPct val="100000"/>
            </a:lnSpc>
            <a:spcBef>
              <a:spcPct val="0"/>
            </a:spcBef>
            <a:spcAft>
              <a:spcPct val="35000"/>
            </a:spcAft>
          </a:pPr>
          <a:r>
            <a:rPr lang="" altLang="en-US"/>
            <a:t>Pendidikan berbasis agama</a:t>
          </a:r>
          <a:endParaRPr lang=""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 altLang="en-US"/>
            <a:t>- </a:t>
          </a:r>
          <a:r>
            <a:rPr lang="en-US"/>
            <a:t>Kekuasaan</a:t>
          </a:r>
          <a:endParaRPr lang="en-US"/>
        </a:p>
        <a:p>
          <a:pPr>
            <a:lnSpc>
              <a:spcPct val="100000"/>
            </a:lnSpc>
            <a:spcBef>
              <a:spcPct val="0"/>
            </a:spcBef>
            <a:spcAft>
              <a:spcPct val="35000"/>
            </a:spcAft>
          </a:pPr>
          <a:r>
            <a:rPr lang="" altLang="en-US"/>
            <a:t>- </a:t>
          </a:r>
          <a:r>
            <a:rPr lang="en-US"/>
            <a:t>Uang</a:t>
          </a:r>
          <a:endParaRPr lang="en-US"/>
        </a:p>
        <a:p>
          <a:pPr>
            <a:lnSpc>
              <a:spcPct val="100000"/>
            </a:lnSpc>
            <a:spcBef>
              <a:spcPct val="0"/>
            </a:spcBef>
            <a:spcAft>
              <a:spcPct val="35000"/>
            </a:spcAft>
          </a:pPr>
          <a:r>
            <a:rPr lang=""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Pengaruh Efikasi Diri dan Dukungan Guru Tahfidz terhadap Motivasi Menghafal Alquran</a:t>
            </a:r>
            <a:endParaRPr lang="en-US"/>
          </a:p>
        </p:txBody>
      </p:sp>
      <p:sp>
        <p:nvSpPr>
          <p:cNvPr id="3" name="Subtitle 2"/>
          <p:cNvSpPr>
            <a:spLocks noGrp="1"/>
          </p:cNvSpPr>
          <p:nvPr>
            <p:ph type="subTitle" idx="1"/>
          </p:nvPr>
        </p:nvSpPr>
        <p:spPr/>
        <p:txBody>
          <a:bodyPr/>
          <a:p>
            <a:r>
              <a:rPr lang="en-US"/>
              <a:t>(Pada Santri SMA Tahfidz Al Izzah Samarinda)</a:t>
            </a:r>
            <a:endParaRPr lang="en-US"/>
          </a:p>
          <a:p>
            <a:endParaRPr lang="en-US"/>
          </a:p>
          <a:p>
            <a:r>
              <a:rPr lang="en-US" altLang="en-US">
                <a:solidFill>
                  <a:schemeClr val="tx1"/>
                </a:solidFill>
              </a:rPr>
              <a:t>Muhammad Zaini</a:t>
            </a:r>
            <a:endParaRPr lang="en-US" altLang="en-US">
              <a:solidFill>
                <a:schemeClr val="tx1"/>
              </a:solidFill>
            </a:endParaRPr>
          </a:p>
          <a:p>
            <a:r>
              <a:rPr lang="en-US" altLang="en-US">
                <a:solidFill>
                  <a:schemeClr val="tx1"/>
                </a:solidFill>
              </a:rPr>
              <a:t>(NIM. 1502105051)</a:t>
            </a:r>
            <a:endParaRPr lang="en-US"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a:t>
            </a:r>
            <a:endParaRPr lang="en-US"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a:t>
            </a:r>
            <a:endParaRPr lang="en-US"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Words>
  <Application>WPS Presentation</Application>
  <PresentationFormat>Widescreen</PresentationFormat>
  <Paragraphs>23</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Monospace</vt:lpstr>
      <vt:lpstr>微软雅黑</vt:lpstr>
      <vt:lpstr>Arial Unicode MS</vt:lpstr>
      <vt:lpstr>Calibri</vt:lpstr>
      <vt:lpstr>SimSun</vt:lpstr>
      <vt:lpstr>Webdings</vt:lpstr>
      <vt:lpstr>Times New Roman</vt:lpstr>
      <vt:lpstr>Gubbi</vt:lpstr>
      <vt:lpstr>Blue Waves</vt:lpstr>
      <vt:lpstr>Pengaruh Efikasi Diri dan Dukungan Guru Tahfidz terhadap Motivasi Menghafal Alquran</vt:lpstr>
      <vt:lpstr>Latar Belakang</vt:lpstr>
      <vt:lpstr>Latar Belakang</vt:lpstr>
      <vt:lpstr>Latar Belakang</vt:lpstr>
      <vt:lpstr>Latar Belakang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68</cp:revision>
  <dcterms:created xsi:type="dcterms:W3CDTF">2019-04-22T23:55:13Z</dcterms:created>
  <dcterms:modified xsi:type="dcterms:W3CDTF">2019-04-22T23:55:13Z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