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B61304-4A0F-4E11-8080-599F9186F6A5}" type="doc">
      <dgm:prSet loTypeId="process" loCatId="process" qsTypeId="urn:microsoft.com/office/officeart/2005/8/quickstyle/simple1" qsCatId="simple" csTypeId="urn:microsoft.com/office/officeart/2005/8/colors/accent1_2" csCatId="accent1" phldr="0"/>
      <dgm:spPr/>
      <dgm:t>
        <a:bodyPr/>
        <a:p>
          <a:endParaRPr lang="en-US"/>
        </a:p>
      </dgm:t>
    </dgm:pt>
    <dgm:pt modelId="{06475F0D-9D1A-4BF5-AEE3-CD3F880BC44A}">
      <dgm:prSet phldrT="[Text]" phldr="0" custT="0"/>
      <dgm:spPr/>
      <dgm:t>
        <a:bodyPr vert="horz" wrap="square"/>
        <a:p>
          <a:pPr>
            <a:lnSpc>
              <a:spcPct val="100000"/>
            </a:lnSpc>
            <a:spcBef>
              <a:spcPct val="0"/>
            </a:spcBef>
            <a:spcAft>
              <a:spcPct val="35000"/>
            </a:spcAft>
          </a:pPr>
          <a:r>
            <a:rPr lang="en-US" altLang="en-US"/>
            <a:t>Mempertontonkan penyimpangan</a:t>
          </a:r>
          <a:endParaRPr lang="en-US" altLang="en-US"/>
        </a:p>
      </dgm:t>
    </dgm:pt>
    <dgm:pt modelId="{E99562FF-418F-46D1-8F86-E0992ED7BA8E}" cxnId="{DB74BB06-1B39-41CD-93B4-FBE3F7FF0E7C}" type="parTrans">
      <dgm:prSet/>
      <dgm:spPr/>
      <dgm:t>
        <a:bodyPr/>
        <a:p>
          <a:endParaRPr lang="en-US"/>
        </a:p>
      </dgm:t>
    </dgm:pt>
    <dgm:pt modelId="{4BD710C9-2F9D-441E-B548-A9989C0147D7}" cxnId="{DB74BB06-1B39-41CD-93B4-FBE3F7FF0E7C}" type="sibTrans">
      <dgm:prSet/>
      <dgm:spPr/>
      <dgm:t>
        <a:bodyPr/>
        <a:p>
          <a:endParaRPr lang="en-US"/>
        </a:p>
      </dgm:t>
    </dgm:pt>
    <dgm:pt modelId="{FE2A3430-07B7-4AF8-8050-E9E6630C707F}">
      <dgm:prSet phldrT="[Text]" phldr="0" custT="0"/>
      <dgm:spPr/>
      <dgm:t>
        <a:bodyPr vert="horz" wrap="square"/>
        <a:p>
          <a:pPr>
            <a:lnSpc>
              <a:spcPct val="100000"/>
            </a:lnSpc>
            <a:spcBef>
              <a:spcPct val="0"/>
            </a:spcBef>
            <a:spcAft>
              <a:spcPct val="15000"/>
            </a:spcAft>
          </a:pPr>
          <a:r>
            <a:rPr lang="en-US" altLang="en-US"/>
            <a:t>Elite politik</a:t>
          </a:r>
          <a:r>
            <a:rPr lang="en-US"/>
            <a:t/>
          </a:r>
          <a:endParaRPr lang="en-US"/>
        </a:p>
      </dgm:t>
    </dgm:pt>
    <dgm:pt modelId="{FB51E315-BC56-4135-BA1D-66E640931F3A}" cxnId="{F4D40D93-4419-48B5-A158-BD0DBA8E3B51}" type="parTrans">
      <dgm:prSet/>
      <dgm:spPr/>
      <dgm:t>
        <a:bodyPr/>
        <a:p>
          <a:endParaRPr lang="en-US"/>
        </a:p>
      </dgm:t>
    </dgm:pt>
    <dgm:pt modelId="{9ADD2677-777A-4E9D-AE48-B83F0BAD6874}" cxnId="{F4D40D93-4419-48B5-A158-BD0DBA8E3B51}" type="sibTrans">
      <dgm:prSet/>
      <dgm:spPr/>
      <dgm:t>
        <a:bodyPr/>
        <a:p>
          <a:endParaRPr lang="en-US"/>
        </a:p>
      </dgm:t>
    </dgm:pt>
    <dgm:pt modelId="{ED1CBC03-3FB1-4AD4-86E0-19A6C88F702B}">
      <dgm:prSet phldr="0" custT="0"/>
      <dgm:spPr/>
      <dgm:t>
        <a:bodyPr vert="horz" wrap="square"/>
        <a:p>
          <a:pPr>
            <a:lnSpc>
              <a:spcPct val="100000"/>
            </a:lnSpc>
            <a:spcBef>
              <a:spcPct val="0"/>
            </a:spcBef>
            <a:spcAft>
              <a:spcPct val="15000"/>
            </a:spcAft>
          </a:pPr>
          <a:r>
            <a:rPr lang="en-US" altLang="en-US"/>
            <a:t>Tokoh</a:t>
          </a:r>
          <a:endParaRPr lang="en-US" altLang="en-US"/>
        </a:p>
      </dgm:t>
    </dgm:pt>
    <dgm:pt modelId="{92DD0AA8-F00C-4DA1-A1BA-04C7CFAF2140}" cxnId="{317A0C71-0C3E-4D2F-990F-4971A33D2B2C}" type="parTrans">
      <dgm:prSet/>
      <dgm:spPr/>
    </dgm:pt>
    <dgm:pt modelId="{CEC04CA2-8545-4085-A350-47D298A64DF3}" cxnId="{317A0C71-0C3E-4D2F-990F-4971A33D2B2C}" type="sibTrans">
      <dgm:prSet/>
      <dgm:spPr/>
    </dgm:pt>
    <dgm:pt modelId="{9EF5E7EC-0EF8-4F59-AAC6-2DBA287AA012}">
      <dgm:prSet phldr="0" custT="0"/>
      <dgm:spPr/>
      <dgm:t>
        <a:bodyPr vert="horz" wrap="square"/>
        <a:p>
          <a:pPr>
            <a:lnSpc>
              <a:spcPct val="100000"/>
            </a:lnSpc>
            <a:spcBef>
              <a:spcPct val="0"/>
            </a:spcBef>
            <a:spcAft>
              <a:spcPct val="15000"/>
            </a:spcAft>
          </a:pPr>
          <a:r>
            <a:rPr lang="en-US" altLang="en-US"/>
            <a:t>Contoh: berbagai kasus korupsi</a:t>
          </a:r>
          <a:endParaRPr lang="en-US" altLang="en-US"/>
        </a:p>
      </dgm:t>
    </dgm:pt>
    <dgm:pt modelId="{3C5AE0E0-9782-48AB-8C71-5FCC2B306CC7}" cxnId="{6AC409FF-1B74-4937-96F1-AC7692737462}" type="parTrans">
      <dgm:prSet/>
      <dgm:spPr/>
    </dgm:pt>
    <dgm:pt modelId="{DF8BF134-F36C-4340-8EA6-3784D9D1B679}" cxnId="{6AC409FF-1B74-4937-96F1-AC7692737462}" type="sibTrans">
      <dgm:prSet/>
      <dgm:spPr/>
    </dgm:pt>
    <dgm:pt modelId="{C17EA81B-EE8F-4BEA-9D93-831900C89C00}">
      <dgm:prSet phldrT="[Text]" phldr="0" custT="0"/>
      <dgm:spPr/>
      <dgm:t>
        <a:bodyPr vert="horz" wrap="square"/>
        <a:p>
          <a:pPr>
            <a:lnSpc>
              <a:spcPct val="100000"/>
            </a:lnSpc>
            <a:spcBef>
              <a:spcPct val="0"/>
            </a:spcBef>
            <a:spcAft>
              <a:spcPct val="35000"/>
            </a:spcAft>
          </a:pPr>
          <a:r>
            <a:rPr lang="en-US" altLang="en-US"/>
            <a:t>Sistem nilai rusak</a:t>
          </a:r>
          <a:r>
            <a:rPr lang="en-US" altLang="en-US"/>
            <a:t/>
          </a:r>
          <a:endParaRPr lang="en-US" altLang="en-US"/>
        </a:p>
      </dgm:t>
    </dgm:pt>
    <dgm:pt modelId="{D73C192A-A373-4ACC-BFC9-76609E41CF4E}" cxnId="{E086CB8D-DD64-432F-930A-9EC42EF7D69D}" type="parTrans">
      <dgm:prSet/>
      <dgm:spPr/>
      <dgm:t>
        <a:bodyPr/>
        <a:p>
          <a:endParaRPr lang="en-US"/>
        </a:p>
      </dgm:t>
    </dgm:pt>
    <dgm:pt modelId="{40C2F390-CB3F-4BF4-827D-B8018A5F3BB7}" cxnId="{E086CB8D-DD64-432F-930A-9EC42EF7D69D}" type="sibTrans">
      <dgm:prSet/>
      <dgm:spPr/>
      <dgm:t>
        <a:bodyPr/>
        <a:p>
          <a:endParaRPr lang="en-US"/>
        </a:p>
      </dgm:t>
    </dgm:pt>
    <dgm:pt modelId="{2E055442-BDF6-42BD-8A8A-460CDF6F5C5E}">
      <dgm:prSet phldrT="[Text]" phldr="0" custT="0"/>
      <dgm:spPr/>
      <dgm:t>
        <a:bodyPr vert="horz" wrap="square"/>
        <a:p>
          <a:pPr>
            <a:lnSpc>
              <a:spcPct val="100000"/>
            </a:lnSpc>
            <a:spcBef>
              <a:spcPct val="0"/>
            </a:spcBef>
            <a:spcAft>
              <a:spcPct val="15000"/>
            </a:spcAft>
          </a:pPr>
          <a:r>
            <a:rPr lang="en-US" altLang="en-US"/>
            <a:t>Masyarakat</a:t>
          </a:r>
          <a:r>
            <a:rPr lang="en-US"/>
            <a:t/>
          </a:r>
          <a:endParaRPr lang="en-US"/>
        </a:p>
      </dgm:t>
    </dgm:pt>
    <dgm:pt modelId="{291EBA52-15FB-4985-9632-D5F9BE62ACD1}" cxnId="{2BB93F1E-D9C2-43CE-AB51-C328C7E9C504}" type="parTrans">
      <dgm:prSet/>
      <dgm:spPr/>
      <dgm:t>
        <a:bodyPr/>
        <a:p>
          <a:endParaRPr lang="en-US"/>
        </a:p>
      </dgm:t>
    </dgm:pt>
    <dgm:pt modelId="{87346316-64F3-4945-9984-33BC77341C9F}" cxnId="{2BB93F1E-D9C2-43CE-AB51-C328C7E9C504}" type="sibTrans">
      <dgm:prSet/>
      <dgm:spPr/>
      <dgm:t>
        <a:bodyPr/>
        <a:p>
          <a:endParaRPr lang="en-US"/>
        </a:p>
      </dgm:t>
    </dgm:pt>
    <dgm:pt modelId="{89CF50F2-3EE8-4308-BA46-57745656A4AA}">
      <dgm:prSet phldrT="[Text]" phldr="0" custT="0"/>
      <dgm:spPr/>
      <dgm:t>
        <a:bodyPr vert="horz" wrap="square"/>
        <a:p>
          <a:pPr>
            <a:lnSpc>
              <a:spcPct val="100000"/>
            </a:lnSpc>
            <a:spcBef>
              <a:spcPct val="0"/>
            </a:spcBef>
            <a:spcAft>
              <a:spcPct val="35000"/>
            </a:spcAft>
          </a:pPr>
          <a:r>
            <a:rPr lang="en-US" altLang="en-US"/>
            <a:t>Diperkuat</a:t>
          </a:r>
          <a:r>
            <a:rPr lang="en-US" altLang="en-US"/>
            <a:t/>
          </a:r>
          <a:endParaRPr lang="en-US" altLang="en-US"/>
        </a:p>
      </dgm:t>
    </dgm:pt>
    <dgm:pt modelId="{D242A0FB-DF73-49CA-BA3C-BD459F366127}" cxnId="{9C825D68-4840-4A1E-B5DF-E7A3CFDC1240}" type="parTrans">
      <dgm:prSet/>
      <dgm:spPr/>
      <dgm:t>
        <a:bodyPr/>
        <a:p>
          <a:endParaRPr lang="en-US"/>
        </a:p>
      </dgm:t>
    </dgm:pt>
    <dgm:pt modelId="{9604C662-124F-4916-B7BB-4DF131431D56}" cxnId="{9C825D68-4840-4A1E-B5DF-E7A3CFDC1240}" type="sibTrans">
      <dgm:prSet/>
      <dgm:spPr/>
      <dgm:t>
        <a:bodyPr/>
        <a:p>
          <a:endParaRPr lang="en-US"/>
        </a:p>
      </dgm:t>
    </dgm:pt>
    <dgm:pt modelId="{A4CBB6B8-84E6-41DA-A253-F380CBF4C16F}">
      <dgm:prSet phldrT="[Text]" phldr="0" custT="0"/>
      <dgm:spPr/>
      <dgm:t>
        <a:bodyPr vert="horz" wrap="square"/>
        <a:p>
          <a:pPr>
            <a:lnSpc>
              <a:spcPct val="100000"/>
            </a:lnSpc>
            <a:spcBef>
              <a:spcPct val="0"/>
            </a:spcBef>
            <a:spcAft>
              <a:spcPct val="15000"/>
            </a:spcAft>
          </a:pPr>
          <a:r>
            <a:rPr lang="en-US" altLang="en-US"/>
            <a:t>Derasnya arus informasi</a:t>
          </a:r>
          <a:r>
            <a:rPr lang="en-US"/>
            <a:t/>
          </a:r>
          <a:endParaRPr lang="en-US"/>
        </a:p>
      </dgm:t>
    </dgm:pt>
    <dgm:pt modelId="{6BF9AA0B-A851-4ABD-9BE8-1336C9738AB8}" cxnId="{9D093F5B-FADF-4B93-AA99-B8A992B29FF2}" type="parTrans">
      <dgm:prSet/>
      <dgm:spPr/>
      <dgm:t>
        <a:bodyPr/>
        <a:p>
          <a:endParaRPr lang="en-US"/>
        </a:p>
      </dgm:t>
    </dgm:pt>
    <dgm:pt modelId="{B71ACFC2-160E-4438-99B2-0295109B5775}" cxnId="{9D093F5B-FADF-4B93-AA99-B8A992B29FF2}" type="sibTrans">
      <dgm:prSet/>
      <dgm:spPr/>
      <dgm:t>
        <a:bodyPr/>
        <a:p>
          <a:endParaRPr lang="en-US"/>
        </a:p>
      </dgm:t>
    </dgm:pt>
    <dgm:pt modelId="{530D9E14-53A7-471D-93BB-E1FAD6F7DC03}">
      <dgm:prSet phldr="0" custT="0"/>
      <dgm:spPr/>
      <dgm:t>
        <a:bodyPr vert="horz" wrap="square"/>
        <a:p>
          <a:pPr>
            <a:lnSpc>
              <a:spcPct val="100000"/>
            </a:lnSpc>
            <a:spcBef>
              <a:spcPct val="0"/>
            </a:spcBef>
            <a:spcAft>
              <a:spcPct val="15000"/>
            </a:spcAft>
          </a:pPr>
          <a:r>
            <a:rPr lang="en-US" altLang="en-US"/>
            <a:t>Memperlihatkan contoh buruk</a:t>
          </a:r>
          <a:endParaRPr lang="en-US" altLang="en-US"/>
        </a:p>
      </dgm:t>
    </dgm:pt>
    <dgm:pt modelId="{B7ACCAF2-7433-4241-A80A-A4271A0EC0E6}" cxnId="{97028616-B1DC-47AF-A1FB-DE14935EEC24}" type="parTrans">
      <dgm:prSet/>
      <dgm:spPr/>
    </dgm:pt>
    <dgm:pt modelId="{4E32323D-5DD7-4BE3-8358-606890CF5C58}" cxnId="{97028616-B1DC-47AF-A1FB-DE14935EEC24}" type="sibTrans">
      <dgm:prSet/>
      <dgm:spPr/>
    </dgm:pt>
    <dgm:pt modelId="{E2C530D8-25DD-494F-A1A3-E352F0369D19}">
      <dgm:prSet phldr="0" custT="0"/>
      <dgm:spPr/>
      <dgm:t>
        <a:bodyPr vert="horz" wrap="square"/>
        <a:p>
          <a:pPr>
            <a:lnSpc>
              <a:spcPct val="100000"/>
            </a:lnSpc>
            <a:spcBef>
              <a:spcPct val="0"/>
            </a:spcBef>
            <a:spcAft>
              <a:spcPct val="15000"/>
            </a:spcAft>
          </a:pPr>
          <a:r>
            <a:rPr lang="en-US" altLang="en-US"/>
            <a:t>Tidak diberi sanksi</a:t>
          </a:r>
          <a:endParaRPr lang="en-US" altLang="en-US"/>
        </a:p>
      </dgm:t>
    </dgm:pt>
    <dgm:pt modelId="{2D9C703A-4A27-430D-8158-7442A12E43BD}" cxnId="{7AF79796-E12B-47E1-BF8F-39D2B1549577}" type="parTrans">
      <dgm:prSet/>
      <dgm:spPr/>
    </dgm:pt>
    <dgm:pt modelId="{3BD9D723-43EC-44F7-B092-D51195D7D99D}" cxnId="{7AF79796-E12B-47E1-BF8F-39D2B1549577}" type="sibTrans">
      <dgm:prSet/>
      <dgm:spPr/>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 modelId="{29C62E5B-77E6-4FD6-95C8-E16514EA592F}" type="pres">
      <dgm:prSet presAssocID="{06475F0D-9D1A-4BF5-AEE3-CD3F880BC44A}" presName="composite1" presStyleCnt="0"/>
      <dgm:spPr/>
    </dgm:pt>
    <dgm:pt modelId="{24BEEBBD-4900-44F6-A6F9-3F722A9F3012}" type="pres">
      <dgm:prSet presAssocID="{06475F0D-9D1A-4BF5-AEE3-CD3F880BC44A}" presName="dummyNode1" presStyleCnt="0"/>
      <dgm:spPr/>
    </dgm:pt>
    <dgm:pt modelId="{EA4C33C9-9B7B-4236-9D97-1954A4D46745}" type="pres">
      <dgm:prSet presAssocID="{06475F0D-9D1A-4BF5-AEE3-CD3F880BC44A}" presName="childNode1" presStyleLbl="bgAcc1" presStyleIdx="0" presStyleCnt="3">
        <dgm:presLayoutVars>
          <dgm:bulletEnabled val="1"/>
        </dgm:presLayoutVars>
      </dgm:prSet>
      <dgm:spPr/>
    </dgm:pt>
    <dgm:pt modelId="{1E8A37B1-D464-40AA-8171-F21D027B523A}" type="pres">
      <dgm:prSet presAssocID="{06475F0D-9D1A-4BF5-AEE3-CD3F880BC44A}" presName="childNode1tx" presStyleCnt="0">
        <dgm:presLayoutVars>
          <dgm:bulletEnabled val="1"/>
        </dgm:presLayoutVars>
      </dgm:prSet>
      <dgm:spPr/>
    </dgm:pt>
    <dgm:pt modelId="{50F89035-D090-4CAD-827E-5FE864D0CC7D}" type="pres">
      <dgm:prSet presAssocID="{06475F0D-9D1A-4BF5-AEE3-CD3F880BC44A}" presName="parentNode1" presStyleLbl="node1" presStyleIdx="0" presStyleCnt="3">
        <dgm:presLayoutVars>
          <dgm:chMax val="1"/>
          <dgm:bulletEnabled val="1"/>
        </dgm:presLayoutVars>
      </dgm:prSet>
      <dgm:spPr/>
    </dgm:pt>
    <dgm:pt modelId="{920CA769-40FC-4401-A1E0-FD4D856E9B21}" type="pres">
      <dgm:prSet presAssocID="{06475F0D-9D1A-4BF5-AEE3-CD3F880BC44A}" presName="connSite1" presStyleCnt="0"/>
      <dgm:spPr/>
    </dgm:pt>
    <dgm:pt modelId="{B871E909-CC84-4270-8398-F5F049AEA932}" type="pres">
      <dgm:prSet presAssocID="{4BD710C9-2F9D-441E-B548-A9989C0147D7}" presName="Name9" presStyleLbl="sibTrans2D1" presStyleIdx="0" presStyleCnt="2"/>
      <dgm:spPr/>
    </dgm:pt>
    <dgm:pt modelId="{5381038C-A52C-40F2-AE25-892F98A4F272}" type="pres">
      <dgm:prSet presAssocID="{C17EA81B-EE8F-4BEA-9D93-831900C89C00}" presName="composite2" presStyleCnt="0"/>
      <dgm:spPr/>
    </dgm:pt>
    <dgm:pt modelId="{8C60EF28-DEE2-471E-9110-F1DE84254762}" type="pres">
      <dgm:prSet presAssocID="{C17EA81B-EE8F-4BEA-9D93-831900C89C00}" presName="dummyNode2" presStyleCnt="0"/>
      <dgm:spPr/>
    </dgm:pt>
    <dgm:pt modelId="{8C4A7715-D8F8-4D2B-94CE-98F25CB35172}" type="pres">
      <dgm:prSet presAssocID="{C17EA81B-EE8F-4BEA-9D93-831900C89C00}" presName="childNode2" presStyleLbl="bgAcc1" presStyleIdx="1" presStyleCnt="3">
        <dgm:presLayoutVars>
          <dgm:bulletEnabled val="1"/>
        </dgm:presLayoutVars>
      </dgm:prSet>
      <dgm:spPr/>
    </dgm:pt>
    <dgm:pt modelId="{E6E63E6B-9802-4903-9CE3-5D4A716AEA02}" type="pres">
      <dgm:prSet presAssocID="{C17EA81B-EE8F-4BEA-9D93-831900C89C00}" presName="childNode2tx" presStyleCnt="0">
        <dgm:presLayoutVars>
          <dgm:bulletEnabled val="1"/>
        </dgm:presLayoutVars>
      </dgm:prSet>
      <dgm:spPr/>
    </dgm:pt>
    <dgm:pt modelId="{D48BF050-6660-4D4F-AF7C-757C782402D6}" type="pres">
      <dgm:prSet presAssocID="{C17EA81B-EE8F-4BEA-9D93-831900C89C00}" presName="parentNode2" presStyleLbl="node1" presStyleIdx="1" presStyleCnt="3">
        <dgm:presLayoutVars>
          <dgm:chMax val="0"/>
          <dgm:bulletEnabled val="1"/>
        </dgm:presLayoutVars>
      </dgm:prSet>
      <dgm:spPr/>
    </dgm:pt>
    <dgm:pt modelId="{0D59B193-1E3C-4187-9E9F-A2912DCADAC6}" type="pres">
      <dgm:prSet presAssocID="{C17EA81B-EE8F-4BEA-9D93-831900C89C00}" presName="connSite2" presStyleCnt="0"/>
      <dgm:spPr/>
    </dgm:pt>
    <dgm:pt modelId="{FB15DAFD-B404-4CB3-9791-947A7CB3C00D}" type="pres">
      <dgm:prSet presAssocID="{40C2F390-CB3F-4BF4-827D-B8018A5F3BB7}" presName="Name18" presStyleLbl="sibTrans2D1" presStyleIdx="1" presStyleCnt="2"/>
      <dgm:spPr/>
    </dgm:pt>
    <dgm:pt modelId="{754F4C32-447F-4E14-8ED3-35A922A043A5}" type="pres">
      <dgm:prSet presAssocID="{89CF50F2-3EE8-4308-BA46-57745656A4AA}" presName="composite1" presStyleCnt="0"/>
      <dgm:spPr/>
    </dgm:pt>
    <dgm:pt modelId="{020AEDA5-DA09-4A53-AF58-AED2EF90E935}" type="pres">
      <dgm:prSet presAssocID="{89CF50F2-3EE8-4308-BA46-57745656A4AA}" presName="dummyNode1" presStyleCnt="0"/>
      <dgm:spPr/>
    </dgm:pt>
    <dgm:pt modelId="{0428F0A0-98D5-457A-BE43-28F46915FA56}" type="pres">
      <dgm:prSet presAssocID="{89CF50F2-3EE8-4308-BA46-57745656A4AA}" presName="childNode1" presStyleLbl="bgAcc1" presStyleIdx="2" presStyleCnt="3">
        <dgm:presLayoutVars>
          <dgm:bulletEnabled val="1"/>
        </dgm:presLayoutVars>
      </dgm:prSet>
      <dgm:spPr/>
    </dgm:pt>
    <dgm:pt modelId="{F4682735-7E21-4BD6-A94E-5C31E3B718FD}" type="pres">
      <dgm:prSet presAssocID="{89CF50F2-3EE8-4308-BA46-57745656A4AA}" presName="childNode1tx" presStyleCnt="0">
        <dgm:presLayoutVars>
          <dgm:bulletEnabled val="1"/>
        </dgm:presLayoutVars>
      </dgm:prSet>
      <dgm:spPr/>
    </dgm:pt>
    <dgm:pt modelId="{E8647766-AE1D-45F8-B3AB-5EEE3BDE8498}" type="pres">
      <dgm:prSet presAssocID="{89CF50F2-3EE8-4308-BA46-57745656A4AA}" presName="parentNode1" presStyleLbl="node1" presStyleIdx="2" presStyleCnt="3">
        <dgm:presLayoutVars>
          <dgm:chMax val="1"/>
          <dgm:bulletEnabled val="1"/>
        </dgm:presLayoutVars>
      </dgm:prSet>
      <dgm:spPr/>
    </dgm:pt>
    <dgm:pt modelId="{96D6127B-1D73-45CB-82BD-67878CD7892E}" type="pres">
      <dgm:prSet presAssocID="{89CF50F2-3EE8-4308-BA46-57745656A4AA}" presName="connSite1" presStyleCnt="0"/>
      <dgm:spPr/>
    </dgm:pt>
  </dgm:ptLst>
  <dgm:cxnLst>
    <dgm:cxn modelId="{DB74BB06-1B39-41CD-93B4-FBE3F7FF0E7C}" srcId="{B3B61304-4A0F-4E11-8080-599F9186F6A5}" destId="{06475F0D-9D1A-4BF5-AEE3-CD3F880BC44A}" srcOrd="0" destOrd="0" parTransId="{E99562FF-418F-46D1-8F86-E0992ED7BA8E}" sibTransId="{4BD710C9-2F9D-441E-B548-A9989C0147D7}"/>
    <dgm:cxn modelId="{F4D40D93-4419-48B5-A158-BD0DBA8E3B51}" srcId="{06475F0D-9D1A-4BF5-AEE3-CD3F880BC44A}" destId="{FE2A3430-07B7-4AF8-8050-E9E6630C707F}" srcOrd="0" destOrd="0" parTransId="{FB51E315-BC56-4135-BA1D-66E640931F3A}" sibTransId="{9ADD2677-777A-4E9D-AE48-B83F0BAD6874}"/>
    <dgm:cxn modelId="{317A0C71-0C3E-4D2F-990F-4971A33D2B2C}" srcId="{06475F0D-9D1A-4BF5-AEE3-CD3F880BC44A}" destId="{ED1CBC03-3FB1-4AD4-86E0-19A6C88F702B}" srcOrd="1" destOrd="0" parTransId="{92DD0AA8-F00C-4DA1-A1BA-04C7CFAF2140}" sibTransId="{CEC04CA2-8545-4085-A350-47D298A64DF3}"/>
    <dgm:cxn modelId="{6AC409FF-1B74-4937-96F1-AC7692737462}" srcId="{06475F0D-9D1A-4BF5-AEE3-CD3F880BC44A}" destId="{9EF5E7EC-0EF8-4F59-AAC6-2DBA287AA012}" srcOrd="2" destOrd="0" parTransId="{3C5AE0E0-9782-48AB-8C71-5FCC2B306CC7}" sibTransId="{DF8BF134-F36C-4340-8EA6-3784D9D1B679}"/>
    <dgm:cxn modelId="{E086CB8D-DD64-432F-930A-9EC42EF7D69D}" srcId="{B3B61304-4A0F-4E11-8080-599F9186F6A5}" destId="{C17EA81B-EE8F-4BEA-9D93-831900C89C00}" srcOrd="1" destOrd="0" parTransId="{D73C192A-A373-4ACC-BFC9-76609E41CF4E}" sibTransId="{40C2F390-CB3F-4BF4-827D-B8018A5F3BB7}"/>
    <dgm:cxn modelId="{2BB93F1E-D9C2-43CE-AB51-C328C7E9C504}" srcId="{C17EA81B-EE8F-4BEA-9D93-831900C89C00}" destId="{2E055442-BDF6-42BD-8A8A-460CDF6F5C5E}" srcOrd="0" destOrd="1" parTransId="{291EBA52-15FB-4985-9632-D5F9BE62ACD1}" sibTransId="{87346316-64F3-4945-9984-33BC77341C9F}"/>
    <dgm:cxn modelId="{9C825D68-4840-4A1E-B5DF-E7A3CFDC1240}" srcId="{B3B61304-4A0F-4E11-8080-599F9186F6A5}" destId="{89CF50F2-3EE8-4308-BA46-57745656A4AA}" srcOrd="2" destOrd="0" parTransId="{D242A0FB-DF73-49CA-BA3C-BD459F366127}" sibTransId="{9604C662-124F-4916-B7BB-4DF131431D56}"/>
    <dgm:cxn modelId="{9D093F5B-FADF-4B93-AA99-B8A992B29FF2}" srcId="{89CF50F2-3EE8-4308-BA46-57745656A4AA}" destId="{A4CBB6B8-84E6-41DA-A253-F380CBF4C16F}" srcOrd="0" destOrd="2" parTransId="{6BF9AA0B-A851-4ABD-9BE8-1336C9738AB8}" sibTransId="{B71ACFC2-160E-4438-99B2-0295109B5775}"/>
    <dgm:cxn modelId="{97028616-B1DC-47AF-A1FB-DE14935EEC24}" srcId="{89CF50F2-3EE8-4308-BA46-57745656A4AA}" destId="{530D9E14-53A7-471D-93BB-E1FAD6F7DC03}" srcOrd="1" destOrd="2" parTransId="{B7ACCAF2-7433-4241-A80A-A4271A0EC0E6}" sibTransId="{4E32323D-5DD7-4BE3-8358-606890CF5C58}"/>
    <dgm:cxn modelId="{7AF79796-E12B-47E1-BF8F-39D2B1549577}" srcId="{89CF50F2-3EE8-4308-BA46-57745656A4AA}" destId="{E2C530D8-25DD-494F-A1A3-E352F0369D19}" srcOrd="2" destOrd="2" parTransId="{2D9C703A-4A27-430D-8158-7442A12E43BD}" sibTransId="{3BD9D723-43EC-44F7-B092-D51195D7D99D}"/>
    <dgm:cxn modelId="{14048212-6C53-4BFF-9B07-0D50A0B67BD8}" type="presOf" srcId="{B3B61304-4A0F-4E11-8080-599F9186F6A5}" destId="{7894115B-AABB-46F2-A52E-C27597016790}" srcOrd="0" destOrd="0" presId="urn:microsoft.com/office/officeart/2005/8/layout/hProcess4"/>
    <dgm:cxn modelId="{023A7F5D-D53D-41B1-B1FA-EAA32A093B9B}" type="presParOf" srcId="{7894115B-AABB-46F2-A52E-C27597016790}" destId="{56D916F2-6768-419D-835D-0E92CC7C803C}" srcOrd="0" destOrd="0" presId="urn:microsoft.com/office/officeart/2005/8/layout/hProcess4"/>
    <dgm:cxn modelId="{DBECF03E-AA01-4751-826C-0166DAE78D71}" type="presParOf" srcId="{7894115B-AABB-46F2-A52E-C27597016790}" destId="{ECD0F423-0D40-44D8-AF71-D97C3F9DF26B}" srcOrd="1" destOrd="0" presId="urn:microsoft.com/office/officeart/2005/8/layout/hProcess4"/>
    <dgm:cxn modelId="{7091F8F3-73B4-4C2F-9AB1-213006E4BFF8}" type="presParOf" srcId="{7894115B-AABB-46F2-A52E-C27597016790}" destId="{77157E72-C09D-4CF2-AEC0-0324FBF39226}" srcOrd="2" destOrd="0" presId="urn:microsoft.com/office/officeart/2005/8/layout/hProcess4"/>
    <dgm:cxn modelId="{E414367C-AE36-4D71-8237-79FE0C255E5D}" type="presParOf" srcId="{77157E72-C09D-4CF2-AEC0-0324FBF39226}" destId="{29C62E5B-77E6-4FD6-95C8-E16514EA592F}" srcOrd="0" destOrd="2" presId="urn:microsoft.com/office/officeart/2005/8/layout/hProcess4"/>
    <dgm:cxn modelId="{4C763D1C-7B3A-4765-8E6A-515F7833675E}" type="presParOf" srcId="{29C62E5B-77E6-4FD6-95C8-E16514EA592F}" destId="{24BEEBBD-4900-44F6-A6F9-3F722A9F3012}" srcOrd="0" destOrd="0" presId="urn:microsoft.com/office/officeart/2005/8/layout/hProcess4"/>
    <dgm:cxn modelId="{49AF9D5C-A831-44DB-B18E-E3897319CFC7}" type="presParOf" srcId="{29C62E5B-77E6-4FD6-95C8-E16514EA592F}" destId="{EA4C33C9-9B7B-4236-9D97-1954A4D46745}" srcOrd="1" destOrd="0" presId="urn:microsoft.com/office/officeart/2005/8/layout/hProcess4"/>
    <dgm:cxn modelId="{B96F67A0-40DB-4DCC-BE7B-132F8CC7F5DD}" type="presOf" srcId="{FE2A3430-07B7-4AF8-8050-E9E6630C707F}" destId="{EA4C33C9-9B7B-4236-9D97-1954A4D46745}" srcOrd="0" destOrd="0" presId="urn:microsoft.com/office/officeart/2005/8/layout/hProcess4"/>
    <dgm:cxn modelId="{474B6C39-930A-4E34-B448-C8F42F8208B5}" type="presOf" srcId="{ED1CBC03-3FB1-4AD4-86E0-19A6C88F702B}" destId="{EA4C33C9-9B7B-4236-9D97-1954A4D46745}" srcOrd="0" destOrd="1" presId="urn:microsoft.com/office/officeart/2005/8/layout/hProcess4"/>
    <dgm:cxn modelId="{AC695269-ECA7-4045-909C-C7582404298D}" type="presOf" srcId="{9EF5E7EC-0EF8-4F59-AAC6-2DBA287AA012}" destId="{EA4C33C9-9B7B-4236-9D97-1954A4D46745}" srcOrd="0" destOrd="2" presId="urn:microsoft.com/office/officeart/2005/8/layout/hProcess4"/>
    <dgm:cxn modelId="{6AE70FB5-ED12-4E69-B8FD-BE1F8C640BF7}" type="presParOf" srcId="{29C62E5B-77E6-4FD6-95C8-E16514EA592F}" destId="{1E8A37B1-D464-40AA-8171-F21D027B523A}" srcOrd="2" destOrd="0" presId="urn:microsoft.com/office/officeart/2005/8/layout/hProcess4"/>
    <dgm:cxn modelId="{42171669-01F4-462E-9E8B-740D4E5CAAB5}" type="presOf" srcId="{FE2A3430-07B7-4AF8-8050-E9E6630C707F}" destId="{1E8A37B1-D464-40AA-8171-F21D027B523A}" srcOrd="1" destOrd="0" presId="urn:microsoft.com/office/officeart/2005/8/layout/hProcess4"/>
    <dgm:cxn modelId="{708061D3-7494-4D0C-AEBC-93AD4A6724E2}" type="presOf" srcId="{ED1CBC03-3FB1-4AD4-86E0-19A6C88F702B}" destId="{1E8A37B1-D464-40AA-8171-F21D027B523A}" srcOrd="1" destOrd="1" presId="urn:microsoft.com/office/officeart/2005/8/layout/hProcess4"/>
    <dgm:cxn modelId="{B1B4FBF8-5E85-4740-BCAE-C0E2C21AA688}" type="presOf" srcId="{9EF5E7EC-0EF8-4F59-AAC6-2DBA287AA012}" destId="{1E8A37B1-D464-40AA-8171-F21D027B523A}" srcOrd="1" destOrd="2" presId="urn:microsoft.com/office/officeart/2005/8/layout/hProcess4"/>
    <dgm:cxn modelId="{69B5AA41-ED95-4D09-BE20-E3A188084C4A}" type="presParOf" srcId="{29C62E5B-77E6-4FD6-95C8-E16514EA592F}" destId="{50F89035-D090-4CAD-827E-5FE864D0CC7D}" srcOrd="3" destOrd="0" presId="urn:microsoft.com/office/officeart/2005/8/layout/hProcess4"/>
    <dgm:cxn modelId="{34494E4D-CD3D-4338-9965-5F2795DD9EC9}" type="presOf" srcId="{06475F0D-9D1A-4BF5-AEE3-CD3F880BC44A}" destId="{50F89035-D090-4CAD-827E-5FE864D0CC7D}" srcOrd="0" destOrd="0" presId="urn:microsoft.com/office/officeart/2005/8/layout/hProcess4"/>
    <dgm:cxn modelId="{54AC6B05-57DD-4749-9C5A-7806CFEE255B}" type="presParOf" srcId="{29C62E5B-77E6-4FD6-95C8-E16514EA592F}" destId="{920CA769-40FC-4401-A1E0-FD4D856E9B21}" srcOrd="4" destOrd="0" presId="urn:microsoft.com/office/officeart/2005/8/layout/hProcess4"/>
    <dgm:cxn modelId="{F61E4E8A-F898-4D71-A1A8-0C39F2E852B4}" type="presParOf" srcId="{77157E72-C09D-4CF2-AEC0-0324FBF39226}" destId="{B871E909-CC84-4270-8398-F5F049AEA932}" srcOrd="1" destOrd="2" presId="urn:microsoft.com/office/officeart/2005/8/layout/hProcess4"/>
    <dgm:cxn modelId="{ED72F5CB-4661-4605-92EF-768B6F13D58B}" type="presOf" srcId="{4BD710C9-2F9D-441E-B548-A9989C0147D7}" destId="{B871E909-CC84-4270-8398-F5F049AEA932}" srcOrd="0" destOrd="0" presId="urn:microsoft.com/office/officeart/2005/8/layout/hProcess4"/>
    <dgm:cxn modelId="{9AEFF40F-410F-4021-91EA-8B6D341BB2D1}" type="presParOf" srcId="{77157E72-C09D-4CF2-AEC0-0324FBF39226}" destId="{5381038C-A52C-40F2-AE25-892F98A4F272}" srcOrd="2" destOrd="2" presId="urn:microsoft.com/office/officeart/2005/8/layout/hProcess4"/>
    <dgm:cxn modelId="{5932C02D-69A9-4AC9-8448-AEC890F1ECB1}" type="presParOf" srcId="{5381038C-A52C-40F2-AE25-892F98A4F272}" destId="{8C60EF28-DEE2-471E-9110-F1DE84254762}" srcOrd="0" destOrd="2" presId="urn:microsoft.com/office/officeart/2005/8/layout/hProcess4"/>
    <dgm:cxn modelId="{89A9422E-4ACF-4BAC-A954-97C220FD1A95}" type="presParOf" srcId="{5381038C-A52C-40F2-AE25-892F98A4F272}" destId="{8C4A7715-D8F8-4D2B-94CE-98F25CB35172}" srcOrd="1" destOrd="2" presId="urn:microsoft.com/office/officeart/2005/8/layout/hProcess4"/>
    <dgm:cxn modelId="{9E22A5B6-7840-4B1E-A302-D80374367F28}" type="presOf" srcId="{2E055442-BDF6-42BD-8A8A-460CDF6F5C5E}" destId="{8C4A7715-D8F8-4D2B-94CE-98F25CB35172}" srcOrd="0" destOrd="0" presId="urn:microsoft.com/office/officeart/2005/8/layout/hProcess4"/>
    <dgm:cxn modelId="{97E49144-CFD7-4947-91A2-773E02846690}" type="presParOf" srcId="{5381038C-A52C-40F2-AE25-892F98A4F272}" destId="{E6E63E6B-9802-4903-9CE3-5D4A716AEA02}" srcOrd="2" destOrd="2" presId="urn:microsoft.com/office/officeart/2005/8/layout/hProcess4"/>
    <dgm:cxn modelId="{153032B6-BC1C-4DEC-BAC0-BA162A2C9F0F}" type="presOf" srcId="{2E055442-BDF6-42BD-8A8A-460CDF6F5C5E}" destId="{E6E63E6B-9802-4903-9CE3-5D4A716AEA02}" srcOrd="1" destOrd="0" presId="urn:microsoft.com/office/officeart/2005/8/layout/hProcess4"/>
    <dgm:cxn modelId="{B847EB39-F6BA-42C6-9F06-FAFCE863FA2B}" type="presParOf" srcId="{5381038C-A52C-40F2-AE25-892F98A4F272}" destId="{D48BF050-6660-4D4F-AF7C-757C782402D6}" srcOrd="3" destOrd="2" presId="urn:microsoft.com/office/officeart/2005/8/layout/hProcess4"/>
    <dgm:cxn modelId="{9EC2C8BC-9F7C-4355-A24E-A261C90501C3}" type="presOf" srcId="{C17EA81B-EE8F-4BEA-9D93-831900C89C00}" destId="{D48BF050-6660-4D4F-AF7C-757C782402D6}" srcOrd="0" destOrd="0" presId="urn:microsoft.com/office/officeart/2005/8/layout/hProcess4"/>
    <dgm:cxn modelId="{02E5AE52-7264-4EB8-952B-88C27F16F447}" type="presParOf" srcId="{5381038C-A52C-40F2-AE25-892F98A4F272}" destId="{0D59B193-1E3C-4187-9E9F-A2912DCADAC6}" srcOrd="4" destOrd="2" presId="urn:microsoft.com/office/officeart/2005/8/layout/hProcess4"/>
    <dgm:cxn modelId="{2D7C1F65-FA1B-475B-A282-6D45DF407398}" type="presParOf" srcId="{77157E72-C09D-4CF2-AEC0-0324FBF39226}" destId="{FB15DAFD-B404-4CB3-9791-947A7CB3C00D}" srcOrd="3" destOrd="2" presId="urn:microsoft.com/office/officeart/2005/8/layout/hProcess4"/>
    <dgm:cxn modelId="{6AEF1252-5CD9-4EDA-ABBF-807B074C0683}" type="presOf" srcId="{40C2F390-CB3F-4BF4-827D-B8018A5F3BB7}" destId="{FB15DAFD-B404-4CB3-9791-947A7CB3C00D}" srcOrd="0" destOrd="0" presId="urn:microsoft.com/office/officeart/2005/8/layout/hProcess4"/>
    <dgm:cxn modelId="{45EFA59C-6433-423A-975C-939FCF4AB6CD}" type="presParOf" srcId="{77157E72-C09D-4CF2-AEC0-0324FBF39226}" destId="{754F4C32-447F-4E14-8ED3-35A922A043A5}" srcOrd="4" destOrd="2" presId="urn:microsoft.com/office/officeart/2005/8/layout/hProcess4"/>
    <dgm:cxn modelId="{EC1AF646-2F2A-4F01-99E3-708C52A8B005}" type="presParOf" srcId="{754F4C32-447F-4E14-8ED3-35A922A043A5}" destId="{020AEDA5-DA09-4A53-AF58-AED2EF90E935}" srcOrd="0" destOrd="4" presId="urn:microsoft.com/office/officeart/2005/8/layout/hProcess4"/>
    <dgm:cxn modelId="{8C8836FE-8D95-4822-AA2A-42F68755D605}" type="presParOf" srcId="{754F4C32-447F-4E14-8ED3-35A922A043A5}" destId="{0428F0A0-98D5-457A-BE43-28F46915FA56}" srcOrd="1" destOrd="4" presId="urn:microsoft.com/office/officeart/2005/8/layout/hProcess4"/>
    <dgm:cxn modelId="{4DFE5CFE-258B-4487-A740-4CBFBBC6A5E3}" type="presOf" srcId="{A4CBB6B8-84E6-41DA-A253-F380CBF4C16F}" destId="{0428F0A0-98D5-457A-BE43-28F46915FA56}" srcOrd="0" destOrd="0" presId="urn:microsoft.com/office/officeart/2005/8/layout/hProcess4"/>
    <dgm:cxn modelId="{D66BAD51-6230-40FC-8006-96DF8AD7D37D}" type="presOf" srcId="{530D9E14-53A7-471D-93BB-E1FAD6F7DC03}" destId="{0428F0A0-98D5-457A-BE43-28F46915FA56}" srcOrd="0" destOrd="1" presId="urn:microsoft.com/office/officeart/2005/8/layout/hProcess4"/>
    <dgm:cxn modelId="{2F8B1930-2F20-4BFF-B7FC-B405750FB6DB}" type="presOf" srcId="{E2C530D8-25DD-494F-A1A3-E352F0369D19}" destId="{0428F0A0-98D5-457A-BE43-28F46915FA56}" srcOrd="0" destOrd="2" presId="urn:microsoft.com/office/officeart/2005/8/layout/hProcess4"/>
    <dgm:cxn modelId="{B796D74E-1E63-4398-AE67-4CC2C80B7612}" type="presParOf" srcId="{754F4C32-447F-4E14-8ED3-35A922A043A5}" destId="{F4682735-7E21-4BD6-A94E-5C31E3B718FD}" srcOrd="2" destOrd="4" presId="urn:microsoft.com/office/officeart/2005/8/layout/hProcess4"/>
    <dgm:cxn modelId="{1B28C160-A1EE-4F68-BD28-F4BE2F8A59AE}" type="presOf" srcId="{A4CBB6B8-84E6-41DA-A253-F380CBF4C16F}" destId="{F4682735-7E21-4BD6-A94E-5C31E3B718FD}" srcOrd="1" destOrd="0" presId="urn:microsoft.com/office/officeart/2005/8/layout/hProcess4"/>
    <dgm:cxn modelId="{1B6EF25A-3CAB-45FA-8032-21FA373534A0}" type="presOf" srcId="{530D9E14-53A7-471D-93BB-E1FAD6F7DC03}" destId="{F4682735-7E21-4BD6-A94E-5C31E3B718FD}" srcOrd="1" destOrd="1" presId="urn:microsoft.com/office/officeart/2005/8/layout/hProcess4"/>
    <dgm:cxn modelId="{414E56F6-71E5-401B-AF17-278D049C2DE2}" type="presOf" srcId="{E2C530D8-25DD-494F-A1A3-E352F0369D19}" destId="{F4682735-7E21-4BD6-A94E-5C31E3B718FD}" srcOrd="1" destOrd="2" presId="urn:microsoft.com/office/officeart/2005/8/layout/hProcess4"/>
    <dgm:cxn modelId="{D9702C8D-40CF-47C8-B899-A6436D67698C}" type="presParOf" srcId="{754F4C32-447F-4E14-8ED3-35A922A043A5}" destId="{E8647766-AE1D-45F8-B3AB-5EEE3BDE8498}" srcOrd="3" destOrd="4" presId="urn:microsoft.com/office/officeart/2005/8/layout/hProcess4"/>
    <dgm:cxn modelId="{23A220B3-4C80-477B-B707-C99209532A75}" type="presOf" srcId="{89CF50F2-3EE8-4308-BA46-57745656A4AA}" destId="{E8647766-AE1D-45F8-B3AB-5EEE3BDE8498}" srcOrd="0" destOrd="0" presId="urn:microsoft.com/office/officeart/2005/8/layout/hProcess4"/>
    <dgm:cxn modelId="{AA039EB9-1198-4DF7-9503-A16D19FC4BE0}" type="presParOf" srcId="{754F4C32-447F-4E14-8ED3-35A922A043A5}" destId="{96D6127B-1D73-45CB-82BD-67878CD7892E}" srcOrd="4" destOrd="4"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3FF9A-D14D-4FEF-AB1B-9A37301A6284}" type="doc">
      <dgm:prSet loTypeId="process" loCatId="process" qsTypeId="urn:microsoft.com/office/officeart/2005/8/quickstyle/simple1" qsCatId="simple" csTypeId="urn:microsoft.com/office/officeart/2005/8/colors/accent1_2" csCatId="accent1" phldr="0"/>
      <dgm:spPr/>
    </dgm:pt>
    <dgm:pt modelId="{1034FEB5-A03A-4CA2-A076-E8EC6ED5FE3D}">
      <dgm:prSet phldrT="[Text]" phldr="0" custT="0"/>
      <dgm:spPr/>
      <dgm:t>
        <a:bodyPr vert="horz" wrap="square"/>
        <a:p>
          <a:pPr>
            <a:lnSpc>
              <a:spcPct val="100000"/>
            </a:lnSpc>
            <a:spcBef>
              <a:spcPct val="0"/>
            </a:spcBef>
            <a:spcAft>
              <a:spcPct val="35000"/>
            </a:spcAft>
          </a:pPr>
          <a:r>
            <a:rPr lang="" altLang="en-US"/>
            <a:t>Solusi:</a:t>
          </a:r>
          <a:endParaRPr lang="" altLang="en-US"/>
        </a:p>
        <a:p>
          <a:pPr>
            <a:lnSpc>
              <a:spcPct val="100000"/>
            </a:lnSpc>
            <a:spcBef>
              <a:spcPct val="0"/>
            </a:spcBef>
            <a:spcAft>
              <a:spcPct val="35000"/>
            </a:spcAft>
          </a:pPr>
          <a:r>
            <a:rPr lang="" altLang="en-US"/>
            <a:t>Pendidikan berbasis agama</a:t>
          </a:r>
          <a:endParaRPr lang="" altLang="en-US"/>
        </a:p>
      </dgm:t>
    </dgm:pt>
    <dgm:pt modelId="{02FFF727-8F6D-4C0C-8965-23714FFE0D46}" cxnId="{DD1A0F68-05EB-4B64-996A-AE34DEF1FE67}" type="parTrans">
      <dgm:prSet/>
      <dgm:spPr/>
    </dgm:pt>
    <dgm:pt modelId="{27627A2C-C31B-48C3-8561-218EEA6BB751}" cxnId="{DD1A0F68-05EB-4B64-996A-AE34DEF1FE67}" type="sibTrans">
      <dgm:prSet/>
      <dgm:spPr/>
    </dgm:pt>
    <dgm:pt modelId="{07804D65-B857-43DC-8AF8-F5310C8A9254}">
      <dgm:prSet phldrT="[Text]" phldr="0" custT="0"/>
      <dgm:spPr/>
      <dgm:t>
        <a:bodyPr vert="horz" wrap="square"/>
        <a:p>
          <a:pPr>
            <a:lnSpc>
              <a:spcPct val="100000"/>
            </a:lnSpc>
            <a:spcBef>
              <a:spcPct val="0"/>
            </a:spcBef>
            <a:spcAft>
              <a:spcPct val="35000"/>
            </a:spcAft>
          </a:pPr>
          <a:r>
            <a:rPr lang="" altLang="en-US"/>
            <a:t>P</a:t>
          </a:r>
          <a:r>
            <a:rPr lang="en-US"/>
            <a:t>endidikan pesantren</a:t>
          </a:r>
          <a:endParaRPr lang="en-US"/>
        </a:p>
      </dgm:t>
    </dgm:pt>
    <dgm:pt modelId="{B0C8065F-D400-41C9-B576-EDC25611F23D}" cxnId="{AEF2A335-435B-484D-AA3C-CA65B34936F4}" type="parTrans">
      <dgm:prSet/>
      <dgm:spPr/>
    </dgm:pt>
    <dgm:pt modelId="{033D64D5-CC10-4917-BAD2-C3D556F9C854}" cxnId="{AEF2A335-435B-484D-AA3C-CA65B34936F4}" type="sibTrans">
      <dgm:prSet/>
      <dgm:spPr/>
    </dgm:pt>
    <dgm:pt modelId="{8606FE70-AF6E-4175-8F14-FE0F24E767EB}">
      <dgm:prSet phldrT="[Text]" phldr="0" custT="0"/>
      <dgm:spPr/>
      <dgm:t>
        <a:bodyPr vert="horz" wrap="square"/>
        <a:p>
          <a:pPr>
            <a:lnSpc>
              <a:spcPct val="100000"/>
            </a:lnSpc>
            <a:spcBef>
              <a:spcPct val="0"/>
            </a:spcBef>
            <a:spcAft>
              <a:spcPct val="35000"/>
            </a:spcAft>
          </a:pPr>
          <a:r>
            <a:rPr lang="en-US"/>
            <a:t>Bukan tujuan:</a:t>
          </a:r>
          <a:endParaRPr lang="en-US"/>
        </a:p>
        <a:p>
          <a:pPr>
            <a:lnSpc>
              <a:spcPct val="100000"/>
            </a:lnSpc>
            <a:spcBef>
              <a:spcPct val="0"/>
            </a:spcBef>
            <a:spcAft>
              <a:spcPct val="35000"/>
            </a:spcAft>
          </a:pPr>
          <a:r>
            <a:rPr lang="" altLang="en-US"/>
            <a:t>- </a:t>
          </a:r>
          <a:r>
            <a:rPr lang="en-US"/>
            <a:t>Kekuasaan</a:t>
          </a:r>
          <a:endParaRPr lang="en-US"/>
        </a:p>
        <a:p>
          <a:pPr>
            <a:lnSpc>
              <a:spcPct val="100000"/>
            </a:lnSpc>
            <a:spcBef>
              <a:spcPct val="0"/>
            </a:spcBef>
            <a:spcAft>
              <a:spcPct val="35000"/>
            </a:spcAft>
          </a:pPr>
          <a:r>
            <a:rPr lang="" altLang="en-US"/>
            <a:t>- </a:t>
          </a:r>
          <a:r>
            <a:rPr lang="en-US"/>
            <a:t>Uang</a:t>
          </a:r>
          <a:endParaRPr lang="en-US"/>
        </a:p>
        <a:p>
          <a:pPr>
            <a:lnSpc>
              <a:spcPct val="100000"/>
            </a:lnSpc>
            <a:spcBef>
              <a:spcPct val="0"/>
            </a:spcBef>
            <a:spcAft>
              <a:spcPct val="35000"/>
            </a:spcAft>
          </a:pPr>
          <a:r>
            <a:rPr lang="" altLang="en-US"/>
            <a:t>- </a:t>
          </a:r>
          <a:r>
            <a:rPr lang="en-US"/>
            <a:t>Keagungan duniawi</a:t>
          </a:r>
          <a:endParaRPr lang="en-US"/>
        </a:p>
      </dgm:t>
    </dgm:pt>
    <dgm:pt modelId="{A7135B97-5F0E-4193-8AE0-86BE29E17076}" cxnId="{E04E51EE-EF09-4886-B263-9173B2A857F8}" type="parTrans">
      <dgm:prSet/>
      <dgm:spPr/>
    </dgm:pt>
    <dgm:pt modelId="{BE7B0713-70AB-4DA3-B6EB-D54F04680FC9}" cxnId="{E04E51EE-EF09-4886-B263-9173B2A857F8}" type="sibTrans">
      <dgm:prSet/>
      <dgm:spPr/>
    </dgm:pt>
    <dgm:pt modelId="{0CFC2FE8-501F-4A03-B10D-454F0D245461}">
      <dgm:prSet/>
      <dgm:spPr/>
      <dgm:t>
        <a:bodyPr/>
        <a:p>
          <a:endParaRPr altLang="en-US"/>
        </a:p>
      </dgm:t>
    </dgm:pt>
    <dgm:pt modelId="{ED26D685-8249-43E4-8BFB-4530E834DD34}" cxnId="{12FA7BD3-366A-4ADE-83FC-E0EA0FDE32AA}" type="parTrans">
      <dgm:prSet/>
      <dgm:spPr/>
    </dgm:pt>
    <dgm:pt modelId="{74F4CCC2-E632-41BD-80CF-DEF9E1EBB32A}" cxnId="{12FA7BD3-366A-4ADE-83FC-E0EA0FDE32AA}" type="sibTrans">
      <dgm:prSet/>
      <dgm:spPr/>
    </dgm:pt>
    <dgm:pt modelId="{C7187F6E-462C-48E6-8254-9520E35555AC}">
      <dgm:prSet phldr="0" custT="0"/>
      <dgm:spPr/>
      <dgm:t>
        <a:bodyPr vert="horz" wrap="square"/>
        <a:p>
          <a:pPr>
            <a:lnSpc>
              <a:spcPct val="100000"/>
            </a:lnSpc>
            <a:spcBef>
              <a:spcPct val="0"/>
            </a:spcBef>
            <a:spcAft>
              <a:spcPct val="35000"/>
            </a:spcAft>
          </a:pPr>
          <a:r>
            <a:rPr lang=""/>
            <a:t>B</a:t>
          </a:r>
          <a:r>
            <a:rPr altLang="en-US"/>
            <a:t>elajar adalah semata-mata kewajiban dan pengabdian kepada Tuhan</a:t>
          </a:r>
          <a:endParaRPr altLang="en-US"/>
        </a:p>
      </dgm:t>
    </dgm:pt>
    <dgm:pt modelId="{D1902DFA-F845-4A48-BF7D-DFB5B45B656C}" cxnId="{B7E0A963-ECC5-433D-A105-F95C64C10160}" type="parTrans">
      <dgm:prSet/>
      <dgm:spPr/>
    </dgm:pt>
    <dgm:pt modelId="{8ACBF56A-60E8-441A-A5E6-D9264BF209F9}" cxnId="{B7E0A963-ECC5-433D-A105-F95C64C10160}" type="sibTrans">
      <dgm:prSet/>
      <dgm:spPr/>
    </dgm:pt>
    <dgm:pt modelId="{45BEB973-4E3A-4392-B9B3-69325184A02F}">
      <dgm:prSet phldr="0" custT="0"/>
      <dgm:spPr/>
      <dgm:t>
        <a:bodyPr vert="horz" wrap="square"/>
        <a:p>
          <a:pPr>
            <a:lnSpc>
              <a:spcPct val="100000"/>
            </a:lnSpc>
            <a:spcBef>
              <a:spcPct val="0"/>
            </a:spcBef>
            <a:spcAft>
              <a:spcPct val="35000"/>
            </a:spcAft>
          </a:pPr>
          <a:r>
            <a:rPr lang=""/>
            <a:t>M</a:t>
          </a:r>
          <a:r>
            <a:rPr altLang="en-US"/>
            <a:t>enyadarkan masyarakat akan tanggung jawab atas setiap perbuatan yang dilakukannya semasa di dunia</a:t>
          </a:r>
          <a:endParaRPr altLang="en-US"/>
        </a:p>
      </dgm:t>
    </dgm:pt>
    <dgm:pt modelId="{62569906-B854-42B4-B394-588D22116A06}" cxnId="{4420FB2E-AB07-47C2-B287-328D05258A1F}" type="parTrans">
      <dgm:prSet/>
      <dgm:spPr/>
    </dgm:pt>
    <dgm:pt modelId="{40C6FD5A-00F2-43AE-ABAE-7A6FFAD6B753}" cxnId="{4420FB2E-AB07-47C2-B287-328D05258A1F}" type="sibTrans">
      <dgm:prSet/>
      <dgm:spPr/>
    </dgm:pt>
    <dgm:pt modelId="{559C2B3A-379F-4C35-A339-5499CB042C33}" type="pres">
      <dgm:prSet presAssocID="{00C3FF9A-D14D-4FEF-AB1B-9A37301A6284}" presName="arrowDiagram" presStyleCnt="0">
        <dgm:presLayoutVars>
          <dgm:chMax val="5"/>
          <dgm:dir/>
          <dgm:resizeHandles val="exact"/>
        </dgm:presLayoutVars>
      </dgm:prSet>
      <dgm:spPr/>
    </dgm:pt>
    <dgm:pt modelId="{A7714133-905D-4994-BEED-F8C5B479726D}" type="pres">
      <dgm:prSet presAssocID="{00C3FF9A-D14D-4FEF-AB1B-9A37301A6284}" presName="arrow" presStyleLbl="bgShp" presStyleIdx="0" presStyleCnt="1"/>
      <dgm:spPr/>
    </dgm:pt>
    <dgm:pt modelId="{0F6D18A2-2627-4E1C-9C89-C7A3808E2745}" type="pres">
      <dgm:prSet presAssocID="{00C3FF9A-D14D-4FEF-AB1B-9A37301A6284}" presName="arrowDiagram5" presStyleCnt="0"/>
      <dgm:spPr/>
    </dgm:pt>
    <dgm:pt modelId="{105B13BE-4B6A-432E-A5F2-1AF6368821A7}" type="pres">
      <dgm:prSet presAssocID="{1034FEB5-A03A-4CA2-A076-E8EC6ED5FE3D}" presName="bullet5a" presStyleLbl="node1" presStyleIdx="0" presStyleCnt="5"/>
      <dgm:spPr/>
    </dgm:pt>
    <dgm:pt modelId="{A1D3C17C-66D2-48F0-B58C-6A3D74B21BC2}" type="pres">
      <dgm:prSet presAssocID="{1034FEB5-A03A-4CA2-A076-E8EC6ED5FE3D}" presName="textBox5a" presStyleLbl="revTx" presStyleIdx="0" presStyleCnt="5">
        <dgm:presLayoutVars>
          <dgm:bulletEnabled val="1"/>
        </dgm:presLayoutVars>
      </dgm:prSet>
      <dgm:spPr/>
    </dgm:pt>
    <dgm:pt modelId="{AD6F777E-4AB6-4388-AF87-1E70A3BACC64}" type="pres">
      <dgm:prSet presAssocID="{07804D65-B857-43DC-8AF8-F5310C8A9254}" presName="bullet5b" presStyleLbl="node1" presStyleIdx="1" presStyleCnt="5"/>
      <dgm:spPr/>
    </dgm:pt>
    <dgm:pt modelId="{4EF9C2D1-5EAE-49F2-BF1F-B006B9E997C1}" type="pres">
      <dgm:prSet presAssocID="{07804D65-B857-43DC-8AF8-F5310C8A9254}" presName="textBox5b" presStyleLbl="revTx" presStyleIdx="1" presStyleCnt="5">
        <dgm:presLayoutVars>
          <dgm:bulletEnabled val="1"/>
        </dgm:presLayoutVars>
      </dgm:prSet>
      <dgm:spPr/>
    </dgm:pt>
    <dgm:pt modelId="{3BDC73E2-A1B2-45FA-854C-884E9DB78B90}" type="pres">
      <dgm:prSet presAssocID="{8606FE70-AF6E-4175-8F14-FE0F24E767EB}" presName="bullet5c" presStyleLbl="node1" presStyleIdx="2" presStyleCnt="5"/>
      <dgm:spPr/>
    </dgm:pt>
    <dgm:pt modelId="{0579FE20-2232-46E9-9952-9B2FFA5B48D1}" type="pres">
      <dgm:prSet presAssocID="{8606FE70-AF6E-4175-8F14-FE0F24E767EB}" presName="textBox5c" presStyleLbl="revTx" presStyleIdx="2" presStyleCnt="5">
        <dgm:presLayoutVars>
          <dgm:bulletEnabled val="1"/>
        </dgm:presLayoutVars>
      </dgm:prSet>
      <dgm:spPr/>
    </dgm:pt>
    <dgm:pt modelId="{E373F906-6A59-4205-8481-C07E50E3C913}" type="pres">
      <dgm:prSet presAssocID="{C7187F6E-462C-48E6-8254-9520E35555AC}" presName="bullet5d" presStyleLbl="node1" presStyleIdx="3" presStyleCnt="5"/>
      <dgm:spPr/>
    </dgm:pt>
    <dgm:pt modelId="{B44663FA-DCD6-4962-8312-94710A050879}" type="pres">
      <dgm:prSet presAssocID="{C7187F6E-462C-48E6-8254-9520E35555AC}" presName="textBox5d" presStyleLbl="revTx" presStyleIdx="3" presStyleCnt="5">
        <dgm:presLayoutVars>
          <dgm:bulletEnabled val="1"/>
        </dgm:presLayoutVars>
      </dgm:prSet>
      <dgm:spPr/>
    </dgm:pt>
    <dgm:pt modelId="{D4E82E48-8B3A-41EA-9615-269CC4F2E0A6}" type="pres">
      <dgm:prSet presAssocID="{45BEB973-4E3A-4392-B9B3-69325184A02F}" presName="bullet5e" presStyleLbl="node1" presStyleIdx="4" presStyleCnt="5"/>
      <dgm:spPr/>
    </dgm:pt>
    <dgm:pt modelId="{3FEBAAEF-9A32-4FFB-BF00-1C450BA062EA}" type="pres">
      <dgm:prSet presAssocID="{45BEB973-4E3A-4392-B9B3-69325184A02F}" presName="textBox5e" presStyleLbl="revTx" presStyleIdx="4" presStyleCnt="5">
        <dgm:presLayoutVars>
          <dgm:bulletEnabled val="1"/>
        </dgm:presLayoutVars>
      </dgm:prSet>
      <dgm:spPr/>
    </dgm:pt>
  </dgm:ptLst>
  <dgm:cxnLst>
    <dgm:cxn modelId="{DD1A0F68-05EB-4B64-996A-AE34DEF1FE67}" srcId="{00C3FF9A-D14D-4FEF-AB1B-9A37301A6284}" destId="{1034FEB5-A03A-4CA2-A076-E8EC6ED5FE3D}" srcOrd="0" destOrd="0" parTransId="{02FFF727-8F6D-4C0C-8965-23714FFE0D46}" sibTransId="{27627A2C-C31B-48C3-8561-218EEA6BB751}"/>
    <dgm:cxn modelId="{AEF2A335-435B-484D-AA3C-CA65B34936F4}" srcId="{00C3FF9A-D14D-4FEF-AB1B-9A37301A6284}" destId="{07804D65-B857-43DC-8AF8-F5310C8A9254}" srcOrd="1" destOrd="0" parTransId="{B0C8065F-D400-41C9-B576-EDC25611F23D}" sibTransId="{033D64D5-CC10-4917-BAD2-C3D556F9C854}"/>
    <dgm:cxn modelId="{E04E51EE-EF09-4886-B263-9173B2A857F8}" srcId="{00C3FF9A-D14D-4FEF-AB1B-9A37301A6284}" destId="{8606FE70-AF6E-4175-8F14-FE0F24E767EB}" srcOrd="2" destOrd="0" parTransId="{A7135B97-5F0E-4193-8AE0-86BE29E17076}" sibTransId="{BE7B0713-70AB-4DA3-B6EB-D54F04680FC9}"/>
    <dgm:cxn modelId="{12FA7BD3-366A-4ADE-83FC-E0EA0FDE32AA}" srcId="{8606FE70-AF6E-4175-8F14-FE0F24E767EB}" destId="{0CFC2FE8-501F-4A03-B10D-454F0D245461}" srcOrd="0" destOrd="2" parTransId="{ED26D685-8249-43E4-8BFB-4530E834DD34}" sibTransId="{74F4CCC2-E632-41BD-80CF-DEF9E1EBB32A}"/>
    <dgm:cxn modelId="{B7E0A963-ECC5-433D-A105-F95C64C10160}" srcId="{00C3FF9A-D14D-4FEF-AB1B-9A37301A6284}" destId="{C7187F6E-462C-48E6-8254-9520E35555AC}" srcOrd="3" destOrd="0" parTransId="{D1902DFA-F845-4A48-BF7D-DFB5B45B656C}" sibTransId="{8ACBF56A-60E8-441A-A5E6-D9264BF209F9}"/>
    <dgm:cxn modelId="{4420FB2E-AB07-47C2-B287-328D05258A1F}" srcId="{00C3FF9A-D14D-4FEF-AB1B-9A37301A6284}" destId="{45BEB973-4E3A-4392-B9B3-69325184A02F}" srcOrd="4" destOrd="0" parTransId="{62569906-B854-42B4-B394-588D22116A06}" sibTransId="{40C6FD5A-00F2-43AE-ABAE-7A6FFAD6B753}"/>
    <dgm:cxn modelId="{6D4F52B1-D115-4141-8CE8-9D2069051874}" type="presOf" srcId="{00C3FF9A-D14D-4FEF-AB1B-9A37301A6284}" destId="{559C2B3A-379F-4C35-A339-5499CB042C33}" srcOrd="0" destOrd="0" presId="urn:microsoft.com/office/officeart/2005/8/layout/arrow2"/>
    <dgm:cxn modelId="{364A4F18-154E-4BC9-B5C4-B7A678DEF0E9}" type="presParOf" srcId="{559C2B3A-379F-4C35-A339-5499CB042C33}" destId="{A7714133-905D-4994-BEED-F8C5B479726D}" srcOrd="0" destOrd="0" presId="urn:microsoft.com/office/officeart/2005/8/layout/arrow2"/>
    <dgm:cxn modelId="{CC768E62-9697-4308-B548-7ABDC59AAD55}" type="presParOf" srcId="{559C2B3A-379F-4C35-A339-5499CB042C33}" destId="{0F6D18A2-2627-4E1C-9C89-C7A3808E2745}" srcOrd="1" destOrd="0" presId="urn:microsoft.com/office/officeart/2005/8/layout/arrow2"/>
    <dgm:cxn modelId="{2F129D7B-D4B7-4AB1-85D0-DA7AF4A50BCE}" type="presParOf" srcId="{0F6D18A2-2627-4E1C-9C89-C7A3808E2745}" destId="{105B13BE-4B6A-432E-A5F2-1AF6368821A7}" srcOrd="0" destOrd="1" presId="urn:microsoft.com/office/officeart/2005/8/layout/arrow2"/>
    <dgm:cxn modelId="{41C7093D-33A2-4350-B484-173ED945B5FF}" type="presParOf" srcId="{0F6D18A2-2627-4E1C-9C89-C7A3808E2745}" destId="{A1D3C17C-66D2-48F0-B58C-6A3D74B21BC2}" srcOrd="1" destOrd="1" presId="urn:microsoft.com/office/officeart/2005/8/layout/arrow2"/>
    <dgm:cxn modelId="{1C0A7547-68E9-47C6-8113-2F0B6AE25E3B}" type="presOf" srcId="{1034FEB5-A03A-4CA2-A076-E8EC6ED5FE3D}" destId="{A1D3C17C-66D2-48F0-B58C-6A3D74B21BC2}" srcOrd="0" destOrd="0" presId="urn:microsoft.com/office/officeart/2005/8/layout/arrow2"/>
    <dgm:cxn modelId="{EDD44E69-554C-4984-ABE3-AC083D389896}" type="presParOf" srcId="{0F6D18A2-2627-4E1C-9C89-C7A3808E2745}" destId="{AD6F777E-4AB6-4388-AF87-1E70A3BACC64}" srcOrd="2" destOrd="1" presId="urn:microsoft.com/office/officeart/2005/8/layout/arrow2"/>
    <dgm:cxn modelId="{097540A0-CB56-4CF3-AD9F-2C78FE2665A5}" type="presParOf" srcId="{0F6D18A2-2627-4E1C-9C89-C7A3808E2745}" destId="{4EF9C2D1-5EAE-49F2-BF1F-B006B9E997C1}" srcOrd="3" destOrd="1" presId="urn:microsoft.com/office/officeart/2005/8/layout/arrow2"/>
    <dgm:cxn modelId="{4DA3869A-7D94-43E3-8AAC-350877D72897}" type="presOf" srcId="{07804D65-B857-43DC-8AF8-F5310C8A9254}" destId="{4EF9C2D1-5EAE-49F2-BF1F-B006B9E997C1}" srcOrd="0" destOrd="0" presId="urn:microsoft.com/office/officeart/2005/8/layout/arrow2"/>
    <dgm:cxn modelId="{16140CA5-A697-408F-AEBC-2400C54BF90A}" type="presParOf" srcId="{0F6D18A2-2627-4E1C-9C89-C7A3808E2745}" destId="{3BDC73E2-A1B2-45FA-854C-884E9DB78B90}" srcOrd="4" destOrd="1" presId="urn:microsoft.com/office/officeart/2005/8/layout/arrow2"/>
    <dgm:cxn modelId="{39397F96-1880-46AF-B8EA-910E81CD2321}" type="presParOf" srcId="{0F6D18A2-2627-4E1C-9C89-C7A3808E2745}" destId="{0579FE20-2232-46E9-9952-9B2FFA5B48D1}" srcOrd="5" destOrd="1" presId="urn:microsoft.com/office/officeart/2005/8/layout/arrow2"/>
    <dgm:cxn modelId="{08013323-D583-4858-94AC-166615E18464}" type="presOf" srcId="{8606FE70-AF6E-4175-8F14-FE0F24E767EB}" destId="{0579FE20-2232-46E9-9952-9B2FFA5B48D1}" srcOrd="0" destOrd="0" presId="urn:microsoft.com/office/officeart/2005/8/layout/arrow2"/>
    <dgm:cxn modelId="{ED3C328F-55E4-40DF-A528-14BB76BD3B57}" type="presOf" srcId="{0CFC2FE8-501F-4A03-B10D-454F0D245461}" destId="{0579FE20-2232-46E9-9952-9B2FFA5B48D1}" srcOrd="0" destOrd="1" presId="urn:microsoft.com/office/officeart/2005/8/layout/arrow2"/>
    <dgm:cxn modelId="{BACD570B-6F2D-48C0-8A92-AE24998B05D4}" type="presParOf" srcId="{0F6D18A2-2627-4E1C-9C89-C7A3808E2745}" destId="{E373F906-6A59-4205-8481-C07E50E3C913}" srcOrd="6" destOrd="1" presId="urn:microsoft.com/office/officeart/2005/8/layout/arrow2"/>
    <dgm:cxn modelId="{BE300136-1575-49D3-B8CF-242120EDE6EB}" type="presParOf" srcId="{0F6D18A2-2627-4E1C-9C89-C7A3808E2745}" destId="{B44663FA-DCD6-4962-8312-94710A050879}" srcOrd="7" destOrd="1" presId="urn:microsoft.com/office/officeart/2005/8/layout/arrow2"/>
    <dgm:cxn modelId="{FA5A4A9B-1988-4DF1-813F-DEA2D06AD383}" type="presOf" srcId="{C7187F6E-462C-48E6-8254-9520E35555AC}" destId="{B44663FA-DCD6-4962-8312-94710A050879}" srcOrd="0" destOrd="0" presId="urn:microsoft.com/office/officeart/2005/8/layout/arrow2"/>
    <dgm:cxn modelId="{C04FA7AA-F596-46E3-8548-97163B803423}" type="presParOf" srcId="{0F6D18A2-2627-4E1C-9C89-C7A3808E2745}" destId="{D4E82E48-8B3A-41EA-9615-269CC4F2E0A6}" srcOrd="8" destOrd="1" presId="urn:microsoft.com/office/officeart/2005/8/layout/arrow2"/>
    <dgm:cxn modelId="{25762E55-AD9B-4865-A18E-A45D8CFBA2EB}" type="presParOf" srcId="{0F6D18A2-2627-4E1C-9C89-C7A3808E2745}" destId="{3FEBAAEF-9A32-4FFB-BF00-1C450BA062EA}" srcOrd="9" destOrd="1" presId="urn:microsoft.com/office/officeart/2005/8/layout/arrow2"/>
    <dgm:cxn modelId="{565AD1DB-799E-44D1-B493-4422AFEEF6F9}" type="presOf" srcId="{45BEB973-4E3A-4392-B9B3-69325184A02F}" destId="{3FEBAAEF-9A32-4FFB-BF00-1C450BA062EA}" srcOrd="0"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EA4C33C9-9B7B-4236-9D97-1954A4D46745}">
      <dsp:nvSpPr>
        <dsp:cNvPr id="4" name="Rounded Rectangle 3"/>
        <dsp:cNvSpPr/>
      </dsp:nvSpPr>
      <dsp:spPr bwMode="white">
        <a:xfrm>
          <a:off x="0"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Elite politik</a:t>
          </a:r>
          <a:endParaRPr lang="en-US">
            <a:solidFill>
              <a:schemeClr val="dk1"/>
            </a:solidFill>
          </a:endParaRPr>
        </a:p>
        <a:p>
          <a:pPr lvl="1">
            <a:lnSpc>
              <a:spcPct val="100000"/>
            </a:lnSpc>
            <a:spcBef>
              <a:spcPct val="0"/>
            </a:spcBef>
            <a:spcAft>
              <a:spcPct val="15000"/>
            </a:spcAft>
            <a:buChar char="•"/>
          </a:pPr>
          <a:r>
            <a:rPr lang="" altLang="en-US">
              <a:solidFill>
                <a:schemeClr val="dk1"/>
              </a:solidFill>
            </a:rPr>
            <a:t>Tokoh</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Contoh: berbagai kasus korupsi</a:t>
          </a:r>
          <a:endParaRPr lang="" altLang="en-US">
            <a:solidFill>
              <a:schemeClr val="dk1"/>
            </a:solidFill>
          </a:endParaRPr>
        </a:p>
      </dsp:txBody>
      <dsp:txXfrm>
        <a:off x="0" y="1787908"/>
        <a:ext cx="2234069" cy="1842640"/>
      </dsp:txXfrm>
    </dsp:sp>
    <dsp:sp modelId="{B871E909-CC84-4270-8398-F5F049AEA932}">
      <dsp:nvSpPr>
        <dsp:cNvPr id="6" name="Shape 5"/>
        <dsp:cNvSpPr/>
      </dsp:nvSpPr>
      <dsp:spPr bwMode="white">
        <a:xfrm>
          <a:off x="1243954" y="2284046"/>
          <a:ext cx="2465665" cy="2465665"/>
        </a:xfrm>
        <a:prstGeom prst="leftCircularArrow">
          <a:avLst>
            <a:gd name="adj1" fmla="val 5000"/>
            <a:gd name="adj2" fmla="val -360000"/>
            <a:gd name="adj3" fmla="val 2276097"/>
            <a:gd name="adj4" fmla="val 916507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243954" y="2284046"/>
        <a:ext cx="2465665" cy="2465665"/>
      </dsp:txXfrm>
    </dsp:sp>
    <dsp:sp modelId="{50F89035-D090-4CAD-827E-5FE864D0CC7D}">
      <dsp:nvSpPr>
        <dsp:cNvPr id="5" name="Rounded Rectangle 4"/>
        <dsp:cNvSpPr/>
      </dsp:nvSpPr>
      <dsp:spPr bwMode="white">
        <a:xfrm>
          <a:off x="496460"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Mempertontonkan penyimpangan</a:t>
          </a:r>
          <a:endParaRPr lang="" altLang="en-US"/>
        </a:p>
      </dsp:txBody>
      <dsp:txXfrm>
        <a:off x="496460" y="3235696"/>
        <a:ext cx="1985839" cy="789703"/>
      </dsp:txXfrm>
    </dsp:sp>
    <dsp:sp modelId="{8C4A7715-D8F8-4D2B-94CE-98F25CB35172}">
      <dsp:nvSpPr>
        <dsp:cNvPr id="8" name="Rounded Rectangle 7"/>
        <dsp:cNvSpPr/>
      </dsp:nvSpPr>
      <dsp:spPr bwMode="white">
        <a:xfrm>
          <a:off x="2748382" y="1732628"/>
          <a:ext cx="2368113" cy="195319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Masyarakat</a:t>
          </a:r>
          <a:endParaRPr lang="en-US">
            <a:solidFill>
              <a:schemeClr val="dk1"/>
            </a:solidFill>
          </a:endParaRPr>
        </a:p>
      </dsp:txBody>
      <dsp:txXfrm>
        <a:off x="2748382" y="1732628"/>
        <a:ext cx="2368113" cy="1953198"/>
      </dsp:txXfrm>
    </dsp:sp>
    <dsp:sp modelId="{FB15DAFD-B404-4CB3-9791-947A7CB3C00D}">
      <dsp:nvSpPr>
        <dsp:cNvPr id="10" name="Circular Arrow 9"/>
        <dsp:cNvSpPr/>
      </dsp:nvSpPr>
      <dsp:spPr bwMode="white">
        <a:xfrm>
          <a:off x="3999675" y="573270"/>
          <a:ext cx="2809845" cy="2809845"/>
        </a:xfrm>
        <a:prstGeom prst="circularArrow">
          <a:avLst>
            <a:gd name="adj1" fmla="val 5000"/>
            <a:gd name="adj2" fmla="val 360000"/>
            <a:gd name="adj3" fmla="val 19587847"/>
            <a:gd name="adj4" fmla="val 12698869"/>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3999675" y="573270"/>
        <a:ext cx="2809845" cy="2809845"/>
      </dsp:txXfrm>
    </dsp:sp>
    <dsp:sp modelId="{D48BF050-6660-4D4F-AF7C-757C782402D6}">
      <dsp:nvSpPr>
        <dsp:cNvPr id="9" name="Rounded Rectangle 8"/>
        <dsp:cNvSpPr/>
      </dsp:nvSpPr>
      <dsp:spPr bwMode="white">
        <a:xfrm>
          <a:off x="3274629" y="1314086"/>
          <a:ext cx="2104989" cy="83708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Sistem nilai rusak</a:t>
          </a:r>
          <a:endParaRPr lang="" altLang="en-US"/>
        </a:p>
      </dsp:txBody>
      <dsp:txXfrm>
        <a:off x="3274629" y="1314086"/>
        <a:ext cx="2104989" cy="837085"/>
      </dsp:txXfrm>
    </dsp:sp>
    <dsp:sp modelId="{0428F0A0-98D5-457A-BE43-28F46915FA56}">
      <dsp:nvSpPr>
        <dsp:cNvPr id="12" name="Rounded Rectangle 11"/>
        <dsp:cNvSpPr/>
      </dsp:nvSpPr>
      <dsp:spPr bwMode="white">
        <a:xfrm>
          <a:off x="5645701"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Derasnya arus informasi</a:t>
          </a:r>
          <a:endParaRPr lang="en-US">
            <a:solidFill>
              <a:schemeClr val="dk1"/>
            </a:solidFill>
          </a:endParaRPr>
        </a:p>
        <a:p>
          <a:pPr lvl="1">
            <a:lnSpc>
              <a:spcPct val="100000"/>
            </a:lnSpc>
            <a:spcBef>
              <a:spcPct val="0"/>
            </a:spcBef>
            <a:spcAft>
              <a:spcPct val="15000"/>
            </a:spcAft>
            <a:buChar char="•"/>
          </a:pPr>
          <a:r>
            <a:rPr lang="" altLang="en-US">
              <a:solidFill>
                <a:schemeClr val="dk1"/>
              </a:solidFill>
            </a:rPr>
            <a:t>Memperlihatkan contoh buruk</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Tidak diberi sanksi</a:t>
          </a:r>
          <a:endParaRPr lang="" altLang="en-US">
            <a:solidFill>
              <a:schemeClr val="dk1"/>
            </a:solidFill>
          </a:endParaRPr>
        </a:p>
      </dsp:txBody>
      <dsp:txXfrm>
        <a:off x="5645701" y="1787908"/>
        <a:ext cx="2234069" cy="1842640"/>
      </dsp:txXfrm>
    </dsp:sp>
    <dsp:sp modelId="{E8647766-AE1D-45F8-B3AB-5EEE3BDE8498}">
      <dsp:nvSpPr>
        <dsp:cNvPr id="13" name="Rounded Rectangle 12"/>
        <dsp:cNvSpPr/>
      </dsp:nvSpPr>
      <dsp:spPr bwMode="white">
        <a:xfrm>
          <a:off x="6142161"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Diperkuat</a:t>
          </a:r>
          <a:endParaRPr lang="" altLang="en-US"/>
        </a:p>
      </dsp:txBody>
      <dsp:txXfrm>
        <a:off x="6142161" y="3235696"/>
        <a:ext cx="1985839" cy="789703"/>
      </dsp:txXfrm>
    </dsp:sp>
    <dsp:sp modelId="{24BEEBBD-4900-44F6-A6F9-3F722A9F3012}">
      <dsp:nvSpPr>
        <dsp:cNvPr id="3" name="Rectangle 2" hidden="1"/>
        <dsp:cNvSpPr/>
      </dsp:nvSpPr>
      <dsp:spPr>
        <a:xfrm>
          <a:off x="0" y="1393056"/>
          <a:ext cx="2482299" cy="2632342"/>
        </a:xfrm>
        <a:prstGeom prst="rect">
          <a:avLst/>
        </a:prstGeom>
      </dsp:spPr>
      <dsp:txXfrm>
        <a:off x="0" y="1393056"/>
        <a:ext cx="2482299" cy="2632342"/>
      </dsp:txXfrm>
    </dsp:sp>
    <dsp:sp modelId="{8C60EF28-DEE2-471E-9110-F1DE84254762}">
      <dsp:nvSpPr>
        <dsp:cNvPr id="7" name="Rectangle 6" hidden="1"/>
        <dsp:cNvSpPr/>
      </dsp:nvSpPr>
      <dsp:spPr>
        <a:xfrm>
          <a:off x="2748382" y="1314086"/>
          <a:ext cx="2631237" cy="2790283"/>
        </a:xfrm>
        <a:prstGeom prst="rect">
          <a:avLst/>
        </a:prstGeom>
      </dsp:spPr>
      <dsp:txXfrm>
        <a:off x="2748382" y="1314086"/>
        <a:ext cx="2631237" cy="2790283"/>
      </dsp:txXfrm>
    </dsp:sp>
    <dsp:sp modelId="{020AEDA5-DA09-4A53-AF58-AED2EF90E935}">
      <dsp:nvSpPr>
        <dsp:cNvPr id="11" name="Rectangle 10" hidden="1"/>
        <dsp:cNvSpPr/>
      </dsp:nvSpPr>
      <dsp:spPr>
        <a:xfrm>
          <a:off x="5645701" y="1393056"/>
          <a:ext cx="2482299" cy="2632342"/>
        </a:xfrm>
        <a:prstGeom prst="rect">
          <a:avLst/>
        </a:prstGeom>
      </dsp:spPr>
      <dsp:txXfrm>
        <a:off x="5645701" y="1393056"/>
        <a:ext cx="2482299" cy="2632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080000"/>
        <a:chOff x="0" y="0"/>
        <a:chExt cx="8128000" cy="5080000"/>
      </a:xfrm>
    </dsp:grpSpPr>
    <dsp:sp modelId="{A7714133-905D-4994-BEED-F8C5B479726D}">
      <dsp:nvSpPr>
        <dsp:cNvPr id="3" name="Shape 2"/>
        <dsp:cNvSpPr/>
      </dsp:nvSpPr>
      <dsp:spPr bwMode="white">
        <a:xfrm>
          <a:off x="0" y="169228"/>
          <a:ext cx="8128000" cy="5080000"/>
        </a:xfrm>
        <a:prstGeom prst="swooshArrow">
          <a:avLst>
            <a:gd name="adj1" fmla="val 25000"/>
            <a:gd name="adj2" fmla="val 25000"/>
          </a:avLst>
        </a:prstGeom>
      </dsp:spPr>
      <dsp:style>
        <a:lnRef idx="0">
          <a:schemeClr val="accent1"/>
        </a:lnRef>
        <a:fillRef idx="1">
          <a:schemeClr val="accent1">
            <a:tint val="40000"/>
          </a:schemeClr>
        </a:fillRef>
        <a:effectRef idx="0">
          <a:scrgbClr r="0" g="0" b="0"/>
        </a:effectRef>
        <a:fontRef idx="minor"/>
      </dsp:style>
      <dsp:txXfrm>
        <a:off x="0" y="169228"/>
        <a:ext cx="8128000" cy="5080000"/>
      </dsp:txXfrm>
    </dsp:sp>
    <dsp:sp modelId="{105B13BE-4B6A-432E-A5F2-1AF6368821A7}">
      <dsp:nvSpPr>
        <dsp:cNvPr id="72" name="Oval 71"/>
        <dsp:cNvSpPr/>
      </dsp:nvSpPr>
      <dsp:spPr bwMode="white">
        <a:xfrm>
          <a:off x="800608" y="3946716"/>
          <a:ext cx="186944" cy="186944"/>
        </a:xfrm>
        <a:prstGeom prst="ellipse">
          <a:avLst/>
        </a:prstGeom>
      </dsp:spPr>
      <dsp:style>
        <a:lnRef idx="2">
          <a:schemeClr val="lt1"/>
        </a:lnRef>
        <a:fillRef idx="1">
          <a:schemeClr val="accent1"/>
        </a:fillRef>
        <a:effectRef idx="0">
          <a:scrgbClr r="0" g="0" b="0"/>
        </a:effectRef>
        <a:fontRef idx="minor">
          <a:schemeClr val="lt1"/>
        </a:fontRef>
      </dsp:style>
      <dsp:txXfrm>
        <a:off x="800608" y="3946716"/>
        <a:ext cx="186944" cy="186944"/>
      </dsp:txXfrm>
    </dsp:sp>
    <dsp:sp modelId="{A1D3C17C-66D2-48F0-B58C-6A3D74B21BC2}">
      <dsp:nvSpPr>
        <dsp:cNvPr id="73" name="Rectangle 72"/>
        <dsp:cNvSpPr/>
      </dsp:nvSpPr>
      <dsp:spPr bwMode="white">
        <a:xfrm>
          <a:off x="894080" y="4040188"/>
          <a:ext cx="1064768" cy="120904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99057"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Solusi:</a:t>
          </a:r>
          <a:endParaRPr lang="" altLang="en-US">
            <a:solidFill>
              <a:schemeClr val="tx1"/>
            </a:solidFill>
          </a:endParaRPr>
        </a:p>
        <a:p>
          <a:pPr lvl="0">
            <a:lnSpc>
              <a:spcPct val="100000"/>
            </a:lnSpc>
            <a:spcBef>
              <a:spcPct val="0"/>
            </a:spcBef>
            <a:spcAft>
              <a:spcPct val="35000"/>
            </a:spcAft>
          </a:pPr>
          <a:r>
            <a:rPr lang="" altLang="en-US">
              <a:solidFill>
                <a:schemeClr val="tx1"/>
              </a:solidFill>
            </a:rPr>
            <a:t>Pendidikan berbasis agama</a:t>
          </a:r>
          <a:endParaRPr lang="" altLang="en-US">
            <a:solidFill>
              <a:schemeClr val="tx1"/>
            </a:solidFill>
          </a:endParaRPr>
        </a:p>
      </dsp:txBody>
      <dsp:txXfrm>
        <a:off x="894080" y="4040188"/>
        <a:ext cx="1064768" cy="1209040"/>
      </dsp:txXfrm>
    </dsp:sp>
    <dsp:sp modelId="{AD6F777E-4AB6-4388-AF87-1E70A3BACC64}">
      <dsp:nvSpPr>
        <dsp:cNvPr id="74" name="Oval 73"/>
        <dsp:cNvSpPr/>
      </dsp:nvSpPr>
      <dsp:spPr bwMode="white">
        <a:xfrm>
          <a:off x="1812544" y="2974404"/>
          <a:ext cx="292608" cy="292608"/>
        </a:xfrm>
        <a:prstGeom prst="ellipse">
          <a:avLst/>
        </a:prstGeom>
      </dsp:spPr>
      <dsp:style>
        <a:lnRef idx="2">
          <a:schemeClr val="lt1"/>
        </a:lnRef>
        <a:fillRef idx="1">
          <a:schemeClr val="accent1"/>
        </a:fillRef>
        <a:effectRef idx="0">
          <a:scrgbClr r="0" g="0" b="0"/>
        </a:effectRef>
        <a:fontRef idx="minor">
          <a:schemeClr val="lt1"/>
        </a:fontRef>
      </dsp:style>
      <dsp:txXfrm>
        <a:off x="1812544" y="2974404"/>
        <a:ext cx="292608" cy="292608"/>
      </dsp:txXfrm>
    </dsp:sp>
    <dsp:sp modelId="{4EF9C2D1-5EAE-49F2-BF1F-B006B9E997C1}">
      <dsp:nvSpPr>
        <dsp:cNvPr id="75" name="Rectangle 74"/>
        <dsp:cNvSpPr/>
      </dsp:nvSpPr>
      <dsp:spPr bwMode="white">
        <a:xfrm>
          <a:off x="1958848" y="3120708"/>
          <a:ext cx="1349248" cy="212852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55046"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P</a:t>
          </a:r>
          <a:r>
            <a:rPr lang="en-US">
              <a:solidFill>
                <a:schemeClr val="tx1"/>
              </a:solidFill>
            </a:rPr>
            <a:t>endidikan pesantren</a:t>
          </a:r>
          <a:endParaRPr lang="en-US">
            <a:solidFill>
              <a:schemeClr val="tx1"/>
            </a:solidFill>
          </a:endParaRPr>
        </a:p>
      </dsp:txBody>
      <dsp:txXfrm>
        <a:off x="1958848" y="3120708"/>
        <a:ext cx="1349248" cy="2128520"/>
      </dsp:txXfrm>
    </dsp:sp>
    <dsp:sp modelId="{3BDC73E2-A1B2-45FA-854C-884E9DB78B90}">
      <dsp:nvSpPr>
        <dsp:cNvPr id="76" name="Oval 75"/>
        <dsp:cNvSpPr/>
      </dsp:nvSpPr>
      <dsp:spPr bwMode="white">
        <a:xfrm>
          <a:off x="3113024" y="2199196"/>
          <a:ext cx="390144" cy="390144"/>
        </a:xfrm>
        <a:prstGeom prst="ellipse">
          <a:avLst/>
        </a:prstGeom>
      </dsp:spPr>
      <dsp:style>
        <a:lnRef idx="2">
          <a:schemeClr val="lt1"/>
        </a:lnRef>
        <a:fillRef idx="1">
          <a:schemeClr val="accent1"/>
        </a:fillRef>
        <a:effectRef idx="0">
          <a:scrgbClr r="0" g="0" b="0"/>
        </a:effectRef>
        <a:fontRef idx="minor">
          <a:schemeClr val="lt1"/>
        </a:fontRef>
      </dsp:style>
      <dsp:txXfrm>
        <a:off x="3113024" y="2199196"/>
        <a:ext cx="390144" cy="390144"/>
      </dsp:txXfrm>
    </dsp:sp>
    <dsp:sp modelId="{0579FE20-2232-46E9-9952-9B2FFA5B48D1}">
      <dsp:nvSpPr>
        <dsp:cNvPr id="77" name="Rectangle 76"/>
        <dsp:cNvSpPr/>
      </dsp:nvSpPr>
      <dsp:spPr bwMode="white">
        <a:xfrm>
          <a:off x="3308096" y="2394268"/>
          <a:ext cx="1568704" cy="285496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06729"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a:solidFill>
                <a:schemeClr val="tx1"/>
              </a:solidFill>
            </a:rPr>
            <a:t>Bukan tujuan: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Kekuasaan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Uang</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Keagungan duniawi</a:t>
          </a:r>
          <a:endParaRPr lang="en-US">
            <a:solidFill>
              <a:schemeClr val="tx1"/>
            </a:solidFill>
          </a:endParaRPr>
        </a:p>
        <a:p>
          <a:pPr lvl="1">
            <a:lnSpc>
              <a:spcPct val="100000"/>
            </a:lnSpc>
            <a:spcBef>
              <a:spcPct val="0"/>
            </a:spcBef>
            <a:spcAft>
              <a:spcPct val="15000"/>
            </a:spcAft>
            <a:buChar char="•"/>
          </a:pPr>
          <a:endParaRPr altLang="en-US">
            <a:solidFill>
              <a:schemeClr val="tx1"/>
            </a:solidFill>
          </a:endParaRPr>
        </a:p>
      </dsp:txBody>
      <dsp:txXfrm>
        <a:off x="3308096" y="2394268"/>
        <a:ext cx="1568704" cy="2854960"/>
      </dsp:txXfrm>
    </dsp:sp>
    <dsp:sp modelId="{E373F906-6A59-4205-8481-C07E50E3C913}">
      <dsp:nvSpPr>
        <dsp:cNvPr id="78" name="Oval 77"/>
        <dsp:cNvSpPr/>
      </dsp:nvSpPr>
      <dsp:spPr bwMode="white">
        <a:xfrm>
          <a:off x="4624832" y="1593660"/>
          <a:ext cx="503936" cy="503936"/>
        </a:xfrm>
        <a:prstGeom prst="ellipse">
          <a:avLst/>
        </a:prstGeom>
      </dsp:spPr>
      <dsp:style>
        <a:lnRef idx="2">
          <a:schemeClr val="lt1"/>
        </a:lnRef>
        <a:fillRef idx="1">
          <a:schemeClr val="accent1"/>
        </a:fillRef>
        <a:effectRef idx="0">
          <a:scrgbClr r="0" g="0" b="0"/>
        </a:effectRef>
        <a:fontRef idx="minor">
          <a:schemeClr val="lt1"/>
        </a:fontRef>
      </dsp:style>
      <dsp:txXfrm>
        <a:off x="4624832" y="1593660"/>
        <a:ext cx="503936" cy="503936"/>
      </dsp:txXfrm>
    </dsp:sp>
    <dsp:sp modelId="{B44663FA-DCD6-4962-8312-94710A050879}">
      <dsp:nvSpPr>
        <dsp:cNvPr id="79" name="Rectangle 78"/>
        <dsp:cNvSpPr/>
      </dsp:nvSpPr>
      <dsp:spPr bwMode="white">
        <a:xfrm>
          <a:off x="4876800" y="1845628"/>
          <a:ext cx="1625600" cy="34036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67025"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solidFill>
                <a:schemeClr val="tx1"/>
              </a:solidFill>
            </a:rPr>
            <a:t>B</a:t>
          </a:r>
          <a:r>
            <a:rPr altLang="en-US">
              <a:solidFill>
                <a:schemeClr val="tx1"/>
              </a:solidFill>
            </a:rPr>
            <a:t>elajar adalah semata-mata kewajiban dan pengabdian kepada Tuhan</a:t>
          </a:r>
          <a:endParaRPr altLang="en-US">
            <a:solidFill>
              <a:schemeClr val="tx1"/>
            </a:solidFill>
          </a:endParaRPr>
        </a:p>
      </dsp:txBody>
      <dsp:txXfrm>
        <a:off x="4876800" y="1845628"/>
        <a:ext cx="1625600" cy="3403600"/>
      </dsp:txXfrm>
    </dsp:sp>
    <dsp:sp modelId="{D4E82E48-8B3A-41EA-9615-269CC4F2E0A6}">
      <dsp:nvSpPr>
        <dsp:cNvPr id="80" name="Oval 79"/>
        <dsp:cNvSpPr/>
      </dsp:nvSpPr>
      <dsp:spPr bwMode="white">
        <a:xfrm>
          <a:off x="6181344" y="1189292"/>
          <a:ext cx="642112" cy="642112"/>
        </a:xfrm>
        <a:prstGeom prst="ellipse">
          <a:avLst/>
        </a:prstGeom>
      </dsp:spPr>
      <dsp:style>
        <a:lnRef idx="2">
          <a:schemeClr val="lt1"/>
        </a:lnRef>
        <a:fillRef idx="1">
          <a:schemeClr val="accent1"/>
        </a:fillRef>
        <a:effectRef idx="0">
          <a:scrgbClr r="0" g="0" b="0"/>
        </a:effectRef>
        <a:fontRef idx="minor">
          <a:schemeClr val="lt1"/>
        </a:fontRef>
      </dsp:style>
      <dsp:txXfrm>
        <a:off x="6181344" y="1189292"/>
        <a:ext cx="642112" cy="642112"/>
      </dsp:txXfrm>
    </dsp:sp>
    <dsp:sp modelId="{3FEBAAEF-9A32-4FFB-BF00-1C450BA062EA}">
      <dsp:nvSpPr>
        <dsp:cNvPr id="81" name="Rectangle 80"/>
        <dsp:cNvSpPr/>
      </dsp:nvSpPr>
      <dsp:spPr bwMode="white">
        <a:xfrm>
          <a:off x="6502400" y="1510348"/>
          <a:ext cx="1625600" cy="37388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340241"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buNone/>
          </a:pPr>
          <a:r>
            <a:rPr lang="">
              <a:solidFill>
                <a:schemeClr val="tx1"/>
              </a:solidFill>
            </a:rPr>
            <a:t>M</a:t>
          </a:r>
          <a:r>
            <a:rPr altLang="en-US">
              <a:solidFill>
                <a:schemeClr val="tx1"/>
              </a:solidFill>
            </a:rPr>
            <a:t>enyadarkan masyarakat akan tanggung jawab atas setiap perbuatan yang dilakukannya semasa di dunia</a:t>
          </a:r>
          <a:endParaRPr altLang="en-US">
            <a:solidFill>
              <a:schemeClr val="tx1"/>
            </a:solidFill>
          </a:endParaRPr>
        </a:p>
      </dsp:txBody>
      <dsp:txXfrm>
        <a:off x="6502400" y="1510348"/>
        <a:ext cx="1625600" cy="373888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Demikian orasi kebangsaan Ketua Yayasan Pendidikan dan Pembina Universitas Pancasila Siswono Yudo Husodo disela-sela acara Sarasehan Nasional Pusat Studi Pancasila Seluruh Indonesia bertajuk Pancasila dan Nasionalisme Era Millenial, di Fakultas Farmasi Universitas Pancasila, Jakarta, Rabu (29/11).</a:t>
            </a:r>
            <a:endParaRPr lang="en-US"/>
          </a:p>
          <a:p>
            <a:endParaRPr lang="en-US"/>
          </a:p>
          <a:p>
            <a:r>
              <a:rPr lang="en-US"/>
              <a:t>Menurut Siswono (dalam Eksa, 2017) kegiatan elite politik dan para tokoh yang sering diliput media massa seringkali mempertontonkan penyimpangan yang dilakukan secara terbuka. Sehingga masyarakat yang menontonnya menjadi rusak sistem nilai dalam bermasyarakat. Apalagi jika ditambah dengan kuatnya arus informasi yang sebagiannya memperlihatkan contoh yang buruk. Menurut dia, beragam kasus korupsi di tanah Air yang melibatkan kepala daerah, anggota legislatif, menteri, pengusaha suskses, dan orang-orang penting lainnya yang tidak mendapatkan sanksi sosial masyarakat semakin memperburuk keadaan.</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Dhofier, Z. (2011). Tradisi Pesantren: Studi Pandangan Hidup Kyai dan Visinya Mengenai Masa Depan Indonesia. Jakarta: LP3ES.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Pengaruh Efikasi Diri dan Dukungan Guru Tahfidz terhadap Motivasi Menghafal Alquran</a:t>
            </a:r>
            <a:endParaRPr lang="en-US"/>
          </a:p>
        </p:txBody>
      </p:sp>
      <p:sp>
        <p:nvSpPr>
          <p:cNvPr id="3" name="Subtitle 2"/>
          <p:cNvSpPr>
            <a:spLocks noGrp="1"/>
          </p:cNvSpPr>
          <p:nvPr>
            <p:ph type="subTitle" idx="1"/>
          </p:nvPr>
        </p:nvSpPr>
        <p:spPr/>
        <p:txBody>
          <a:bodyPr/>
          <a:p>
            <a:r>
              <a:rPr lang="en-US"/>
              <a:t>(Pada Santri SMA Tahfidz Al Izzah Samarinda)</a:t>
            </a:r>
            <a:endParaRPr lang="en-US"/>
          </a:p>
          <a:p>
            <a:endParaRPr lang="en-US"/>
          </a:p>
          <a:p>
            <a:r>
              <a:rPr lang="en-US" altLang="en-US">
                <a:solidFill>
                  <a:schemeClr val="tx1"/>
                </a:solidFill>
              </a:rPr>
              <a:t>Muhammad Zaini</a:t>
            </a:r>
            <a:endParaRPr lang="en-US" altLang="en-US">
              <a:solidFill>
                <a:schemeClr val="tx1"/>
              </a:solidFill>
            </a:endParaRPr>
          </a:p>
          <a:p>
            <a:r>
              <a:rPr lang="en-US" altLang="en-US">
                <a:solidFill>
                  <a:schemeClr val="tx1"/>
                </a:solidFill>
              </a:rPr>
              <a:t>(NIM. 1502105051)</a:t>
            </a:r>
            <a:endParaRPr lang="en-US" alt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a:t>
            </a:r>
            <a:endParaRPr lang="en-US" altLang="en-US"/>
          </a:p>
        </p:txBody>
      </p:sp>
      <p:sp>
        <p:nvSpPr>
          <p:cNvPr id="3" name="Content Placeholder 2"/>
          <p:cNvSpPr>
            <a:spLocks noGrp="1"/>
          </p:cNvSpPr>
          <p:nvPr>
            <p:ph idx="1"/>
          </p:nvPr>
        </p:nvSpPr>
        <p:spPr/>
        <p:txBody>
          <a:bodyPr/>
          <a:p>
            <a:endParaRPr lang="en-US"/>
          </a:p>
        </p:txBody>
      </p:sp>
      <p:graphicFrame>
        <p:nvGraphicFramePr>
          <p:cNvPr id="7" name="Diagram 6"/>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 Box 7"/>
          <p:cNvSpPr txBox="1"/>
          <p:nvPr/>
        </p:nvSpPr>
        <p:spPr>
          <a:xfrm>
            <a:off x="6319520" y="4949825"/>
            <a:ext cx="3091180" cy="368300"/>
          </a:xfrm>
          <a:prstGeom prst="rect">
            <a:avLst/>
          </a:prstGeom>
          <a:noFill/>
        </p:spPr>
        <p:txBody>
          <a:bodyPr wrap="none" rtlCol="0">
            <a:spAutoFit/>
          </a:bodyPr>
          <a:p>
            <a:pPr algn="l"/>
            <a:r>
              <a:rPr lang="en-US"/>
              <a:t>Siswono (dalam Eksa, 2017)</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en-US" altLang="en-US"/>
              <a:t>Latar Belakang</a:t>
            </a:r>
            <a:endParaRPr lang="en-US" altLang="en-US"/>
          </a:p>
        </p:txBody>
      </p:sp>
      <p:pic>
        <p:nvPicPr>
          <p:cNvPr id="4" name="Content Placeholder 3"/>
          <p:cNvPicPr>
            <a:picLocks noChangeAspect="1"/>
          </p:cNvPicPr>
          <p:nvPr>
            <p:ph idx="1"/>
          </p:nvPr>
        </p:nvPicPr>
        <p:blipFill>
          <a:blip r:embed="rId1"/>
          <a:srcRect t="27540" b="38192"/>
          <a:stretch>
            <a:fillRect/>
          </a:stretch>
        </p:blipFill>
        <p:spPr>
          <a:xfrm>
            <a:off x="609600" y="3087370"/>
            <a:ext cx="4677410" cy="2849880"/>
          </a:xfrm>
          <a:prstGeom prst="rect">
            <a:avLst/>
          </a:prstGeom>
        </p:spPr>
      </p:pic>
      <p:pic>
        <p:nvPicPr>
          <p:cNvPr id="5" name="Picture 4"/>
          <p:cNvPicPr>
            <a:picLocks noChangeAspect="1"/>
          </p:cNvPicPr>
          <p:nvPr/>
        </p:nvPicPr>
        <p:blipFill>
          <a:blip r:embed="rId1"/>
          <a:srcRect t="61027"/>
          <a:stretch>
            <a:fillRect/>
          </a:stretch>
        </p:blipFill>
        <p:spPr>
          <a:xfrm>
            <a:off x="5598160" y="2253615"/>
            <a:ext cx="5314315" cy="3683635"/>
          </a:xfrm>
          <a:prstGeom prst="rect">
            <a:avLst/>
          </a:prstGeom>
        </p:spPr>
      </p:pic>
      <p:pic>
        <p:nvPicPr>
          <p:cNvPr id="6" name="Picture 5"/>
          <p:cNvPicPr>
            <a:picLocks noChangeAspect="1"/>
          </p:cNvPicPr>
          <p:nvPr/>
        </p:nvPicPr>
        <p:blipFill>
          <a:blip r:embed="rId1"/>
          <a:srcRect b="72386"/>
          <a:stretch>
            <a:fillRect/>
          </a:stretch>
        </p:blipFill>
        <p:spPr>
          <a:xfrm>
            <a:off x="609600" y="544195"/>
            <a:ext cx="4678045" cy="2296795"/>
          </a:xfrm>
          <a:prstGeom prst="rect">
            <a:avLst/>
          </a:prstGeom>
        </p:spPr>
      </p:pic>
      <p:sp>
        <p:nvSpPr>
          <p:cNvPr id="7" name="Text Box 6"/>
          <p:cNvSpPr txBox="1"/>
          <p:nvPr/>
        </p:nvSpPr>
        <p:spPr>
          <a:xfrm>
            <a:off x="5598160" y="1654810"/>
            <a:ext cx="3611880" cy="368300"/>
          </a:xfrm>
          <a:prstGeom prst="rect">
            <a:avLst/>
          </a:prstGeom>
          <a:noFill/>
        </p:spPr>
        <p:txBody>
          <a:bodyPr wrap="none" rtlCol="0">
            <a:spAutoFit/>
          </a:bodyPr>
          <a:p>
            <a:pPr algn="l"/>
            <a:r>
              <a:rPr lang="en-US" altLang="en-US"/>
              <a:t>S</a:t>
            </a:r>
            <a:r>
              <a:rPr lang="en-US"/>
              <a:t>urvey Never Okay (Adam, 2019)</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a:t>
            </a:r>
            <a:endParaRPr lang="en-US" altLang="en-US"/>
          </a:p>
        </p:txBody>
      </p:sp>
      <p:sp>
        <p:nvSpPr>
          <p:cNvPr id="4" name="Text Placeholder 3"/>
          <p:cNvSpPr>
            <a:spLocks noGrp="1"/>
          </p:cNvSpPr>
          <p:nvPr>
            <p:ph type="body" idx="1"/>
          </p:nvPr>
        </p:nvSpPr>
        <p:spPr/>
        <p:txBody>
          <a:bodyPr/>
          <a:p>
            <a:r>
              <a:rPr lang="en-US"/>
              <a:t>Perlu suatu sistem pendidikan yang tepat sebagai upaya preventif untuk menjaga masyarakat dari kerusakan moral dan etika.</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tLang="en-US"/>
              <a:t>Latar Belakang</a:t>
            </a:r>
            <a:endParaRPr lang="en-US" altLang="en-US"/>
          </a:p>
        </p:txBody>
      </p:sp>
      <p:sp>
        <p:nvSpPr>
          <p:cNvPr id="7" name="Content Placeholder 6"/>
          <p:cNvSpPr>
            <a:spLocks noGrp="1"/>
          </p:cNvSpPr>
          <p:nvPr>
            <p:ph idx="1"/>
          </p:nvPr>
        </p:nvSpPr>
        <p:spPr/>
        <p:txBody>
          <a:bodyPr/>
          <a:p>
            <a:endParaRPr lang="en-US"/>
          </a:p>
        </p:txBody>
      </p:sp>
      <p:graphicFrame>
        <p:nvGraphicFramePr>
          <p:cNvPr id="2" name="Diagram 1"/>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
          <p:cNvSpPr txBox="1"/>
          <p:nvPr/>
        </p:nvSpPr>
        <p:spPr>
          <a:xfrm>
            <a:off x="6698615" y="5172075"/>
            <a:ext cx="1626235" cy="368300"/>
          </a:xfrm>
          <a:prstGeom prst="rect">
            <a:avLst/>
          </a:prstGeom>
          <a:noFill/>
        </p:spPr>
        <p:txBody>
          <a:bodyPr wrap="none" rtlCol="0">
            <a:spAutoFit/>
          </a:bodyPr>
          <a:p>
            <a:pPr algn="l"/>
            <a:r>
              <a:rPr lang="en-US"/>
              <a:t>Dhofier (2011)</a:t>
            </a: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Words>
  <Application>WPS Presentation</Application>
  <PresentationFormat>Widescreen</PresentationFormat>
  <Paragraphs>23</Paragraphs>
  <Slides>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vt:i4>
      </vt:variant>
    </vt:vector>
  </HeadingPairs>
  <TitlesOfParts>
    <vt:vector size="17" baseType="lpstr">
      <vt:lpstr>Arial</vt:lpstr>
      <vt:lpstr>SimSun</vt:lpstr>
      <vt:lpstr>Wingdings</vt:lpstr>
      <vt:lpstr>Monospace</vt:lpstr>
      <vt:lpstr>微软雅黑</vt:lpstr>
      <vt:lpstr>Arial Unicode MS</vt:lpstr>
      <vt:lpstr>Calibri</vt:lpstr>
      <vt:lpstr>SimSun</vt:lpstr>
      <vt:lpstr>Webdings</vt:lpstr>
      <vt:lpstr>Times New Roman</vt:lpstr>
      <vt:lpstr>Gubbi</vt:lpstr>
      <vt:lpstr>Blue Waves</vt:lpstr>
      <vt:lpstr>Pengaruh Efikasi Diri dan Dukungan Guru Tahfidz terhadap Motivasi Menghafal Alquran</vt:lpstr>
      <vt:lpstr>Latar Belakang</vt:lpstr>
      <vt:lpstr>Latar Belakang</vt:lpstr>
      <vt:lpstr>Latar Belakang</vt:lpstr>
      <vt:lpstr>Latar Belakang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zen</dc:creator>
  <cp:lastModifiedBy>zen</cp:lastModifiedBy>
  <cp:revision>69</cp:revision>
  <dcterms:created xsi:type="dcterms:W3CDTF">2019-04-22T23:58:21Z</dcterms:created>
  <dcterms:modified xsi:type="dcterms:W3CDTF">2019-04-22T23:58:21Z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