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Arial Unicode MS</vt:lpstr>
      <vt:lpstr>Calibri Light</vt:lpstr>
      <vt:lpstr>Calibri</vt:lpstr>
      <vt:lpstr>微软雅黑</vt:lpstr>
      <vt:lpstr>Monospace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zen</dc:creator>
  <cp:lastModifiedBy>zen</cp:lastModifiedBy>
  <cp:revision>1</cp:revision>
  <dcterms:created xsi:type="dcterms:W3CDTF">2019-04-22T23:02:16Z</dcterms:created>
  <dcterms:modified xsi:type="dcterms:W3CDTF">2019-04-22T23:02:16Z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1033-11.1.0.8372</vt:lpwstr>
  </property>
</Properties>
</file>