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2CB07-609E-47C8-8EA0-EBA4D3B0C297}" type="doc">
      <dgm:prSet loTypeId="urn:microsoft.com/office/officeart/2008/layout/AlternatingPictureBlocks" loCatId="picture" qsTypeId="urn:microsoft.com/office/officeart/2005/8/quickstyle/simple1" qsCatId="simple" csTypeId="urn:microsoft.com/office/officeart/2005/8/colors/accent1_2" csCatId="accent1" phldr="0"/>
      <dgm:spPr/>
    </dgm:pt>
    <dgm:pt modelId="{E153230B-13A8-4248-B00F-70E57C15B08B}">
      <dgm:prSet phldrT="[Text]" phldr="0" custT="0"/>
      <dgm:spPr/>
      <dgm:t>
        <a:bodyPr vert="horz" wrap="square"/>
        <a:p>
          <a:pPr>
            <a:lnSpc>
              <a:spcPct val="100000"/>
            </a:lnSpc>
            <a:spcBef>
              <a:spcPct val="0"/>
            </a:spcBef>
            <a:spcAft>
              <a:spcPct val="35000"/>
            </a:spcAft>
          </a:pPr>
          <a:r>
            <a:rPr lang="" altLang="en-US"/>
            <a:t>M</a:t>
          </a:r>
          <a:r>
            <a:rPr lang="en-US"/>
            <a:t>ahasiswa Universitas Esa Unggul</a:t>
          </a:r>
          <a:endParaRPr lang="en-US"/>
        </a:p>
      </dgm:t>
    </dgm:pt>
    <dgm:pt modelId="{FCE48E2A-695B-4646-97E8-122B5795EEAB}" cxnId="{7295D6ED-00B2-4D07-89A2-74CBE5F3502A}" type="parTrans">
      <dgm:prSet/>
      <dgm:spPr/>
    </dgm:pt>
    <dgm:pt modelId="{7FCA2DA3-8795-41FA-B0F3-CD39CD1C5DAA}" cxnId="{7295D6ED-00B2-4D07-89A2-74CBE5F3502A}" type="sibTrans">
      <dgm:prSet/>
      <dgm:spPr/>
    </dgm:pt>
    <dgm:pt modelId="{3E43A77D-E472-4718-AC7D-DD068B0EC6F7}">
      <dgm:prSet phldrT="[Text]" phldr="0" custT="0"/>
      <dgm:spPr/>
      <dgm:t>
        <a:bodyPr vert="horz" wrap="square"/>
        <a:p>
          <a:pPr>
            <a:lnSpc>
              <a:spcPct val="100000"/>
            </a:lnSpc>
            <a:spcBef>
              <a:spcPct val="0"/>
            </a:spcBef>
            <a:spcAft>
              <a:spcPct val="35000"/>
            </a:spcAft>
          </a:pPr>
          <a:r>
            <a:rPr lang="" altLang="en-US"/>
            <a:t>Teknik sample random sampling</a:t>
          </a:r>
          <a:r>
            <a:rPr lang="en-US"/>
            <a:t/>
          </a:r>
          <a:endParaRPr lang="en-US"/>
        </a:p>
      </dgm:t>
    </dgm:pt>
    <dgm:pt modelId="{CB4A255C-812C-47C6-A907-041DB4F97A02}" cxnId="{F5841B9A-FC32-4558-91A0-2779A13525FB}" type="parTrans">
      <dgm:prSet/>
      <dgm:spPr/>
    </dgm:pt>
    <dgm:pt modelId="{CCAA07FF-973D-4DC0-8FF3-437B5E5DDE58}" cxnId="{F5841B9A-FC32-4558-91A0-2779A13525FB}" type="sibTrans">
      <dgm:prSet/>
      <dgm:spPr/>
    </dgm:pt>
    <dgm:pt modelId="{5594641A-2ACB-4F2C-809B-9EF0F472E26F}">
      <dgm:prSet phldr="0" custT="0"/>
      <dgm:spPr/>
      <dgm:t>
        <a:bodyPr vert="horz" wrap="square"/>
        <a:p>
          <a:pPr>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r>
            <a:rPr lang=""/>
            <a:t/>
          </a:r>
          <a:endParaRPr lang=""/>
        </a:p>
      </dgm:t>
    </dgm:pt>
    <dgm:pt modelId="{40FDCF5C-4438-4FEA-BB27-009EFB99894E}" cxnId="{F892FCA9-3ED0-4B5F-AFE0-BD04B1A688C6}" type="parTrans">
      <dgm:prSet/>
      <dgm:spPr/>
    </dgm:pt>
    <dgm:pt modelId="{7D4A89BC-4A48-4846-BD4F-DFDE87BE6FA4}" cxnId="{F892FCA9-3ED0-4B5F-AFE0-BD04B1A688C6}" type="sibTrans">
      <dgm:prSet/>
      <dgm:spPr/>
    </dgm:pt>
    <dgm:pt modelId="{8D2FD86C-7CA2-4969-81DD-9BAC0592B134}">
      <dgm:prSet phldrT="[Text]" phldr="0" custT="0"/>
      <dgm:spPr/>
      <dgm:t>
        <a:bodyPr vert="horz" wrap="square"/>
        <a:p>
          <a:pPr>
            <a:lnSpc>
              <a:spcPct val="100000"/>
            </a:lnSpc>
            <a:spcBef>
              <a:spcPct val="0"/>
            </a:spcBef>
            <a:spcAft>
              <a:spcPct val="35000"/>
            </a:spcAft>
          </a:pPr>
          <a:r>
            <a:rPr lang="" altLang="en-US"/>
            <a:t>K</a:t>
          </a:r>
          <a:r>
            <a:rPr lang="en-US"/>
            <a:t>oefisien korelasi sebesar 0,694 dengan sig 0,000 (p &lt; 0,005)</a:t>
          </a:r>
          <a:endParaRPr lang="en-US"/>
        </a:p>
      </dgm:t>
    </dgm:pt>
    <dgm:pt modelId="{9AAC2946-2FB2-43C9-AE59-E2B3840D91B4}" cxnId="{0FBE2034-08F8-4AB9-9EEF-31B827B50EC6}" type="parTrans">
      <dgm:prSet/>
      <dgm:spPr/>
    </dgm:pt>
    <dgm:pt modelId="{3F3F75C2-51E5-4397-899E-A7E72893E354}" cxnId="{0FBE2034-08F8-4AB9-9EEF-31B827B50EC6}" type="sibTrans">
      <dgm:prSet/>
      <dgm:spPr/>
    </dgm:pt>
    <dgm:pt modelId="{C8BBBD06-0D32-4E9A-993E-D6DBED0E7C29}" type="pres">
      <dgm:prSet presAssocID="{E972CB07-609E-47C8-8EA0-EBA4D3B0C297}" presName="linearFlow" presStyleCnt="0">
        <dgm:presLayoutVars>
          <dgm:dir/>
          <dgm:resizeHandles val="exact"/>
        </dgm:presLayoutVars>
      </dgm:prSet>
      <dgm:spPr/>
    </dgm:pt>
    <dgm:pt modelId="{BAE4F4B9-7559-4DFB-A1E8-67927C52730A}" type="pres">
      <dgm:prSet presAssocID="{E153230B-13A8-4248-B00F-70E57C15B08B}" presName="comp" presStyleCnt="0"/>
      <dgm:spPr/>
    </dgm:pt>
    <dgm:pt modelId="{37CB2207-F7CC-4553-8691-29A3C8A0076C}" type="pres">
      <dgm:prSet presAssocID="{E153230B-13A8-4248-B00F-70E57C15B08B}" presName="rect2" presStyleLbl="node1" presStyleIdx="0" presStyleCnt="4">
        <dgm:presLayoutVars>
          <dgm:bulletEnabled val="1"/>
        </dgm:presLayoutVars>
      </dgm:prSet>
      <dgm:spPr/>
    </dgm:pt>
    <dgm:pt modelId="{1A669792-C744-4DE7-876D-FFD88E628BDC}" type="pres">
      <dgm:prSet presAssocID="{E153230B-13A8-4248-B00F-70E57C15B08B}" presName="rect1" presStyleLbl="lnNode1" presStyleIdx="0" presStyleCnt="4"/>
      <dgm:spPr/>
    </dgm:pt>
    <dgm:pt modelId="{1E42EB7A-1D14-42F0-AD88-6D5C892EA04B}" type="pres">
      <dgm:prSet presAssocID="{7FCA2DA3-8795-41FA-B0F3-CD39CD1C5DAA}" presName="sibTrans" presStyleCnt="0"/>
      <dgm:spPr/>
    </dgm:pt>
    <dgm:pt modelId="{2D70BAB0-3F29-4775-BC28-2DC0CEC862ED}" type="pres">
      <dgm:prSet presAssocID="{3E43A77D-E472-4718-AC7D-DD068B0EC6F7}" presName="comp" presStyleCnt="0"/>
      <dgm:spPr/>
    </dgm:pt>
    <dgm:pt modelId="{3E470D89-CBFD-4BF7-9095-5AC7CB98F4A3}" type="pres">
      <dgm:prSet presAssocID="{3E43A77D-E472-4718-AC7D-DD068B0EC6F7}" presName="rect2" presStyleLbl="node1" presStyleIdx="1" presStyleCnt="4">
        <dgm:presLayoutVars>
          <dgm:bulletEnabled val="1"/>
        </dgm:presLayoutVars>
      </dgm:prSet>
      <dgm:spPr/>
    </dgm:pt>
    <dgm:pt modelId="{5ADDDB1A-C9C7-43D5-8948-D9A941E5AFAB}" type="pres">
      <dgm:prSet presAssocID="{3E43A77D-E472-4718-AC7D-DD068B0EC6F7}" presName="rect1" presStyleLbl="lnNode1" presStyleIdx="1" presStyleCnt="4"/>
      <dgm:spPr/>
    </dgm:pt>
    <dgm:pt modelId="{3377A5B4-4983-43DB-993A-8B488EDFDCD6}" type="pres">
      <dgm:prSet presAssocID="{CCAA07FF-973D-4DC0-8FF3-437B5E5DDE58}" presName="sibTrans" presStyleCnt="0"/>
      <dgm:spPr/>
    </dgm:pt>
    <dgm:pt modelId="{7DC084B5-AAB6-45E2-9378-8A9D0488A75F}" type="pres">
      <dgm:prSet presAssocID="{5594641A-2ACB-4F2C-809B-9EF0F472E26F}" presName="comp" presStyleCnt="0"/>
      <dgm:spPr/>
    </dgm:pt>
    <dgm:pt modelId="{710F9898-5C40-485B-8A10-B3AFD9173331}" type="pres">
      <dgm:prSet presAssocID="{5594641A-2ACB-4F2C-809B-9EF0F472E26F}" presName="rect2" presStyleLbl="node1" presStyleIdx="2" presStyleCnt="4">
        <dgm:presLayoutVars>
          <dgm:bulletEnabled val="1"/>
        </dgm:presLayoutVars>
      </dgm:prSet>
      <dgm:spPr/>
    </dgm:pt>
    <dgm:pt modelId="{9F4198A5-2B25-412B-93E9-3C715D406A00}" type="pres">
      <dgm:prSet presAssocID="{5594641A-2ACB-4F2C-809B-9EF0F472E26F}" presName="rect1" presStyleLbl="lnNode1" presStyleIdx="2" presStyleCnt="4"/>
      <dgm:spPr/>
    </dgm:pt>
    <dgm:pt modelId="{5407ED62-5548-4E43-A77A-FE12380CB8D2}" type="pres">
      <dgm:prSet presAssocID="{7D4A89BC-4A48-4846-BD4F-DFDE87BE6FA4}" presName="sibTrans" presStyleCnt="0"/>
      <dgm:spPr/>
    </dgm:pt>
    <dgm:pt modelId="{61AFE3F5-63B0-4829-B9CA-94998BC3C77B}" type="pres">
      <dgm:prSet presAssocID="{8D2FD86C-7CA2-4969-81DD-9BAC0592B134}" presName="comp" presStyleCnt="0"/>
      <dgm:spPr/>
    </dgm:pt>
    <dgm:pt modelId="{3F790318-8443-4609-A8A9-9D7EDDDB9B4D}" type="pres">
      <dgm:prSet presAssocID="{8D2FD86C-7CA2-4969-81DD-9BAC0592B134}" presName="rect2" presStyleLbl="node1" presStyleIdx="3" presStyleCnt="4">
        <dgm:presLayoutVars>
          <dgm:bulletEnabled val="1"/>
        </dgm:presLayoutVars>
      </dgm:prSet>
      <dgm:spPr/>
    </dgm:pt>
    <dgm:pt modelId="{1B3973E2-50F5-4446-B753-9CFC304375B4}" type="pres">
      <dgm:prSet presAssocID="{8D2FD86C-7CA2-4969-81DD-9BAC0592B134}" presName="rect1" presStyleLbl="lnNode1" presStyleIdx="3" presStyleCnt="4"/>
      <dgm:spPr/>
    </dgm:pt>
  </dgm:ptLst>
  <dgm:cxnLst>
    <dgm:cxn modelId="{7295D6ED-00B2-4D07-89A2-74CBE5F3502A}" srcId="{E972CB07-609E-47C8-8EA0-EBA4D3B0C297}" destId="{E153230B-13A8-4248-B00F-70E57C15B08B}" srcOrd="0" destOrd="0" parTransId="{FCE48E2A-695B-4646-97E8-122B5795EEAB}" sibTransId="{7FCA2DA3-8795-41FA-B0F3-CD39CD1C5DAA}"/>
    <dgm:cxn modelId="{F5841B9A-FC32-4558-91A0-2779A13525FB}" srcId="{E972CB07-609E-47C8-8EA0-EBA4D3B0C297}" destId="{3E43A77D-E472-4718-AC7D-DD068B0EC6F7}" srcOrd="1" destOrd="0" parTransId="{CB4A255C-812C-47C6-A907-041DB4F97A02}" sibTransId="{CCAA07FF-973D-4DC0-8FF3-437B5E5DDE58}"/>
    <dgm:cxn modelId="{F892FCA9-3ED0-4B5F-AFE0-BD04B1A688C6}" srcId="{E972CB07-609E-47C8-8EA0-EBA4D3B0C297}" destId="{5594641A-2ACB-4F2C-809B-9EF0F472E26F}" srcOrd="2" destOrd="0" parTransId="{40FDCF5C-4438-4FEA-BB27-009EFB99894E}" sibTransId="{7D4A89BC-4A48-4846-BD4F-DFDE87BE6FA4}"/>
    <dgm:cxn modelId="{0FBE2034-08F8-4AB9-9EEF-31B827B50EC6}" srcId="{E972CB07-609E-47C8-8EA0-EBA4D3B0C297}" destId="{8D2FD86C-7CA2-4969-81DD-9BAC0592B134}" srcOrd="3" destOrd="0" parTransId="{9AAC2946-2FB2-43C9-AE59-E2B3840D91B4}" sibTransId="{3F3F75C2-51E5-4397-899E-A7E72893E354}"/>
    <dgm:cxn modelId="{08A8F4CB-F874-4B38-BCE1-B3E959AD0DB0}" type="presOf" srcId="{E972CB07-609E-47C8-8EA0-EBA4D3B0C297}" destId="{C8BBBD06-0D32-4E9A-993E-D6DBED0E7C29}" srcOrd="0" destOrd="0" presId="urn:microsoft.com/office/officeart/2008/layout/AlternatingPictureBlocks"/>
    <dgm:cxn modelId="{B2079430-CADF-472B-B2E5-50F6C8FA53A4}" type="presParOf" srcId="{C8BBBD06-0D32-4E9A-993E-D6DBED0E7C29}" destId="{BAE4F4B9-7559-4DFB-A1E8-67927C52730A}" srcOrd="0" destOrd="0" presId="urn:microsoft.com/office/officeart/2008/layout/AlternatingPictureBlocks"/>
    <dgm:cxn modelId="{31A597CD-865F-4660-A34B-20DA00710E42}" type="presParOf" srcId="{BAE4F4B9-7559-4DFB-A1E8-67927C52730A}" destId="{37CB2207-F7CC-4553-8691-29A3C8A0076C}" srcOrd="0" destOrd="0" presId="urn:microsoft.com/office/officeart/2008/layout/AlternatingPictureBlocks"/>
    <dgm:cxn modelId="{7E120095-2B49-455F-8FBA-93B40CCB25F9}" type="presOf" srcId="{E153230B-13A8-4248-B00F-70E57C15B08B}" destId="{37CB2207-F7CC-4553-8691-29A3C8A0076C}" srcOrd="0" destOrd="0" presId="urn:microsoft.com/office/officeart/2008/layout/AlternatingPictureBlocks"/>
    <dgm:cxn modelId="{EA46F81B-5D48-4464-8CD5-43E86059800A}" type="presParOf" srcId="{BAE4F4B9-7559-4DFB-A1E8-67927C52730A}" destId="{1A669792-C744-4DE7-876D-FFD88E628BDC}" srcOrd="1" destOrd="0" presId="urn:microsoft.com/office/officeart/2008/layout/AlternatingPictureBlocks"/>
    <dgm:cxn modelId="{42C16078-3E13-4B9A-8CC1-9979E933C127}" type="presParOf" srcId="{C8BBBD06-0D32-4E9A-993E-D6DBED0E7C29}" destId="{1E42EB7A-1D14-42F0-AD88-6D5C892EA04B}" srcOrd="1" destOrd="0" presId="urn:microsoft.com/office/officeart/2008/layout/AlternatingPictureBlocks"/>
    <dgm:cxn modelId="{6A2E3926-CDF8-4116-BDEB-543BEB7EFAC5}" type="presParOf" srcId="{C8BBBD06-0D32-4E9A-993E-D6DBED0E7C29}" destId="{2D70BAB0-3F29-4775-BC28-2DC0CEC862ED}" srcOrd="2" destOrd="0" presId="urn:microsoft.com/office/officeart/2008/layout/AlternatingPictureBlocks"/>
    <dgm:cxn modelId="{D3FFE4F6-CBE9-41F5-B5CB-82888B546DC6}" type="presParOf" srcId="{2D70BAB0-3F29-4775-BC28-2DC0CEC862ED}" destId="{3E470D89-CBFD-4BF7-9095-5AC7CB98F4A3}" srcOrd="0" destOrd="2" presId="urn:microsoft.com/office/officeart/2008/layout/AlternatingPictureBlocks"/>
    <dgm:cxn modelId="{B075AD36-7D3C-42B2-AF35-17C447BC2124}" type="presOf" srcId="{3E43A77D-E472-4718-AC7D-DD068B0EC6F7}" destId="{3E470D89-CBFD-4BF7-9095-5AC7CB98F4A3}" srcOrd="0" destOrd="0" presId="urn:microsoft.com/office/officeart/2008/layout/AlternatingPictureBlocks"/>
    <dgm:cxn modelId="{57D798C9-4771-4AD3-8D84-D03C1EE09DAD}" type="presParOf" srcId="{2D70BAB0-3F29-4775-BC28-2DC0CEC862ED}" destId="{5ADDDB1A-C9C7-43D5-8948-D9A941E5AFAB}" srcOrd="1" destOrd="2" presId="urn:microsoft.com/office/officeart/2008/layout/AlternatingPictureBlocks"/>
    <dgm:cxn modelId="{5472F722-CF3D-4E88-946B-9609A03678FA}" type="presParOf" srcId="{C8BBBD06-0D32-4E9A-993E-D6DBED0E7C29}" destId="{3377A5B4-4983-43DB-993A-8B488EDFDCD6}" srcOrd="3" destOrd="0" presId="urn:microsoft.com/office/officeart/2008/layout/AlternatingPictureBlocks"/>
    <dgm:cxn modelId="{F25433A0-EFCD-48B8-9C31-CB5AF8250AD8}" type="presParOf" srcId="{C8BBBD06-0D32-4E9A-993E-D6DBED0E7C29}" destId="{7DC084B5-AAB6-45E2-9378-8A9D0488A75F}" srcOrd="4" destOrd="0" presId="urn:microsoft.com/office/officeart/2008/layout/AlternatingPictureBlocks"/>
    <dgm:cxn modelId="{1FEA5754-0FB6-47A7-95EF-0C724A828110}" type="presParOf" srcId="{7DC084B5-AAB6-45E2-9378-8A9D0488A75F}" destId="{710F9898-5C40-485B-8A10-B3AFD9173331}" srcOrd="0" destOrd="4" presId="urn:microsoft.com/office/officeart/2008/layout/AlternatingPictureBlocks"/>
    <dgm:cxn modelId="{1344B34A-4079-4762-9E48-305A1CA0D546}" type="presOf" srcId="{5594641A-2ACB-4F2C-809B-9EF0F472E26F}" destId="{710F9898-5C40-485B-8A10-B3AFD9173331}" srcOrd="0" destOrd="0" presId="urn:microsoft.com/office/officeart/2008/layout/AlternatingPictureBlocks"/>
    <dgm:cxn modelId="{45709BED-B7FD-4687-A3ED-BCC4725F14F8}" type="presParOf" srcId="{7DC084B5-AAB6-45E2-9378-8A9D0488A75F}" destId="{9F4198A5-2B25-412B-93E9-3C715D406A00}" srcOrd="1" destOrd="4" presId="urn:microsoft.com/office/officeart/2008/layout/AlternatingPictureBlocks"/>
    <dgm:cxn modelId="{0F154D87-7A1E-4DC8-A858-124E9AC5C169}" type="presParOf" srcId="{C8BBBD06-0D32-4E9A-993E-D6DBED0E7C29}" destId="{5407ED62-5548-4E43-A77A-FE12380CB8D2}" srcOrd="5" destOrd="0" presId="urn:microsoft.com/office/officeart/2008/layout/AlternatingPictureBlocks"/>
    <dgm:cxn modelId="{ACB8935B-2ABE-4966-8A5E-12BDA0DB08A4}" type="presParOf" srcId="{C8BBBD06-0D32-4E9A-993E-D6DBED0E7C29}" destId="{61AFE3F5-63B0-4829-B9CA-94998BC3C77B}" srcOrd="6" destOrd="0" presId="urn:microsoft.com/office/officeart/2008/layout/AlternatingPictureBlocks"/>
    <dgm:cxn modelId="{58C73A9D-D9D7-497E-892C-F7EF2DBE0D44}" type="presParOf" srcId="{61AFE3F5-63B0-4829-B9CA-94998BC3C77B}" destId="{3F790318-8443-4609-A8A9-9D7EDDDB9B4D}" srcOrd="0" destOrd="6" presId="urn:microsoft.com/office/officeart/2008/layout/AlternatingPictureBlocks"/>
    <dgm:cxn modelId="{AEDBBDAB-CAA5-47A4-A51D-6F79E1DF3839}" type="presOf" srcId="{8D2FD86C-7CA2-4969-81DD-9BAC0592B134}" destId="{3F790318-8443-4609-A8A9-9D7EDDDB9B4D}" srcOrd="0" destOrd="0" presId="urn:microsoft.com/office/officeart/2008/layout/AlternatingPictureBlocks"/>
    <dgm:cxn modelId="{7A56D4B4-3326-4484-9C2F-A1225FC4C22E}" type="presParOf" srcId="{61AFE3F5-63B0-4829-B9CA-94998BC3C77B}" destId="{1B3973E2-50F5-4446-B753-9CFC304375B4}" srcOrd="1" destOrd="6" presId="urn:microsoft.com/office/officeart/2008/layout/AlternatingPictureBlock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3BD1-1A0F-49EA-9E53-B425EC98B315}"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B8EA585F-0CF4-46F4-AD71-F0DE517CE440}">
      <dgm:prSet phldrT="[Text]" phldr="0" custT="0"/>
      <dgm:spPr/>
      <dgm:t>
        <a:bodyPr vert="horz" wrap="square"/>
        <a:p>
          <a:pPr>
            <a:lnSpc>
              <a:spcPct val="100000"/>
            </a:lnSpc>
            <a:spcBef>
              <a:spcPct val="0"/>
            </a:spcBef>
            <a:spcAft>
              <a:spcPct val="35000"/>
            </a:spcAft>
          </a:pPr>
          <a:r>
            <a:rPr lang="" altLang="en-US"/>
            <a:t>Semangat menghafal Alquran (rendah)</a:t>
          </a:r>
          <a:r>
            <a:rPr lang="" altLang="en-US"/>
            <a:t/>
          </a:r>
          <a:endParaRPr lang="" altLang="en-US"/>
        </a:p>
      </dgm:t>
    </dgm:pt>
    <dgm:pt modelId="{23770723-4B8E-4078-83DA-EACB3E423A70}" cxnId="{6592DE0B-4511-4419-8985-E4A031EB27E4}" type="parTrans">
      <dgm:prSet/>
      <dgm:spPr/>
      <dgm:t>
        <a:bodyPr/>
        <a:p>
          <a:endParaRPr lang="en-US"/>
        </a:p>
      </dgm:t>
    </dgm:pt>
    <dgm:pt modelId="{BC5C9B55-430E-44A9-A2BB-7234E79CAF0D}" cxnId="{6592DE0B-4511-4419-8985-E4A031EB27E4}" type="sibTrans">
      <dgm:prSet/>
      <dgm:spPr/>
      <dgm:t>
        <a:bodyPr/>
        <a:p>
          <a:endParaRPr lang="en-US"/>
        </a:p>
      </dgm:t>
    </dgm:pt>
    <dgm:pt modelId="{7856D51C-FA03-434E-8174-201084717769}">
      <dgm:prSet phldr="0" custT="0"/>
      <dgm:spPr/>
      <dgm:t>
        <a:bodyPr vert="horz" wrap="square"/>
        <a:p>
          <a:pPr>
            <a:lnSpc>
              <a:spcPct val="100000"/>
            </a:lnSpc>
            <a:spcBef>
              <a:spcPct val="0"/>
            </a:spcBef>
            <a:spcAft>
              <a:spcPct val="35000"/>
            </a:spcAft>
          </a:pPr>
          <a:r>
            <a:rPr lang=""/>
            <a:t>Mengantuk ketika menghafal</a:t>
          </a:r>
          <a:endParaRPr lang=""/>
        </a:p>
      </dgm:t>
    </dgm:pt>
    <dgm:pt modelId="{74C05578-CA85-40AF-BC96-475820779AC5}" cxnId="{7484CF0A-25B5-44FC-8C50-FD5FEAFD2C76}" type="parTrans">
      <dgm:prSet/>
      <dgm:spPr/>
    </dgm:pt>
    <dgm:pt modelId="{41480327-46BA-46E1-ADDD-0676A7697735}" cxnId="{7484CF0A-25B5-44FC-8C50-FD5FEAFD2C76}" type="sibTrans">
      <dgm:prSet/>
      <dgm:spPr/>
    </dgm:pt>
    <dgm:pt modelId="{64A54582-3FA1-4FCA-A14E-1EF0022B9172}">
      <dgm:prSet phldrT="[Text]" phldr="0" custT="0"/>
      <dgm:spPr/>
      <dgm:t>
        <a:bodyPr vert="horz" wrap="square"/>
        <a:p>
          <a:pPr>
            <a:lnSpc>
              <a:spcPct val="100000"/>
            </a:lnSpc>
            <a:spcBef>
              <a:spcPct val="0"/>
            </a:spcBef>
            <a:spcAft>
              <a:spcPct val="35000"/>
            </a:spcAft>
          </a:pPr>
          <a:r>
            <a:rPr lang="" altLang="en-US"/>
            <a:t>Kesungguhan mencapai target (rendah)</a:t>
          </a:r>
          <a:endParaRPr lang="" altLang="en-US"/>
        </a:p>
      </dgm:t>
    </dgm:pt>
    <dgm:pt modelId="{B7A3650C-495C-4E56-B917-CE7FC72B5FC5}" cxnId="{28CB149E-1C3C-402D-BCEE-82973B5FB19D}" type="parTrans">
      <dgm:prSet/>
      <dgm:spPr/>
      <dgm:t>
        <a:bodyPr/>
        <a:p>
          <a:endParaRPr lang="en-US"/>
        </a:p>
      </dgm:t>
    </dgm:pt>
    <dgm:pt modelId="{074A55E2-17CF-49E3-A256-03F66DF230D0}" cxnId="{28CB149E-1C3C-402D-BCEE-82973B5FB19D}" type="sibTrans">
      <dgm:prSet/>
      <dgm:spPr/>
      <dgm:t>
        <a:bodyPr/>
        <a:p>
          <a:endParaRPr lang="en-US"/>
        </a:p>
      </dgm:t>
    </dgm:pt>
    <dgm:pt modelId="{D1AA0C1C-ED46-412E-873D-C5D86240C097}">
      <dgm:prSet phldrT="[Text]" phldr="0" custT="0"/>
      <dgm:spPr/>
      <dgm:t>
        <a:bodyPr vert="horz" wrap="square"/>
        <a:p>
          <a:pPr>
            <a:lnSpc>
              <a:spcPct val="100000"/>
            </a:lnSpc>
            <a:spcBef>
              <a:spcPct val="0"/>
            </a:spcBef>
            <a:spcAft>
              <a:spcPct val="35000"/>
            </a:spcAft>
          </a:pPr>
          <a:r>
            <a:rPr lang="" altLang="en-US"/>
            <a:t>Bermain-main dalam menghafal</a:t>
          </a:r>
          <a:r>
            <a:rPr lang="" altLang="en-US"/>
            <a:t/>
          </a:r>
          <a:endParaRPr lang="" altLang="en-US"/>
        </a:p>
      </dgm:t>
    </dgm:pt>
    <dgm:pt modelId="{163AFCDF-A7C8-493D-B43F-6258C1E46BC0}" cxnId="{B98FC41B-AF07-4721-BDC3-6E914C90AFE4}" type="parTrans">
      <dgm:prSet/>
      <dgm:spPr/>
      <dgm:t>
        <a:bodyPr/>
        <a:p>
          <a:endParaRPr lang="en-US"/>
        </a:p>
      </dgm:t>
    </dgm:pt>
    <dgm:pt modelId="{F879B8F4-BFF4-45E3-BE76-2FB037FDAF4D}" cxnId="{B98FC41B-AF07-4721-BDC3-6E914C90AFE4}" type="sibTrans">
      <dgm:prSet/>
      <dgm:spPr/>
      <dgm:t>
        <a:bodyPr/>
        <a:p>
          <a:endParaRPr lang="en-US"/>
        </a:p>
      </dgm:t>
    </dgm:pt>
    <dgm:pt modelId="{E791A6FD-7E49-4005-B986-782CD09CA3C9}">
      <dgm:prSet phldr="0" custT="0"/>
      <dgm:spPr/>
      <dgm:t>
        <a:bodyPr vert="horz" wrap="square"/>
        <a:p>
          <a:pPr>
            <a:lnSpc>
              <a:spcPct val="100000"/>
            </a:lnSpc>
            <a:spcBef>
              <a:spcPct val="0"/>
            </a:spcBef>
            <a:spcAft>
              <a:spcPct val="35000"/>
            </a:spcAft>
          </a:pPr>
          <a:r>
            <a:rPr lang=""/>
            <a:t>Bosan dengan rutinitas</a:t>
          </a:r>
          <a:endParaRPr lang=""/>
        </a:p>
      </dgm:t>
    </dgm:pt>
    <dgm:pt modelId="{CB3C1DFB-BF79-4E9C-9CA6-5DB5DB4AF474}" cxnId="{DB192981-3C23-41F1-B684-0B338863C692}" type="parTrans">
      <dgm:prSet/>
      <dgm:spPr/>
    </dgm:pt>
    <dgm:pt modelId="{6D6273CA-2DF2-4100-B7C3-941EED06C6F5}" cxnId="{DB192981-3C23-41F1-B684-0B338863C692}" type="sibTrans">
      <dgm:prSet/>
      <dgm:spPr/>
    </dgm:pt>
    <dgm:pt modelId="{DC9B00DA-D5CC-41F9-B3A5-B2D74556BC46}">
      <dgm:prSet phldr="0" custT="0"/>
      <dgm:spPr/>
      <dgm:t>
        <a:bodyPr vert="horz" wrap="square"/>
        <a:p>
          <a:pPr>
            <a:lnSpc>
              <a:spcPct val="100000"/>
            </a:lnSpc>
            <a:spcBef>
              <a:spcPct val="0"/>
            </a:spcBef>
            <a:spcAft>
              <a:spcPct val="35000"/>
            </a:spcAft>
          </a:pPr>
          <a:r>
            <a:rPr lang=""/>
            <a:t>Niat menghafal (rendah)</a:t>
          </a:r>
          <a:endParaRPr lang=""/>
        </a:p>
      </dgm:t>
    </dgm:pt>
    <dgm:pt modelId="{DB6B39D6-2EE9-41B2-B8BC-8B3F44093CF4}" cxnId="{340B6F35-A88E-4D8C-B148-230EFDE9A099}" type="parTrans">
      <dgm:prSet/>
      <dgm:spPr/>
    </dgm:pt>
    <dgm:pt modelId="{B12F7D47-0D3E-4FA4-A9DE-C6383F037593}" cxnId="{340B6F35-A88E-4D8C-B148-230EFDE9A099}" type="sibTrans">
      <dgm:prSet/>
      <dgm:spPr/>
    </dgm:pt>
    <dgm:pt modelId="{255D468B-923A-4E72-93E4-82918F2DECCC}" type="pres">
      <dgm:prSet presAssocID="{B13F3BD1-1A0F-49EA-9E53-B425EC98B315}" presName="Name0" presStyleCnt="0">
        <dgm:presLayoutVars>
          <dgm:chMax val="1"/>
          <dgm:chPref val="1"/>
        </dgm:presLayoutVars>
      </dgm:prSet>
      <dgm:spPr/>
    </dgm:pt>
    <dgm:pt modelId="{947D679E-88D3-447A-AD01-541B011E1F72}" type="pres">
      <dgm:prSet presAssocID="{B8EA585F-0CF4-46F4-AD71-F0DE517CE440}" presName="Parent" presStyleLbl="node0" presStyleIdx="0" presStyleCnt="1">
        <dgm:presLayoutVars>
          <dgm:chMax val="5"/>
          <dgm:chPref val="5"/>
        </dgm:presLayoutVars>
      </dgm:prSet>
      <dgm:spPr/>
    </dgm:pt>
    <dgm:pt modelId="{E19AED4C-45CD-408C-8746-684E57E9C288}" type="pres">
      <dgm:prSet presAssocID="{B8EA585F-0CF4-46F4-AD71-F0DE517CE440}" presName="Accent2" presStyleLbl="node1" presStyleIdx="0" presStyleCnt="19"/>
      <dgm:spPr/>
    </dgm:pt>
    <dgm:pt modelId="{EBC9CD74-F4AD-45C0-82DB-C041573DC525}" type="pres">
      <dgm:prSet presAssocID="{B8EA585F-0CF4-46F4-AD71-F0DE517CE440}" presName="Accent3" presStyleLbl="node1" presStyleIdx="1" presStyleCnt="19"/>
      <dgm:spPr/>
    </dgm:pt>
    <dgm:pt modelId="{1EA90AFC-E625-4DE7-B53D-80CEBB6DF6EB}" type="pres">
      <dgm:prSet presAssocID="{B8EA585F-0CF4-46F4-AD71-F0DE517CE440}" presName="Accent4" presStyleLbl="node1" presStyleIdx="2" presStyleCnt="19"/>
      <dgm:spPr/>
    </dgm:pt>
    <dgm:pt modelId="{72B2620A-B0CF-45B1-B3FB-9919CB78EB55}" type="pres">
      <dgm:prSet presAssocID="{B8EA585F-0CF4-46F4-AD71-F0DE517CE440}" presName="Accent5" presStyleLbl="node1" presStyleIdx="3" presStyleCnt="19"/>
      <dgm:spPr/>
    </dgm:pt>
    <dgm:pt modelId="{FEBD8106-0EAD-454B-AB8B-1919894E0DD3}" type="pres">
      <dgm:prSet presAssocID="{B8EA585F-0CF4-46F4-AD71-F0DE517CE440}" presName="Accent6" presStyleLbl="node1" presStyleIdx="4" presStyleCnt="19"/>
      <dgm:spPr/>
    </dgm:pt>
    <dgm:pt modelId="{C84F5274-A520-4F02-9D66-94B9443FCC87}" type="pres">
      <dgm:prSet presAssocID="{7856D51C-FA03-434E-8174-201084717769}" presName="Child1" presStyleLbl="node1" presStyleIdx="5" presStyleCnt="19">
        <dgm:presLayoutVars>
          <dgm:chMax val="0"/>
          <dgm:chPref val="0"/>
        </dgm:presLayoutVars>
      </dgm:prSet>
      <dgm:spPr/>
    </dgm:pt>
    <dgm:pt modelId="{11932849-EA2A-42C7-AAE8-48D8F4D9790E}" type="pres">
      <dgm:prSet presAssocID="{7856D51C-FA03-434E-8174-201084717769}" presName="Accent7" presStyleCnt="0"/>
      <dgm:spPr/>
    </dgm:pt>
    <dgm:pt modelId="{2AE4229B-1A10-4B59-82F5-AE4D187BA480}" type="pres">
      <dgm:prSet presAssocID="{7856D51C-FA03-434E-8174-201084717769}" presName="AccentHold1" presStyleLbl="node1" presStyleIdx="6" presStyleCnt="19"/>
      <dgm:spPr/>
    </dgm:pt>
    <dgm:pt modelId="{8C8B54E2-BAA9-4B8C-8E41-0272AC1DA22C}" type="pres">
      <dgm:prSet presAssocID="{7856D51C-FA03-434E-8174-201084717769}" presName="Accent8" presStyleCnt="0"/>
      <dgm:spPr/>
    </dgm:pt>
    <dgm:pt modelId="{4493AA2F-AC83-4879-BA24-9849198C1E97}" type="pres">
      <dgm:prSet presAssocID="{7856D51C-FA03-434E-8174-201084717769}" presName="AccentHold2" presStyleLbl="node1" presStyleIdx="7" presStyleCnt="19"/>
      <dgm:spPr/>
    </dgm:pt>
    <dgm:pt modelId="{C43484E8-DC6D-4E90-9C91-D94E29AAD068}" type="pres">
      <dgm:prSet presAssocID="{64A54582-3FA1-4FCA-A14E-1EF0022B9172}" presName="Child2" presStyleLbl="node1" presStyleIdx="8" presStyleCnt="19">
        <dgm:presLayoutVars>
          <dgm:chMax val="0"/>
          <dgm:chPref val="0"/>
        </dgm:presLayoutVars>
      </dgm:prSet>
      <dgm:spPr/>
    </dgm:pt>
    <dgm:pt modelId="{A6076241-068E-4745-8204-156F0F9435E9}" type="pres">
      <dgm:prSet presAssocID="{64A54582-3FA1-4FCA-A14E-1EF0022B9172}" presName="Accent9" presStyleCnt="0"/>
      <dgm:spPr/>
    </dgm:pt>
    <dgm:pt modelId="{902CFF95-A365-46EA-B1D7-9AD6DABC6102}" type="pres">
      <dgm:prSet presAssocID="{64A54582-3FA1-4FCA-A14E-1EF0022B9172}" presName="AccentHold1" presStyleLbl="node1" presStyleIdx="9" presStyleCnt="19"/>
      <dgm:spPr/>
    </dgm:pt>
    <dgm:pt modelId="{70008FE8-4B44-41FF-9627-CCFD245E8C01}" type="pres">
      <dgm:prSet presAssocID="{64A54582-3FA1-4FCA-A14E-1EF0022B9172}" presName="Accent10" presStyleCnt="0"/>
      <dgm:spPr/>
    </dgm:pt>
    <dgm:pt modelId="{17AC6BAD-B08F-4E4B-96C9-58933FF24E84}" type="pres">
      <dgm:prSet presAssocID="{64A54582-3FA1-4FCA-A14E-1EF0022B9172}" presName="AccentHold2" presStyleLbl="node1" presStyleIdx="10" presStyleCnt="19"/>
      <dgm:spPr/>
    </dgm:pt>
    <dgm:pt modelId="{6F889B0D-6B10-4FE5-9A98-C541A59558D0}" type="pres">
      <dgm:prSet presAssocID="{64A54582-3FA1-4FCA-A14E-1EF0022B9172}" presName="Accent11" presStyleCnt="0"/>
      <dgm:spPr/>
    </dgm:pt>
    <dgm:pt modelId="{314BBC7E-B83D-4545-A0C8-FD624041A5BB}" type="pres">
      <dgm:prSet presAssocID="{64A54582-3FA1-4FCA-A14E-1EF0022B9172}" presName="AccentHold3" presStyleLbl="node1" presStyleIdx="11" presStyleCnt="19"/>
      <dgm:spPr/>
    </dgm:pt>
    <dgm:pt modelId="{1C67A82C-8652-4C2F-A984-66B787FBFAEA}" type="pres">
      <dgm:prSet presAssocID="{D1AA0C1C-ED46-412E-873D-C5D86240C097}" presName="Child3" presStyleLbl="node1" presStyleIdx="12" presStyleCnt="19">
        <dgm:presLayoutVars>
          <dgm:chMax val="0"/>
          <dgm:chPref val="0"/>
        </dgm:presLayoutVars>
      </dgm:prSet>
      <dgm:spPr/>
    </dgm:pt>
    <dgm:pt modelId="{F2E215A9-8568-4D76-897E-D5D8B93640DB}" type="pres">
      <dgm:prSet presAssocID="{D1AA0C1C-ED46-412E-873D-C5D86240C097}" presName="Accent12" presStyleCnt="0"/>
      <dgm:spPr/>
    </dgm:pt>
    <dgm:pt modelId="{9CC1427B-966B-417B-B917-5A76EFBC3A30}" type="pres">
      <dgm:prSet presAssocID="{D1AA0C1C-ED46-412E-873D-C5D86240C097}" presName="AccentHold1" presStyleLbl="node1" presStyleIdx="13" presStyleCnt="19"/>
      <dgm:spPr/>
    </dgm:pt>
    <dgm:pt modelId="{0FBF395A-645A-47F1-9E16-4A54B41F4421}" type="pres">
      <dgm:prSet presAssocID="{E791A6FD-7E49-4005-B986-782CD09CA3C9}" presName="Child4" presStyleLbl="node1" presStyleIdx="14" presStyleCnt="19">
        <dgm:presLayoutVars>
          <dgm:chMax val="0"/>
          <dgm:chPref val="0"/>
        </dgm:presLayoutVars>
      </dgm:prSet>
      <dgm:spPr/>
    </dgm:pt>
    <dgm:pt modelId="{FE1B1B32-6E3B-4BB2-890A-3BC7D7B52B4F}" type="pres">
      <dgm:prSet presAssocID="{E791A6FD-7E49-4005-B986-782CD09CA3C9}" presName="Accent13" presStyleCnt="0"/>
      <dgm:spPr/>
    </dgm:pt>
    <dgm:pt modelId="{6720F958-89DA-4997-94C6-1F7E0E5BED1B}" type="pres">
      <dgm:prSet presAssocID="{E791A6FD-7E49-4005-B986-782CD09CA3C9}" presName="AccentHold1" presStyleLbl="node1" presStyleIdx="15" presStyleCnt="19"/>
      <dgm:spPr/>
    </dgm:pt>
    <dgm:pt modelId="{E66E797F-8A63-48A6-B855-16AF7F3FB39A}" type="pres">
      <dgm:prSet presAssocID="{DC9B00DA-D5CC-41F9-B3A5-B2D74556BC46}" presName="Child5" presStyleLbl="node1" presStyleIdx="16" presStyleCnt="19">
        <dgm:presLayoutVars>
          <dgm:chMax val="0"/>
          <dgm:chPref val="0"/>
        </dgm:presLayoutVars>
      </dgm:prSet>
      <dgm:spPr/>
    </dgm:pt>
    <dgm:pt modelId="{DA7C8DB2-426C-4FC0-83C8-B9B15EF3162B}" type="pres">
      <dgm:prSet presAssocID="{DC9B00DA-D5CC-41F9-B3A5-B2D74556BC46}" presName="Accent15" presStyleCnt="0"/>
      <dgm:spPr/>
    </dgm:pt>
    <dgm:pt modelId="{6C0E52C1-CC93-43A2-83FF-D7206F74A5D9}" type="pres">
      <dgm:prSet presAssocID="{DC9B00DA-D5CC-41F9-B3A5-B2D74556BC46}" presName="AccentHold2" presStyleLbl="node1" presStyleIdx="17" presStyleCnt="19"/>
      <dgm:spPr/>
    </dgm:pt>
    <dgm:pt modelId="{5F84295A-F6D9-4165-8152-41B047E5BE10}" type="pres">
      <dgm:prSet presAssocID="{DC9B00DA-D5CC-41F9-B3A5-B2D74556BC46}" presName="Accent16" presStyleCnt="0"/>
      <dgm:spPr/>
    </dgm:pt>
    <dgm:pt modelId="{A7F9CD8D-65F2-46D9-9837-DAC270165E84}" type="pres">
      <dgm:prSet presAssocID="{DC9B00DA-D5CC-41F9-B3A5-B2D74556BC46}" presName="AccentHold3" presStyleLbl="node1" presStyleIdx="18" presStyleCnt="19"/>
      <dgm:spPr/>
    </dgm:pt>
  </dgm:ptLst>
  <dgm:cxnLst>
    <dgm:cxn modelId="{6592DE0B-4511-4419-8985-E4A031EB27E4}" srcId="{B13F3BD1-1A0F-49EA-9E53-B425EC98B315}" destId="{B8EA585F-0CF4-46F4-AD71-F0DE517CE440}" srcOrd="0" destOrd="0" parTransId="{23770723-4B8E-4078-83DA-EACB3E423A70}" sibTransId="{BC5C9B55-430E-44A9-A2BB-7234E79CAF0D}"/>
    <dgm:cxn modelId="{7484CF0A-25B5-44FC-8C50-FD5FEAFD2C76}" srcId="{B8EA585F-0CF4-46F4-AD71-F0DE517CE440}" destId="{7856D51C-FA03-434E-8174-201084717769}" srcOrd="0" destOrd="0" parTransId="{74C05578-CA85-40AF-BC96-475820779AC5}" sibTransId="{41480327-46BA-46E1-ADDD-0676A7697735}"/>
    <dgm:cxn modelId="{28CB149E-1C3C-402D-BCEE-82973B5FB19D}" srcId="{B8EA585F-0CF4-46F4-AD71-F0DE517CE440}" destId="{64A54582-3FA1-4FCA-A14E-1EF0022B9172}" srcOrd="1" destOrd="0" parTransId="{B7A3650C-495C-4E56-B917-CE7FC72B5FC5}" sibTransId="{074A55E2-17CF-49E3-A256-03F66DF230D0}"/>
    <dgm:cxn modelId="{B98FC41B-AF07-4721-BDC3-6E914C90AFE4}" srcId="{B8EA585F-0CF4-46F4-AD71-F0DE517CE440}" destId="{D1AA0C1C-ED46-412E-873D-C5D86240C097}" srcOrd="2" destOrd="0" parTransId="{163AFCDF-A7C8-493D-B43F-6258C1E46BC0}" sibTransId="{F879B8F4-BFF4-45E3-BE76-2FB037FDAF4D}"/>
    <dgm:cxn modelId="{DB192981-3C23-41F1-B684-0B338863C692}" srcId="{B8EA585F-0CF4-46F4-AD71-F0DE517CE440}" destId="{E791A6FD-7E49-4005-B986-782CD09CA3C9}" srcOrd="3" destOrd="0" parTransId="{CB3C1DFB-BF79-4E9C-9CA6-5DB5DB4AF474}" sibTransId="{6D6273CA-2DF2-4100-B7C3-941EED06C6F5}"/>
    <dgm:cxn modelId="{340B6F35-A88E-4D8C-B148-230EFDE9A099}" srcId="{B8EA585F-0CF4-46F4-AD71-F0DE517CE440}" destId="{DC9B00DA-D5CC-41F9-B3A5-B2D74556BC46}" srcOrd="4" destOrd="0" parTransId="{DB6B39D6-2EE9-41B2-B8BC-8B3F44093CF4}" sibTransId="{B12F7D47-0D3E-4FA4-A9DE-C6383F037593}"/>
    <dgm:cxn modelId="{48351884-8929-464C-84A8-CAA839D3DCBE}" type="presOf" srcId="{B13F3BD1-1A0F-49EA-9E53-B425EC98B315}" destId="{255D468B-923A-4E72-93E4-82918F2DECCC}" srcOrd="0" destOrd="0" presId="urn:microsoft.com/office/officeart/2009/3/layout/CircleRelationship"/>
    <dgm:cxn modelId="{64932E02-4A85-40E5-922E-93F91E8EEBBA}" type="presParOf" srcId="{255D468B-923A-4E72-93E4-82918F2DECCC}" destId="{947D679E-88D3-447A-AD01-541B011E1F72}" srcOrd="0" destOrd="0" presId="urn:microsoft.com/office/officeart/2009/3/layout/CircleRelationship"/>
    <dgm:cxn modelId="{40B9A411-C9D0-4D3F-AD58-378452617BD8}" type="presOf" srcId="{B8EA585F-0CF4-46F4-AD71-F0DE517CE440}" destId="{947D679E-88D3-447A-AD01-541B011E1F72}" srcOrd="0" destOrd="0" presId="urn:microsoft.com/office/officeart/2009/3/layout/CircleRelationship"/>
    <dgm:cxn modelId="{71022382-D74D-47A3-A5CA-5DA1E26DF02C}" type="presParOf" srcId="{255D468B-923A-4E72-93E4-82918F2DECCC}" destId="{E19AED4C-45CD-408C-8746-684E57E9C288}" srcOrd="1" destOrd="0" presId="urn:microsoft.com/office/officeart/2009/3/layout/CircleRelationship"/>
    <dgm:cxn modelId="{95FE13F5-CE97-4D44-AB05-45A0FE63FB28}" type="presParOf" srcId="{255D468B-923A-4E72-93E4-82918F2DECCC}" destId="{EBC9CD74-F4AD-45C0-82DB-C041573DC525}" srcOrd="2" destOrd="0" presId="urn:microsoft.com/office/officeart/2009/3/layout/CircleRelationship"/>
    <dgm:cxn modelId="{81FE23B1-8156-4A10-B4F5-C378E5B5A85C}" type="presParOf" srcId="{255D468B-923A-4E72-93E4-82918F2DECCC}" destId="{1EA90AFC-E625-4DE7-B53D-80CEBB6DF6EB}" srcOrd="3" destOrd="0" presId="urn:microsoft.com/office/officeart/2009/3/layout/CircleRelationship"/>
    <dgm:cxn modelId="{7C726F45-E79C-497C-8F40-09C3DB6068EF}" type="presParOf" srcId="{255D468B-923A-4E72-93E4-82918F2DECCC}" destId="{72B2620A-B0CF-45B1-B3FB-9919CB78EB55}" srcOrd="4" destOrd="0" presId="urn:microsoft.com/office/officeart/2009/3/layout/CircleRelationship"/>
    <dgm:cxn modelId="{330D8407-7E5A-428B-AAC1-B4B8634D5A8C}" type="presParOf" srcId="{255D468B-923A-4E72-93E4-82918F2DECCC}" destId="{FEBD8106-0EAD-454B-AB8B-1919894E0DD3}" srcOrd="5" destOrd="0" presId="urn:microsoft.com/office/officeart/2009/3/layout/CircleRelationship"/>
    <dgm:cxn modelId="{6CA09F7E-1DAC-439A-8D29-38F752D2BA76}" type="presParOf" srcId="{255D468B-923A-4E72-93E4-82918F2DECCC}" destId="{C84F5274-A520-4F02-9D66-94B9443FCC87}" srcOrd="6" destOrd="0" presId="urn:microsoft.com/office/officeart/2009/3/layout/CircleRelationship"/>
    <dgm:cxn modelId="{E23A16DF-1457-44AC-AE81-21A0EC323EA8}" type="presOf" srcId="{7856D51C-FA03-434E-8174-201084717769}" destId="{C84F5274-A520-4F02-9D66-94B9443FCC87}" srcOrd="0" destOrd="0" presId="urn:microsoft.com/office/officeart/2009/3/layout/CircleRelationship"/>
    <dgm:cxn modelId="{704DF0F5-C2F9-4617-978D-C5C6C49E948A}" type="presParOf" srcId="{255D468B-923A-4E72-93E4-82918F2DECCC}" destId="{11932849-EA2A-42C7-AAE8-48D8F4D9790E}" srcOrd="7" destOrd="0" presId="urn:microsoft.com/office/officeart/2009/3/layout/CircleRelationship"/>
    <dgm:cxn modelId="{03587D67-0995-4FCA-8F95-4FDD45174234}" type="presParOf" srcId="{11932849-EA2A-42C7-AAE8-48D8F4D9790E}" destId="{2AE4229B-1A10-4B59-82F5-AE4D187BA480}" srcOrd="0" destOrd="7" presId="urn:microsoft.com/office/officeart/2009/3/layout/CircleRelationship"/>
    <dgm:cxn modelId="{71C3CDA2-06F6-40EF-8A33-3EB531ED43A6}" type="presParOf" srcId="{255D468B-923A-4E72-93E4-82918F2DECCC}" destId="{8C8B54E2-BAA9-4B8C-8E41-0272AC1DA22C}" srcOrd="8" destOrd="0" presId="urn:microsoft.com/office/officeart/2009/3/layout/CircleRelationship"/>
    <dgm:cxn modelId="{BF184209-2A36-4C39-896E-5F06CBC14346}" type="presParOf" srcId="{8C8B54E2-BAA9-4B8C-8E41-0272AC1DA22C}" destId="{4493AA2F-AC83-4879-BA24-9849198C1E97}" srcOrd="0" destOrd="8" presId="urn:microsoft.com/office/officeart/2009/3/layout/CircleRelationship"/>
    <dgm:cxn modelId="{6BA234C8-E560-4C99-A3B7-AB353C49A9D3}" type="presParOf" srcId="{255D468B-923A-4E72-93E4-82918F2DECCC}" destId="{C43484E8-DC6D-4E90-9C91-D94E29AAD068}" srcOrd="9" destOrd="0" presId="urn:microsoft.com/office/officeart/2009/3/layout/CircleRelationship"/>
    <dgm:cxn modelId="{2081C3D0-2B27-4272-930C-BC158FF434A0}" type="presOf" srcId="{64A54582-3FA1-4FCA-A14E-1EF0022B9172}" destId="{C43484E8-DC6D-4E90-9C91-D94E29AAD068}" srcOrd="0" destOrd="0" presId="urn:microsoft.com/office/officeart/2009/3/layout/CircleRelationship"/>
    <dgm:cxn modelId="{812AEE5C-A01B-4B33-B511-1C1DBA06C355}" type="presParOf" srcId="{255D468B-923A-4E72-93E4-82918F2DECCC}" destId="{A6076241-068E-4745-8204-156F0F9435E9}" srcOrd="10" destOrd="0" presId="urn:microsoft.com/office/officeart/2009/3/layout/CircleRelationship"/>
    <dgm:cxn modelId="{879CFA0F-480C-4C50-9EE1-B07777D430D5}" type="presParOf" srcId="{A6076241-068E-4745-8204-156F0F9435E9}" destId="{902CFF95-A365-46EA-B1D7-9AD6DABC6102}" srcOrd="0" destOrd="10" presId="urn:microsoft.com/office/officeart/2009/3/layout/CircleRelationship"/>
    <dgm:cxn modelId="{5EB60EB2-F883-4A9E-B230-A6E2F1C185B9}" type="presParOf" srcId="{255D468B-923A-4E72-93E4-82918F2DECCC}" destId="{70008FE8-4B44-41FF-9627-CCFD245E8C01}" srcOrd="11" destOrd="0" presId="urn:microsoft.com/office/officeart/2009/3/layout/CircleRelationship"/>
    <dgm:cxn modelId="{B465749E-8A7E-48DF-A844-31F6623EAD92}" type="presParOf" srcId="{70008FE8-4B44-41FF-9627-CCFD245E8C01}" destId="{17AC6BAD-B08F-4E4B-96C9-58933FF24E84}" srcOrd="0" destOrd="11" presId="urn:microsoft.com/office/officeart/2009/3/layout/CircleRelationship"/>
    <dgm:cxn modelId="{F5E20FD2-E68E-49AF-8168-4193428B824B}" type="presParOf" srcId="{255D468B-923A-4E72-93E4-82918F2DECCC}" destId="{6F889B0D-6B10-4FE5-9A98-C541A59558D0}" srcOrd="12" destOrd="0" presId="urn:microsoft.com/office/officeart/2009/3/layout/CircleRelationship"/>
    <dgm:cxn modelId="{38812027-82E8-48EA-9CC0-5E8D6362B880}" type="presParOf" srcId="{6F889B0D-6B10-4FE5-9A98-C541A59558D0}" destId="{314BBC7E-B83D-4545-A0C8-FD624041A5BB}" srcOrd="0" destOrd="12" presId="urn:microsoft.com/office/officeart/2009/3/layout/CircleRelationship"/>
    <dgm:cxn modelId="{6E341A1C-1137-4F1A-AAE2-67F400518CF9}" type="presParOf" srcId="{255D468B-923A-4E72-93E4-82918F2DECCC}" destId="{1C67A82C-8652-4C2F-A984-66B787FBFAEA}" srcOrd="13" destOrd="0" presId="urn:microsoft.com/office/officeart/2009/3/layout/CircleRelationship"/>
    <dgm:cxn modelId="{964E7282-2B50-4507-8018-B3E7CED1A94E}" type="presOf" srcId="{D1AA0C1C-ED46-412E-873D-C5D86240C097}" destId="{1C67A82C-8652-4C2F-A984-66B787FBFAEA}" srcOrd="0" destOrd="0" presId="urn:microsoft.com/office/officeart/2009/3/layout/CircleRelationship"/>
    <dgm:cxn modelId="{9588B683-1D39-436F-A8B5-93C129DB9802}" type="presParOf" srcId="{255D468B-923A-4E72-93E4-82918F2DECCC}" destId="{F2E215A9-8568-4D76-897E-D5D8B93640DB}" srcOrd="14" destOrd="0" presId="urn:microsoft.com/office/officeart/2009/3/layout/CircleRelationship"/>
    <dgm:cxn modelId="{D762D523-D5F1-4959-B4F8-7F547F64E67B}" type="presParOf" srcId="{F2E215A9-8568-4D76-897E-D5D8B93640DB}" destId="{9CC1427B-966B-417B-B917-5A76EFBC3A30}" srcOrd="0" destOrd="14" presId="urn:microsoft.com/office/officeart/2009/3/layout/CircleRelationship"/>
    <dgm:cxn modelId="{70BF2039-1CA8-4F97-BB70-DA9BD8710AA9}" type="presParOf" srcId="{255D468B-923A-4E72-93E4-82918F2DECCC}" destId="{0FBF395A-645A-47F1-9E16-4A54B41F4421}" srcOrd="15" destOrd="0" presId="urn:microsoft.com/office/officeart/2009/3/layout/CircleRelationship"/>
    <dgm:cxn modelId="{A0A3D701-4D2B-4F87-A8FD-337B9709AA5F}" type="presOf" srcId="{E791A6FD-7E49-4005-B986-782CD09CA3C9}" destId="{0FBF395A-645A-47F1-9E16-4A54B41F4421}" srcOrd="0" destOrd="0" presId="urn:microsoft.com/office/officeart/2009/3/layout/CircleRelationship"/>
    <dgm:cxn modelId="{5CD1B232-B9E2-4371-9AA6-F86B069D79D7}" type="presParOf" srcId="{255D468B-923A-4E72-93E4-82918F2DECCC}" destId="{FE1B1B32-6E3B-4BB2-890A-3BC7D7B52B4F}" srcOrd="16" destOrd="0" presId="urn:microsoft.com/office/officeart/2009/3/layout/CircleRelationship"/>
    <dgm:cxn modelId="{10B3A913-D951-4264-A433-7AC8A860D588}" type="presParOf" srcId="{FE1B1B32-6E3B-4BB2-890A-3BC7D7B52B4F}" destId="{6720F958-89DA-4997-94C6-1F7E0E5BED1B}" srcOrd="0" destOrd="16" presId="urn:microsoft.com/office/officeart/2009/3/layout/CircleRelationship"/>
    <dgm:cxn modelId="{86ADA320-CE4F-423A-A421-9BFC34EF3438}" type="presParOf" srcId="{255D468B-923A-4E72-93E4-82918F2DECCC}" destId="{E66E797F-8A63-48A6-B855-16AF7F3FB39A}" srcOrd="17" destOrd="0" presId="urn:microsoft.com/office/officeart/2009/3/layout/CircleRelationship"/>
    <dgm:cxn modelId="{9678ECC5-4D22-4744-AC87-D8BB59573EB6}" type="presOf" srcId="{DC9B00DA-D5CC-41F9-B3A5-B2D74556BC46}" destId="{E66E797F-8A63-48A6-B855-16AF7F3FB39A}" srcOrd="0" destOrd="0" presId="urn:microsoft.com/office/officeart/2009/3/layout/CircleRelationship"/>
    <dgm:cxn modelId="{CFBE1CAF-8D1D-45ED-BF16-A19FB1578375}" type="presParOf" srcId="{255D468B-923A-4E72-93E4-82918F2DECCC}" destId="{DA7C8DB2-426C-4FC0-83C8-B9B15EF3162B}" srcOrd="18" destOrd="0" presId="urn:microsoft.com/office/officeart/2009/3/layout/CircleRelationship"/>
    <dgm:cxn modelId="{93586BCA-C350-4701-8270-D5F155BFF7F1}" type="presParOf" srcId="{DA7C8DB2-426C-4FC0-83C8-B9B15EF3162B}" destId="{6C0E52C1-CC93-43A2-83FF-D7206F74A5D9}" srcOrd="0" destOrd="18" presId="urn:microsoft.com/office/officeart/2009/3/layout/CircleRelationship"/>
    <dgm:cxn modelId="{6613E92C-6D1B-49E0-B66A-5903C626E98F}" type="presParOf" srcId="{255D468B-923A-4E72-93E4-82918F2DECCC}" destId="{5F84295A-F6D9-4165-8152-41B047E5BE10}" srcOrd="19" destOrd="0" presId="urn:microsoft.com/office/officeart/2009/3/layout/CircleRelationship"/>
    <dgm:cxn modelId="{D18A4FA3-5E7E-43CD-998B-A8B01A54612A}" type="presParOf" srcId="{5F84295A-F6D9-4165-8152-41B047E5BE10}" destId="{A7F9CD8D-65F2-46D9-9837-DAC270165E84}" srcOrd="0" destOrd="19"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 altLang="en-US"/>
            <a:t>Tanpa motivasi</a:t>
          </a:r>
          <a:endParaRPr lang="" altLang="en-US"/>
        </a:p>
        <a:p>
          <a:pPr>
            <a:lnSpc>
              <a:spcPct val="100000"/>
            </a:lnSpc>
            <a:spcBef>
              <a:spcPct val="0"/>
            </a:spcBef>
            <a:spcAft>
              <a:spcPct val="35000"/>
            </a:spcAft>
          </a:pPr>
          <a:r>
            <a:rPr lang="" altLang="en-US"/>
            <a:t>(semangat/dorongan)</a:t>
          </a:r>
          <a:endParaRPr lang="" altLang="en-US"/>
        </a:p>
      </dgm:t>
    </dgm:pt>
    <dgm:pt modelId="{3D1AB2CA-88A4-4E4C-9A8A-508DF0E06639}" cxnId="{BDFA788C-6FFA-419D-B589-DEC5DD7FA33E}" type="parTrans">
      <dgm:prSet/>
      <dgm:spPr/>
    </dgm:pt>
    <dgm:pt modelId="{856E2728-BF00-49C7-82BA-8F4DCB00940B}" cxnId="{BDFA788C-6FFA-419D-B589-DEC5DD7FA33E}" type="sibTrans">
      <dgm:prSet/>
      <dgm:spPr/>
    </dgm:pt>
    <dgm:pt modelId="{1AA64000-5F0F-47A8-A435-2AF8D82F28B1}">
      <dgm:prSet phldrT="[Text]" phldr="0" custT="0"/>
      <dgm:spPr/>
      <dgm:t>
        <a:bodyPr vert="horz" wrap="square"/>
        <a:p>
          <a:pPr>
            <a:lnSpc>
              <a:spcPct val="100000"/>
            </a:lnSpc>
            <a:spcBef>
              <a:spcPct val="0"/>
            </a:spcBef>
            <a:spcAft>
              <a:spcPct val="35000"/>
            </a:spcAft>
          </a:pPr>
          <a:r>
            <a:rPr lang="" altLang="en-US"/>
            <a:t>Proses menghafal tidak terlaksana secara maksimal</a:t>
          </a:r>
          <a:endParaRPr lang="" altLang="en-US"/>
        </a:p>
      </dgm:t>
    </dgm:pt>
    <dgm:pt modelId="{845A32C3-0E8A-4EED-972E-FC6F9A8364F8}" cxnId="{BA43E1A9-7461-48FB-A383-70488DEFAD57}" type="parTrans">
      <dgm:prSet/>
      <dgm:spPr/>
    </dgm:pt>
    <dgm:pt modelId="{C0D86BAE-7711-4781-A574-7BE0EA273229}" cxnId="{BA43E1A9-7461-48FB-A383-70488DEFAD57}" type="sibTrans">
      <dgm:prSet/>
      <dgm:spPr/>
    </dgm:pt>
    <dgm:pt modelId="{9C12F5BE-AC2F-4662-8DFA-C79428950CF2}">
      <dgm:prSet phldrT="[Text]" phldr="0" custT="0"/>
      <dgm:spPr/>
      <dgm:t>
        <a:bodyPr vert="horz" wrap="square"/>
        <a:p>
          <a:pPr>
            <a:lnSpc>
              <a:spcPct val="100000"/>
            </a:lnSpc>
            <a:spcBef>
              <a:spcPct val="0"/>
            </a:spcBef>
            <a:spcAft>
              <a:spcPct val="35000"/>
            </a:spcAft>
          </a:pPr>
          <a:r>
            <a:rPr lang="" altLang="en-US"/>
            <a:t>Usaha rendah</a:t>
          </a:r>
          <a:r>
            <a:rPr lang="" altLang="en-US"/>
            <a:t/>
          </a:r>
          <a:endParaRPr lang="" altLang="en-US"/>
        </a:p>
      </dgm:t>
    </dgm:pt>
    <dgm:pt modelId="{E2B7565C-BEBF-47B7-AC71-10023CB96091}" cxnId="{BD67CD4E-EE72-4491-B883-31A227D7978F}" type="parTrans">
      <dgm:prSet/>
      <dgm:spPr/>
    </dgm:pt>
    <dgm:pt modelId="{BE48B07B-4C6F-4C50-9D7F-CE1D6590BF95}" cxnId="{BD67CD4E-EE72-4491-B883-31A227D7978F}"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BDFA788C-6FFA-419D-B589-DEC5DD7FA33E}" srcId="{9D527559-FDD8-4274-B634-C7FBCF5BC573}" destId="{870E4F47-8CC4-4F59-B4C1-42B5AAA5CEFE}" srcOrd="0" destOrd="0" parTransId="{3D1AB2CA-88A4-4E4C-9A8A-508DF0E06639}" sibTransId="{856E2728-BF00-49C7-82BA-8F4DCB00940B}"/>
    <dgm:cxn modelId="{BA43E1A9-7461-48FB-A383-70488DEFAD57}" srcId="{9D527559-FDD8-4274-B634-C7FBCF5BC573}" destId="{1AA64000-5F0F-47A8-A435-2AF8D82F28B1}" srcOrd="1" destOrd="0" parTransId="{845A32C3-0E8A-4EED-972E-FC6F9A8364F8}" sibTransId="{C0D86BAE-7711-4781-A574-7BE0EA273229}"/>
    <dgm:cxn modelId="{BD67CD4E-EE72-4491-B883-31A227D7978F}" srcId="{9D527559-FDD8-4274-B634-C7FBCF5BC573}" destId="{9C12F5BE-AC2F-4662-8DFA-C79428950CF2}" srcOrd="2" destOrd="0" parTransId="{E2B7565C-BEBF-47B7-AC71-10023CB96091}" sibTransId="{BE48B07B-4C6F-4C50-9D7F-CE1D6590BF95}"/>
    <dgm:cxn modelId="{8DAA5173-9512-48C3-A9A5-9875DE87E811}" type="presOf" srcId="{9D527559-FDD8-4274-B634-C7FBCF5BC573}" destId="{60E81CF5-4537-4C2F-8762-598D2E914097}" srcOrd="0" destOrd="0" presId="urn:microsoft.com/office/officeart/2005/8/layout/chevron1"/>
    <dgm:cxn modelId="{7112C45A-1FB4-4FB6-8868-2C2F2D815889}" type="presParOf" srcId="{60E81CF5-4537-4C2F-8762-598D2E914097}" destId="{67FF3BB9-6612-4697-87EE-EC66312779BE}" srcOrd="0" destOrd="0" presId="urn:microsoft.com/office/officeart/2005/8/layout/chevron1"/>
    <dgm:cxn modelId="{6598A3A9-E9C6-483E-8CCD-FE996D41828C}" type="presOf" srcId="{870E4F47-8CC4-4F59-B4C1-42B5AAA5CEFE}" destId="{67FF3BB9-6612-4697-87EE-EC66312779BE}" srcOrd="0" destOrd="0" presId="urn:microsoft.com/office/officeart/2005/8/layout/chevron1"/>
    <dgm:cxn modelId="{847A8B66-34EF-4371-ABE7-553E27FC60DA}" type="presParOf" srcId="{60E81CF5-4537-4C2F-8762-598D2E914097}" destId="{E484CEA2-673C-4A85-8A00-8580D721B29A}" srcOrd="1" destOrd="0" presId="urn:microsoft.com/office/officeart/2005/8/layout/chevron1"/>
    <dgm:cxn modelId="{A1C4A6F0-6EBC-4107-985A-27BE2000E319}" type="presParOf" srcId="{60E81CF5-4537-4C2F-8762-598D2E914097}" destId="{D3000CD6-B08B-4D3B-8D2A-7F1C26A23961}" srcOrd="2" destOrd="0" presId="urn:microsoft.com/office/officeart/2005/8/layout/chevron1"/>
    <dgm:cxn modelId="{0421DE95-418A-4B86-AE2A-F6CDFA1396AE}" type="presOf" srcId="{1AA64000-5F0F-47A8-A435-2AF8D82F28B1}" destId="{D3000CD6-B08B-4D3B-8D2A-7F1C26A23961}" srcOrd="0" destOrd="0" presId="urn:microsoft.com/office/officeart/2005/8/layout/chevron1"/>
    <dgm:cxn modelId="{2224A29E-AB85-4281-99E5-E38ED521D443}" type="presParOf" srcId="{60E81CF5-4537-4C2F-8762-598D2E914097}" destId="{1773A515-DFFE-41F0-B581-98757CBEC16E}" srcOrd="3" destOrd="0" presId="urn:microsoft.com/office/officeart/2005/8/layout/chevron1"/>
    <dgm:cxn modelId="{9BDEE67E-C549-4B44-B190-C6F4FCC7E608}" type="presParOf" srcId="{60E81CF5-4537-4C2F-8762-598D2E914097}" destId="{74437C11-3810-488A-B265-8C8037793D77}" srcOrd="4" destOrd="0" presId="urn:microsoft.com/office/officeart/2005/8/layout/chevron1"/>
    <dgm:cxn modelId="{3064FADE-AC65-45C8-BF54-09FBE2E3BE95}"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Faktor internal</a:t>
          </a:r>
          <a:r>
            <a:rPr lang="" altLang="en-US"/>
            <a:t/>
          </a:r>
          <a:endParaRPr lang="" altLang="en-US"/>
        </a:p>
      </dgm:t>
    </dgm:pt>
    <dgm:pt modelId="{A2D4F7F4-4D7B-4483-B239-95405595478C}" cxnId="{BCBC4801-7861-48B5-9B6E-09B0A09EBC60}" type="parTrans">
      <dgm:prSet/>
      <dgm:spPr/>
      <dgm:t>
        <a:bodyPr/>
        <a:p>
          <a:endParaRPr lang="en-US"/>
        </a:p>
      </dgm:t>
    </dgm:pt>
    <dgm:pt modelId="{2B544C9C-8E05-42F5-9212-6599E4B2ECE4}" cxnId="{BCBC4801-7861-48B5-9B6E-09B0A09EBC60}" type="sibTrans">
      <dgm:prSet/>
      <dgm:spPr/>
      <dgm:t>
        <a:bodyPr/>
        <a:p>
          <a:endParaRPr lang="en-US"/>
        </a:p>
      </dgm:t>
    </dgm:pt>
    <dgm:pt modelId="{DCD7ECA2-2D44-4DD3-A485-E68F87783744}">
      <dgm:prSet phldrT="[Text]" phldr="0" custT="0"/>
      <dgm:spPr/>
      <dgm:t>
        <a:bodyPr vert="horz" wrap="square"/>
        <a:p>
          <a:pPr>
            <a:lnSpc>
              <a:spcPct val="100000"/>
            </a:lnSpc>
            <a:spcBef>
              <a:spcPct val="0"/>
            </a:spcBef>
            <a:spcAft>
              <a:spcPct val="15000"/>
            </a:spcAft>
          </a:pPr>
          <a:r>
            <a:rPr lang="" altLang="en-US"/>
            <a:t>Tujuan belajar</a:t>
          </a:r>
          <a:r>
            <a:rPr lang="en-US"/>
            <a:t/>
          </a:r>
          <a:endParaRPr lang="en-US"/>
        </a:p>
      </dgm:t>
    </dgm:pt>
    <dgm:pt modelId="{01D15587-7CA2-411A-BE30-B5D76E9735EB}" cxnId="{20DB6943-E101-41A9-B12C-F3B739E69CAF}" type="parTrans">
      <dgm:prSet/>
      <dgm:spPr/>
      <dgm:t>
        <a:bodyPr/>
        <a:p>
          <a:endParaRPr lang="en-US"/>
        </a:p>
      </dgm:t>
    </dgm:pt>
    <dgm:pt modelId="{D9EBDF9D-6177-42D1-A920-D45BC9B43FC5}" cxnId="{20DB6943-E101-41A9-B12C-F3B739E69CAF}" type="sibTrans">
      <dgm:prSet/>
      <dgm:spPr/>
      <dgm:t>
        <a:bodyPr/>
        <a:p>
          <a:endParaRPr lang="en-US"/>
        </a:p>
      </dgm:t>
    </dgm:pt>
    <dgm:pt modelId="{EA74C271-3A90-4A1F-B6C7-CD764072F230}">
      <dgm:prSet phldr="0" custT="0"/>
      <dgm:spPr/>
      <dgm:t>
        <a:bodyPr vert="horz" wrap="square"/>
        <a:p>
          <a:pPr>
            <a:lnSpc>
              <a:spcPct val="100000"/>
            </a:lnSpc>
            <a:spcBef>
              <a:spcPct val="0"/>
            </a:spcBef>
            <a:spcAft>
              <a:spcPct val="15000"/>
            </a:spcAft>
          </a:pPr>
          <a:r>
            <a:rPr lang="" altLang="en-US"/>
            <a:t>Persepsi tentang kecerdasannya</a:t>
          </a:r>
          <a:endParaRPr lang="" altLang="en-US"/>
        </a:p>
      </dgm:t>
    </dgm:pt>
    <dgm:pt modelId="{E17B37DB-FC21-4072-A9B3-5AB202817610}" cxnId="{E4185B8C-C2B9-4355-9FF6-1E8C9046BCC9}" type="parTrans">
      <dgm:prSet/>
      <dgm:spPr/>
    </dgm:pt>
    <dgm:pt modelId="{E568E44B-198C-4A59-932C-C78C81CDDE56}" cxnId="{E4185B8C-C2B9-4355-9FF6-1E8C9046BCC9}" type="sibTrans">
      <dgm:prSet/>
      <dgm:spPr/>
    </dgm:pt>
    <dgm:pt modelId="{ADB15B1B-02E1-4465-9EA7-C60DF343C028}">
      <dgm:prSet phldr="0" custT="0"/>
      <dgm:spPr/>
      <dgm:t>
        <a:bodyPr vert="horz" wrap="square"/>
        <a:p>
          <a:pPr>
            <a:lnSpc>
              <a:spcPct val="100000"/>
            </a:lnSpc>
            <a:spcBef>
              <a:spcPct val="0"/>
            </a:spcBef>
            <a:spcAft>
              <a:spcPct val="15000"/>
            </a:spcAft>
          </a:pPr>
          <a:r>
            <a:rPr lang="" altLang="en-US" i="1"/>
            <a:t>Keyakinan akan kemampuannya</a:t>
          </a:r>
          <a:endParaRPr lang="" altLang="en-US" i="1"/>
        </a:p>
      </dgm:t>
    </dgm:pt>
    <dgm:pt modelId="{5A24250B-6558-417F-AD7D-2C8651AB1BBE}" cxnId="{01223C3A-8A7D-4C90-B50E-AB1B207B428D}" type="parTrans">
      <dgm:prSet/>
      <dgm:spPr/>
    </dgm:pt>
    <dgm:pt modelId="{C6AE963B-FA08-4188-A57F-0ED8B7B7436C}" cxnId="{01223C3A-8A7D-4C90-B50E-AB1B207B428D}" type="sibTrans">
      <dgm:prSet/>
      <dgm:spPr/>
    </dgm:pt>
    <dgm:pt modelId="{E400A229-425E-4517-A4E8-259BA4F1D641}">
      <dgm:prSet phldrT="[Text]" phldr="0" custT="0"/>
      <dgm:spPr/>
      <dgm:t>
        <a:bodyPr vert="horz" wrap="square"/>
        <a:p>
          <a:pPr>
            <a:lnSpc>
              <a:spcPct val="100000"/>
            </a:lnSpc>
            <a:spcBef>
              <a:spcPct val="0"/>
            </a:spcBef>
            <a:spcAft>
              <a:spcPct val="35000"/>
            </a:spcAft>
          </a:pPr>
          <a:r>
            <a:rPr lang="" altLang="en-US"/>
            <a:t>Faktor eksternal</a:t>
          </a:r>
          <a:r>
            <a:rPr lang="" altLang="en-US"/>
            <a:t/>
          </a:r>
          <a:endParaRPr lang="" altLang="en-US"/>
        </a:p>
      </dgm:t>
    </dgm:pt>
    <dgm:pt modelId="{744BE3E2-E194-42E7-941A-C0F41144EE1E}" cxnId="{0325CF3E-0AEC-4666-8FB4-1BD822F9749F}" type="parTrans">
      <dgm:prSet/>
      <dgm:spPr/>
      <dgm:t>
        <a:bodyPr/>
        <a:p>
          <a:endParaRPr lang="en-US"/>
        </a:p>
      </dgm:t>
    </dgm:pt>
    <dgm:pt modelId="{34CF2285-61E3-46B7-8454-DD4724942BE4}" cxnId="{0325CF3E-0AEC-4666-8FB4-1BD822F9749F}" type="sibTrans">
      <dgm:prSet/>
      <dgm:spPr/>
      <dgm:t>
        <a:bodyPr/>
        <a:p>
          <a:endParaRPr lang="en-US"/>
        </a:p>
      </dgm:t>
    </dgm:pt>
    <dgm:pt modelId="{919B0E3A-CDEA-42FC-B66E-397405DAE14B}">
      <dgm:prSet phldrT="[Text]" phldr="1"/>
      <dgm:spPr/>
      <dgm:t>
        <a:bodyPr/>
        <a:p>
          <a:endParaRPr lang="en-US"/>
        </a:p>
      </dgm:t>
    </dgm:pt>
    <dgm:pt modelId="{765A7463-79A9-413A-8CAF-6C8736DF737E}" cxnId="{B15D46F1-3F47-4BDF-AC32-11DA55B7297D}" type="parTrans">
      <dgm:prSet/>
      <dgm:spPr/>
      <dgm:t>
        <a:bodyPr/>
        <a:p>
          <a:endParaRPr lang="en-US"/>
        </a:p>
      </dgm:t>
    </dgm:pt>
    <dgm:pt modelId="{80820266-7227-487E-A6BE-5F11438118AA}" cxnId="{B15D46F1-3F47-4BDF-AC32-11DA55B7297D}" type="sibTrans">
      <dgm:prSet/>
      <dgm:spPr/>
      <dgm:t>
        <a:bodyPr/>
        <a:p>
          <a:endParaRPr lang="en-US"/>
        </a:p>
      </dgm:t>
    </dgm:pt>
    <dgm:pt modelId="{B09F1187-7A3C-424F-A53E-EE2C88976CAE}">
      <dgm:prSet phldrT="[Text]" phldr="1"/>
      <dgm:spPr/>
      <dgm:t>
        <a:bodyPr/>
        <a:p>
          <a:endParaRPr lang="en-US"/>
        </a:p>
      </dgm:t>
    </dgm:pt>
    <dgm:pt modelId="{74F5DB5F-4E73-42EA-A092-F466F7928422}" cxnId="{90B9D22F-39F3-4A35-86F7-B8486A244DDC}" type="parTrans">
      <dgm:prSet/>
      <dgm:spPr/>
      <dgm:t>
        <a:bodyPr/>
        <a:p>
          <a:endParaRPr lang="en-US"/>
        </a:p>
      </dgm:t>
    </dgm:pt>
    <dgm:pt modelId="{37792B29-7F55-4AC9-966E-65B287071D00}" cxnId="{90B9D22F-39F3-4A35-86F7-B8486A244DDC}" type="sibTrans">
      <dgm:prSet/>
      <dgm:spPr/>
      <dgm:t>
        <a:bodyPr/>
        <a:p>
          <a:endParaRPr lang="en-US"/>
        </a:p>
      </dgm:t>
    </dgm:pt>
    <dgm:pt modelId="{E4931E8F-11B9-4A4A-B71C-F4F8CBF2A501}">
      <dgm:prSet phldrT="[Text]" phldr="1"/>
      <dgm:spPr/>
      <dgm:t>
        <a:bodyPr/>
        <a:p>
          <a:endParaRPr lang="en-US"/>
        </a:p>
      </dgm:t>
    </dgm:pt>
    <dgm:pt modelId="{A8B9A657-6E7B-4ED3-AB00-98E9F913A785}" cxnId="{DAC2C3DD-EFB1-4FB7-9D63-0FF5F263D205}" type="parTrans">
      <dgm:prSet/>
      <dgm:spPr/>
      <dgm:t>
        <a:bodyPr/>
        <a:p>
          <a:endParaRPr lang="en-US"/>
        </a:p>
      </dgm:t>
    </dgm:pt>
    <dgm:pt modelId="{18A58144-A08A-4AA2-87B4-A1B3BEF9B79D}" cxnId="{DAC2C3DD-EFB1-4FB7-9D63-0FF5F263D205}" type="sibTrans">
      <dgm:prSet/>
      <dgm:spPr/>
      <dgm:t>
        <a:bodyPr/>
        <a:p>
          <a:endParaRPr lang="en-US"/>
        </a:p>
      </dgm:t>
    </dgm:pt>
    <dgm:pt modelId="{361BA5B7-354B-4EAC-B26A-B7FD60556191}">
      <dgm:prSet phldrT="[Text]" phldr="1"/>
      <dgm:spPr/>
      <dgm:t>
        <a:bodyPr/>
        <a:p>
          <a:endParaRPr lang="en-US"/>
        </a:p>
      </dgm:t>
    </dgm:pt>
    <dgm:pt modelId="{207C86C1-8D3B-40C5-9EDC-2EE4D5F386D1}" cxnId="{7F55D46F-ABC7-4EDF-875A-D2C5F1E16B69}" type="parTrans">
      <dgm:prSet/>
      <dgm:spPr/>
      <dgm:t>
        <a:bodyPr/>
        <a:p>
          <a:endParaRPr lang="en-US"/>
        </a:p>
      </dgm:t>
    </dgm:pt>
    <dgm:pt modelId="{E71CB000-DA61-41E3-8489-034910B917C4}" cxnId="{7F55D46F-ABC7-4EDF-875A-D2C5F1E16B69}" type="sibTrans">
      <dgm:prSet/>
      <dgm:spPr/>
      <dgm:t>
        <a:bodyPr/>
        <a:p>
          <a:endParaRPr lang="en-US"/>
        </a:p>
      </dgm:t>
    </dgm:pt>
    <dgm:pt modelId="{BC44D85C-F43D-47FC-AD50-8271EAB5173D}">
      <dgm:prSet phldrT="[Text]" phldr="1"/>
      <dgm:spPr/>
      <dgm:t>
        <a:bodyPr/>
        <a:p>
          <a:endParaRPr lang="en-US"/>
        </a:p>
      </dgm:t>
    </dgm:pt>
    <dgm:pt modelId="{4F6806E5-29D1-461B-BD82-98AADC9D409C}" cxnId="{1417BDF1-CEAA-48D9-9991-0821CC9D5EF4}" type="parTrans">
      <dgm:prSet/>
      <dgm:spPr/>
      <dgm:t>
        <a:bodyPr/>
        <a:p>
          <a:endParaRPr lang="en-US"/>
        </a:p>
      </dgm:t>
    </dgm:pt>
    <dgm:pt modelId="{19654570-94DA-431D-819B-00A8294FF586}" cxnId="{1417BDF1-CEAA-48D9-9991-0821CC9D5EF4}" type="sibTrans">
      <dgm:prSet/>
      <dgm:spPr/>
      <dgm:t>
        <a:bodyPr/>
        <a:p>
          <a:endParaRPr lang="en-US"/>
        </a:p>
      </dgm:t>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BCBC4801-7861-48B5-9B6E-09B0A09EBC60}" srcId="{CECC35F0-40B5-460D-A737-FC2ACF235663}" destId="{5517B846-E84C-4864-89B5-1273D93BC899}" srcOrd="0" destOrd="0" parTransId="{A2D4F7F4-4D7B-4483-B239-95405595478C}" sibTransId="{2B544C9C-8E05-42F5-9212-6599E4B2ECE4}"/>
    <dgm:cxn modelId="{20DB6943-E101-41A9-B12C-F3B739E69CAF}" srcId="{5517B846-E84C-4864-89B5-1273D93BC899}" destId="{DCD7ECA2-2D44-4DD3-A485-E68F87783744}" srcOrd="0" destOrd="0" parTransId="{01D15587-7CA2-411A-BE30-B5D76E9735EB}" sibTransId="{D9EBDF9D-6177-42D1-A920-D45BC9B43FC5}"/>
    <dgm:cxn modelId="{E4185B8C-C2B9-4355-9FF6-1E8C9046BCC9}" srcId="{5517B846-E84C-4864-89B5-1273D93BC899}" destId="{EA74C271-3A90-4A1F-B6C7-CD764072F230}" srcOrd="1" destOrd="0" parTransId="{E17B37DB-FC21-4072-A9B3-5AB202817610}" sibTransId="{E568E44B-198C-4A59-932C-C78C81CDDE56}"/>
    <dgm:cxn modelId="{01223C3A-8A7D-4C90-B50E-AB1B207B428D}" srcId="{5517B846-E84C-4864-89B5-1273D93BC899}" destId="{ADB15B1B-02E1-4465-9EA7-C60DF343C028}" srcOrd="2" destOrd="0" parTransId="{5A24250B-6558-417F-AD7D-2C8651AB1BBE}" sibTransId="{C6AE963B-FA08-4188-A57F-0ED8B7B7436C}"/>
    <dgm:cxn modelId="{0325CF3E-0AEC-4666-8FB4-1BD822F9749F}" srcId="{CECC35F0-40B5-460D-A737-FC2ACF235663}" destId="{E400A229-425E-4517-A4E8-259BA4F1D641}" srcOrd="1" destOrd="0" parTransId="{744BE3E2-E194-42E7-941A-C0F41144EE1E}" sibTransId="{34CF2285-61E3-46B7-8454-DD4724942BE4}"/>
    <dgm:cxn modelId="{B15D46F1-3F47-4BDF-AC32-11DA55B7297D}" srcId="{E400A229-425E-4517-A4E8-259BA4F1D641}" destId="{919B0E3A-CDEA-42FC-B66E-397405DAE14B}" srcOrd="0" destOrd="1" parTransId="{765A7463-79A9-413A-8CAF-6C8736DF737E}" sibTransId="{80820266-7227-487E-A6BE-5F11438118AA}"/>
    <dgm:cxn modelId="{90B9D22F-39F3-4A35-86F7-B8486A244DDC}" srcId="{E400A229-425E-4517-A4E8-259BA4F1D641}" destId="{B09F1187-7A3C-424F-A53E-EE2C88976CAE}" srcOrd="1" destOrd="1" parTransId="{74F5DB5F-4E73-42EA-A092-F466F7928422}" sibTransId="{37792B29-7F55-4AC9-966E-65B287071D00}"/>
    <dgm:cxn modelId="{DAC2C3DD-EFB1-4FB7-9D63-0FF5F263D205}" srcId="{E400A229-425E-4517-A4E8-259BA4F1D641}" destId="{E4931E8F-11B9-4A4A-B71C-F4F8CBF2A501}" srcOrd="2" destOrd="1" parTransId="{A8B9A657-6E7B-4ED3-AB00-98E9F913A785}" sibTransId="{18A58144-A08A-4AA2-87B4-A1B3BEF9B79D}"/>
    <dgm:cxn modelId="{7F55D46F-ABC7-4EDF-875A-D2C5F1E16B69}" srcId="{E400A229-425E-4517-A4E8-259BA4F1D641}" destId="{361BA5B7-354B-4EAC-B26A-B7FD60556191}" srcOrd="3" destOrd="1" parTransId="{207C86C1-8D3B-40C5-9EDC-2EE4D5F386D1}" sibTransId="{E71CB000-DA61-41E3-8489-034910B917C4}"/>
    <dgm:cxn modelId="{1417BDF1-CEAA-48D9-9991-0821CC9D5EF4}" srcId="{E400A229-425E-4517-A4E8-259BA4F1D641}" destId="{BC44D85C-F43D-47FC-AD50-8271EAB5173D}" srcOrd="4" destOrd="1" parTransId="{4F6806E5-29D1-461B-BD82-98AADC9D409C}" sibTransId="{19654570-94DA-431D-819B-00A8294FF586}"/>
    <dgm:cxn modelId="{3ADCA9A0-863B-45F6-B3A6-AE49DBB95905}" type="presOf" srcId="{CECC35F0-40B5-460D-A737-FC2ACF235663}" destId="{68BD68BC-1A6F-4897-AE58-D220871191CC}" srcOrd="0" destOrd="0" presId="urn:microsoft.com/office/officeart/2005/8/layout/radial2"/>
    <dgm:cxn modelId="{22EE5846-3B2F-4545-B5F0-DD00F5C4E1BF}" type="presParOf" srcId="{68BD68BC-1A6F-4897-AE58-D220871191CC}" destId="{DF7CCDCB-1FEF-446D-879C-7B573A150A85}" srcOrd="0" destOrd="0" presId="urn:microsoft.com/office/officeart/2005/8/layout/radial2"/>
    <dgm:cxn modelId="{17EDA400-EA28-46BE-A5C4-91CE7B74D33E}" type="presParOf" srcId="{DF7CCDCB-1FEF-446D-879C-7B573A150A85}" destId="{42504826-0B2E-42B2-89E0-6C444D015311}" srcOrd="0" destOrd="0" presId="urn:microsoft.com/office/officeart/2005/8/layout/radial2"/>
    <dgm:cxn modelId="{FA5D8E08-EAF0-43E7-B492-891FD917C85A}" type="presOf" srcId="{5517B846-E84C-4864-89B5-1273D93BC899}" destId="{42504826-0B2E-42B2-89E0-6C444D015311}" srcOrd="0" destOrd="0" presId="urn:microsoft.com/office/officeart/2005/8/layout/radial2"/>
    <dgm:cxn modelId="{03833DAF-CD51-4DED-B2F0-51079AD452D7}" type="presParOf" srcId="{42504826-0B2E-42B2-89E0-6C444D015311}" destId="{85032AF7-CC0A-43B1-ADBC-12E888570430}" srcOrd="0" destOrd="0" presId="urn:microsoft.com/office/officeart/2005/8/layout/radial2"/>
    <dgm:cxn modelId="{8551BACB-10DC-4E1F-ABA9-745897C4D9DB}" type="presParOf" srcId="{42504826-0B2E-42B2-89E0-6C444D015311}" destId="{CE974068-7363-48BA-8A56-58FC71B522DC}" srcOrd="1" destOrd="0" presId="urn:microsoft.com/office/officeart/2005/8/layout/radial2"/>
    <dgm:cxn modelId="{5121FE45-EB07-4443-A658-F4E6229ACB54}" type="presParOf" srcId="{DF7CCDCB-1FEF-446D-879C-7B573A150A85}" destId="{CFE719B1-FDDF-4968-9D26-52CE098EA344}" srcOrd="1" destOrd="0" presId="urn:microsoft.com/office/officeart/2005/8/layout/radial2"/>
    <dgm:cxn modelId="{E9B3EB98-1F9C-47D1-95DB-97133932D11A}" type="presOf" srcId="{A2D4F7F4-4D7B-4483-B239-95405595478C}" destId="{CFE719B1-FDDF-4968-9D26-52CE098EA344}" srcOrd="0" destOrd="0" presId="urn:microsoft.com/office/officeart/2005/8/layout/radial2"/>
    <dgm:cxn modelId="{60C06BBC-7B67-4812-98FC-2A8945680D25}" type="presParOf" srcId="{DF7CCDCB-1FEF-446D-879C-7B573A150A85}" destId="{269D1A46-C3B2-412B-A63B-90077459CAEC}" srcOrd="2" destOrd="0" presId="urn:microsoft.com/office/officeart/2005/8/layout/radial2"/>
    <dgm:cxn modelId="{ABC95822-1E91-4893-8D5B-3F6B191B275C}" type="presParOf" srcId="{269D1A46-C3B2-412B-A63B-90077459CAEC}" destId="{B9FD9A9B-F5B2-41C6-AA4C-23B98CB4FBF3}" srcOrd="0" destOrd="2" presId="urn:microsoft.com/office/officeart/2005/8/layout/radial2"/>
    <dgm:cxn modelId="{8F3C987E-5BFA-46FC-9048-0690EE5FB36F}" type="presOf" srcId="{5517B846-E84C-4864-89B5-1273D93BC899}" destId="{B9FD9A9B-F5B2-41C6-AA4C-23B98CB4FBF3}" srcOrd="0" destOrd="0" presId="urn:microsoft.com/office/officeart/2005/8/layout/radial2"/>
    <dgm:cxn modelId="{0419792F-ABB6-464C-B7A5-4BDA8EB9C0AC}" type="presParOf" srcId="{269D1A46-C3B2-412B-A63B-90077459CAEC}" destId="{4B22126E-6F7A-4ADB-A489-ACBD46EA330A}" srcOrd="1" destOrd="2" presId="urn:microsoft.com/office/officeart/2005/8/layout/radial2"/>
    <dgm:cxn modelId="{BD774063-51CD-489F-A5BB-1F3BB10CF481}" type="presOf" srcId="{DCD7ECA2-2D44-4DD3-A485-E68F87783744}" destId="{4B22126E-6F7A-4ADB-A489-ACBD46EA330A}" srcOrd="0" destOrd="0" presId="urn:microsoft.com/office/officeart/2005/8/layout/radial2"/>
    <dgm:cxn modelId="{279A204A-4F1E-4726-B775-3CDF09C90E05}" type="presOf" srcId="{EA74C271-3A90-4A1F-B6C7-CD764072F230}" destId="{4B22126E-6F7A-4ADB-A489-ACBD46EA330A}" srcOrd="0" destOrd="1" presId="urn:microsoft.com/office/officeart/2005/8/layout/radial2"/>
    <dgm:cxn modelId="{7DAC7B89-2F7E-4781-B412-C0827838A183}" type="presOf" srcId="{ADB15B1B-02E1-4465-9EA7-C60DF343C028}" destId="{4B22126E-6F7A-4ADB-A489-ACBD46EA330A}" srcOrd="0" destOrd="2" presId="urn:microsoft.com/office/officeart/2005/8/layout/radial2"/>
    <dgm:cxn modelId="{A9FD3B98-717B-40A2-8299-88DA76B8BA3F}" type="presParOf" srcId="{DF7CCDCB-1FEF-446D-879C-7B573A150A85}" destId="{DB5F8B40-7FFB-4BF2-AB97-4DD23BBB3CB3}" srcOrd="3" destOrd="0" presId="urn:microsoft.com/office/officeart/2005/8/layout/radial2"/>
    <dgm:cxn modelId="{FC7DB485-1391-407A-954F-EA9CC66F691D}" type="presOf" srcId="{744BE3E2-E194-42E7-941A-C0F41144EE1E}" destId="{DB5F8B40-7FFB-4BF2-AB97-4DD23BBB3CB3}" srcOrd="0" destOrd="0" presId="urn:microsoft.com/office/officeart/2005/8/layout/radial2"/>
    <dgm:cxn modelId="{F7A250C2-FEC2-4574-9046-9EF1DDBE28F5}" type="presParOf" srcId="{DF7CCDCB-1FEF-446D-879C-7B573A150A85}" destId="{66D0D311-5AB8-4EC8-ABBC-B19EB1C7F0C4}" srcOrd="4" destOrd="0" presId="urn:microsoft.com/office/officeart/2005/8/layout/radial2"/>
    <dgm:cxn modelId="{D16F9CB9-50CC-4B43-9BF0-D32017726C42}" type="presParOf" srcId="{66D0D311-5AB8-4EC8-ABBC-B19EB1C7F0C4}" destId="{8C52F264-3E24-4EC4-9000-82B4D521C9E0}" srcOrd="0" destOrd="4" presId="urn:microsoft.com/office/officeart/2005/8/layout/radial2"/>
    <dgm:cxn modelId="{2D9F9A70-19C3-4CC9-AFFC-78B0BEF21753}" type="presOf" srcId="{E400A229-425E-4517-A4E8-259BA4F1D641}" destId="{8C52F264-3E24-4EC4-9000-82B4D521C9E0}" srcOrd="0" destOrd="0" presId="urn:microsoft.com/office/officeart/2005/8/layout/radial2"/>
    <dgm:cxn modelId="{CF23CE5A-AD48-493A-A017-4F51125ECAE5}" type="presParOf" srcId="{66D0D311-5AB8-4EC8-ABBC-B19EB1C7F0C4}" destId="{22A9452E-DB9D-4347-9D41-D29067BCCCC1}" srcOrd="1" destOrd="4" presId="urn:microsoft.com/office/officeart/2005/8/layout/radial2"/>
    <dgm:cxn modelId="{EB40033B-5697-4C57-9CD5-2263B5DC7CF6}" type="presOf" srcId="{919B0E3A-CDEA-42FC-B66E-397405DAE14B}" destId="{22A9452E-DB9D-4347-9D41-D29067BCCCC1}" srcOrd="0" destOrd="0" presId="urn:microsoft.com/office/officeart/2005/8/layout/radial2"/>
    <dgm:cxn modelId="{9569AA2B-00C3-4BA6-B2CF-E2F673D3F1F3}" type="presOf" srcId="{B09F1187-7A3C-424F-A53E-EE2C88976CAE}" destId="{22A9452E-DB9D-4347-9D41-D29067BCCCC1}" srcOrd="0" destOrd="1" presId="urn:microsoft.com/office/officeart/2005/8/layout/radial2"/>
    <dgm:cxn modelId="{D626A23B-A174-46E6-ABA2-10347272CE69}" type="presOf" srcId="{E4931E8F-11B9-4A4A-B71C-F4F8CBF2A501}" destId="{22A9452E-DB9D-4347-9D41-D29067BCCCC1}" srcOrd="0" destOrd="2" presId="urn:microsoft.com/office/officeart/2005/8/layout/radial2"/>
    <dgm:cxn modelId="{00380C25-921B-4D39-86F1-A340DD762E38}" type="presOf" srcId="{361BA5B7-354B-4EAC-B26A-B7FD60556191}" destId="{22A9452E-DB9D-4347-9D41-D29067BCCCC1}" srcOrd="0" destOrd="3" presId="urn:microsoft.com/office/officeart/2005/8/layout/radial2"/>
    <dgm:cxn modelId="{D3ED22B8-8E02-4CA2-B69C-7CFB5E5BF8B1}" type="presOf" srcId="{BC44D85C-F43D-47FC-AD50-8271EAB5173D}"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7434E-2449-4FE6-A4AA-84155392FB23}" type="doc">
      <dgm:prSet loTypeId="urn:microsoft.com/office/officeart/2005/8/layout/hList3" loCatId="list" qsTypeId="urn:microsoft.com/office/officeart/2005/8/quickstyle/simple1" qsCatId="simple" csTypeId="urn:microsoft.com/office/officeart/2005/8/colors/accent1_2" csCatId="accent1" phldr="0"/>
      <dgm:spPr/>
      <dgm:t>
        <a:bodyPr/>
        <a:p>
          <a:endParaRPr lang="en-US"/>
        </a:p>
      </dgm:t>
    </dgm:pt>
    <dgm:pt modelId="{C9300015-0B4F-4ED3-A222-19ADE6CA401D}">
      <dgm:prSet phldrT="[Text]" phldr="0" custT="0"/>
      <dgm:spPr/>
      <dgm:t>
        <a:bodyPr vert="horz" wrap="square"/>
        <a:p>
          <a:pPr>
            <a:lnSpc>
              <a:spcPct val="100000"/>
            </a:lnSpc>
            <a:spcBef>
              <a:spcPct val="0"/>
            </a:spcBef>
            <a:spcAft>
              <a:spcPct val="35000"/>
            </a:spcAft>
          </a:pPr>
          <a:r>
            <a:rPr lang="" altLang="en-US"/>
            <a:t>Efikasi diri (rendah)</a:t>
          </a:r>
          <a:endParaRPr lang="" altLang="en-US"/>
        </a:p>
      </dgm:t>
    </dgm:pt>
    <dgm:pt modelId="{A4E992FA-1E5D-4F9D-871F-BC0D75A9A1DA}" cxnId="{62B9D78D-D25C-45B0-AB97-BCCED5F81011}" type="parTrans">
      <dgm:prSet/>
      <dgm:spPr/>
      <dgm:t>
        <a:bodyPr/>
        <a:p>
          <a:endParaRPr lang="en-US"/>
        </a:p>
      </dgm:t>
    </dgm:pt>
    <dgm:pt modelId="{DDBE257D-493B-4ADB-83BB-7773E544C733}" cxnId="{62B9D78D-D25C-45B0-AB97-BCCED5F81011}" type="sibTrans">
      <dgm:prSet/>
      <dgm:spPr/>
      <dgm:t>
        <a:bodyPr/>
        <a:p>
          <a:endParaRPr lang="en-US"/>
        </a:p>
      </dgm:t>
    </dgm:pt>
    <dgm:pt modelId="{67172ADC-3D5A-4F92-AB76-F32236DF9149}">
      <dgm:prSet phldrT="[Text]" phldr="0" custT="0"/>
      <dgm:spPr/>
      <dgm:t>
        <a:bodyPr vert="horz" wrap="square"/>
        <a:p>
          <a:pPr>
            <a:lnSpc>
              <a:spcPct val="100000"/>
            </a:lnSpc>
            <a:spcBef>
              <a:spcPct val="0"/>
            </a:spcBef>
            <a:spcAft>
              <a:spcPct val="35000"/>
            </a:spcAft>
          </a:pPr>
          <a:r>
            <a:rPr lang="" altLang="en-US"/>
            <a:t>Menghindari tantangan</a:t>
          </a:r>
          <a:r>
            <a:rPr lang="" altLang="en-US"/>
            <a:t/>
          </a:r>
          <a:endParaRPr lang="" altLang="en-US"/>
        </a:p>
      </dgm:t>
    </dgm:pt>
    <dgm:pt modelId="{9D5DC742-C6AF-44FD-8A8A-0E918F6149E9}" cxnId="{7DB21AD3-AE34-4377-B026-BBFD135F2A7E}" type="parTrans">
      <dgm:prSet/>
      <dgm:spPr/>
      <dgm:t>
        <a:bodyPr/>
        <a:p>
          <a:endParaRPr lang="en-US"/>
        </a:p>
      </dgm:t>
    </dgm:pt>
    <dgm:pt modelId="{898112BF-353C-4865-9CBF-B15F7F9C3E18}" cxnId="{7DB21AD3-AE34-4377-B026-BBFD135F2A7E}" type="sibTrans">
      <dgm:prSet/>
      <dgm:spPr/>
      <dgm:t>
        <a:bodyPr/>
        <a:p>
          <a:endParaRPr lang="en-US"/>
        </a:p>
      </dgm:t>
    </dgm:pt>
    <dgm:pt modelId="{9C934455-0BC3-478D-9204-596A8362C91B}">
      <dgm:prSet phldrT="[Text]" phldr="0" custT="0"/>
      <dgm:spPr/>
      <dgm:t>
        <a:bodyPr vert="horz" wrap="square"/>
        <a:p>
          <a:pPr>
            <a:lnSpc>
              <a:spcPct val="100000"/>
            </a:lnSpc>
            <a:spcBef>
              <a:spcPct val="0"/>
            </a:spcBef>
            <a:spcAft>
              <a:spcPct val="35000"/>
            </a:spcAft>
          </a:pPr>
          <a:r>
            <a:rPr lang="" altLang="en-US"/>
            <a:t>Tuntutan terlihat sebagai ancaman</a:t>
          </a:r>
          <a:r>
            <a:rPr lang="" altLang="en-US"/>
            <a:t/>
          </a:r>
          <a:endParaRPr lang="" altLang="en-US"/>
        </a:p>
      </dgm:t>
    </dgm:pt>
    <dgm:pt modelId="{773EE1B1-1A56-4D6C-84B2-2087057C97EC}" cxnId="{8AF1880A-C5D4-48B7-8BDD-895041F434AC}" type="parTrans">
      <dgm:prSet/>
      <dgm:spPr/>
      <dgm:t>
        <a:bodyPr/>
        <a:p>
          <a:endParaRPr lang="en-US"/>
        </a:p>
      </dgm:t>
    </dgm:pt>
    <dgm:pt modelId="{0FD544B6-CF53-4D5F-A138-EDFA89D94D54}" cxnId="{8AF1880A-C5D4-48B7-8BDD-895041F434AC}" type="sibTrans">
      <dgm:prSet/>
      <dgm:spPr/>
      <dgm:t>
        <a:bodyPr/>
        <a:p>
          <a:endParaRPr lang="en-US"/>
        </a:p>
      </dgm:t>
    </dgm:pt>
    <dgm:pt modelId="{157746D2-001E-4B2A-9A2E-ACEA009EC532}">
      <dgm:prSet phldrT="[Text]" phldr="0" custT="0"/>
      <dgm:spPr/>
      <dgm:t>
        <a:bodyPr vert="horz" wrap="square"/>
        <a:p>
          <a:pPr>
            <a:lnSpc>
              <a:spcPct val="100000"/>
            </a:lnSpc>
            <a:spcBef>
              <a:spcPct val="0"/>
            </a:spcBef>
            <a:spcAft>
              <a:spcPct val="35000"/>
            </a:spcAft>
          </a:pPr>
          <a:r>
            <a:rPr lang="" altLang="en-US"/>
            <a:t>Kurang berusaha</a:t>
          </a:r>
          <a:r>
            <a:rPr lang="" altLang="en-US"/>
            <a:t/>
          </a:r>
          <a:endParaRPr lang="" altLang="en-US"/>
        </a:p>
      </dgm:t>
    </dgm:pt>
    <dgm:pt modelId="{D27872C4-8AEF-42C2-BFA4-C9297028105F}" cxnId="{25EBB5C7-52A1-42F5-83F2-30FE73979DE5}" type="parTrans">
      <dgm:prSet/>
      <dgm:spPr/>
      <dgm:t>
        <a:bodyPr/>
        <a:p>
          <a:endParaRPr lang="en-US"/>
        </a:p>
      </dgm:t>
    </dgm:pt>
    <dgm:pt modelId="{07593289-A816-447F-B6A1-11BADC5BF40A}" cxnId="{25EBB5C7-52A1-42F5-83F2-30FE73979DE5}" type="sibTrans">
      <dgm:prSet/>
      <dgm:spPr/>
      <dgm:t>
        <a:bodyPr/>
        <a:p>
          <a:endParaRPr lang="en-US"/>
        </a:p>
      </dgm:t>
    </dgm:pt>
    <dgm:pt modelId="{2E334690-7563-44AB-AABE-5712627A3FE0}">
      <dgm:prSet phldr="0" custT="0"/>
      <dgm:spPr/>
      <dgm:t>
        <a:bodyPr vert="horz" wrap="square"/>
        <a:p>
          <a:pPr>
            <a:lnSpc>
              <a:spcPct val="100000"/>
            </a:lnSpc>
            <a:spcBef>
              <a:spcPct val="0"/>
            </a:spcBef>
            <a:spcAft>
              <a:spcPct val="35000"/>
            </a:spcAft>
          </a:pPr>
          <a:r>
            <a:rPr lang=""/>
            <a:t>Prokrastinasi</a:t>
          </a:r>
          <a:r>
            <a:rPr lang=""/>
            <a:t/>
          </a:r>
          <a:endParaRPr lang=""/>
        </a:p>
      </dgm:t>
    </dgm:pt>
    <dgm:pt modelId="{C7F30089-5980-43CA-95DA-67A9D2D47C1A}" cxnId="{259F85BD-3817-4F54-890B-602A4315E49F}" type="parTrans">
      <dgm:prSet/>
      <dgm:spPr/>
    </dgm:pt>
    <dgm:pt modelId="{8998625F-EB6B-4567-B633-B0AC771E2D0A}" cxnId="{259F85BD-3817-4F54-890B-602A4315E49F}" type="sibTrans">
      <dgm:prSet/>
      <dgm:spPr/>
    </dgm:pt>
    <dgm:pt modelId="{BF61D2A1-834A-4D25-8CF9-3E6F9C55D7F6}" type="pres">
      <dgm:prSet presAssocID="{5517434E-2449-4FE6-A4AA-84155392FB23}" presName="composite" presStyleCnt="0">
        <dgm:presLayoutVars>
          <dgm:chMax val="1"/>
          <dgm:dir/>
          <dgm:resizeHandles val="exact"/>
        </dgm:presLayoutVars>
      </dgm:prSet>
      <dgm:spPr/>
    </dgm:pt>
    <dgm:pt modelId="{BC0A6667-16CD-4240-AE05-3CE0FFAE4A79}" type="pres">
      <dgm:prSet presAssocID="{C9300015-0B4F-4ED3-A222-19ADE6CA401D}" presName="roof" presStyleLbl="dkBgShp" presStyleIdx="0" presStyleCnt="2"/>
      <dgm:spPr/>
    </dgm:pt>
    <dgm:pt modelId="{0EB5A689-1A79-4BB6-8B15-71EDDFA6E2EE}" type="pres">
      <dgm:prSet presAssocID="{C9300015-0B4F-4ED3-A222-19ADE6CA401D}" presName="pillars" presStyleCnt="0"/>
      <dgm:spPr/>
    </dgm:pt>
    <dgm:pt modelId="{8D177BD5-3746-45CE-B7F3-0BC152555A4E}" type="pres">
      <dgm:prSet presAssocID="{C9300015-0B4F-4ED3-A222-19ADE6CA401D}" presName="pillar1" presStyleLbl="node1" presStyleIdx="0" presStyleCnt="4">
        <dgm:presLayoutVars>
          <dgm:bulletEnabled val="1"/>
        </dgm:presLayoutVars>
      </dgm:prSet>
      <dgm:spPr/>
    </dgm:pt>
    <dgm:pt modelId="{C51403E2-94DD-4F57-A650-4E5A082523E6}" type="pres">
      <dgm:prSet presAssocID="{9C934455-0BC3-478D-9204-596A8362C91B}" presName="pillarX" presStyleLbl="node1" presStyleIdx="1" presStyleCnt="4">
        <dgm:presLayoutVars>
          <dgm:bulletEnabled val="1"/>
        </dgm:presLayoutVars>
      </dgm:prSet>
      <dgm:spPr/>
    </dgm:pt>
    <dgm:pt modelId="{F6FACAC2-0CCD-4287-8823-1ED4853B6A23}" type="pres">
      <dgm:prSet presAssocID="{157746D2-001E-4B2A-9A2E-ACEA009EC532}" presName="pillarX" presStyleLbl="node1" presStyleIdx="2" presStyleCnt="4">
        <dgm:presLayoutVars>
          <dgm:bulletEnabled val="1"/>
        </dgm:presLayoutVars>
      </dgm:prSet>
      <dgm:spPr/>
    </dgm:pt>
    <dgm:pt modelId="{DDD5EFDC-5998-410C-8B28-6A70B793743D}" type="pres">
      <dgm:prSet presAssocID="{2E334690-7563-44AB-AABE-5712627A3FE0}" presName="pillarX" presStyleLbl="node1" presStyleIdx="3" presStyleCnt="4">
        <dgm:presLayoutVars>
          <dgm:bulletEnabled val="1"/>
        </dgm:presLayoutVars>
      </dgm:prSet>
      <dgm:spPr/>
    </dgm:pt>
    <dgm:pt modelId="{24897BD6-33A7-4A82-B11B-1656F6EC667A}" type="pres">
      <dgm:prSet presAssocID="{C9300015-0B4F-4ED3-A222-19ADE6CA401D}" presName="base" presStyleLbl="dkBgShp" presStyleIdx="1" presStyleCnt="2"/>
      <dgm:spPr/>
    </dgm:pt>
  </dgm:ptLst>
  <dgm:cxnLst>
    <dgm:cxn modelId="{62B9D78D-D25C-45B0-AB97-BCCED5F81011}" srcId="{5517434E-2449-4FE6-A4AA-84155392FB23}" destId="{C9300015-0B4F-4ED3-A222-19ADE6CA401D}" srcOrd="0" destOrd="0" parTransId="{A4E992FA-1E5D-4F9D-871F-BC0D75A9A1DA}" sibTransId="{DDBE257D-493B-4ADB-83BB-7773E544C733}"/>
    <dgm:cxn modelId="{7DB21AD3-AE34-4377-B026-BBFD135F2A7E}" srcId="{C9300015-0B4F-4ED3-A222-19ADE6CA401D}" destId="{67172ADC-3D5A-4F92-AB76-F32236DF9149}" srcOrd="0" destOrd="0" parTransId="{9D5DC742-C6AF-44FD-8A8A-0E918F6149E9}" sibTransId="{898112BF-353C-4865-9CBF-B15F7F9C3E18}"/>
    <dgm:cxn modelId="{8AF1880A-C5D4-48B7-8BDD-895041F434AC}" srcId="{C9300015-0B4F-4ED3-A222-19ADE6CA401D}" destId="{9C934455-0BC3-478D-9204-596A8362C91B}" srcOrd="1" destOrd="0" parTransId="{773EE1B1-1A56-4D6C-84B2-2087057C97EC}" sibTransId="{0FD544B6-CF53-4D5F-A138-EDFA89D94D54}"/>
    <dgm:cxn modelId="{25EBB5C7-52A1-42F5-83F2-30FE73979DE5}" srcId="{C9300015-0B4F-4ED3-A222-19ADE6CA401D}" destId="{157746D2-001E-4B2A-9A2E-ACEA009EC532}" srcOrd="2" destOrd="0" parTransId="{D27872C4-8AEF-42C2-BFA4-C9297028105F}" sibTransId="{07593289-A816-447F-B6A1-11BADC5BF40A}"/>
    <dgm:cxn modelId="{259F85BD-3817-4F54-890B-602A4315E49F}" srcId="{C9300015-0B4F-4ED3-A222-19ADE6CA401D}" destId="{2E334690-7563-44AB-AABE-5712627A3FE0}" srcOrd="3" destOrd="0" parTransId="{C7F30089-5980-43CA-95DA-67A9D2D47C1A}" sibTransId="{8998625F-EB6B-4567-B633-B0AC771E2D0A}"/>
    <dgm:cxn modelId="{482AA2A5-76F2-452E-B27B-B5014233FCF0}" type="presOf" srcId="{5517434E-2449-4FE6-A4AA-84155392FB23}" destId="{BF61D2A1-834A-4D25-8CF9-3E6F9C55D7F6}" srcOrd="0" destOrd="0" presId="urn:microsoft.com/office/officeart/2005/8/layout/hList3"/>
    <dgm:cxn modelId="{5CD4A43A-75FB-48AA-A9C0-EAE5AEE14FF2}" type="presParOf" srcId="{BF61D2A1-834A-4D25-8CF9-3E6F9C55D7F6}" destId="{BC0A6667-16CD-4240-AE05-3CE0FFAE4A79}" srcOrd="0" destOrd="0" presId="urn:microsoft.com/office/officeart/2005/8/layout/hList3"/>
    <dgm:cxn modelId="{B8F2FB55-DBAB-4779-A490-A0BD04387DC3}" type="presOf" srcId="{C9300015-0B4F-4ED3-A222-19ADE6CA401D}" destId="{BC0A6667-16CD-4240-AE05-3CE0FFAE4A79}" srcOrd="0" destOrd="0" presId="urn:microsoft.com/office/officeart/2005/8/layout/hList3"/>
    <dgm:cxn modelId="{E87C4FD2-BC03-4BE7-8631-3B95DD401FC0}" type="presParOf" srcId="{BF61D2A1-834A-4D25-8CF9-3E6F9C55D7F6}" destId="{0EB5A689-1A79-4BB6-8B15-71EDDFA6E2EE}" srcOrd="1" destOrd="0" presId="urn:microsoft.com/office/officeart/2005/8/layout/hList3"/>
    <dgm:cxn modelId="{0808E5E1-DD32-4461-B848-6989442D1FEA}" type="presParOf" srcId="{0EB5A689-1A79-4BB6-8B15-71EDDFA6E2EE}" destId="{8D177BD5-3746-45CE-B7F3-0BC152555A4E}" srcOrd="0" destOrd="1" presId="urn:microsoft.com/office/officeart/2005/8/layout/hList3"/>
    <dgm:cxn modelId="{8B1E3A6A-5B58-4A99-BE9B-CC7238121D6E}" type="presOf" srcId="{67172ADC-3D5A-4F92-AB76-F32236DF9149}" destId="{8D177BD5-3746-45CE-B7F3-0BC152555A4E}" srcOrd="0" destOrd="0" presId="urn:microsoft.com/office/officeart/2005/8/layout/hList3"/>
    <dgm:cxn modelId="{20E45804-162E-4C21-BF0D-266816167DEB}" type="presParOf" srcId="{0EB5A689-1A79-4BB6-8B15-71EDDFA6E2EE}" destId="{C51403E2-94DD-4F57-A650-4E5A082523E6}" srcOrd="1" destOrd="1" presId="urn:microsoft.com/office/officeart/2005/8/layout/hList3"/>
    <dgm:cxn modelId="{AE090863-A366-4CED-929B-98C1286931A8}" type="presOf" srcId="{9C934455-0BC3-478D-9204-596A8362C91B}" destId="{C51403E2-94DD-4F57-A650-4E5A082523E6}" srcOrd="0" destOrd="0" presId="urn:microsoft.com/office/officeart/2005/8/layout/hList3"/>
    <dgm:cxn modelId="{3FF72106-4A16-4115-AEE3-A08DA00C7A37}" type="presParOf" srcId="{0EB5A689-1A79-4BB6-8B15-71EDDFA6E2EE}" destId="{F6FACAC2-0CCD-4287-8823-1ED4853B6A23}" srcOrd="2" destOrd="1" presId="urn:microsoft.com/office/officeart/2005/8/layout/hList3"/>
    <dgm:cxn modelId="{37938BCD-CD43-475F-BC98-249919F51212}" type="presOf" srcId="{157746D2-001E-4B2A-9A2E-ACEA009EC532}" destId="{F6FACAC2-0CCD-4287-8823-1ED4853B6A23}" srcOrd="0" destOrd="0" presId="urn:microsoft.com/office/officeart/2005/8/layout/hList3"/>
    <dgm:cxn modelId="{92A8B6E0-FF60-496A-A5B3-EF87AEEE5D17}" type="presParOf" srcId="{0EB5A689-1A79-4BB6-8B15-71EDDFA6E2EE}" destId="{DDD5EFDC-5998-410C-8B28-6A70B793743D}" srcOrd="3" destOrd="1" presId="urn:microsoft.com/office/officeart/2005/8/layout/hList3"/>
    <dgm:cxn modelId="{6CC7E798-5CB0-44FF-A1CC-5FF3C1DAF0DE}" type="presOf" srcId="{2E334690-7563-44AB-AABE-5712627A3FE0}" destId="{DDD5EFDC-5998-410C-8B28-6A70B793743D}" srcOrd="0" destOrd="0" presId="urn:microsoft.com/office/officeart/2005/8/layout/hList3"/>
    <dgm:cxn modelId="{B55BA61E-98BD-4397-8089-18521E9E0264}" type="presParOf" srcId="{BF61D2A1-834A-4D25-8CF9-3E6F9C55D7F6}" destId="{24897BD6-33A7-4A82-B11B-1656F6EC667A}"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2A87B4-205C-42AA-93A2-B27FC303620D}" type="doc">
      <dgm:prSet loTypeId="cycle" loCatId="cycle" qsTypeId="urn:microsoft.com/office/officeart/2005/8/quickstyle/simple1" qsCatId="simple" csTypeId="urn:microsoft.com/office/officeart/2005/8/colors/accent1_2" csCatId="accent1" phldr="0"/>
      <dgm:spPr/>
      <dgm:t>
        <a:bodyPr/>
        <a:p>
          <a:endParaRPr lang="en-US"/>
        </a:p>
      </dgm:t>
    </dgm:pt>
    <dgm:pt modelId="{660A22A7-37CA-4B7E-87AA-E35BA5B82556}">
      <dgm:prSet phldrT="[Text]" phldr="0" custT="0"/>
      <dgm:spPr/>
      <dgm:t>
        <a:bodyPr vert="horz" wrap="square"/>
        <a:p>
          <a:pPr>
            <a:lnSpc>
              <a:spcPct val="100000"/>
            </a:lnSpc>
            <a:spcBef>
              <a:spcPct val="0"/>
            </a:spcBef>
            <a:spcAft>
              <a:spcPct val="35000"/>
            </a:spcAft>
          </a:pPr>
          <a:r>
            <a:rPr lang="en-US"/>
            <a:t>Matematika siswa kelas IX SMPN “X”</a:t>
          </a:r>
          <a:endParaRPr lang="en-US"/>
        </a:p>
      </dgm:t>
    </dgm:pt>
    <dgm:pt modelId="{AEDCC0F0-F7D6-45D4-984A-B50E110C9D1F}" cxnId="{204D9169-31C5-4F0B-9566-D5EA2AD01E49}" type="parTrans">
      <dgm:prSet/>
      <dgm:spPr/>
      <dgm:t>
        <a:bodyPr/>
        <a:p>
          <a:endParaRPr lang="en-US"/>
        </a:p>
      </dgm:t>
    </dgm:pt>
    <dgm:pt modelId="{CF218E85-BB5C-4FD9-8936-583B930F1946}" cxnId="{204D9169-31C5-4F0B-9566-D5EA2AD01E49}" type="sibTrans">
      <dgm:prSet/>
      <dgm:spPr/>
      <dgm:t>
        <a:bodyPr/>
        <a:p>
          <a:endParaRPr lang="en-US"/>
        </a:p>
      </dgm:t>
    </dgm:pt>
    <dgm:pt modelId="{2747EF35-EB19-40B2-B72B-1D28E27677E0}">
      <dgm:prSet phldrT="[Text]" phldr="0" custT="0"/>
      <dgm:spPr/>
      <dgm:t>
        <a:bodyPr vert="horz" wrap="square"/>
        <a:p>
          <a:pPr>
            <a:lnSpc>
              <a:spcPct val="100000"/>
            </a:lnSpc>
            <a:spcBef>
              <a:spcPct val="0"/>
            </a:spcBef>
            <a:spcAft>
              <a:spcPct val="35000"/>
            </a:spcAft>
          </a:pPr>
          <a:r>
            <a:rPr lang="en-US"/>
            <a:t>Rancangan penelitian </a:t>
          </a:r>
          <a:r>
            <a:rPr lang="en-US" i="1"/>
            <a:t>pre post control group design</a:t>
          </a:r>
          <a:endParaRPr lang="en-US" i="1"/>
        </a:p>
      </dgm:t>
    </dgm:pt>
    <dgm:pt modelId="{E8C0C942-F96C-429E-AD44-E4BA5D9680C7}" cxnId="{2B62F06C-A77E-4504-B4A1-8C35E11105D1}" type="parTrans">
      <dgm:prSet/>
      <dgm:spPr/>
      <dgm:t>
        <a:bodyPr/>
        <a:p>
          <a:endParaRPr lang="en-US"/>
        </a:p>
      </dgm:t>
    </dgm:pt>
    <dgm:pt modelId="{BFFDCB46-D59E-46B2-9C53-DB1ADB0299CC}" cxnId="{2B62F06C-A77E-4504-B4A1-8C35E11105D1}" type="sibTrans">
      <dgm:prSet/>
      <dgm:spPr/>
      <dgm:t>
        <a:bodyPr/>
        <a:p>
          <a:endParaRPr lang="en-US"/>
        </a:p>
      </dgm:t>
    </dgm:pt>
    <dgm:pt modelId="{B95FB8A5-B612-47B6-989C-9D7BD89F6E18}">
      <dgm:prSet phldrT="[Text]" phldr="0" custT="0"/>
      <dgm:spPr/>
      <dgm:t>
        <a:bodyPr vert="horz" wrap="square"/>
        <a:p>
          <a:pPr>
            <a:lnSpc>
              <a:spcPct val="100000"/>
            </a:lnSpc>
            <a:spcBef>
              <a:spcPct val="0"/>
            </a:spcBef>
            <a:spcAft>
              <a:spcPct val="35000"/>
            </a:spcAft>
          </a:pPr>
          <a:r>
            <a:rPr lang="en-US"/>
            <a:t>Analisis kuantitatif Uji </a:t>
          </a:r>
          <a:r>
            <a:rPr lang="en-US" i="1"/>
            <a:t>Mann – Whitney</a:t>
          </a:r>
          <a:endParaRPr lang="en-US" i="1"/>
        </a:p>
      </dgm:t>
    </dgm:pt>
    <dgm:pt modelId="{1784B15E-8B7A-426B-89B2-02867972B4B8}" cxnId="{90F91CEB-A6D7-4389-82AC-90850489B8D0}" type="parTrans">
      <dgm:prSet/>
      <dgm:spPr/>
      <dgm:t>
        <a:bodyPr/>
        <a:p>
          <a:endParaRPr lang="en-US"/>
        </a:p>
      </dgm:t>
    </dgm:pt>
    <dgm:pt modelId="{16734FCF-6F10-445A-B6BC-27E3ED457274}" cxnId="{90F91CEB-A6D7-4389-82AC-90850489B8D0}" type="sibTrans">
      <dgm:prSet/>
      <dgm:spPr/>
      <dgm:t>
        <a:bodyPr/>
        <a:p>
          <a:endParaRPr lang="en-US"/>
        </a:p>
      </dgm:t>
    </dgm:pt>
    <dgm:pt modelId="{2B78A2B5-DCEA-4AFC-B14F-1F24A1DED97A}">
      <dgm:prSet phldrT="[Text]" phldr="0" custT="0"/>
      <dgm:spPr/>
      <dgm:t>
        <a:bodyPr vert="horz" wrap="square"/>
        <a:p>
          <a:pPr>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gm:t>
    </dgm:pt>
    <dgm:pt modelId="{3E7F7A29-9086-4454-9597-B1A82629FFC8}" cxnId="{6CC22D92-61E4-44E2-BF69-2DCB16F4BFCE}" type="parTrans">
      <dgm:prSet/>
      <dgm:spPr/>
      <dgm:t>
        <a:bodyPr/>
        <a:p>
          <a:endParaRPr lang="en-US"/>
        </a:p>
      </dgm:t>
    </dgm:pt>
    <dgm:pt modelId="{70BDE6F6-3261-4753-9D1B-53909242F67D}" cxnId="{6CC22D92-61E4-44E2-BF69-2DCB16F4BFCE}" type="sibTrans">
      <dgm:prSet/>
      <dgm:spPr/>
      <dgm:t>
        <a:bodyPr/>
        <a:p>
          <a:endParaRPr lang="en-US"/>
        </a:p>
      </dgm:t>
    </dgm:pt>
    <dgm:pt modelId="{40AFDA9D-288C-4D29-8AFA-37C0C30C8FF6}">
      <dgm:prSet phldrT="[Text]" phldr="0" custT="0"/>
      <dgm:spPr/>
      <dgm:t>
        <a:bodyPr vert="horz" wrap="square"/>
        <a:p>
          <a:pPr>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gm:t>
    </dgm:pt>
    <dgm:pt modelId="{4C1C0800-F64C-44F0-9787-17FB1271D0FC}" cxnId="{0B7823A1-901E-4670-BB34-47BE0EC65C48}" type="parTrans">
      <dgm:prSet/>
      <dgm:spPr/>
      <dgm:t>
        <a:bodyPr/>
        <a:p>
          <a:endParaRPr lang="en-US"/>
        </a:p>
      </dgm:t>
    </dgm:pt>
    <dgm:pt modelId="{7FCDBF79-0B4F-4621-8364-C0B41DDF9713}" cxnId="{0B7823A1-901E-4670-BB34-47BE0EC65C48}" type="sibTrans">
      <dgm:prSet/>
      <dgm:spPr/>
      <dgm:t>
        <a:bodyPr/>
        <a:p>
          <a:endParaRPr lang="en-US"/>
        </a:p>
      </dgm:t>
    </dgm:pt>
    <dgm:pt modelId="{2984A8B6-85E9-40AE-8B81-BA8B58477DF2}" type="pres">
      <dgm:prSet presAssocID="{CC2A87B4-205C-42AA-93A2-B27FC303620D}" presName="cycle" presStyleCnt="0">
        <dgm:presLayoutVars>
          <dgm:dir/>
          <dgm:resizeHandles val="exact"/>
        </dgm:presLayoutVars>
      </dgm:prSet>
      <dgm:spPr/>
    </dgm:pt>
    <dgm:pt modelId="{70BF45C1-8091-454A-8203-C06A7B7590F9}" type="pres">
      <dgm:prSet presAssocID="{660A22A7-37CA-4B7E-87AA-E35BA5B82556}" presName="node" presStyleLbl="node1" presStyleIdx="0" presStyleCnt="5">
        <dgm:presLayoutVars>
          <dgm:bulletEnabled val="1"/>
        </dgm:presLayoutVars>
      </dgm:prSet>
      <dgm:spPr/>
    </dgm:pt>
    <dgm:pt modelId="{E9AD9DBB-BD76-47E5-B3B5-DCAABDF708B4}" type="pres">
      <dgm:prSet presAssocID="{660A22A7-37CA-4B7E-87AA-E35BA5B82556}" presName="spNode" presStyleCnt="0"/>
      <dgm:spPr/>
    </dgm:pt>
    <dgm:pt modelId="{FACB0322-C0E5-47B2-A30E-4E65DACE54AB}" type="pres">
      <dgm:prSet presAssocID="{CF218E85-BB5C-4FD9-8936-583B930F1946}" presName="sibTrans" presStyleLbl="sibTrans1D1" presStyleIdx="0" presStyleCnt="5"/>
      <dgm:spPr/>
    </dgm:pt>
    <dgm:pt modelId="{5B56F173-CF60-49FA-B101-E6B505C28F2C}" type="pres">
      <dgm:prSet presAssocID="{2747EF35-EB19-40B2-B72B-1D28E27677E0}" presName="node" presStyleLbl="node1" presStyleIdx="1" presStyleCnt="5">
        <dgm:presLayoutVars>
          <dgm:bulletEnabled val="1"/>
        </dgm:presLayoutVars>
      </dgm:prSet>
      <dgm:spPr/>
    </dgm:pt>
    <dgm:pt modelId="{FA1B1F1F-4290-44F6-B614-7DA04C6968EA}" type="pres">
      <dgm:prSet presAssocID="{2747EF35-EB19-40B2-B72B-1D28E27677E0}" presName="spNode" presStyleCnt="0"/>
      <dgm:spPr/>
    </dgm:pt>
    <dgm:pt modelId="{890F09E1-A5FD-4242-968C-AD8148ADBA80}" type="pres">
      <dgm:prSet presAssocID="{BFFDCB46-D59E-46B2-9C53-DB1ADB0299CC}" presName="sibTrans" presStyleLbl="sibTrans1D1" presStyleIdx="1" presStyleCnt="5"/>
      <dgm:spPr/>
    </dgm:pt>
    <dgm:pt modelId="{F4F0857E-A2A2-4C44-8D9E-738F53CA34B0}" type="pres">
      <dgm:prSet presAssocID="{B95FB8A5-B612-47B6-989C-9D7BD89F6E18}" presName="node" presStyleLbl="node1" presStyleIdx="2" presStyleCnt="5">
        <dgm:presLayoutVars>
          <dgm:bulletEnabled val="1"/>
        </dgm:presLayoutVars>
      </dgm:prSet>
      <dgm:spPr/>
    </dgm:pt>
    <dgm:pt modelId="{B43530C4-5C4D-4873-9C40-D1060ACD455B}" type="pres">
      <dgm:prSet presAssocID="{B95FB8A5-B612-47B6-989C-9D7BD89F6E18}" presName="spNode" presStyleCnt="0"/>
      <dgm:spPr/>
    </dgm:pt>
    <dgm:pt modelId="{947E10C1-872E-48ED-A8EA-CDF548C9E170}" type="pres">
      <dgm:prSet presAssocID="{16734FCF-6F10-445A-B6BC-27E3ED457274}" presName="sibTrans" presStyleLbl="sibTrans1D1" presStyleIdx="2" presStyleCnt="5"/>
      <dgm:spPr/>
    </dgm:pt>
    <dgm:pt modelId="{9B1E3B87-CFEF-48C3-B3ED-22B7722DA4B2}" type="pres">
      <dgm:prSet presAssocID="{2B78A2B5-DCEA-4AFC-B14F-1F24A1DED97A}" presName="node" presStyleLbl="node1" presStyleIdx="3" presStyleCnt="5">
        <dgm:presLayoutVars>
          <dgm:bulletEnabled val="1"/>
        </dgm:presLayoutVars>
      </dgm:prSet>
      <dgm:spPr/>
    </dgm:pt>
    <dgm:pt modelId="{5DA43FA6-2782-48E4-882C-5BEA84898403}" type="pres">
      <dgm:prSet presAssocID="{2B78A2B5-DCEA-4AFC-B14F-1F24A1DED97A}" presName="spNode" presStyleCnt="0"/>
      <dgm:spPr/>
    </dgm:pt>
    <dgm:pt modelId="{D354920F-3C18-4773-98FE-F5105B0C4655}" type="pres">
      <dgm:prSet presAssocID="{70BDE6F6-3261-4753-9D1B-53909242F67D}" presName="sibTrans" presStyleLbl="sibTrans1D1" presStyleIdx="3" presStyleCnt="5"/>
      <dgm:spPr/>
    </dgm:pt>
    <dgm:pt modelId="{4A533BBB-6BEA-429E-8541-03477BCE8622}" type="pres">
      <dgm:prSet presAssocID="{40AFDA9D-288C-4D29-8AFA-37C0C30C8FF6}" presName="node" presStyleLbl="node1" presStyleIdx="4" presStyleCnt="5">
        <dgm:presLayoutVars>
          <dgm:bulletEnabled val="1"/>
        </dgm:presLayoutVars>
      </dgm:prSet>
      <dgm:spPr/>
    </dgm:pt>
    <dgm:pt modelId="{E2DD3598-5153-4C35-949B-5E7B3A92DCE7}" type="pres">
      <dgm:prSet presAssocID="{40AFDA9D-288C-4D29-8AFA-37C0C30C8FF6}" presName="spNode" presStyleCnt="0"/>
      <dgm:spPr/>
    </dgm:pt>
    <dgm:pt modelId="{80375E59-737B-41DF-B3C9-E8361D136FF9}" type="pres">
      <dgm:prSet presAssocID="{7FCDBF79-0B4F-4621-8364-C0B41DDF9713}" presName="sibTrans" presStyleLbl="sibTrans1D1" presStyleIdx="4" presStyleCnt="5"/>
      <dgm:spPr/>
    </dgm:pt>
  </dgm:ptLst>
  <dgm:cxnLst>
    <dgm:cxn modelId="{204D9169-31C5-4F0B-9566-D5EA2AD01E49}" srcId="{CC2A87B4-205C-42AA-93A2-B27FC303620D}" destId="{660A22A7-37CA-4B7E-87AA-E35BA5B82556}" srcOrd="0" destOrd="0" parTransId="{AEDCC0F0-F7D6-45D4-984A-B50E110C9D1F}" sibTransId="{CF218E85-BB5C-4FD9-8936-583B930F1946}"/>
    <dgm:cxn modelId="{2B62F06C-A77E-4504-B4A1-8C35E11105D1}" srcId="{CC2A87B4-205C-42AA-93A2-B27FC303620D}" destId="{2747EF35-EB19-40B2-B72B-1D28E27677E0}" srcOrd="1" destOrd="0" parTransId="{E8C0C942-F96C-429E-AD44-E4BA5D9680C7}" sibTransId="{BFFDCB46-D59E-46B2-9C53-DB1ADB0299CC}"/>
    <dgm:cxn modelId="{90F91CEB-A6D7-4389-82AC-90850489B8D0}" srcId="{CC2A87B4-205C-42AA-93A2-B27FC303620D}" destId="{B95FB8A5-B612-47B6-989C-9D7BD89F6E18}" srcOrd="2" destOrd="0" parTransId="{1784B15E-8B7A-426B-89B2-02867972B4B8}" sibTransId="{16734FCF-6F10-445A-B6BC-27E3ED457274}"/>
    <dgm:cxn modelId="{6CC22D92-61E4-44E2-BF69-2DCB16F4BFCE}" srcId="{CC2A87B4-205C-42AA-93A2-B27FC303620D}" destId="{2B78A2B5-DCEA-4AFC-B14F-1F24A1DED97A}" srcOrd="3" destOrd="0" parTransId="{3E7F7A29-9086-4454-9597-B1A82629FFC8}" sibTransId="{70BDE6F6-3261-4753-9D1B-53909242F67D}"/>
    <dgm:cxn modelId="{0B7823A1-901E-4670-BB34-47BE0EC65C48}" srcId="{CC2A87B4-205C-42AA-93A2-B27FC303620D}" destId="{40AFDA9D-288C-4D29-8AFA-37C0C30C8FF6}" srcOrd="4" destOrd="0" parTransId="{4C1C0800-F64C-44F0-9787-17FB1271D0FC}" sibTransId="{7FCDBF79-0B4F-4621-8364-C0B41DDF9713}"/>
    <dgm:cxn modelId="{35F647CB-112B-45CF-AFA5-ABE5349909EF}" type="presOf" srcId="{CC2A87B4-205C-42AA-93A2-B27FC303620D}" destId="{2984A8B6-85E9-40AE-8B81-BA8B58477DF2}" srcOrd="0" destOrd="0" presId="urn:microsoft.com/office/officeart/2005/8/layout/cycle6"/>
    <dgm:cxn modelId="{1474F459-E68E-43CC-8FDB-0ED1F1C872B6}" type="presParOf" srcId="{2984A8B6-85E9-40AE-8B81-BA8B58477DF2}" destId="{70BF45C1-8091-454A-8203-C06A7B7590F9}" srcOrd="0" destOrd="0" presId="urn:microsoft.com/office/officeart/2005/8/layout/cycle6"/>
    <dgm:cxn modelId="{BB675C28-A3A8-4AAC-80E9-AFA1204861BA}" type="presOf" srcId="{660A22A7-37CA-4B7E-87AA-E35BA5B82556}" destId="{70BF45C1-8091-454A-8203-C06A7B7590F9}" srcOrd="0" destOrd="0" presId="urn:microsoft.com/office/officeart/2005/8/layout/cycle6"/>
    <dgm:cxn modelId="{E6265ED2-0CB7-47E5-BB99-63CDC11D4EF3}" type="presParOf" srcId="{2984A8B6-85E9-40AE-8B81-BA8B58477DF2}" destId="{E9AD9DBB-BD76-47E5-B3B5-DCAABDF708B4}" srcOrd="1" destOrd="0" presId="urn:microsoft.com/office/officeart/2005/8/layout/cycle6"/>
    <dgm:cxn modelId="{D86C74B7-CE07-421A-A0C2-4A73A762CD06}" type="presParOf" srcId="{2984A8B6-85E9-40AE-8B81-BA8B58477DF2}" destId="{FACB0322-C0E5-47B2-A30E-4E65DACE54AB}" srcOrd="2" destOrd="0" presId="urn:microsoft.com/office/officeart/2005/8/layout/cycle6"/>
    <dgm:cxn modelId="{D7BCE344-FD8A-4357-B431-0229726CB6C8}" type="presOf" srcId="{CF218E85-BB5C-4FD9-8936-583B930F1946}" destId="{FACB0322-C0E5-47B2-A30E-4E65DACE54AB}" srcOrd="0" destOrd="0" presId="urn:microsoft.com/office/officeart/2005/8/layout/cycle6"/>
    <dgm:cxn modelId="{A8768C2A-A58D-46E7-BBDA-382D7A6F3271}" type="presParOf" srcId="{2984A8B6-85E9-40AE-8B81-BA8B58477DF2}" destId="{5B56F173-CF60-49FA-B101-E6B505C28F2C}" srcOrd="3" destOrd="0" presId="urn:microsoft.com/office/officeart/2005/8/layout/cycle6"/>
    <dgm:cxn modelId="{8AA79265-1687-4467-86A7-75A119AEB9BF}" type="presOf" srcId="{2747EF35-EB19-40B2-B72B-1D28E27677E0}" destId="{5B56F173-CF60-49FA-B101-E6B505C28F2C}" srcOrd="0" destOrd="0" presId="urn:microsoft.com/office/officeart/2005/8/layout/cycle6"/>
    <dgm:cxn modelId="{76E49D18-228A-4FCA-B4BC-82E5A3AD1840}" type="presParOf" srcId="{2984A8B6-85E9-40AE-8B81-BA8B58477DF2}" destId="{FA1B1F1F-4290-44F6-B614-7DA04C6968EA}" srcOrd="4" destOrd="0" presId="urn:microsoft.com/office/officeart/2005/8/layout/cycle6"/>
    <dgm:cxn modelId="{154F7C72-734E-4983-809E-DB237DC292BC}" type="presParOf" srcId="{2984A8B6-85E9-40AE-8B81-BA8B58477DF2}" destId="{890F09E1-A5FD-4242-968C-AD8148ADBA80}" srcOrd="5" destOrd="0" presId="urn:microsoft.com/office/officeart/2005/8/layout/cycle6"/>
    <dgm:cxn modelId="{3765ADEF-755B-47AD-9D96-F1BBC32C0FBE}" type="presOf" srcId="{BFFDCB46-D59E-46B2-9C53-DB1ADB0299CC}" destId="{890F09E1-A5FD-4242-968C-AD8148ADBA80}" srcOrd="0" destOrd="0" presId="urn:microsoft.com/office/officeart/2005/8/layout/cycle6"/>
    <dgm:cxn modelId="{29CD114E-86AD-4F22-BA26-930731D0122A}" type="presParOf" srcId="{2984A8B6-85E9-40AE-8B81-BA8B58477DF2}" destId="{F4F0857E-A2A2-4C44-8D9E-738F53CA34B0}" srcOrd="6" destOrd="0" presId="urn:microsoft.com/office/officeart/2005/8/layout/cycle6"/>
    <dgm:cxn modelId="{ED6D29F1-278A-4155-A885-2746FAC23304}" type="presOf" srcId="{B95FB8A5-B612-47B6-989C-9D7BD89F6E18}" destId="{F4F0857E-A2A2-4C44-8D9E-738F53CA34B0}" srcOrd="0" destOrd="0" presId="urn:microsoft.com/office/officeart/2005/8/layout/cycle6"/>
    <dgm:cxn modelId="{72DB4401-D321-48AA-A8B8-D742A92F7B14}" type="presParOf" srcId="{2984A8B6-85E9-40AE-8B81-BA8B58477DF2}" destId="{B43530C4-5C4D-4873-9C40-D1060ACD455B}" srcOrd="7" destOrd="0" presId="urn:microsoft.com/office/officeart/2005/8/layout/cycle6"/>
    <dgm:cxn modelId="{79F45492-02F4-4BF1-9688-851F545A4A04}" type="presParOf" srcId="{2984A8B6-85E9-40AE-8B81-BA8B58477DF2}" destId="{947E10C1-872E-48ED-A8EA-CDF548C9E170}" srcOrd="8" destOrd="0" presId="urn:microsoft.com/office/officeart/2005/8/layout/cycle6"/>
    <dgm:cxn modelId="{190ED14A-0FF5-4BA4-80DB-68E315812E07}" type="presOf" srcId="{16734FCF-6F10-445A-B6BC-27E3ED457274}" destId="{947E10C1-872E-48ED-A8EA-CDF548C9E170}" srcOrd="0" destOrd="0" presId="urn:microsoft.com/office/officeart/2005/8/layout/cycle6"/>
    <dgm:cxn modelId="{B2225F1B-0D1F-4945-A7D1-7568C73141CE}" type="presParOf" srcId="{2984A8B6-85E9-40AE-8B81-BA8B58477DF2}" destId="{9B1E3B87-CFEF-48C3-B3ED-22B7722DA4B2}" srcOrd="9" destOrd="0" presId="urn:microsoft.com/office/officeart/2005/8/layout/cycle6"/>
    <dgm:cxn modelId="{BC828B85-3631-4A0D-9DD9-E84B40EB4BDC}" type="presOf" srcId="{2B78A2B5-DCEA-4AFC-B14F-1F24A1DED97A}" destId="{9B1E3B87-CFEF-48C3-B3ED-22B7722DA4B2}" srcOrd="0" destOrd="0" presId="urn:microsoft.com/office/officeart/2005/8/layout/cycle6"/>
    <dgm:cxn modelId="{660EDA9B-FCFC-4E3F-887A-2E0ACDA3D4DD}" type="presParOf" srcId="{2984A8B6-85E9-40AE-8B81-BA8B58477DF2}" destId="{5DA43FA6-2782-48E4-882C-5BEA84898403}" srcOrd="10" destOrd="0" presId="urn:microsoft.com/office/officeart/2005/8/layout/cycle6"/>
    <dgm:cxn modelId="{66D3379F-F191-4C69-B240-0237AC67D14A}" type="presParOf" srcId="{2984A8B6-85E9-40AE-8B81-BA8B58477DF2}" destId="{D354920F-3C18-4773-98FE-F5105B0C4655}" srcOrd="11" destOrd="0" presId="urn:microsoft.com/office/officeart/2005/8/layout/cycle6"/>
    <dgm:cxn modelId="{1F92006E-8651-4837-8D4F-1827A6457E8E}" type="presOf" srcId="{70BDE6F6-3261-4753-9D1B-53909242F67D}" destId="{D354920F-3C18-4773-98FE-F5105B0C4655}" srcOrd="0" destOrd="0" presId="urn:microsoft.com/office/officeart/2005/8/layout/cycle6"/>
    <dgm:cxn modelId="{7FCC50F1-9D1D-4AA6-B5E8-2ABD00FE8E76}" type="presParOf" srcId="{2984A8B6-85E9-40AE-8B81-BA8B58477DF2}" destId="{4A533BBB-6BEA-429E-8541-03477BCE8622}" srcOrd="12" destOrd="0" presId="urn:microsoft.com/office/officeart/2005/8/layout/cycle6"/>
    <dgm:cxn modelId="{23A0F847-2DFE-4B5A-A8AA-9AE997833391}" type="presOf" srcId="{40AFDA9D-288C-4D29-8AFA-37C0C30C8FF6}" destId="{4A533BBB-6BEA-429E-8541-03477BCE8622}" srcOrd="0" destOrd="0" presId="urn:microsoft.com/office/officeart/2005/8/layout/cycle6"/>
    <dgm:cxn modelId="{2FF192FA-5AE3-433C-8C47-FC5AC3E31400}" type="presParOf" srcId="{2984A8B6-85E9-40AE-8B81-BA8B58477DF2}" destId="{E2DD3598-5153-4C35-949B-5E7B3A92DCE7}" srcOrd="13" destOrd="0" presId="urn:microsoft.com/office/officeart/2005/8/layout/cycle6"/>
    <dgm:cxn modelId="{EB451636-F5D3-4ED3-B23D-C6B06867A13D}" type="presParOf" srcId="{2984A8B6-85E9-40AE-8B81-BA8B58477DF2}" destId="{80375E59-737B-41DF-B3C9-E8361D136FF9}" srcOrd="14" destOrd="0" presId="urn:microsoft.com/office/officeart/2005/8/layout/cycle6"/>
    <dgm:cxn modelId="{11038CE1-08D2-4AEB-892A-2428B893AE8C}" type="presOf" srcId="{7FCDBF79-0B4F-4621-8364-C0B41DDF9713}" destId="{80375E59-737B-41DF-B3C9-E8361D136FF9}"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43805" cy="4996180"/>
        <a:chOff x="0" y="0"/>
        <a:chExt cx="5043805" cy="4996180"/>
      </a:xfrm>
    </dsp:grpSpPr>
    <dsp:sp modelId="{37CB2207-F7CC-4553-8691-29A3C8A0076C}">
      <dsp:nvSpPr>
        <dsp:cNvPr id="3" name="Rectangle 2"/>
        <dsp:cNvSpPr/>
      </dsp:nvSpPr>
      <dsp:spPr bwMode="white">
        <a:xfrm>
          <a:off x="1898353" y="0"/>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a:t>
          </a:r>
          <a:r>
            <a:rPr lang="en-US"/>
            <a:t>ahasiswa Universitas Esa Unggul</a:t>
          </a:r>
          <a:endParaRPr lang="en-US"/>
        </a:p>
      </dsp:txBody>
      <dsp:txXfrm>
        <a:off x="1898353" y="0"/>
        <a:ext cx="2457520" cy="1111497"/>
      </dsp:txXfrm>
    </dsp:sp>
    <dsp:sp modelId="{1A669792-C744-4DE7-876D-FFD88E628BDC}">
      <dsp:nvSpPr>
        <dsp:cNvPr id="4" name="Rectangle 3"/>
        <dsp:cNvSpPr/>
      </dsp:nvSpPr>
      <dsp:spPr bwMode="white">
        <a:xfrm>
          <a:off x="687932" y="0"/>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0"/>
        <a:ext cx="1100382" cy="1111497"/>
      </dsp:txXfrm>
    </dsp:sp>
    <dsp:sp modelId="{3E470D89-CBFD-4BF7-9095-5AC7CB98F4A3}">
      <dsp:nvSpPr>
        <dsp:cNvPr id="5" name="Rectangle 4"/>
        <dsp:cNvSpPr/>
      </dsp:nvSpPr>
      <dsp:spPr bwMode="white">
        <a:xfrm>
          <a:off x="687932" y="1294894"/>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Teknik sample random sampling</a:t>
          </a:r>
          <a:endParaRPr lang="en-US"/>
        </a:p>
      </dsp:txBody>
      <dsp:txXfrm>
        <a:off x="687932" y="1294894"/>
        <a:ext cx="2457520" cy="1111497"/>
      </dsp:txXfrm>
    </dsp:sp>
    <dsp:sp modelId="{5ADDDB1A-C9C7-43D5-8948-D9A941E5AFAB}">
      <dsp:nvSpPr>
        <dsp:cNvPr id="6" name="Rectangle 5"/>
        <dsp:cNvSpPr/>
      </dsp:nvSpPr>
      <dsp:spPr bwMode="white">
        <a:xfrm>
          <a:off x="3255491" y="1294894"/>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1294894"/>
        <a:ext cx="1100382" cy="1111497"/>
      </dsp:txXfrm>
    </dsp:sp>
    <dsp:sp modelId="{710F9898-5C40-485B-8A10-B3AFD9173331}">
      <dsp:nvSpPr>
        <dsp:cNvPr id="9" name="Rectangle 8"/>
        <dsp:cNvSpPr/>
      </dsp:nvSpPr>
      <dsp:spPr bwMode="white">
        <a:xfrm>
          <a:off x="1898353" y="2589789"/>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endParaRPr lang=""/>
        </a:p>
      </dsp:txBody>
      <dsp:txXfrm>
        <a:off x="1898353" y="2589789"/>
        <a:ext cx="2457520" cy="1111497"/>
      </dsp:txXfrm>
    </dsp:sp>
    <dsp:sp modelId="{9F4198A5-2B25-412B-93E9-3C715D406A00}">
      <dsp:nvSpPr>
        <dsp:cNvPr id="10" name="Rectangle 9"/>
        <dsp:cNvSpPr/>
      </dsp:nvSpPr>
      <dsp:spPr bwMode="white">
        <a:xfrm>
          <a:off x="687932" y="2589789"/>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2589789"/>
        <a:ext cx="1100382" cy="1111497"/>
      </dsp:txXfrm>
    </dsp:sp>
    <dsp:sp modelId="{3F790318-8443-4609-A8A9-9D7EDDDB9B4D}">
      <dsp:nvSpPr>
        <dsp:cNvPr id="7" name="Rectangle 6"/>
        <dsp:cNvSpPr/>
      </dsp:nvSpPr>
      <dsp:spPr bwMode="white">
        <a:xfrm>
          <a:off x="687932" y="3884683"/>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K</a:t>
          </a:r>
          <a:r>
            <a:rPr lang="en-US"/>
            <a:t>oefisien korelasi sebesar 0,694 dengan sig 0,000 (p &lt; 0,005)</a:t>
          </a:r>
          <a:endParaRPr lang="en-US"/>
        </a:p>
      </dsp:txBody>
      <dsp:txXfrm>
        <a:off x="687932" y="3884683"/>
        <a:ext cx="2457520" cy="1111497"/>
      </dsp:txXfrm>
    </dsp:sp>
    <dsp:sp modelId="{1B3973E2-50F5-4446-B753-9CFC304375B4}">
      <dsp:nvSpPr>
        <dsp:cNvPr id="8" name="Rectangle 7"/>
        <dsp:cNvSpPr/>
      </dsp:nvSpPr>
      <dsp:spPr bwMode="white">
        <a:xfrm>
          <a:off x="3255491" y="3884683"/>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3884683"/>
        <a:ext cx="1100382" cy="1111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18761" cy="5418455"/>
        <a:chOff x="0" y="0"/>
        <a:chExt cx="6218761" cy="5418455"/>
      </a:xfrm>
    </dsp:grpSpPr>
    <dsp:sp modelId="{947D679E-88D3-447A-AD01-541B011E1F72}">
      <dsp:nvSpPr>
        <dsp:cNvPr id="3" name="Oval 2"/>
        <dsp:cNvSpPr/>
      </dsp:nvSpPr>
      <dsp:spPr bwMode="white">
        <a:xfrm>
          <a:off x="2018028" y="1033299"/>
          <a:ext cx="3031646" cy="30321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Semangat menghafal Alquran (rendah)</a:t>
          </a:r>
          <a:endParaRPr lang="" altLang="en-US"/>
        </a:p>
      </dsp:txBody>
      <dsp:txXfrm>
        <a:off x="2018028" y="1033299"/>
        <a:ext cx="3031646" cy="3032167"/>
      </dsp:txXfrm>
    </dsp:sp>
    <dsp:sp modelId="{E19AED4C-45CD-408C-8746-684E57E9C288}">
      <dsp:nvSpPr>
        <dsp:cNvPr id="5" name="Oval 4"/>
        <dsp:cNvSpPr/>
      </dsp:nvSpPr>
      <dsp:spPr bwMode="white">
        <a:xfrm>
          <a:off x="2950220" y="3840059"/>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950220" y="3840059"/>
        <a:ext cx="244397" cy="244372"/>
      </dsp:txXfrm>
    </dsp:sp>
    <dsp:sp modelId="{EBC9CD74-F4AD-45C0-82DB-C041573DC525}">
      <dsp:nvSpPr>
        <dsp:cNvPr id="6" name="Oval 5"/>
        <dsp:cNvSpPr/>
      </dsp:nvSpPr>
      <dsp:spPr bwMode="white">
        <a:xfrm>
          <a:off x="5244943" y="226383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244943" y="2263830"/>
        <a:ext cx="244397" cy="244372"/>
      </dsp:txXfrm>
    </dsp:sp>
    <dsp:sp modelId="{1EA90AFC-E625-4DE7-B53D-80CEBB6DF6EB}">
      <dsp:nvSpPr>
        <dsp:cNvPr id="7" name="Oval 6"/>
        <dsp:cNvSpPr/>
      </dsp:nvSpPr>
      <dsp:spPr bwMode="white">
        <a:xfrm>
          <a:off x="4077059" y="4100145"/>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077059" y="4100145"/>
        <a:ext cx="337057" cy="337570"/>
      </dsp:txXfrm>
    </dsp:sp>
    <dsp:sp modelId="{72B2620A-B0CF-45B1-B3FB-9919CB78EB55}">
      <dsp:nvSpPr>
        <dsp:cNvPr id="8" name="Oval 7"/>
        <dsp:cNvSpPr/>
      </dsp:nvSpPr>
      <dsp:spPr bwMode="white">
        <a:xfrm>
          <a:off x="3018626" y="137412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018626" y="1374120"/>
        <a:ext cx="244397" cy="244372"/>
      </dsp:txXfrm>
    </dsp:sp>
    <dsp:sp modelId="{FEBD8106-0EAD-454B-AB8B-1919894E0DD3}">
      <dsp:nvSpPr>
        <dsp:cNvPr id="9" name="Oval 8"/>
        <dsp:cNvSpPr/>
      </dsp:nvSpPr>
      <dsp:spPr bwMode="white">
        <a:xfrm>
          <a:off x="2249366" y="277262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249366" y="2772623"/>
        <a:ext cx="244397" cy="244372"/>
      </dsp:txXfrm>
    </dsp:sp>
    <dsp:sp modelId="{C84F5274-A520-4F02-9D66-94B9443FCC87}">
      <dsp:nvSpPr>
        <dsp:cNvPr id="31" name="Oval 30"/>
        <dsp:cNvSpPr/>
      </dsp:nvSpPr>
      <dsp:spPr bwMode="white">
        <a:xfrm>
          <a:off x="1070289" y="158056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Mengantuk ketika menghafal</a:t>
          </a:r>
          <a:endParaRPr lang=""/>
        </a:p>
      </dsp:txBody>
      <dsp:txXfrm>
        <a:off x="1070289" y="1580563"/>
        <a:ext cx="1232558" cy="1232699"/>
      </dsp:txXfrm>
    </dsp:sp>
    <dsp:sp modelId="{2AE4229B-1A10-4B59-82F5-AE4D187BA480}">
      <dsp:nvSpPr>
        <dsp:cNvPr id="32" name="Oval 31"/>
        <dsp:cNvSpPr/>
      </dsp:nvSpPr>
      <dsp:spPr bwMode="white">
        <a:xfrm>
          <a:off x="3407299" y="1384957"/>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3407299" y="1384957"/>
        <a:ext cx="337057" cy="337570"/>
      </dsp:txXfrm>
    </dsp:sp>
    <dsp:sp modelId="{4493AA2F-AC83-4879-BA24-9849198C1E97}">
      <dsp:nvSpPr>
        <dsp:cNvPr id="33" name="Oval 32"/>
        <dsp:cNvSpPr/>
      </dsp:nvSpPr>
      <dsp:spPr bwMode="white">
        <a:xfrm>
          <a:off x="1186579" y="3174131"/>
          <a:ext cx="609439" cy="609576"/>
        </a:xfrm>
        <a:prstGeom prst="ellipse">
          <a:avLst/>
        </a:prstGeom>
      </dsp:spPr>
      <dsp:style>
        <a:lnRef idx="2">
          <a:schemeClr val="lt1"/>
        </a:lnRef>
        <a:fillRef idx="1">
          <a:schemeClr val="accent1"/>
        </a:fillRef>
        <a:effectRef idx="0">
          <a:scrgbClr r="0" g="0" b="0"/>
        </a:effectRef>
        <a:fontRef idx="minor">
          <a:schemeClr val="lt1"/>
        </a:fontRef>
      </dsp:style>
      <dsp:txXfrm>
        <a:off x="1186579" y="3174131"/>
        <a:ext cx="609439" cy="609576"/>
      </dsp:txXfrm>
    </dsp:sp>
    <dsp:sp modelId="{C43484E8-DC6D-4E90-9C91-D94E29AAD068}">
      <dsp:nvSpPr>
        <dsp:cNvPr id="34" name="Oval 33"/>
        <dsp:cNvSpPr/>
      </dsp:nvSpPr>
      <dsp:spPr bwMode="white">
        <a:xfrm>
          <a:off x="5361234" y="1000789"/>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Kesungguhan mencapai target (rendah)</a:t>
          </a:r>
          <a:endParaRPr lang="" altLang="en-US"/>
        </a:p>
      </dsp:txBody>
      <dsp:txXfrm>
        <a:off x="5361234" y="1000789"/>
        <a:ext cx="1232558" cy="1232699"/>
      </dsp:txXfrm>
    </dsp:sp>
    <dsp:sp modelId="{902CFF95-A365-46EA-B1D7-9AD6DABC6102}">
      <dsp:nvSpPr>
        <dsp:cNvPr id="11" name="Oval 10"/>
        <dsp:cNvSpPr/>
      </dsp:nvSpPr>
      <dsp:spPr bwMode="white">
        <a:xfrm>
          <a:off x="4810873" y="1851486"/>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810873" y="1851486"/>
        <a:ext cx="337057" cy="337570"/>
      </dsp:txXfrm>
    </dsp:sp>
    <dsp:sp modelId="{17AC6BAD-B08F-4E4B-96C9-58933FF24E84}">
      <dsp:nvSpPr>
        <dsp:cNvPr id="12" name="Oval 11"/>
        <dsp:cNvSpPr/>
      </dsp:nvSpPr>
      <dsp:spPr bwMode="white">
        <a:xfrm>
          <a:off x="954620" y="3899662"/>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954620" y="3899662"/>
        <a:ext cx="244397" cy="244372"/>
      </dsp:txXfrm>
    </dsp:sp>
    <dsp:sp modelId="{314BBC7E-B83D-4545-A0C8-FD624041A5BB}">
      <dsp:nvSpPr>
        <dsp:cNvPr id="35" name="Oval 34"/>
        <dsp:cNvSpPr/>
      </dsp:nvSpPr>
      <dsp:spPr bwMode="white">
        <a:xfrm>
          <a:off x="3389886" y="3551797"/>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389886" y="3551797"/>
        <a:ext cx="244397" cy="244372"/>
      </dsp:txXfrm>
    </dsp:sp>
    <dsp:sp modelId="{1C67A82C-8652-4C2F-A984-66B787FBFAEA}">
      <dsp:nvSpPr>
        <dsp:cNvPr id="36" name="Oval 35"/>
        <dsp:cNvSpPr/>
      </dsp:nvSpPr>
      <dsp:spPr bwMode="white">
        <a:xfrm>
          <a:off x="5940822" y="313078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Bermain-main dalam menghafal</a:t>
          </a:r>
          <a:endParaRPr lang="" altLang="en-US"/>
        </a:p>
      </dsp:txBody>
      <dsp:txXfrm>
        <a:off x="5940822" y="3130783"/>
        <a:ext cx="1232558" cy="1232699"/>
      </dsp:txXfrm>
    </dsp:sp>
    <dsp:sp modelId="{9CC1427B-966B-417B-B917-5A76EFBC3A30}">
      <dsp:nvSpPr>
        <dsp:cNvPr id="14" name="Oval 13"/>
        <dsp:cNvSpPr/>
      </dsp:nvSpPr>
      <dsp:spPr bwMode="white">
        <a:xfrm>
          <a:off x="5593193" y="3087978"/>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593193" y="3087978"/>
        <a:ext cx="244397" cy="244372"/>
      </dsp:txXfrm>
    </dsp:sp>
    <dsp:sp modelId="{0FBF395A-645A-47F1-9E16-4A54B41F4421}">
      <dsp:nvSpPr>
        <dsp:cNvPr id="37" name="Oval 36"/>
        <dsp:cNvSpPr/>
      </dsp:nvSpPr>
      <dsp:spPr bwMode="white">
        <a:xfrm>
          <a:off x="2402969" y="4185756"/>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Bosan dengan rutinitas</a:t>
          </a:r>
          <a:endParaRPr lang=""/>
        </a:p>
      </dsp:txBody>
      <dsp:txXfrm>
        <a:off x="2402969" y="4185756"/>
        <a:ext cx="1232558" cy="1232699"/>
      </dsp:txXfrm>
    </dsp:sp>
    <dsp:sp modelId="{6720F958-89DA-4997-94C6-1F7E0E5BED1B}">
      <dsp:nvSpPr>
        <dsp:cNvPr id="38" name="Oval 37"/>
        <dsp:cNvSpPr/>
      </dsp:nvSpPr>
      <dsp:spPr bwMode="white">
        <a:xfrm>
          <a:off x="3503690" y="4144034"/>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503690" y="4144034"/>
        <a:ext cx="244397" cy="244372"/>
      </dsp:txXfrm>
    </dsp:sp>
    <dsp:sp modelId="{E66E797F-8A63-48A6-B855-16AF7F3FB39A}">
      <dsp:nvSpPr>
        <dsp:cNvPr id="39" name="Oval 38"/>
        <dsp:cNvSpPr/>
      </dsp:nvSpPr>
      <dsp:spPr bwMode="white">
        <a:xfrm>
          <a:off x="3578315" y="0"/>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Niat menghafal (rendah)</a:t>
          </a:r>
          <a:endParaRPr lang=""/>
        </a:p>
      </dsp:txBody>
      <dsp:txXfrm>
        <a:off x="3578315" y="0"/>
        <a:ext cx="1232558" cy="1232699"/>
      </dsp:txXfrm>
    </dsp:sp>
    <dsp:sp modelId="{6C0E52C1-CC93-43A2-83FF-D7206F74A5D9}">
      <dsp:nvSpPr>
        <dsp:cNvPr id="40" name="Oval 39"/>
        <dsp:cNvSpPr/>
      </dsp:nvSpPr>
      <dsp:spPr bwMode="white">
        <a:xfrm>
          <a:off x="2058450" y="1336191"/>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058450" y="1336191"/>
        <a:ext cx="244397" cy="244372"/>
      </dsp:txXfrm>
    </dsp:sp>
    <dsp:sp modelId="{A7F9CD8D-65F2-46D9-9837-DAC270165E84}">
      <dsp:nvSpPr>
        <dsp:cNvPr id="41" name="Oval 40"/>
        <dsp:cNvSpPr/>
      </dsp:nvSpPr>
      <dsp:spPr bwMode="white">
        <a:xfrm>
          <a:off x="4904155" y="30343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4904155" y="303433"/>
        <a:ext cx="244397" cy="244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7FF3BB9-6612-4697-87EE-EC66312779BE}">
      <dsp:nvSpPr>
        <dsp:cNvPr id="3" name="Chevron 2"/>
        <dsp:cNvSpPr/>
      </dsp:nvSpPr>
      <dsp:spPr bwMode="white">
        <a:xfrm>
          <a:off x="0"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Tanpa motivasi</a:t>
          </a:r>
          <a:endParaRPr lang="" altLang="en-US"/>
        </a:p>
        <a:p>
          <a:pPr lvl="0">
            <a:lnSpc>
              <a:spcPct val="100000"/>
            </a:lnSpc>
            <a:spcBef>
              <a:spcPct val="0"/>
            </a:spcBef>
            <a:spcAft>
              <a:spcPct val="35000"/>
            </a:spcAft>
          </a:pPr>
          <a:r>
            <a:rPr lang="" altLang="en-US"/>
            <a:t>(semangat/dorongan)</a:t>
          </a:r>
          <a:endParaRPr lang="" altLang="en-US"/>
        </a:p>
      </dsp:txBody>
      <dsp:txXfrm>
        <a:off x="0" y="2128656"/>
        <a:ext cx="2902857" cy="1161143"/>
      </dsp:txXfrm>
    </dsp:sp>
    <dsp:sp modelId="{D3000CD6-B08B-4D3B-8D2A-7F1C26A23961}">
      <dsp:nvSpPr>
        <dsp:cNvPr id="4" name="Chevron 3"/>
        <dsp:cNvSpPr/>
      </dsp:nvSpPr>
      <dsp:spPr bwMode="white">
        <a:xfrm>
          <a:off x="2612571"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Proses menghafal tidak terlaksana secara maksimal</a:t>
          </a:r>
          <a:endParaRPr lang="" altLang="en-US"/>
        </a:p>
      </dsp:txBody>
      <dsp:txXfrm>
        <a:off x="2612571" y="2128656"/>
        <a:ext cx="2902857" cy="1161143"/>
      </dsp:txXfrm>
    </dsp:sp>
    <dsp:sp modelId="{74437C11-3810-488A-B265-8C8037793D77}">
      <dsp:nvSpPr>
        <dsp:cNvPr id="5" name="Chevron 4"/>
        <dsp:cNvSpPr/>
      </dsp:nvSpPr>
      <dsp:spPr bwMode="white">
        <a:xfrm>
          <a:off x="5225143"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Usaha rendah</a:t>
          </a:r>
          <a:endParaRPr lang="" altLang="en-US"/>
        </a:p>
      </dsp:txBody>
      <dsp:txXfrm>
        <a:off x="5225143" y="2128656"/>
        <a:ext cx="2902857" cy="1161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internal</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 altLang="en-US">
              <a:solidFill>
                <a:schemeClr val="tx1"/>
              </a:solidFill>
            </a:rPr>
            <a:t>Tujuan belajar</a:t>
          </a:r>
          <a:endParaRPr lang="en-US">
            <a:solidFill>
              <a:schemeClr val="tx1"/>
            </a:solidFill>
          </a:endParaRPr>
        </a:p>
        <a:p>
          <a:pPr lvl="1">
            <a:lnSpc>
              <a:spcPct val="100000"/>
            </a:lnSpc>
            <a:spcBef>
              <a:spcPct val="0"/>
            </a:spcBef>
            <a:spcAft>
              <a:spcPct val="15000"/>
            </a:spcAft>
            <a:buChar char="•"/>
          </a:pPr>
          <a:r>
            <a:rPr lang="" altLang="en-US">
              <a:solidFill>
                <a:schemeClr val="tx1"/>
              </a:solidFill>
            </a:rPr>
            <a:t>Persepsi tentang kecerdasannya</a:t>
          </a:r>
          <a:endParaRPr lang="" altLang="en-US">
            <a:solidFill>
              <a:schemeClr val="tx1"/>
            </a:solidFill>
          </a:endParaRPr>
        </a:p>
        <a:p>
          <a:pPr lvl="1">
            <a:lnSpc>
              <a:spcPct val="100000"/>
            </a:lnSpc>
            <a:spcBef>
              <a:spcPct val="0"/>
            </a:spcBef>
            <a:spcAft>
              <a:spcPct val="15000"/>
            </a:spcAft>
            <a:buChar char="•"/>
          </a:pPr>
          <a:r>
            <a:rPr lang="" altLang="en-US" i="1">
              <a:solidFill>
                <a:schemeClr val="tx1"/>
              </a:solidFill>
            </a:rPr>
            <a:t>Keyakinan akan kemampuannya</a:t>
          </a:r>
          <a:endParaRPr lang="" altLang="en-US" i="1">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eksternal</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5375" cy="4963795"/>
        <a:chOff x="0" y="0"/>
        <a:chExt cx="7445375" cy="4963795"/>
      </a:xfrm>
    </dsp:grpSpPr>
    <dsp:sp modelId="{BC0A6667-16CD-4240-AE05-3CE0FFAE4A79}">
      <dsp:nvSpPr>
        <dsp:cNvPr id="3" name="Rectangle 2"/>
        <dsp:cNvSpPr/>
      </dsp:nvSpPr>
      <dsp:spPr bwMode="white">
        <a:xfrm>
          <a:off x="0" y="0"/>
          <a:ext cx="7445375" cy="1489139"/>
        </a:xfrm>
        <a:prstGeom prst="rect">
          <a:avLst/>
        </a:prstGeom>
      </dsp:spPr>
      <dsp:style>
        <a:lnRef idx="0">
          <a:schemeClr val="accent1"/>
        </a:lnRef>
        <a:fillRef idx="1">
          <a:schemeClr val="accent1">
            <a:shade val="80000"/>
          </a:schemeClr>
        </a:fillRef>
        <a:effectRef idx="0">
          <a:scrgbClr r="0" g="0" b="0"/>
        </a:effectRef>
        <a:fontRef idx="minor"/>
      </dsp:style>
      <dsp:txBody>
        <a:bodyPr vert="horz" wrap="square" lIns="240029" tIns="240029" rIns="240029"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 altLang="en-US">
              <a:solidFill>
                <a:schemeClr val="lt1"/>
              </a:solidFill>
            </a:rPr>
            <a:t>Efikasi diri (rendah)</a:t>
          </a:r>
          <a:endParaRPr lang="" altLang="en-US">
            <a:solidFill>
              <a:schemeClr val="lt1"/>
            </a:solidFill>
          </a:endParaRPr>
        </a:p>
      </dsp:txBody>
      <dsp:txXfrm>
        <a:off x="0" y="0"/>
        <a:ext cx="7445375" cy="1489139"/>
      </dsp:txXfrm>
    </dsp:sp>
    <dsp:sp modelId="{8D177BD5-3746-45CE-B7F3-0BC152555A4E}">
      <dsp:nvSpPr>
        <dsp:cNvPr id="4" name="Rectangle 3"/>
        <dsp:cNvSpPr/>
      </dsp:nvSpPr>
      <dsp:spPr bwMode="white">
        <a:xfrm>
          <a:off x="0"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Menghindari tantangan</a:t>
          </a:r>
          <a:endParaRPr lang="" altLang="en-US"/>
        </a:p>
      </dsp:txBody>
      <dsp:txXfrm>
        <a:off x="0" y="1489139"/>
        <a:ext cx="1861344" cy="3127191"/>
      </dsp:txXfrm>
    </dsp:sp>
    <dsp:sp modelId="{C51403E2-94DD-4F57-A650-4E5A082523E6}">
      <dsp:nvSpPr>
        <dsp:cNvPr id="5" name="Rectangle 4"/>
        <dsp:cNvSpPr/>
      </dsp:nvSpPr>
      <dsp:spPr bwMode="white">
        <a:xfrm>
          <a:off x="1861344"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Tuntutan terlihat sebagai ancaman</a:t>
          </a:r>
          <a:endParaRPr lang="" altLang="en-US"/>
        </a:p>
      </dsp:txBody>
      <dsp:txXfrm>
        <a:off x="1861344" y="1489139"/>
        <a:ext cx="1861344" cy="3127191"/>
      </dsp:txXfrm>
    </dsp:sp>
    <dsp:sp modelId="{F6FACAC2-0CCD-4287-8823-1ED4853B6A23}">
      <dsp:nvSpPr>
        <dsp:cNvPr id="6" name="Rectangle 5"/>
        <dsp:cNvSpPr/>
      </dsp:nvSpPr>
      <dsp:spPr bwMode="white">
        <a:xfrm>
          <a:off x="3722688"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Kurang berusaha</a:t>
          </a:r>
          <a:endParaRPr lang="" altLang="en-US"/>
        </a:p>
      </dsp:txBody>
      <dsp:txXfrm>
        <a:off x="3722688" y="1489139"/>
        <a:ext cx="1861344" cy="3127191"/>
      </dsp:txXfrm>
    </dsp:sp>
    <dsp:sp modelId="{DDD5EFDC-5998-410C-8B28-6A70B793743D}">
      <dsp:nvSpPr>
        <dsp:cNvPr id="8" name="Rectangle 7"/>
        <dsp:cNvSpPr/>
      </dsp:nvSpPr>
      <dsp:spPr bwMode="white">
        <a:xfrm>
          <a:off x="5584031"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t>Prokrastinasi</a:t>
          </a:r>
          <a:endParaRPr lang=""/>
        </a:p>
      </dsp:txBody>
      <dsp:txXfrm>
        <a:off x="5584031" y="1489139"/>
        <a:ext cx="1861344" cy="3127191"/>
      </dsp:txXfrm>
    </dsp:sp>
    <dsp:sp modelId="{24897BD6-33A7-4A82-B11B-1656F6EC667A}">
      <dsp:nvSpPr>
        <dsp:cNvPr id="7" name="Rectangle 6"/>
        <dsp:cNvSpPr/>
      </dsp:nvSpPr>
      <dsp:spPr bwMode="white">
        <a:xfrm>
          <a:off x="0" y="4616329"/>
          <a:ext cx="7445375" cy="347466"/>
        </a:xfrm>
        <a:prstGeom prst="rect">
          <a:avLst/>
        </a:prstGeom>
      </dsp:spPr>
      <dsp:style>
        <a:lnRef idx="0">
          <a:schemeClr val="accent1"/>
        </a:lnRef>
        <a:fillRef idx="1">
          <a:schemeClr val="accent1">
            <a:shade val="80000"/>
          </a:schemeClr>
        </a:fillRef>
        <a:effectRef idx="0">
          <a:scrgbClr r="0" g="0" b="0"/>
        </a:effectRef>
        <a:fontRef idx="minor"/>
      </dsp:style>
      <dsp:txXfrm>
        <a:off x="0" y="4616329"/>
        <a:ext cx="7445375" cy="347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70BF45C1-8091-454A-8203-C06A7B7590F9}">
      <dsp:nvSpPr>
        <dsp:cNvPr id="3" name="Rounded Rectangle 2"/>
        <dsp:cNvSpPr/>
      </dsp:nvSpPr>
      <dsp:spPr bwMode="white">
        <a:xfrm>
          <a:off x="3172814" y="0"/>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Matematika siswa kelas IX SMPN “X”</a:t>
          </a:r>
          <a:endParaRPr lang="en-US"/>
        </a:p>
      </dsp:txBody>
      <dsp:txXfrm>
        <a:off x="3172814" y="0"/>
        <a:ext cx="1782372" cy="1158542"/>
      </dsp:txXfrm>
    </dsp:sp>
    <dsp:sp modelId="{FACB0322-C0E5-47B2-A30E-4E65DACE54AB}">
      <dsp:nvSpPr>
        <dsp:cNvPr id="4" name="Arc 3"/>
        <dsp:cNvSpPr/>
      </dsp:nvSpPr>
      <dsp:spPr bwMode="white">
        <a:xfrm>
          <a:off x="1751350" y="579271"/>
          <a:ext cx="4625299" cy="4625299"/>
        </a:xfrm>
        <a:prstGeom prst="arc">
          <a:avLst>
            <a:gd name="adj1" fmla="val 17579926"/>
            <a:gd name="adj2" fmla="val 19538753"/>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5B56F173-CF60-49FA-B101-E6B505C28F2C}">
      <dsp:nvSpPr>
        <dsp:cNvPr id="5" name="Rounded Rectangle 4"/>
        <dsp:cNvSpPr/>
      </dsp:nvSpPr>
      <dsp:spPr bwMode="white">
        <a:xfrm>
          <a:off x="5372274"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Rancangan penelitian </a:t>
          </a:r>
          <a:r>
            <a:rPr lang="en-US" i="1"/>
            <a:t>pre post control group design</a:t>
          </a:r>
          <a:endParaRPr lang="en-US" i="1"/>
        </a:p>
      </dsp:txBody>
      <dsp:txXfrm>
        <a:off x="5372274" y="1598002"/>
        <a:ext cx="1782372" cy="1158542"/>
      </dsp:txXfrm>
    </dsp:sp>
    <dsp:sp modelId="{890F09E1-A5FD-4242-968C-AD8148ADBA80}">
      <dsp:nvSpPr>
        <dsp:cNvPr id="6" name="Arc 5"/>
        <dsp:cNvSpPr/>
      </dsp:nvSpPr>
      <dsp:spPr bwMode="white">
        <a:xfrm>
          <a:off x="1751350" y="579271"/>
          <a:ext cx="4625299" cy="4625299"/>
        </a:xfrm>
        <a:prstGeom prst="arc">
          <a:avLst>
            <a:gd name="adj1" fmla="val 21421033"/>
            <a:gd name="adj2" fmla="val 2014897"/>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F4F0857E-A2A2-4C44-8D9E-738F53CA34B0}">
      <dsp:nvSpPr>
        <dsp:cNvPr id="7" name="Rounded Rectangle 6"/>
        <dsp:cNvSpPr/>
      </dsp:nvSpPr>
      <dsp:spPr bwMode="white">
        <a:xfrm>
          <a:off x="4532155"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Analisis kuantitatif Uji </a:t>
          </a:r>
          <a:r>
            <a:rPr lang="en-US" i="1"/>
            <a:t>Mann – Whitney</a:t>
          </a:r>
          <a:endParaRPr lang="en-US" i="1"/>
        </a:p>
      </dsp:txBody>
      <dsp:txXfrm>
        <a:off x="4532155" y="4183623"/>
        <a:ext cx="1782372" cy="1158542"/>
      </dsp:txXfrm>
    </dsp:sp>
    <dsp:sp modelId="{947E10C1-872E-48ED-A8EA-CDF548C9E170}">
      <dsp:nvSpPr>
        <dsp:cNvPr id="8" name="Arc 7"/>
        <dsp:cNvSpPr/>
      </dsp:nvSpPr>
      <dsp:spPr bwMode="white">
        <a:xfrm>
          <a:off x="1751350" y="579271"/>
          <a:ext cx="4625299" cy="4625299"/>
        </a:xfrm>
        <a:prstGeom prst="arc">
          <a:avLst>
            <a:gd name="adj1" fmla="val 4713260"/>
            <a:gd name="adj2" fmla="val 6086739"/>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9B1E3B87-CFEF-48C3-B3ED-22B7722DA4B2}">
      <dsp:nvSpPr>
        <dsp:cNvPr id="9" name="Rounded Rectangle 8"/>
        <dsp:cNvSpPr/>
      </dsp:nvSpPr>
      <dsp:spPr bwMode="white">
        <a:xfrm>
          <a:off x="1813472"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sp:txBody>
      <dsp:txXfrm>
        <a:off x="1813472" y="4183623"/>
        <a:ext cx="1782372" cy="1158542"/>
      </dsp:txXfrm>
    </dsp:sp>
    <dsp:sp modelId="{D354920F-3C18-4773-98FE-F5105B0C4655}">
      <dsp:nvSpPr>
        <dsp:cNvPr id="10" name="Arc 9"/>
        <dsp:cNvSpPr/>
      </dsp:nvSpPr>
      <dsp:spPr bwMode="white">
        <a:xfrm>
          <a:off x="1751350" y="579271"/>
          <a:ext cx="4625299" cy="4625299"/>
        </a:xfrm>
        <a:prstGeom prst="arc">
          <a:avLst>
            <a:gd name="adj1" fmla="val 8785102"/>
            <a:gd name="adj2" fmla="val 10978966"/>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4A533BBB-6BEA-429E-8541-03477BCE8622}">
      <dsp:nvSpPr>
        <dsp:cNvPr id="11" name="Rounded Rectangle 10"/>
        <dsp:cNvSpPr/>
      </dsp:nvSpPr>
      <dsp:spPr bwMode="white">
        <a:xfrm>
          <a:off x="973353"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sp:txBody>
      <dsp:txXfrm>
        <a:off x="973353" y="1598002"/>
        <a:ext cx="1782372" cy="1158542"/>
      </dsp:txXfrm>
    </dsp:sp>
    <dsp:sp modelId="{80375E59-737B-41DF-B3C9-E8361D136FF9}">
      <dsp:nvSpPr>
        <dsp:cNvPr id="12" name="Arc 11"/>
        <dsp:cNvSpPr/>
      </dsp:nvSpPr>
      <dsp:spPr bwMode="white">
        <a:xfrm>
          <a:off x="1751350" y="579271"/>
          <a:ext cx="4625299" cy="4625299"/>
        </a:xfrm>
        <a:prstGeom prst="arc">
          <a:avLst>
            <a:gd name="adj1" fmla="val 12861246"/>
            <a:gd name="adj2" fmla="val 14820073"/>
          </a:avLst>
        </a:prstGeom>
      </dsp:spPr>
      <dsp:style>
        <a:lnRef idx="1">
          <a:schemeClr val="accent1"/>
        </a:lnRef>
        <a:fillRef idx="0">
          <a:schemeClr val="accent1"/>
        </a:fillRef>
        <a:effectRef idx="0">
          <a:scrgbClr r="0" g="0" b="0"/>
        </a:effectRef>
        <a:fontRef idx="minor"/>
      </dsp:style>
      <dsp:txXfrm>
        <a:off x="1751350" y="579271"/>
        <a:ext cx="4625299" cy="4625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Berdasarkan hasil wawancara yang peneliti lakukan pada beberapa santri pada hari Kamis, 13 Desember 2018, terdapat beberapa hal yang membuat mereka kurang memiliki motivasi dalam menghafalkan Alquran seperti kurang memiliki kesungguhan untuk menghafal Alquran sesuai dengan target yang telah ditetapkan sehingga tidak memiliki semangat dalam menghafal Alquran, bermain-main dalam menghafal, dan terkadang merasa kantuk ketika waktunya menghafal Alquran. Selain kurang memiliki kesungguhan, beberapa santri juga mengalami kebosanan dalam rutinitas menghafal Alquran sehingga terkadang tidak memiliki niat untuk menghafalkannya.</a:t>
            </a:r>
            <a:endParaRPr lang="en-US"/>
          </a:p>
          <a:p>
            <a:endParaRPr lang="en-US"/>
          </a:p>
          <a:p>
            <a:r>
              <a:rPr lang="en-US"/>
              <a:t>Faktor lainnya yang menyebabkan beberapa santri memiliki motivasi menghafal yang rendah adalah terlalu asyik bermain dengan temannya sehingga lupa bahwa dia harus menghafal Alquran untuk memenuhi target hafalan harian, dan ketika mencoba untuk menghafalkannya, karena masih terbawa dengan suasana bermain, maka santri tersebut masih belum bisa fokus dalam menghafal. Namun, selain karena terlalu asyik dalam bermain, beberapa santri juga merasa kurang memiliki motivasi menghafal disebabkan oleh datangnya pikiran negatif ketika sedang menghafal.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 altLang="en-US"/>
              <a:t>Hasil Screening Motivasi Menghafal Alquran (67 santri)</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032000" y="4551680"/>
            <a:ext cx="1668780" cy="368300"/>
          </a:xfrm>
          <a:prstGeom prst="rect">
            <a:avLst/>
          </a:prstGeom>
          <a:noFill/>
        </p:spPr>
        <p:txBody>
          <a:bodyPr wrap="none" rtlCol="0">
            <a:spAutoFit/>
          </a:bodyPr>
          <a:p>
            <a:pPr algn="l"/>
            <a:r>
              <a:rPr lang="en-US"/>
              <a:t>Widiarti </a:t>
            </a:r>
            <a:r>
              <a:rPr lang="" altLang="en-US"/>
              <a:t>(</a:t>
            </a:r>
            <a:r>
              <a:rPr lang="en-US"/>
              <a:t>2018)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719070" y="2828925"/>
            <a:ext cx="1725930" cy="1198880"/>
          </a:xfrm>
          <a:prstGeom prst="rect">
            <a:avLst/>
          </a:prstGeom>
          <a:noFill/>
        </p:spPr>
        <p:txBody>
          <a:bodyPr wrap="square" rtlCol="0">
            <a:spAutoFit/>
          </a:bodyPr>
          <a:p>
            <a:pPr algn="ctr"/>
            <a:r>
              <a:rPr lang="" altLang="en-US" sz="2400">
                <a:solidFill>
                  <a:schemeClr val="bg1"/>
                </a:solidFill>
              </a:rPr>
              <a:t>Faktor → Motivasi belajar</a:t>
            </a:r>
            <a:endParaRPr lang="" altLang="en-US" sz="2400">
              <a:solidFill>
                <a:schemeClr val="bg1"/>
              </a:solidFill>
            </a:endParaRPr>
          </a:p>
        </p:txBody>
      </p:sp>
      <p:sp>
        <p:nvSpPr>
          <p:cNvPr id="6" name="Text Box 5"/>
          <p:cNvSpPr txBox="1"/>
          <p:nvPr/>
        </p:nvSpPr>
        <p:spPr>
          <a:xfrm>
            <a:off x="1294130" y="5462270"/>
            <a:ext cx="1808480" cy="368300"/>
          </a:xfrm>
          <a:prstGeom prst="rect">
            <a:avLst/>
          </a:prstGeom>
          <a:noFill/>
        </p:spPr>
        <p:txBody>
          <a:bodyPr wrap="none" rtlCol="0">
            <a:spAutoFit/>
          </a:bodyPr>
          <a:p>
            <a:pPr algn="l"/>
            <a:r>
              <a:rPr lang="en-US"/>
              <a:t>Santrock (2014)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 altLang="en-US"/>
              <a:t>Latar Belakang</a:t>
            </a:r>
            <a:endParaRPr lang=""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a:t>
            </a:r>
            <a:r>
              <a:rPr lang="" altLang="en-US"/>
              <a:t>Efikasi Diri</a:t>
            </a:r>
            <a:r>
              <a:rPr lang="en-US" altLang="en-US"/>
              <a:t> (67 santri)</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1174115"/>
          <a:ext cx="7445375" cy="49637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293995" y="6269990"/>
            <a:ext cx="4183380" cy="368300"/>
          </a:xfrm>
          <a:prstGeom prst="rect">
            <a:avLst/>
          </a:prstGeom>
          <a:noFill/>
        </p:spPr>
        <p:txBody>
          <a:bodyPr wrap="none" rtlCol="0">
            <a:spAutoFit/>
          </a:bodyPr>
          <a:p>
            <a:pPr algn="l"/>
            <a:r>
              <a:rPr lang="en-US"/>
              <a:t>Klassen, Krawchuck, </a:t>
            </a:r>
            <a:r>
              <a:rPr lang="" altLang="en-US"/>
              <a:t>dan</a:t>
            </a:r>
            <a:r>
              <a:rPr lang="en-US"/>
              <a:t> Rajani </a:t>
            </a:r>
            <a:r>
              <a:rPr lang="" altLang="en-US"/>
              <a:t>(</a:t>
            </a:r>
            <a:r>
              <a:rPr lang="en-US"/>
              <a:t>2008)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014595" y="2967990"/>
            <a:ext cx="2162810" cy="922020"/>
          </a:xfrm>
          <a:prstGeom prst="rect">
            <a:avLst/>
          </a:prstGeom>
          <a:noFill/>
        </p:spPr>
        <p:txBody>
          <a:bodyPr wrap="square" rtlCol="0">
            <a:spAutoFit/>
          </a:bodyPr>
          <a:p>
            <a:pPr algn="ctr"/>
            <a:r>
              <a:rPr lang="" altLang="en-US"/>
              <a:t>Efikasi Diri meningkatkan Motivasi Belajar</a:t>
            </a:r>
            <a:endParaRPr lang="" altLang="en-US"/>
          </a:p>
        </p:txBody>
      </p:sp>
      <p:sp>
        <p:nvSpPr>
          <p:cNvPr id="6" name="Text Box 5"/>
          <p:cNvSpPr txBox="1"/>
          <p:nvPr/>
        </p:nvSpPr>
        <p:spPr>
          <a:xfrm>
            <a:off x="609600" y="6137910"/>
            <a:ext cx="3307080" cy="368300"/>
          </a:xfrm>
          <a:prstGeom prst="rect">
            <a:avLst/>
          </a:prstGeom>
          <a:noFill/>
        </p:spPr>
        <p:txBody>
          <a:bodyPr wrap="none" rtlCol="0">
            <a:spAutoFit/>
          </a:bodyPr>
          <a:p>
            <a:pPr algn="l"/>
            <a:r>
              <a:rPr lang="en-US"/>
              <a:t>Oktaverina dan Nashori (2015)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lgn="just">
              <a:buNone/>
            </a:pPr>
            <a:r>
              <a:rPr lang="en-US" i="1"/>
              <a:t>Salah satu cara yang dapat digunakan untuk meningkatkan motivasi belajar adalah dengan memberikan dukungan dari guru kepada santri.</a:t>
            </a:r>
            <a:endParaRPr lang="en-US" i="1"/>
          </a:p>
          <a:p>
            <a:pPr marL="0" indent="0" algn="just">
              <a:buNone/>
            </a:pPr>
            <a:endParaRPr lang="en-US" i="1"/>
          </a:p>
          <a:p>
            <a:pPr marL="0" indent="0" algn="just">
              <a:buNone/>
            </a:pPr>
            <a:r>
              <a:rPr lang="en-US" i="1"/>
              <a:t>Dukungan yang diberikan dari guru kepada santri adalah suatu bentuk modifikasi tingkah laku guru terhadap perilaku santri yang bertujuan untuk memberikan umpan balik bagi santri atas perbuatan yang dilakukannya (Sanjaya, 2011).</a:t>
            </a:r>
            <a:endParaRPr lang="en-US"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buNone/>
            </a:pPr>
            <a:r>
              <a:rPr lang="" altLang="en-US" i="1"/>
              <a:t>Ada beberapa guru yang jarang memberikan dukungan kepada santrinya dalam bentuk motivasi menghafal Alquran.</a:t>
            </a:r>
            <a:endParaRPr lang="" altLang="en-US" i="1"/>
          </a:p>
          <a:p>
            <a:pPr marL="0" indent="0">
              <a:buNone/>
            </a:pPr>
            <a:endParaRPr lang="" altLang="en-US" i="1"/>
          </a:p>
          <a:p>
            <a:pPr marL="0" indent="0">
              <a:buNone/>
            </a:pPr>
            <a:r>
              <a:rPr lang="" altLang="en-US" i="1"/>
              <a:t>Hasil wawancara (Sabtu, 26 Januari 2019)</a:t>
            </a:r>
            <a:endParaRPr lang=""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6403975" y="773430"/>
          <a:ext cx="5043805" cy="49961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1756410" y="1174750"/>
            <a:ext cx="4349115" cy="2245360"/>
          </a:xfrm>
          <a:prstGeom prst="rect">
            <a:avLst/>
          </a:prstGeom>
          <a:noFill/>
        </p:spPr>
        <p:txBody>
          <a:bodyPr wrap="square" rtlCol="0">
            <a:spAutoFit/>
          </a:bodyPr>
          <a:p>
            <a:pPr algn="r"/>
            <a:r>
              <a:rPr lang="" altLang="en-US" sz="2800"/>
              <a:t>Hubungan antara Dukungan Sosial (dosen) dan Motivasi Belajar</a:t>
            </a:r>
            <a:endParaRPr lang="" altLang="en-US" sz="2800"/>
          </a:p>
          <a:p>
            <a:pPr algn="r"/>
            <a:endParaRPr lang="" altLang="en-US" sz="2800"/>
          </a:p>
          <a:p>
            <a:pPr algn="r"/>
            <a:r>
              <a:rPr lang="" altLang="en-US" sz="2800"/>
              <a:t>Suciani dan Rozali (2014)</a:t>
            </a:r>
            <a:endParaRPr lang=""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Rumusan Masalah</a:t>
            </a:r>
            <a:endParaRPr lang=""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a:t>
            </a:r>
            <a:endParaRPr lang="" altLang="en-US"/>
          </a:p>
        </p:txBody>
      </p:sp>
      <p:sp>
        <p:nvSpPr>
          <p:cNvPr id="5" name="Text Placeholder 4"/>
          <p:cNvSpPr>
            <a:spLocks noGrp="1"/>
          </p:cNvSpPr>
          <p:nvPr>
            <p:ph type="body" idx="1"/>
          </p:nvPr>
        </p:nvSpPr>
        <p:spPr/>
        <p:txBody>
          <a:bodyPr/>
          <a:p>
            <a:r>
              <a:rPr lang="" altLang="en-US"/>
              <a:t>PENDAHULUAN</a:t>
            </a:r>
            <a:endParaRPr lan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Tujuan Penelitian</a:t>
            </a:r>
            <a:endParaRPr lang=""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Manfaat Penelitian</a:t>
            </a:r>
            <a:endParaRPr lang=""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II</a:t>
            </a:r>
            <a:endParaRPr lang="" altLang="en-US"/>
          </a:p>
        </p:txBody>
      </p:sp>
      <p:sp>
        <p:nvSpPr>
          <p:cNvPr id="5" name="Text Placeholder 4"/>
          <p:cNvSpPr>
            <a:spLocks noGrp="1"/>
          </p:cNvSpPr>
          <p:nvPr>
            <p:ph type="body" idx="1"/>
          </p:nvPr>
        </p:nvSpPr>
        <p:spPr/>
        <p:txBody>
          <a:bodyPr/>
          <a:p>
            <a:r>
              <a:rPr lang="" altLang="en-US"/>
              <a:t>TINJAUAN PUSTAKA</a:t>
            </a: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 → Definisi</a:t>
            </a:r>
            <a:endParaRPr lang="" altLang="en-US"/>
          </a:p>
        </p:txBody>
      </p:sp>
      <p:sp>
        <p:nvSpPr>
          <p:cNvPr id="5" name="Text Placeholder 4"/>
          <p:cNvSpPr>
            <a:spLocks noGrp="1"/>
          </p:cNvSpPr>
          <p:nvPr>
            <p:ph type="body" idx="1"/>
          </p:nvPr>
        </p:nvSpPr>
        <p:spPr/>
        <p:txBody>
          <a:bodyPr/>
          <a:p>
            <a:r>
              <a:rPr lang="" altLang="en-US"/>
              <a:t>Winkel (2012)</a:t>
            </a:r>
            <a:endParaRPr lang="" altLang="en-US"/>
          </a:p>
        </p:txBody>
      </p:sp>
      <p:sp>
        <p:nvSpPr>
          <p:cNvPr id="6" name="Content Placeholder 5"/>
          <p:cNvSpPr>
            <a:spLocks noGrp="1"/>
          </p:cNvSpPr>
          <p:nvPr>
            <p:ph sz="half" idx="2"/>
          </p:nvPr>
        </p:nvSpPr>
        <p:spPr/>
        <p:txBody>
          <a:bodyPr/>
          <a:p>
            <a:pPr marL="0" indent="0">
              <a:buNone/>
            </a:pPr>
            <a:r>
              <a:rPr lang="" altLang="en-US" sz="2100" b="1"/>
              <a:t>Motivasi belajar: </a:t>
            </a:r>
            <a:r>
              <a:rPr lang=""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 altLang="en-US"/>
              <a:t>(</a:t>
            </a:r>
            <a:r>
              <a:rPr lang="en-US"/>
              <a:t>2009)</a:t>
            </a:r>
            <a:endParaRPr lang="en-US"/>
          </a:p>
        </p:txBody>
      </p:sp>
      <p:sp>
        <p:nvSpPr>
          <p:cNvPr id="8" name="Content Placeholder 7"/>
          <p:cNvSpPr>
            <a:spLocks noGrp="1"/>
          </p:cNvSpPr>
          <p:nvPr>
            <p:ph sz="quarter" idx="4"/>
          </p:nvPr>
        </p:nvSpPr>
        <p:spPr/>
        <p:txBody>
          <a:bodyPr/>
          <a:p>
            <a:pPr marL="0" indent="0">
              <a:buNone/>
            </a:pPr>
            <a:r>
              <a:rPr lang="" altLang="en-US" sz="2000" b="1"/>
              <a:t>Motivasi belajar:</a:t>
            </a:r>
            <a:r>
              <a:rPr lang=""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 → Definisi</a:t>
            </a:r>
            <a:endParaRPr lang=""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 altLang="en-US" sz="2600" b="1"/>
              <a:t>Menghafal: </a:t>
            </a:r>
            <a:r>
              <a:rPr lang=""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 altLang="en-US" sz="3100" b="1"/>
              <a:t>Alquran:</a:t>
            </a:r>
            <a:r>
              <a:rPr lang="" altLang="en-US" sz="3100"/>
              <a:t> Firman-firman Allah Subhanahu wa Taala yang disampaikan oleh malaikat Jibril sesuai dengan redaksi-Nya kepada Nabi Muhammad Shallallahu Alaihi wa Sallam.</a:t>
            </a:r>
            <a:endParaRPr lang="" altLang="en-US" sz="3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 → Definisi</a:t>
            </a:r>
            <a:endParaRPr lang="" altLang="en-US"/>
          </a:p>
        </p:txBody>
      </p:sp>
      <p:sp>
        <p:nvSpPr>
          <p:cNvPr id="7" name="Text Placeholder 6"/>
          <p:cNvSpPr>
            <a:spLocks noGrp="1"/>
          </p:cNvSpPr>
          <p:nvPr>
            <p:ph type="body" idx="1"/>
          </p:nvPr>
        </p:nvSpPr>
        <p:spPr/>
        <p:txBody>
          <a:bodyPr/>
          <a:p>
            <a:r>
              <a:rPr lang="" altLang="en-US" sz="2000" b="1"/>
              <a:t>Motivasi menghafal Alquran: </a:t>
            </a:r>
            <a:r>
              <a:rPr lang=""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 → Faktor yang Mempengaruhi</a:t>
            </a:r>
            <a:endParaRPr lang="" altLang="en-US"/>
          </a:p>
        </p:txBody>
      </p:sp>
      <p:sp>
        <p:nvSpPr>
          <p:cNvPr id="5" name="Text Placeholder 4"/>
          <p:cNvSpPr>
            <a:spLocks noGrp="1"/>
          </p:cNvSpPr>
          <p:nvPr>
            <p:ph type="body" idx="1"/>
          </p:nvPr>
        </p:nvSpPr>
        <p:spPr/>
        <p:txBody>
          <a:bodyPr/>
          <a:p>
            <a:r>
              <a:rPr lang="en-US"/>
              <a:t>Santrock (2014)</a:t>
            </a:r>
            <a:endParaRPr lang="en-US"/>
          </a:p>
        </p:txBody>
      </p:sp>
      <p:sp>
        <p:nvSpPr>
          <p:cNvPr id="6" name="Content Placeholder 5"/>
          <p:cNvSpPr>
            <a:spLocks noGrp="1"/>
          </p:cNvSpPr>
          <p:nvPr>
            <p:ph sz="half" idx="2"/>
          </p:nvPr>
        </p:nvSpPr>
        <p:spPr/>
        <p:txBody>
          <a:bodyPr/>
          <a:p>
            <a:r>
              <a:rPr lang="en-US" sz="2200"/>
              <a:t>Faktor individu</a:t>
            </a:r>
            <a:endParaRPr lang="en-US" sz="2200"/>
          </a:p>
          <a:p>
            <a:pPr lvl="1"/>
            <a:r>
              <a:rPr lang="en-US" sz="2200"/>
              <a:t>pertumbuhan atau kematangan</a:t>
            </a:r>
            <a:endParaRPr lang="en-US" sz="2200"/>
          </a:p>
          <a:p>
            <a:pPr lvl="1"/>
            <a:r>
              <a:rPr lang="en-US" sz="2200"/>
              <a:t>kepandaian</a:t>
            </a:r>
            <a:endParaRPr lang="en-US" sz="2200"/>
          </a:p>
          <a:p>
            <a:pPr lvl="1"/>
            <a:r>
              <a:rPr lang="en-US" sz="2200"/>
              <a:t>pelatihan</a:t>
            </a:r>
            <a:endParaRPr lang="en-US" sz="2200"/>
          </a:p>
          <a:p>
            <a:r>
              <a:rPr lang="en-US" sz="2200"/>
              <a:t>Faktor kemasyarakatan</a:t>
            </a:r>
            <a:endParaRPr lang="en-US" sz="2200"/>
          </a:p>
          <a:p>
            <a:pPr lvl="1"/>
            <a:r>
              <a:rPr lang="en-US" sz="2200"/>
              <a:t>keluarga atau kondisi kerumahtanggaan</a:t>
            </a:r>
            <a:endParaRPr lang="en-US" sz="2200"/>
          </a:p>
          <a:p>
            <a:pPr lvl="1"/>
            <a:r>
              <a:rPr lang="en-US" sz="2200"/>
              <a:t>alat-alat dalam belajar</a:t>
            </a:r>
            <a:endParaRPr lang="en-US" sz="2200"/>
          </a:p>
          <a:p>
            <a:pPr lvl="1"/>
            <a:r>
              <a:rPr lang="en-US" sz="2200"/>
              <a:t>guru dengan cara pengajarannya</a:t>
            </a:r>
            <a:endParaRPr lang="en-US" sz="2200"/>
          </a:p>
        </p:txBody>
      </p:sp>
      <p:sp>
        <p:nvSpPr>
          <p:cNvPr id="7" name="Text Placeholder 6"/>
          <p:cNvSpPr>
            <a:spLocks noGrp="1"/>
          </p:cNvSpPr>
          <p:nvPr>
            <p:ph type="body" sz="quarter" idx="3"/>
          </p:nvPr>
        </p:nvSpPr>
        <p:spPr/>
        <p:txBody>
          <a:bodyPr/>
          <a:p>
            <a:endParaRPr lang="en-US"/>
          </a:p>
        </p:txBody>
      </p:sp>
      <p:sp>
        <p:nvSpPr>
          <p:cNvPr id="8" name="Content Placeholder 7"/>
          <p:cNvSpPr>
            <a:spLocks noGrp="1"/>
          </p:cNvSpPr>
          <p:nvPr>
            <p:ph sz="quarter" idx="4"/>
          </p:nvPr>
        </p:nvSpPr>
        <p:spPr/>
        <p:txBody>
          <a:bodyPr/>
          <a:p>
            <a:r>
              <a:rPr lang="" altLang="en-US" sz="1400"/>
              <a:t>Faktor internal</a:t>
            </a:r>
            <a:endParaRPr lang="" altLang="en-US" sz="1400"/>
          </a:p>
          <a:p>
            <a:pPr lvl="1"/>
            <a:r>
              <a:rPr lang="" altLang="en-US" sz="1400"/>
              <a:t>Faktor jasmaniah</a:t>
            </a:r>
            <a:endParaRPr lang="" altLang="en-US" sz="1400"/>
          </a:p>
          <a:p>
            <a:pPr lvl="1"/>
            <a:r>
              <a:rPr lang="" altLang="en-US" sz="1400"/>
              <a:t>Faktor psikologis</a:t>
            </a:r>
            <a:endParaRPr lang="" altLang="en-US" sz="1400"/>
          </a:p>
          <a:p>
            <a:r>
              <a:rPr lang="" altLang="en-US" sz="1400"/>
              <a:t>Faktor eksternal</a:t>
            </a:r>
            <a:endParaRPr lang="" altLang="en-US" sz="1400"/>
          </a:p>
          <a:p>
            <a:pPr lvl="1"/>
            <a:r>
              <a:rPr lang="" altLang="en-US" sz="1400"/>
              <a:t>Faktor keluarga</a:t>
            </a:r>
            <a:endParaRPr lang="" altLang="en-US" sz="1400"/>
          </a:p>
          <a:p>
            <a:pPr lvl="2"/>
            <a:r>
              <a:rPr lang="" altLang="en-US" sz="1400"/>
              <a:t>Orangtua</a:t>
            </a:r>
            <a:endParaRPr lang="" altLang="en-US" sz="1400"/>
          </a:p>
          <a:p>
            <a:pPr lvl="2"/>
            <a:r>
              <a:rPr lang="" altLang="en-US" sz="1400"/>
              <a:t>Relasi antaranggota keluarga</a:t>
            </a:r>
            <a:endParaRPr lang="" altLang="en-US" sz="1400"/>
          </a:p>
          <a:p>
            <a:pPr lvl="1"/>
            <a:r>
              <a:rPr lang="" altLang="en-US" sz="1400"/>
              <a:t>Faktor sekolah</a:t>
            </a:r>
            <a:endParaRPr lang="" altLang="en-US" sz="1400"/>
          </a:p>
          <a:p>
            <a:pPr lvl="2"/>
            <a:r>
              <a:rPr lang="" altLang="en-US" sz="1400"/>
              <a:t>Kurikulum</a:t>
            </a:r>
            <a:endParaRPr lang="" altLang="en-US" sz="1400"/>
          </a:p>
          <a:p>
            <a:pPr lvl="2"/>
            <a:r>
              <a:rPr lang="" altLang="en-US" sz="1400"/>
              <a:t>Dukungan guru</a:t>
            </a:r>
            <a:endParaRPr lang="" altLang="en-US" sz="1400"/>
          </a:p>
          <a:p>
            <a:pPr lvl="2"/>
            <a:r>
              <a:rPr lang="" altLang="en-US" sz="1400"/>
              <a:t>Lingkungan</a:t>
            </a:r>
            <a:endParaRPr lang="" altLang="en-US" sz="1400"/>
          </a:p>
          <a:p>
            <a:pPr lvl="1"/>
            <a:r>
              <a:rPr lang="" altLang="en-US" sz="1400"/>
              <a:t>Faktor masyarakat</a:t>
            </a:r>
            <a:endParaRPr lang="" altLang="en-US" sz="1400"/>
          </a:p>
          <a:p>
            <a:pPr lvl="2"/>
            <a:r>
              <a:rPr lang="" altLang="en-US" sz="1400"/>
              <a:t>Media massa</a:t>
            </a:r>
            <a:endParaRPr lang="" altLang="en-US" sz="1400"/>
          </a:p>
          <a:p>
            <a:pPr lvl="2"/>
            <a:r>
              <a:rPr lang="" altLang="en-US" sz="1400"/>
              <a:t>Teman</a:t>
            </a:r>
            <a:endParaRPr lang=""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Motivasi Menghafal Alquran → </a:t>
            </a:r>
            <a:r>
              <a:rPr lang="" altLang="en-US">
                <a:sym typeface="+mn-ea"/>
              </a:rPr>
              <a:t>Aspek</a:t>
            </a:r>
            <a:endParaRPr lang="" altLang="en-US">
              <a:sym typeface="+mn-ea"/>
            </a:endParaRPr>
          </a:p>
        </p:txBody>
      </p:sp>
      <p:sp>
        <p:nvSpPr>
          <p:cNvPr id="3" name="Text Placeholder 2"/>
          <p:cNvSpPr>
            <a:spLocks noGrp="1"/>
          </p:cNvSpPr>
          <p:nvPr>
            <p:ph type="body" idx="1"/>
          </p:nvPr>
        </p:nvSpPr>
        <p:spPr/>
        <p:txBody>
          <a:bodyPr/>
          <a:p>
            <a:r>
              <a:rPr lang="en-US"/>
              <a:t>Uno (2008)</a:t>
            </a:r>
            <a:endParaRPr lang="en-US"/>
          </a:p>
        </p:txBody>
      </p:sp>
      <p:sp>
        <p:nvSpPr>
          <p:cNvPr id="4" name="Content Placeholder 3"/>
          <p:cNvSpPr>
            <a:spLocks noGrp="1"/>
          </p:cNvSpPr>
          <p:nvPr>
            <p:ph sz="half" idx="2"/>
          </p:nvPr>
        </p:nvSpPr>
        <p:spPr/>
        <p:txBody>
          <a:bodyPr/>
          <a:p>
            <a:r>
              <a:rPr lang="en-US" sz="2400"/>
              <a:t>Hasrat dan Keinginan Berhasil</a:t>
            </a:r>
            <a:endParaRPr lang="en-US" sz="2400"/>
          </a:p>
          <a:p>
            <a:r>
              <a:rPr lang="en-US" sz="2400"/>
              <a:t>Dorongan dan Kebutuhan dalam Belajar</a:t>
            </a:r>
            <a:endParaRPr lang="en-US" sz="2400"/>
          </a:p>
          <a:p>
            <a:r>
              <a:rPr lang="en-US" sz="2400"/>
              <a:t>Harapan dan Cita-Cita Masa Depan</a:t>
            </a:r>
            <a:endParaRPr lang="en-US" sz="2400"/>
          </a:p>
          <a:p>
            <a:r>
              <a:rPr lang="en-US" sz="2400"/>
              <a:t>Penghargaan dalam Belajar</a:t>
            </a:r>
            <a:endParaRPr lang="en-US" sz="2400"/>
          </a:p>
          <a:p>
            <a:r>
              <a:rPr lang="en-US" sz="2400"/>
              <a:t>Kegiatan yang Menarik dalam Belajar</a:t>
            </a:r>
            <a:endParaRPr lang="en-US" sz="2400"/>
          </a:p>
          <a:p>
            <a:r>
              <a:rPr lang="en-US" sz="2400"/>
              <a:t>Lingkungan Belajar yang Kondusif</a:t>
            </a:r>
            <a:endParaRPr lang="en-US" sz="2400"/>
          </a:p>
        </p:txBody>
      </p:sp>
      <p:sp>
        <p:nvSpPr>
          <p:cNvPr id="5" name="Text Placeholder 4"/>
          <p:cNvSpPr>
            <a:spLocks noGrp="1"/>
          </p:cNvSpPr>
          <p:nvPr>
            <p:ph type="body" sz="quarter" idx="3"/>
          </p:nvPr>
        </p:nvSpPr>
        <p:spPr/>
        <p:txBody>
          <a:bodyPr/>
          <a:p>
            <a:r>
              <a:rPr lang="en-US"/>
              <a:t>Hamalik (2010)</a:t>
            </a:r>
            <a:endParaRPr lang="en-US"/>
          </a:p>
        </p:txBody>
      </p:sp>
      <p:sp>
        <p:nvSpPr>
          <p:cNvPr id="6" name="Content Placeholder 5"/>
          <p:cNvSpPr>
            <a:spLocks noGrp="1"/>
          </p:cNvSpPr>
          <p:nvPr>
            <p:ph sz="quarter" idx="4"/>
          </p:nvPr>
        </p:nvSpPr>
        <p:spPr/>
        <p:txBody>
          <a:bodyPr/>
          <a:p>
            <a:r>
              <a:rPr lang="en-US"/>
              <a:t>Motivasi Intrinsik</a:t>
            </a:r>
            <a:endParaRPr lang="en-US"/>
          </a:p>
          <a:p>
            <a:r>
              <a:rPr lang="en-US"/>
              <a:t>Motivasi Ekstrinsik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Efikasi Diri → Definisi</a:t>
            </a:r>
            <a:endParaRPr lang="" altLang="en-US"/>
          </a:p>
        </p:txBody>
      </p:sp>
      <p:sp>
        <p:nvSpPr>
          <p:cNvPr id="3" name="Text Placeholder 2"/>
          <p:cNvSpPr>
            <a:spLocks noGrp="1"/>
          </p:cNvSpPr>
          <p:nvPr>
            <p:ph type="body" idx="1"/>
          </p:nvPr>
        </p:nvSpPr>
        <p:spPr/>
        <p:txBody>
          <a:bodyPr/>
          <a:p>
            <a:r>
              <a:rPr lang="en-US"/>
              <a:t>Bandura (2002)</a:t>
            </a:r>
            <a:endParaRPr lang="en-US"/>
          </a:p>
        </p:txBody>
      </p:sp>
      <p:sp>
        <p:nvSpPr>
          <p:cNvPr id="4" name="Content Placeholder 3"/>
          <p:cNvSpPr>
            <a:spLocks noGrp="1"/>
          </p:cNvSpPr>
          <p:nvPr>
            <p:ph sz="half" idx="2"/>
          </p:nvPr>
        </p:nvSpPr>
        <p:spPr/>
        <p:txBody>
          <a:bodyPr/>
          <a:p>
            <a:pPr marL="0" indent="0">
              <a:buNone/>
            </a:pPr>
            <a:r>
              <a:rPr lang="" altLang="en-US" sz="2200"/>
              <a:t>E</a:t>
            </a:r>
            <a:r>
              <a:rPr lang="en-US" sz="2200"/>
              <a:t>fikasi diri adalah keyakinan seorang individu tentang sejauh mana dia menganalisa kemampuannya dalam menyelesaikan suatu tugas untuk mencapai hasil tertentu. Bandura juga menyatakan bahwa efikasi diri adalah suatu gambaran subyektif terhadap kemampuan diri yang bersifat fragmental, yaitu setiap individu mempunyai efikasi diri yang berbeda-beda pada situasi yang berbeda.</a:t>
            </a:r>
            <a:endParaRPr lang="en-US" sz="2200"/>
          </a:p>
        </p:txBody>
      </p:sp>
      <p:sp>
        <p:nvSpPr>
          <p:cNvPr id="5" name="Text Placeholder 4"/>
          <p:cNvSpPr>
            <a:spLocks noGrp="1"/>
          </p:cNvSpPr>
          <p:nvPr>
            <p:ph type="body" sz="quarter" idx="3"/>
          </p:nvPr>
        </p:nvSpPr>
        <p:spPr/>
        <p:txBody>
          <a:bodyPr/>
          <a:p>
            <a:r>
              <a:rPr lang="en-US"/>
              <a:t>Carducci (2009)</a:t>
            </a:r>
            <a:endParaRPr lang="en-US"/>
          </a:p>
        </p:txBody>
      </p:sp>
      <p:sp>
        <p:nvSpPr>
          <p:cNvPr id="6" name="Content Placeholder 5"/>
          <p:cNvSpPr>
            <a:spLocks noGrp="1"/>
          </p:cNvSpPr>
          <p:nvPr>
            <p:ph sz="quarter" idx="4"/>
          </p:nvPr>
        </p:nvSpPr>
        <p:spPr/>
        <p:txBody>
          <a:bodyPr/>
          <a:p>
            <a:pPr marL="0" indent="0">
              <a:buNone/>
            </a:pPr>
            <a:r>
              <a:rPr lang="" altLang="en-US" sz="3500"/>
              <a:t>E</a:t>
            </a:r>
            <a:r>
              <a:rPr lang="en-US" sz="3500"/>
              <a:t>fikasi diri adalah keyakinan individu bahwa dia mampu menjalankan perilaku tertentu sebagai usaha dalam mengatasi situasi tertentu.</a:t>
            </a:r>
            <a:endParaRPr lang="en-US" sz="3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 altLang="en-US"/>
              <a:t>Mawanti (2011)</a:t>
            </a:r>
            <a:endParaRPr lang="" altLang="en-US"/>
          </a:p>
        </p:txBody>
      </p:sp>
      <p:sp>
        <p:nvSpPr>
          <p:cNvPr id="4" name="Content Placeholder 3"/>
          <p:cNvSpPr>
            <a:spLocks noGrp="1"/>
          </p:cNvSpPr>
          <p:nvPr>
            <p:ph sz="half" idx="2"/>
          </p:nvPr>
        </p:nvSpPr>
        <p:spPr/>
        <p:txBody>
          <a:bodyPr/>
          <a:p>
            <a:pPr marL="0" indent="0">
              <a:buNone/>
            </a:pPr>
            <a:r>
              <a:rPr lang="" altLang="en-US" sz="2700"/>
              <a:t>E</a:t>
            </a:r>
            <a:r>
              <a:rPr lang="en-US" sz="2700"/>
              <a:t>fikasi diri adalah keyakinan seseorang bahwa ia mampu melakukan tugas tertentu dengan baik. Efikasi diri memiliki keefektifan, yaitu individu mampu menilai dirinya memiliki kekuatan menghasilkan pengaruh yang diinginkan.</a:t>
            </a:r>
            <a:endParaRPr lang="en-US" sz="2700"/>
          </a:p>
        </p:txBody>
      </p:sp>
      <p:sp>
        <p:nvSpPr>
          <p:cNvPr id="5" name="Text Placeholder 4"/>
          <p:cNvSpPr>
            <a:spLocks noGrp="1"/>
          </p:cNvSpPr>
          <p:nvPr>
            <p:ph type="body" sz="quarter" idx="3"/>
          </p:nvPr>
        </p:nvSpPr>
        <p:spPr/>
        <p:txBody>
          <a:bodyPr/>
          <a:p>
            <a:r>
              <a:rPr lang="en-US"/>
              <a:t>Ormrod (2011)</a:t>
            </a:r>
            <a:endParaRPr lang="en-US"/>
          </a:p>
        </p:txBody>
      </p:sp>
      <p:sp>
        <p:nvSpPr>
          <p:cNvPr id="6" name="Content Placeholder 5"/>
          <p:cNvSpPr>
            <a:spLocks noGrp="1"/>
          </p:cNvSpPr>
          <p:nvPr>
            <p:ph sz="quarter" idx="4"/>
          </p:nvPr>
        </p:nvSpPr>
        <p:spPr/>
        <p:txBody>
          <a:bodyPr/>
          <a:p>
            <a:pPr marL="0" indent="0">
              <a:buNone/>
            </a:pPr>
            <a:r>
              <a:rPr lang="" altLang="en-US" sz="3500"/>
              <a:t>E</a:t>
            </a:r>
            <a:r>
              <a:rPr lang="en-US" sz="3500"/>
              <a:t>fikasi diri adalah suatu penilaian subyektif mengenai kemampuannya untuk melaksanakan atau mencapai tujuan tertentu.</a:t>
            </a:r>
            <a:endParaRPr lang="en-US"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Alwisol </a:t>
            </a:r>
            <a:r>
              <a:rPr lang="" altLang="en-US"/>
              <a:t>(</a:t>
            </a:r>
            <a:r>
              <a:rPr lang="en-US" altLang="en-US"/>
              <a:t>2014</a:t>
            </a:r>
            <a:r>
              <a:rPr lang="" altLang="en-US"/>
              <a:t>)</a:t>
            </a:r>
            <a:endParaRPr lang=""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 altLang="en-US" sz="2200"/>
              <a:t>.</a:t>
            </a:r>
            <a:endParaRPr lang=""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t>
            </a:r>
            <a:r>
              <a:rPr lang="" altLang="en-US"/>
              <a:t>Faktor yang Mempengaruhi</a:t>
            </a:r>
            <a:endParaRPr lang="" altLang="en-US"/>
          </a:p>
        </p:txBody>
      </p:sp>
      <p:sp>
        <p:nvSpPr>
          <p:cNvPr id="3" name="Text Placeholder 2"/>
          <p:cNvSpPr>
            <a:spLocks noGrp="1"/>
          </p:cNvSpPr>
          <p:nvPr>
            <p:ph type="body" idx="1"/>
          </p:nvPr>
        </p:nvSpPr>
        <p:spPr/>
        <p:txBody>
          <a:bodyPr/>
          <a:p>
            <a:r>
              <a:rPr lang="en-US" altLang="en-US"/>
              <a:t>Alwisol (2014)</a:t>
            </a:r>
            <a:endParaRPr lang="en-US"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en-US" altLang="en-US" sz="2200"/>
              <a:t>.</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457200" lvl="1" indent="0">
              <a:buNone/>
            </a:pPr>
            <a:endParaRPr lang="" altLang="en-US"/>
          </a:p>
        </p:txBody>
      </p:sp>
      <p:sp>
        <p:nvSpPr>
          <p:cNvPr id="5" name="Text Box 4"/>
          <p:cNvSpPr txBox="1"/>
          <p:nvPr/>
        </p:nvSpPr>
        <p:spPr>
          <a:xfrm>
            <a:off x="609600" y="5482590"/>
            <a:ext cx="3040380" cy="645160"/>
          </a:xfrm>
          <a:prstGeom prst="rect">
            <a:avLst/>
          </a:prstGeom>
          <a:noFill/>
        </p:spPr>
        <p:txBody>
          <a:bodyPr wrap="none" rtlCol="0">
            <a:spAutoFit/>
          </a:bodyPr>
          <a:p>
            <a:r>
              <a:rPr lang="" altLang="en-US"/>
              <a:t>Hasil wawancara</a:t>
            </a:r>
            <a:endParaRPr lang="" altLang="en-US"/>
          </a:p>
          <a:p>
            <a:r>
              <a:rPr lang="" altLang="en-US"/>
              <a:t>(Kamis, 13 Desember 2018)</a:t>
            </a:r>
            <a:endParaRPr lang="" altLang="en-US"/>
          </a:p>
        </p:txBody>
      </p:sp>
      <p:graphicFrame>
        <p:nvGraphicFramePr>
          <p:cNvPr id="6" name="Diagram 5"/>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Oval 7"/>
          <p:cNvSpPr/>
          <p:nvPr/>
        </p:nvSpPr>
        <p:spPr>
          <a:xfrm>
            <a:off x="6537325" y="4439920"/>
            <a:ext cx="1042670" cy="10426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
        <p:nvSpPr>
          <p:cNvPr id="9" name="Text Box 8"/>
          <p:cNvSpPr txBox="1"/>
          <p:nvPr/>
        </p:nvSpPr>
        <p:spPr>
          <a:xfrm>
            <a:off x="6677660" y="4700270"/>
            <a:ext cx="762635" cy="521970"/>
          </a:xfrm>
          <a:prstGeom prst="rect">
            <a:avLst/>
          </a:prstGeom>
          <a:noFill/>
        </p:spPr>
        <p:txBody>
          <a:bodyPr wrap="square" rtlCol="0">
            <a:spAutoFit/>
          </a:bodyPr>
          <a:p>
            <a:pPr algn="ctr"/>
            <a:r>
              <a:rPr lang="" altLang="en-US" sz="1400">
                <a:solidFill>
                  <a:schemeClr val="bg1"/>
                </a:solidFill>
              </a:rPr>
              <a:t>Pikiran negatif</a:t>
            </a:r>
            <a:endParaRPr lang="" altLang="en-US" sz="1400">
              <a:solidFill>
                <a:schemeClr val="bg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8056</Words>
  <Application>WPS Presentation</Application>
  <PresentationFormat>Widescreen</PresentationFormat>
  <Paragraphs>316</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PowerPoint 演示文稿</vt:lpstr>
      <vt:lpstr>Latar Belakang</vt:lpstr>
      <vt:lpstr>Latar Belakang</vt:lpstr>
      <vt:lpstr>Latar Belakang</vt:lpstr>
      <vt:lpstr>Latar Belakang</vt:lpstr>
      <vt:lpstr>PowerPoint 演示文稿</vt:lpstr>
      <vt:lpstr>PowerPoint 演示文稿</vt:lpstr>
      <vt:lpstr>PowerPoint 演示文稿</vt:lpstr>
      <vt:lpstr>PowerPoint 演示文稿</vt:lpstr>
      <vt:lpstr>PowerPoint 演示文稿</vt:lpstr>
      <vt:lpstr>PowerPoint 演示文稿</vt:lpstr>
      <vt:lpstr>Latar Belakang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Efikasi Diri → Definisi</vt:lpstr>
      <vt:lpstr>Efikasi Diri → Definisi</vt:lpstr>
      <vt:lpstr>Efikasi Diri → Definisi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361</cp:revision>
  <dcterms:created xsi:type="dcterms:W3CDTF">2019-04-23T09:00:21Z</dcterms:created>
  <dcterms:modified xsi:type="dcterms:W3CDTF">2019-04-23T09:00:21Z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