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9" r:id="rId2"/>
  </p:sldMasterIdLst>
  <p:notesMasterIdLst>
    <p:notesMasterId r:id="rId16"/>
  </p:notesMasterIdLst>
  <p:handoutMasterIdLst>
    <p:handoutMasterId r:id="rId17"/>
  </p:handoutMasterIdLst>
  <p:sldIdLst>
    <p:sldId id="256" r:id="rId3"/>
    <p:sldId id="310" r:id="rId4"/>
    <p:sldId id="312" r:id="rId5"/>
    <p:sldId id="260" r:id="rId6"/>
    <p:sldId id="313" r:id="rId7"/>
    <p:sldId id="261" r:id="rId8"/>
    <p:sldId id="262" r:id="rId9"/>
    <p:sldId id="311" r:id="rId10"/>
    <p:sldId id="314" r:id="rId11"/>
    <p:sldId id="315" r:id="rId12"/>
    <p:sldId id="316" r:id="rId13"/>
    <p:sldId id="297" r:id="rId14"/>
    <p:sldId id="288" r:id="rId15"/>
  </p:sldIdLst>
  <p:sldSz cx="18286413" cy="10287000"/>
  <p:notesSz cx="6858000" cy="9144000"/>
  <p:defaultTex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p15:clr>
            <a:srgbClr val="A4A3A4"/>
          </p15:clr>
        </p15:guide>
        <p15:guide id="2" pos="57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93002" autoAdjust="0"/>
  </p:normalViewPr>
  <p:slideViewPr>
    <p:cSldViewPr>
      <p:cViewPr varScale="1">
        <p:scale>
          <a:sx n="41" d="100"/>
          <a:sy n="41" d="100"/>
        </p:scale>
        <p:origin x="876" y="72"/>
      </p:cViewPr>
      <p:guideLst>
        <p:guide orient="horz" pos="3240"/>
        <p:guide pos="576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9" d="100"/>
          <a:sy n="89" d="100"/>
        </p:scale>
        <p:origin x="-384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119BFA6-89EB-4D76-957E-E1C3AE8B4DCF}" type="datetimeFigureOut">
              <a:rPr lang="en-US" smtClean="0"/>
              <a:pPr/>
              <a:t>4/5/2019</a:t>
            </a:fld>
            <a:endParaRPr 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3509484-7E19-44C5-BBA7-955540985A41}" type="slidenum">
              <a:rPr lang="en-US" smtClean="0"/>
              <a:pPr/>
              <a:t>‹#›</a:t>
            </a:fld>
            <a:endParaRPr lang="en-US"/>
          </a:p>
        </p:txBody>
      </p:sp>
    </p:spTree>
    <p:extLst>
      <p:ext uri="{BB962C8B-B14F-4D97-AF65-F5344CB8AC3E}">
        <p14:creationId xmlns:p14="http://schemas.microsoft.com/office/powerpoint/2010/main" val="13160728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FFB5F9-9D2A-4583-AD64-D8BB94702748}" type="datetimeFigureOut">
              <a:rPr lang="en-US" smtClean="0"/>
              <a:pPr/>
              <a:t>4/5/2019</a:t>
            </a:fld>
            <a:endParaRPr 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C9FC20-7366-4A0C-AA7D-F4AAF6FB2A89}" type="slidenum">
              <a:rPr lang="en-US" smtClean="0"/>
              <a:pPr/>
              <a:t>‹#›</a:t>
            </a:fld>
            <a:endParaRPr lang="en-US"/>
          </a:p>
        </p:txBody>
      </p:sp>
    </p:spTree>
    <p:extLst>
      <p:ext uri="{BB962C8B-B14F-4D97-AF65-F5344CB8AC3E}">
        <p14:creationId xmlns:p14="http://schemas.microsoft.com/office/powerpoint/2010/main" val="1848153204"/>
      </p:ext>
    </p:extLst>
  </p:cSld>
  <p:clrMap bg1="lt1" tx1="dk1" bg2="lt2" tx2="dk2" accent1="accent1" accent2="accent2" accent3="accent3" accent4="accent4" accent5="accent5" accent6="accent6" hlink="hlink" folHlink="folHlink"/>
  <p:notesStyle>
    <a:lvl1pPr marL="0" algn="l" defTabSz="1632753" rtl="0" eaLnBrk="1" latinLnBrk="0" hangingPunct="1">
      <a:defRPr sz="2100" kern="1200">
        <a:solidFill>
          <a:schemeClr val="tx1"/>
        </a:solidFill>
        <a:latin typeface="+mn-lt"/>
        <a:ea typeface="+mn-ea"/>
        <a:cs typeface="+mn-cs"/>
      </a:defRPr>
    </a:lvl1pPr>
    <a:lvl2pPr marL="816376" algn="l" defTabSz="1632753" rtl="0" eaLnBrk="1" latinLnBrk="0" hangingPunct="1">
      <a:defRPr sz="2100" kern="1200">
        <a:solidFill>
          <a:schemeClr val="tx1"/>
        </a:solidFill>
        <a:latin typeface="+mn-lt"/>
        <a:ea typeface="+mn-ea"/>
        <a:cs typeface="+mn-cs"/>
      </a:defRPr>
    </a:lvl2pPr>
    <a:lvl3pPr marL="1632753" algn="l" defTabSz="1632753" rtl="0" eaLnBrk="1" latinLnBrk="0" hangingPunct="1">
      <a:defRPr sz="2100" kern="1200">
        <a:solidFill>
          <a:schemeClr val="tx1"/>
        </a:solidFill>
        <a:latin typeface="+mn-lt"/>
        <a:ea typeface="+mn-ea"/>
        <a:cs typeface="+mn-cs"/>
      </a:defRPr>
    </a:lvl3pPr>
    <a:lvl4pPr marL="2449129" algn="l" defTabSz="1632753" rtl="0" eaLnBrk="1" latinLnBrk="0" hangingPunct="1">
      <a:defRPr sz="2100" kern="1200">
        <a:solidFill>
          <a:schemeClr val="tx1"/>
        </a:solidFill>
        <a:latin typeface="+mn-lt"/>
        <a:ea typeface="+mn-ea"/>
        <a:cs typeface="+mn-cs"/>
      </a:defRPr>
    </a:lvl4pPr>
    <a:lvl5pPr marL="3265505" algn="l" defTabSz="1632753" rtl="0" eaLnBrk="1" latinLnBrk="0" hangingPunct="1">
      <a:defRPr sz="2100" kern="1200">
        <a:solidFill>
          <a:schemeClr val="tx1"/>
        </a:solidFill>
        <a:latin typeface="+mn-lt"/>
        <a:ea typeface="+mn-ea"/>
        <a:cs typeface="+mn-cs"/>
      </a:defRPr>
    </a:lvl5pPr>
    <a:lvl6pPr marL="4081882" algn="l" defTabSz="1632753" rtl="0" eaLnBrk="1" latinLnBrk="0" hangingPunct="1">
      <a:defRPr sz="2100" kern="1200">
        <a:solidFill>
          <a:schemeClr val="tx1"/>
        </a:solidFill>
        <a:latin typeface="+mn-lt"/>
        <a:ea typeface="+mn-ea"/>
        <a:cs typeface="+mn-cs"/>
      </a:defRPr>
    </a:lvl6pPr>
    <a:lvl7pPr marL="4898258" algn="l" defTabSz="1632753" rtl="0" eaLnBrk="1" latinLnBrk="0" hangingPunct="1">
      <a:defRPr sz="2100" kern="1200">
        <a:solidFill>
          <a:schemeClr val="tx1"/>
        </a:solidFill>
        <a:latin typeface="+mn-lt"/>
        <a:ea typeface="+mn-ea"/>
        <a:cs typeface="+mn-cs"/>
      </a:defRPr>
    </a:lvl7pPr>
    <a:lvl8pPr marL="5714634" algn="l" defTabSz="1632753" rtl="0" eaLnBrk="1" latinLnBrk="0" hangingPunct="1">
      <a:defRPr sz="2100" kern="1200">
        <a:solidFill>
          <a:schemeClr val="tx1"/>
        </a:solidFill>
        <a:latin typeface="+mn-lt"/>
        <a:ea typeface="+mn-ea"/>
        <a:cs typeface="+mn-cs"/>
      </a:defRPr>
    </a:lvl8pPr>
    <a:lvl9pPr marL="6531011" algn="l" defTabSz="1632753" rtl="0" eaLnBrk="1" latinLnBrk="0" hangingPunct="1">
      <a:defRPr sz="2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Main 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5614814" y="1615108"/>
            <a:ext cx="10147990" cy="4426102"/>
          </a:xfrm>
        </p:spPr>
        <p:txBody>
          <a:bodyPr anchor="b">
            <a:noAutofit/>
          </a:bodyPr>
          <a:lstStyle>
            <a:lvl1pPr algn="l">
              <a:lnSpc>
                <a:spcPts val="9000"/>
              </a:lnSpc>
              <a:defRPr sz="9600"/>
            </a:lvl1pPr>
          </a:lstStyle>
          <a:p>
            <a:r>
              <a:rPr lang="en-US" altLang="ja-JP" dirty="0"/>
              <a:t>Presentation</a:t>
            </a:r>
            <a:br>
              <a:rPr lang="en-US" altLang="ja-JP" dirty="0"/>
            </a:br>
            <a:r>
              <a:rPr lang="en-US" altLang="ja-JP" dirty="0"/>
              <a:t>Title Here</a:t>
            </a:r>
            <a:endParaRPr lang="en-US" dirty="0"/>
          </a:p>
        </p:txBody>
      </p:sp>
      <p:sp>
        <p:nvSpPr>
          <p:cNvPr id="3" name="サブタイトル 2"/>
          <p:cNvSpPr>
            <a:spLocks noGrp="1"/>
          </p:cNvSpPr>
          <p:nvPr>
            <p:ph type="subTitle" idx="1" hasCustomPrompt="1"/>
          </p:nvPr>
        </p:nvSpPr>
        <p:spPr>
          <a:xfrm>
            <a:off x="5758830" y="6439644"/>
            <a:ext cx="10153128" cy="1584176"/>
          </a:xfrm>
        </p:spPr>
        <p:txBody>
          <a:bodyPr>
            <a:noAutofit/>
          </a:bodyPr>
          <a:lstStyle>
            <a:lvl1pPr marL="0" indent="0" algn="l">
              <a:lnSpc>
                <a:spcPts val="3000"/>
              </a:lnSpc>
              <a:buNone/>
              <a:defRPr sz="36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p>
          <a:p>
            <a:r>
              <a:rPr lang="en-US" dirty="0"/>
              <a:t>Sub Title Here</a:t>
            </a:r>
          </a:p>
        </p:txBody>
      </p:sp>
      <p:sp>
        <p:nvSpPr>
          <p:cNvPr id="8" name="正方形/長方形 7"/>
          <p:cNvSpPr/>
          <p:nvPr userDrawn="1"/>
        </p:nvSpPr>
        <p:spPr>
          <a:xfrm rot="18000000">
            <a:off x="-5375643" y="4058014"/>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7103297" y="4242009"/>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106139" y="4043991"/>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066134" y="39243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4" name="正方形/長方形 13"/>
          <p:cNvSpPr/>
          <p:nvPr userDrawn="1"/>
        </p:nvSpPr>
        <p:spPr>
          <a:xfrm rot="18000000">
            <a:off x="10532918" y="5975218"/>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5" name="正方形/長方形 14"/>
          <p:cNvSpPr/>
          <p:nvPr userDrawn="1"/>
        </p:nvSpPr>
        <p:spPr>
          <a:xfrm rot="18000000">
            <a:off x="9530076" y="5808404"/>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6" name="正方形/長方形 15"/>
          <p:cNvSpPr/>
          <p:nvPr userDrawn="1"/>
        </p:nvSpPr>
        <p:spPr>
          <a:xfrm rot="18000000">
            <a:off x="8570081" y="5688761"/>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22244906" y="40767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2" name="正方形/長方形 21"/>
          <p:cNvSpPr/>
          <p:nvPr userDrawn="1"/>
        </p:nvSpPr>
        <p:spPr>
          <a:xfrm rot="18000000">
            <a:off x="-20596954" y="391799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正方形/長方形 22"/>
          <p:cNvSpPr/>
          <p:nvPr userDrawn="1"/>
        </p:nvSpPr>
        <p:spPr>
          <a:xfrm>
            <a:off x="5614814" y="6079604"/>
            <a:ext cx="10153128"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110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5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0-#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50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1+#ppt_w/2"/>
                                          </p:val>
                                        </p:tav>
                                        <p:tav tm="100000">
                                          <p:val>
                                            <p:strVal val="#ppt_x"/>
                                          </p:val>
                                        </p:tav>
                                      </p:tavLst>
                                    </p:anim>
                                    <p:anim calcmode="lin" valueType="num">
                                      <p:cBhvr additive="base">
                                        <p:cTn id="36" dur="50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75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par>
                                <p:cTn id="41" presetID="47" presetClass="entr" presetSubtype="0" fill="hold" grpId="0" nodeType="withEffect">
                                  <p:stCondLst>
                                    <p:cond delay="200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750"/>
                                        <p:tgtEl>
                                          <p:spTgt spid="2"/>
                                        </p:tgtEl>
                                      </p:cBhvr>
                                    </p:animEffect>
                                    <p:anim calcmode="lin" valueType="num">
                                      <p:cBhvr>
                                        <p:cTn id="44" dur="750" fill="hold"/>
                                        <p:tgtEl>
                                          <p:spTgt spid="2"/>
                                        </p:tgtEl>
                                        <p:attrNameLst>
                                          <p:attrName>ppt_x</p:attrName>
                                        </p:attrNameLst>
                                      </p:cBhvr>
                                      <p:tavLst>
                                        <p:tav tm="0">
                                          <p:val>
                                            <p:strVal val="#ppt_x"/>
                                          </p:val>
                                        </p:tav>
                                        <p:tav tm="100000">
                                          <p:val>
                                            <p:strVal val="#ppt_x"/>
                                          </p:val>
                                        </p:tav>
                                      </p:tavLst>
                                    </p:anim>
                                    <p:anim calcmode="lin" valueType="num">
                                      <p:cBhvr>
                                        <p:cTn id="45" dur="750" fill="hold"/>
                                        <p:tgtEl>
                                          <p:spTgt spid="2"/>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225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1000"/>
                                        <p:tgtEl>
                                          <p:spTgt spid="23"/>
                                        </p:tgtEl>
                                      </p:cBhvr>
                                    </p:animEffect>
                                    <p:anim calcmode="lin" valueType="num">
                                      <p:cBhvr>
                                        <p:cTn id="49" dur="1000" fill="hold"/>
                                        <p:tgtEl>
                                          <p:spTgt spid="23"/>
                                        </p:tgtEl>
                                        <p:attrNameLst>
                                          <p:attrName>ppt_x</p:attrName>
                                        </p:attrNameLst>
                                      </p:cBhvr>
                                      <p:tavLst>
                                        <p:tav tm="0">
                                          <p:val>
                                            <p:strVal val="#ppt_x"/>
                                          </p:val>
                                        </p:tav>
                                        <p:tav tm="100000">
                                          <p:val>
                                            <p:strVal val="#ppt_x"/>
                                          </p:val>
                                        </p:tav>
                                      </p:tavLst>
                                    </p:anim>
                                    <p:anim calcmode="lin" valueType="num">
                                      <p:cBhvr>
                                        <p:cTn id="50" dur="1000" fill="hold"/>
                                        <p:tgtEl>
                                          <p:spTgt spid="23"/>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2250"/>
                                  </p:stCondLst>
                                  <p:childTnLst>
                                    <p:set>
                                      <p:cBhvr>
                                        <p:cTn id="52" dur="1" fill="hold">
                                          <p:stCondLst>
                                            <p:cond delay="0"/>
                                          </p:stCondLst>
                                        </p:cTn>
                                        <p:tgtEl>
                                          <p:spTgt spid="3">
                                            <p:txEl>
                                              <p:pRg st="0" end="0"/>
                                            </p:txEl>
                                          </p:spTgt>
                                        </p:tgtEl>
                                        <p:attrNameLst>
                                          <p:attrName>style.visibility</p:attrName>
                                        </p:attrNameLst>
                                      </p:cBhvr>
                                      <p:to>
                                        <p:strVal val="visible"/>
                                      </p:to>
                                    </p:set>
                                    <p:animEffect transition="in" filter="fade">
                                      <p:cBhvr>
                                        <p:cTn id="53" dur="750"/>
                                        <p:tgtEl>
                                          <p:spTgt spid="3">
                                            <p:txEl>
                                              <p:pRg st="0" end="0"/>
                                            </p:txEl>
                                          </p:spTgt>
                                        </p:tgtEl>
                                      </p:cBhvr>
                                    </p:animEffect>
                                    <p:anim calcmode="lin" valueType="num">
                                      <p:cBhvr>
                                        <p:cTn id="54"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55" dur="750" fill="hold"/>
                                        <p:tgtEl>
                                          <p:spTgt spid="3">
                                            <p:txEl>
                                              <p:pRg st="0" end="0"/>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2250"/>
                                  </p:stCondLst>
                                  <p:childTnLst>
                                    <p:set>
                                      <p:cBhvr>
                                        <p:cTn id="57" dur="1" fill="hold">
                                          <p:stCondLst>
                                            <p:cond delay="0"/>
                                          </p:stCondLst>
                                        </p:cTn>
                                        <p:tgtEl>
                                          <p:spTgt spid="3">
                                            <p:txEl>
                                              <p:pRg st="1" end="1"/>
                                            </p:txEl>
                                          </p:spTgt>
                                        </p:tgtEl>
                                        <p:attrNameLst>
                                          <p:attrName>style.visibility</p:attrName>
                                        </p:attrNameLst>
                                      </p:cBhvr>
                                      <p:to>
                                        <p:strVal val="visible"/>
                                      </p:to>
                                    </p:set>
                                    <p:animEffect transition="in" filter="fade">
                                      <p:cBhvr>
                                        <p:cTn id="58" dur="750"/>
                                        <p:tgtEl>
                                          <p:spTgt spid="3">
                                            <p:txEl>
                                              <p:pRg st="1" end="1"/>
                                            </p:txEl>
                                          </p:spTgt>
                                        </p:tgtEl>
                                      </p:cBhvr>
                                    </p:animEffect>
                                    <p:anim calcmode="lin" valueType="num">
                                      <p:cBhvr>
                                        <p:cTn id="59"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60" dur="7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42" presetClass="entr" presetSubtype="0" fill="hold" nodeType="withEffect">
                  <p:stCondLst>
                    <p:cond delay="2250"/>
                  </p:stCondLst>
                  <p:childTnLst>
                    <p:set>
                      <p:cBhvr>
                        <p:cTn dur="1" fill="hold">
                          <p:stCondLst>
                            <p:cond delay="0"/>
                          </p:stCondLst>
                        </p:cTn>
                        <p:tgtEl>
                          <p:spTgt spid="3"/>
                        </p:tgtEl>
                        <p:attrNameLst>
                          <p:attrName>style.visibility</p:attrName>
                        </p:attrNameLst>
                      </p:cBhvr>
                      <p:to>
                        <p:strVal val="visible"/>
                      </p:to>
                    </p:set>
                    <p:animEffect transition="in" filter="fade">
                      <p:cBhvr>
                        <p:cTn dur="750"/>
                        <p:tgtEl>
                          <p:spTgt spid="3"/>
                        </p:tgtEl>
                      </p:cBhvr>
                    </p:animEffect>
                    <p:anim calcmode="lin" valueType="num">
                      <p:cBhvr>
                        <p:cTn dur="750" fill="hold"/>
                        <p:tgtEl>
                          <p:spTgt spid="3"/>
                        </p:tgtEl>
                        <p:attrNameLst>
                          <p:attrName>ppt_x</p:attrName>
                        </p:attrNameLst>
                      </p:cBhvr>
                      <p:tavLst>
                        <p:tav tm="0">
                          <p:val>
                            <p:strVal val="#ppt_x"/>
                          </p:val>
                        </p:tav>
                        <p:tav tm="100000">
                          <p:val>
                            <p:strVal val="#ppt_x"/>
                          </p:val>
                        </p:tav>
                      </p:tavLst>
                    </p:anim>
                    <p:anim calcmode="lin" valueType="num">
                      <p:cBhvr>
                        <p:cTn dur="750" fill="hold"/>
                        <p:tgtEl>
                          <p:spTgt spid="3"/>
                        </p:tgtEl>
                        <p:attrNameLst>
                          <p:attrName>ppt_y</p:attrName>
                        </p:attrNameLst>
                      </p:cBhvr>
                      <p:tavLst>
                        <p:tav tm="0">
                          <p:val>
                            <p:strVal val="#ppt_y+.1"/>
                          </p:val>
                        </p:tav>
                        <p:tav tm="100000">
                          <p:val>
                            <p:strVal val="#ppt_y"/>
                          </p:val>
                        </p:tav>
                      </p:tavLst>
                    </p:anim>
                  </p:childTnLst>
                </p:cTn>
              </p:par>
            </p:tnLst>
          </p:tmpl>
        </p:tmplLst>
      </p:bldP>
      <p:bldP spid="8" grpId="0" animBg="1"/>
      <p:bldP spid="9" grpId="0" animBg="1"/>
      <p:bldP spid="10" grpId="0" animBg="1"/>
      <p:bldP spid="11" grpId="0" animBg="1"/>
      <p:bldP spid="14" grpId="0" animBg="1"/>
      <p:bldP spid="15" grpId="0" animBg="1"/>
      <p:bldP spid="16" grpId="0" animBg="1"/>
      <p:bldP spid="20" grpId="0" animBg="1"/>
      <p:bldP spid="22" grpId="0" animBg="1"/>
      <p:bldP spid="2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 Image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8" name="図プレースホルダー 7"/>
          <p:cNvSpPr>
            <a:spLocks noGrp="1" noChangeAspect="1"/>
          </p:cNvSpPr>
          <p:nvPr>
            <p:ph type="pic" sz="quarter" idx="13" hasCustomPrompt="1"/>
          </p:nvPr>
        </p:nvSpPr>
        <p:spPr>
          <a:xfrm>
            <a:off x="2014538" y="2766889"/>
            <a:ext cx="5760516" cy="5760516"/>
          </a:xfrm>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a:t>Add Image</a:t>
            </a:r>
          </a:p>
        </p:txBody>
      </p:sp>
      <p:sp>
        <p:nvSpPr>
          <p:cNvPr id="25" name="テキスト プレースホルダー 5"/>
          <p:cNvSpPr>
            <a:spLocks noGrp="1"/>
          </p:cNvSpPr>
          <p:nvPr>
            <p:ph type="body" sz="quarter" idx="15" hasCustomPrompt="1"/>
          </p:nvPr>
        </p:nvSpPr>
        <p:spPr>
          <a:xfrm>
            <a:off x="8011092" y="2765632"/>
            <a:ext cx="8476929" cy="721683"/>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26" name="テキスト プレースホルダー 5"/>
          <p:cNvSpPr>
            <a:spLocks noGrp="1"/>
          </p:cNvSpPr>
          <p:nvPr>
            <p:ph type="body" sz="quarter" idx="16" hasCustomPrompt="1"/>
          </p:nvPr>
        </p:nvSpPr>
        <p:spPr>
          <a:xfrm>
            <a:off x="7991078" y="3631332"/>
            <a:ext cx="8496943" cy="5328592"/>
          </a:xfrm>
        </p:spPr>
        <p:txBody>
          <a:bodyPr anchor="t">
            <a:normAutofit/>
          </a:bodyPr>
          <a:lstStyle>
            <a:lvl1pPr algn="l">
              <a:defRPr sz="2400" baseline="0"/>
            </a:lvl1pPr>
          </a:lstStyle>
          <a:p>
            <a:pPr lvl="0"/>
            <a:r>
              <a:rPr lang="en-US" dirty="0"/>
              <a:t>Text Here</a:t>
            </a:r>
          </a:p>
        </p:txBody>
      </p:sp>
      <p:sp>
        <p:nvSpPr>
          <p:cNvPr id="22" name="テキスト プレースホルダー 5"/>
          <p:cNvSpPr>
            <a:spLocks noGrp="1"/>
          </p:cNvSpPr>
          <p:nvPr>
            <p:ph type="body" sz="quarter" idx="14" hasCustomPrompt="1"/>
          </p:nvPr>
        </p:nvSpPr>
        <p:spPr>
          <a:xfrm rot="21288877">
            <a:off x="2253290" y="8210533"/>
            <a:ext cx="5760000" cy="766544"/>
          </a:xfrm>
          <a:gradFill flip="none" rotWithShape="1">
            <a:gsLst>
              <a:gs pos="0">
                <a:schemeClr val="accent1">
                  <a:alpha val="0"/>
                </a:schemeClr>
              </a:gs>
              <a:gs pos="50000">
                <a:schemeClr val="accent1"/>
              </a:gs>
              <a:gs pos="100000">
                <a:schemeClr val="accent1"/>
              </a:gs>
            </a:gsLst>
            <a:lin ang="0" scaled="0"/>
            <a:tileRect/>
          </a:gradFill>
          <a:effectLst>
            <a:outerShdw blurRad="76200" dir="18900000" sy="23000" kx="-1200000" algn="bl" rotWithShape="0">
              <a:prstClr val="black">
                <a:alpha val="20000"/>
              </a:prstClr>
            </a:outerShdw>
          </a:effectLst>
        </p:spPr>
        <p:txBody>
          <a:bodyPr>
            <a:normAutofit/>
          </a:bodyPr>
          <a:lstStyle>
            <a:lvl1pPr algn="r">
              <a:defRPr sz="3200" baseline="0">
                <a:solidFill>
                  <a:schemeClr val="bg1">
                    <a:lumMod val="85000"/>
                  </a:schemeClr>
                </a:solidFill>
                <a:latin typeface="Aleo-BoldItalic" pitchFamily="34" charset="0"/>
              </a:defRPr>
            </a:lvl1pPr>
          </a:lstStyle>
          <a:p>
            <a:pPr lvl="0"/>
            <a:r>
              <a:rPr lang="en-US" dirty="0"/>
              <a:t>Caption Here</a:t>
            </a:r>
          </a:p>
        </p:txBody>
      </p:sp>
    </p:spTree>
    <p:extLst>
      <p:ext uri="{BB962C8B-B14F-4D97-AF65-F5344CB8AC3E}">
        <p14:creationId xmlns:p14="http://schemas.microsoft.com/office/powerpoint/2010/main" val="129036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childTnLst>
                          </p:cTn>
                        </p:par>
                        <p:par>
                          <p:cTn id="54" fill="hold">
                            <p:stCondLst>
                              <p:cond delay="1250"/>
                            </p:stCondLst>
                            <p:childTnLst>
                              <p:par>
                                <p:cTn id="55" presetID="22" presetClass="entr" presetSubtype="4" fill="hold" grpId="0" nodeType="afterEffect">
                                  <p:stCondLst>
                                    <p:cond delay="0"/>
                                  </p:stCondLst>
                                  <p:childTnLst>
                                    <p:set>
                                      <p:cBhvr>
                                        <p:cTn id="56" dur="1" fill="hold">
                                          <p:stCondLst>
                                            <p:cond delay="0"/>
                                          </p:stCondLst>
                                        </p:cTn>
                                        <p:tgtEl>
                                          <p:spTgt spid="22">
                                            <p:bg/>
                                          </p:spTgt>
                                        </p:tgtEl>
                                        <p:attrNameLst>
                                          <p:attrName>style.visibility</p:attrName>
                                        </p:attrNameLst>
                                      </p:cBhvr>
                                      <p:to>
                                        <p:strVal val="visible"/>
                                      </p:to>
                                    </p:set>
                                    <p:animEffect transition="in" filter="wipe(down)">
                                      <p:cBhvr>
                                        <p:cTn id="57" dur="500"/>
                                        <p:tgtEl>
                                          <p:spTgt spid="22">
                                            <p:bg/>
                                          </p:spTgt>
                                        </p:tgtEl>
                                      </p:cBhvr>
                                    </p:animEffect>
                                  </p:childTnLst>
                                </p:cTn>
                              </p:par>
                            </p:childTnLst>
                          </p:cTn>
                        </p:par>
                        <p:par>
                          <p:cTn id="58" fill="hold">
                            <p:stCondLst>
                              <p:cond delay="1750"/>
                            </p:stCondLst>
                            <p:childTnLst>
                              <p:par>
                                <p:cTn id="59" presetID="22" presetClass="entr" presetSubtype="4" fill="hold" grpId="0" nodeType="afterEffect">
                                  <p:stCondLst>
                                    <p:cond delay="0"/>
                                  </p:stCondLst>
                                  <p:childTnLst>
                                    <p:set>
                                      <p:cBhvr>
                                        <p:cTn id="60" dur="1" fill="hold">
                                          <p:stCondLst>
                                            <p:cond delay="0"/>
                                          </p:stCondLst>
                                        </p:cTn>
                                        <p:tgtEl>
                                          <p:spTgt spid="22">
                                            <p:txEl>
                                              <p:pRg st="0" end="0"/>
                                            </p:txEl>
                                          </p:spTgt>
                                        </p:tgtEl>
                                        <p:attrNameLst>
                                          <p:attrName>style.visibility</p:attrName>
                                        </p:attrNameLst>
                                      </p:cBhvr>
                                      <p:to>
                                        <p:strVal val="visible"/>
                                      </p:to>
                                    </p:set>
                                    <p:animEffect transition="in" filter="wipe(down)">
                                      <p:cBhvr>
                                        <p:cTn id="61" dur="500"/>
                                        <p:tgtEl>
                                          <p:spTgt spid="22">
                                            <p:txEl>
                                              <p:pRg st="0" end="0"/>
                                            </p:txEl>
                                          </p:spTgt>
                                        </p:tgtEl>
                                      </p:cBhvr>
                                    </p:animEffect>
                                  </p:childTnLst>
                                </p:cTn>
                              </p:par>
                            </p:childTnLst>
                          </p:cTn>
                        </p:par>
                        <p:par>
                          <p:cTn id="62" fill="hold">
                            <p:stCondLst>
                              <p:cond delay="2250"/>
                            </p:stCondLst>
                            <p:childTnLst>
                              <p:par>
                                <p:cTn id="63" presetID="42" presetClass="entr" presetSubtype="0" fill="hold" grpId="0" nodeType="afterEffect">
                                  <p:stCondLst>
                                    <p:cond delay="0"/>
                                  </p:stCondLst>
                                  <p:childTnLst>
                                    <p:set>
                                      <p:cBhvr>
                                        <p:cTn id="64" dur="1" fill="hold">
                                          <p:stCondLst>
                                            <p:cond delay="0"/>
                                          </p:stCondLst>
                                        </p:cTn>
                                        <p:tgtEl>
                                          <p:spTgt spid="25">
                                            <p:bg/>
                                          </p:spTgt>
                                        </p:tgtEl>
                                        <p:attrNameLst>
                                          <p:attrName>style.visibility</p:attrName>
                                        </p:attrNameLst>
                                      </p:cBhvr>
                                      <p:to>
                                        <p:strVal val="visible"/>
                                      </p:to>
                                    </p:set>
                                    <p:animEffect transition="in" filter="fade">
                                      <p:cBhvr>
                                        <p:cTn id="65" dur="500"/>
                                        <p:tgtEl>
                                          <p:spTgt spid="25">
                                            <p:bg/>
                                          </p:spTgt>
                                        </p:tgtEl>
                                      </p:cBhvr>
                                    </p:animEffect>
                                    <p:anim calcmode="lin" valueType="num">
                                      <p:cBhvr>
                                        <p:cTn id="66" dur="500" fill="hold"/>
                                        <p:tgtEl>
                                          <p:spTgt spid="25">
                                            <p:bg/>
                                          </p:spTgt>
                                        </p:tgtEl>
                                        <p:attrNameLst>
                                          <p:attrName>ppt_x</p:attrName>
                                        </p:attrNameLst>
                                      </p:cBhvr>
                                      <p:tavLst>
                                        <p:tav tm="0">
                                          <p:val>
                                            <p:strVal val="#ppt_x"/>
                                          </p:val>
                                        </p:tav>
                                        <p:tav tm="100000">
                                          <p:val>
                                            <p:strVal val="#ppt_x"/>
                                          </p:val>
                                        </p:tav>
                                      </p:tavLst>
                                    </p:anim>
                                    <p:anim calcmode="lin" valueType="num">
                                      <p:cBhvr>
                                        <p:cTn id="67" dur="500" fill="hold"/>
                                        <p:tgtEl>
                                          <p:spTgt spid="25">
                                            <p:bg/>
                                          </p:spTgt>
                                        </p:tgtEl>
                                        <p:attrNameLst>
                                          <p:attrName>ppt_y</p:attrName>
                                        </p:attrNameLst>
                                      </p:cBhvr>
                                      <p:tavLst>
                                        <p:tav tm="0">
                                          <p:val>
                                            <p:strVal val="#ppt_y+.1"/>
                                          </p:val>
                                        </p:tav>
                                        <p:tav tm="100000">
                                          <p:val>
                                            <p:strVal val="#ppt_y"/>
                                          </p:val>
                                        </p:tav>
                                      </p:tavLst>
                                    </p:anim>
                                  </p:childTnLst>
                                </p:cTn>
                              </p:par>
                            </p:childTnLst>
                          </p:cTn>
                        </p:par>
                        <p:par>
                          <p:cTn id="68" fill="hold">
                            <p:stCondLst>
                              <p:cond delay="2750"/>
                            </p:stCondLst>
                            <p:childTnLst>
                              <p:par>
                                <p:cTn id="69" presetID="42" presetClass="entr" presetSubtype="0" fill="hold" grpId="0" nodeType="afterEffect">
                                  <p:stCondLst>
                                    <p:cond delay="0"/>
                                  </p:stCondLst>
                                  <p:childTnLst>
                                    <p:set>
                                      <p:cBhvr>
                                        <p:cTn id="70" dur="1" fill="hold">
                                          <p:stCondLst>
                                            <p:cond delay="0"/>
                                          </p:stCondLst>
                                        </p:cTn>
                                        <p:tgtEl>
                                          <p:spTgt spid="25">
                                            <p:txEl>
                                              <p:pRg st="0" end="0"/>
                                            </p:txEl>
                                          </p:spTgt>
                                        </p:tgtEl>
                                        <p:attrNameLst>
                                          <p:attrName>style.visibility</p:attrName>
                                        </p:attrNameLst>
                                      </p:cBhvr>
                                      <p:to>
                                        <p:strVal val="visible"/>
                                      </p:to>
                                    </p:set>
                                    <p:animEffect transition="in" filter="fade">
                                      <p:cBhvr>
                                        <p:cTn id="71" dur="500"/>
                                        <p:tgtEl>
                                          <p:spTgt spid="25">
                                            <p:txEl>
                                              <p:pRg st="0" end="0"/>
                                            </p:txEl>
                                          </p:spTgt>
                                        </p:tgtEl>
                                      </p:cBhvr>
                                    </p:animEffect>
                                    <p:anim calcmode="lin" valueType="num">
                                      <p:cBhvr>
                                        <p:cTn id="72"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73" dur="5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par>
                          <p:cTn id="74" fill="hold">
                            <p:stCondLst>
                              <p:cond delay="3250"/>
                            </p:stCondLst>
                            <p:childTnLst>
                              <p:par>
                                <p:cTn id="75" presetID="42" presetClass="entr" presetSubtype="0" fill="hold" grpId="0" nodeType="afterEffect">
                                  <p:stCondLst>
                                    <p:cond delay="0"/>
                                  </p:stCondLst>
                                  <p:childTnLst>
                                    <p:set>
                                      <p:cBhvr>
                                        <p:cTn id="76" dur="1" fill="hold">
                                          <p:stCondLst>
                                            <p:cond delay="0"/>
                                          </p:stCondLst>
                                        </p:cTn>
                                        <p:tgtEl>
                                          <p:spTgt spid="26">
                                            <p:txEl>
                                              <p:pRg st="0" end="0"/>
                                            </p:txEl>
                                          </p:spTgt>
                                        </p:tgtEl>
                                        <p:attrNameLst>
                                          <p:attrName>style.visibility</p:attrName>
                                        </p:attrNameLst>
                                      </p:cBhvr>
                                      <p:to>
                                        <p:strVal val="visible"/>
                                      </p:to>
                                    </p:set>
                                    <p:animEffect transition="in" filter="fade">
                                      <p:cBhvr>
                                        <p:cTn id="77" dur="500"/>
                                        <p:tgtEl>
                                          <p:spTgt spid="26">
                                            <p:txEl>
                                              <p:pRg st="0" end="0"/>
                                            </p:txEl>
                                          </p:spTgt>
                                        </p:tgtEl>
                                      </p:cBhvr>
                                    </p:animEffect>
                                    <p:anim calcmode="lin" valueType="num">
                                      <p:cBhvr>
                                        <p:cTn id="7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79" dur="5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8" grpId="0"/>
      <p:bldP spid="25" grpId="0" build="p" animBg="1">
        <p:tmplLst>
          <p:tmpl>
            <p:tnLst>
              <p:par>
                <p:cTn presetID="42"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anim calcmode="lin" valueType="num">
                      <p:cBhvr>
                        <p:cTn dur="500" fill="hold"/>
                        <p:tgtEl>
                          <p:spTgt spid="25"/>
                        </p:tgtEl>
                        <p:attrNameLst>
                          <p:attrName>ppt_x</p:attrName>
                        </p:attrNameLst>
                      </p:cBhvr>
                      <p:tavLst>
                        <p:tav tm="0">
                          <p:val>
                            <p:strVal val="#ppt_x"/>
                          </p:val>
                        </p:tav>
                        <p:tav tm="100000">
                          <p:val>
                            <p:strVal val="#ppt_x"/>
                          </p:val>
                        </p:tav>
                      </p:tavLst>
                    </p:anim>
                    <p:anim calcmode="lin" valueType="num">
                      <p:cBhvr>
                        <p:cTn dur="500" fill="hold"/>
                        <p:tgtEl>
                          <p:spTgt spid="25"/>
                        </p:tgtEl>
                        <p:attrNameLst>
                          <p:attrName>ppt_y</p:attrName>
                        </p:attrNameLst>
                      </p:cBhvr>
                      <p:tavLst>
                        <p:tav tm="0">
                          <p:val>
                            <p:strVal val="#ppt_y+.1"/>
                          </p:val>
                        </p:tav>
                        <p:tav tm="100000">
                          <p:val>
                            <p:strVal val="#ppt_y"/>
                          </p:val>
                        </p:tav>
                      </p:tavLst>
                    </p:anim>
                  </p:childTnLst>
                </p:cTn>
              </p:par>
            </p:tnLst>
          </p:tmpl>
          <p:tmpl lvl="1">
            <p:tnLst>
              <p:par>
                <p:cTn presetID="42"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anim calcmode="lin" valueType="num">
                      <p:cBhvr>
                        <p:cTn dur="500" fill="hold"/>
                        <p:tgtEl>
                          <p:spTgt spid="25"/>
                        </p:tgtEl>
                        <p:attrNameLst>
                          <p:attrName>ppt_x</p:attrName>
                        </p:attrNameLst>
                      </p:cBhvr>
                      <p:tavLst>
                        <p:tav tm="0">
                          <p:val>
                            <p:strVal val="#ppt_x"/>
                          </p:val>
                        </p:tav>
                        <p:tav tm="100000">
                          <p:val>
                            <p:strVal val="#ppt_x"/>
                          </p:val>
                        </p:tav>
                      </p:tavLst>
                    </p:anim>
                    <p:anim calcmode="lin" valueType="num">
                      <p:cBhvr>
                        <p:cTn dur="500" fill="hold"/>
                        <p:tgtEl>
                          <p:spTgt spid="25"/>
                        </p:tgtEl>
                        <p:attrNameLst>
                          <p:attrName>ppt_y</p:attrName>
                        </p:attrNameLst>
                      </p:cBhvr>
                      <p:tavLst>
                        <p:tav tm="0">
                          <p:val>
                            <p:strVal val="#ppt_y+.1"/>
                          </p:val>
                        </p:tav>
                        <p:tav tm="100000">
                          <p:val>
                            <p:strVal val="#ppt_y"/>
                          </p:val>
                        </p:tav>
                      </p:tavLst>
                    </p:anim>
                  </p:childTnLst>
                </p:cTn>
              </p:par>
            </p:tnLst>
          </p:tmpl>
        </p:tmplLst>
      </p:bldP>
      <p:bldP spid="26" grpId="0" build="p">
        <p:tmplLst>
          <p:tmpl lvl="1">
            <p:tnLst>
              <p:par>
                <p:cTn presetID="42"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anim calcmode="lin" valueType="num">
                      <p:cBhvr>
                        <p:cTn dur="500" fill="hold"/>
                        <p:tgtEl>
                          <p:spTgt spid="26"/>
                        </p:tgtEl>
                        <p:attrNameLst>
                          <p:attrName>ppt_x</p:attrName>
                        </p:attrNameLst>
                      </p:cBhvr>
                      <p:tavLst>
                        <p:tav tm="0">
                          <p:val>
                            <p:strVal val="#ppt_x"/>
                          </p:val>
                        </p:tav>
                        <p:tav tm="100000">
                          <p:val>
                            <p:strVal val="#ppt_x"/>
                          </p:val>
                        </p:tav>
                      </p:tavLst>
                    </p:anim>
                    <p:anim calcmode="lin" valueType="num">
                      <p:cBhvr>
                        <p:cTn dur="500" fill="hold"/>
                        <p:tgtEl>
                          <p:spTgt spid="26"/>
                        </p:tgtEl>
                        <p:attrNameLst>
                          <p:attrName>ppt_y</p:attrName>
                        </p:attrNameLst>
                      </p:cBhvr>
                      <p:tavLst>
                        <p:tav tm="0">
                          <p:val>
                            <p:strVal val="#ppt_y+.1"/>
                          </p:val>
                        </p:tav>
                        <p:tav tm="100000">
                          <p:val>
                            <p:strVal val="#ppt_y"/>
                          </p:val>
                        </p:tav>
                      </p:tavLst>
                    </p:anim>
                  </p:childTnLst>
                </p:cTn>
              </p:par>
            </p:tnLst>
          </p:tmpl>
        </p:tmplLst>
      </p:bldP>
      <p:bldP spid="22" grpId="0" build="p" animBg="1">
        <p:tmplLst>
          <p:tmpl>
            <p:tnLst>
              <p:par>
                <p:cTn presetID="22" presetClass="entr" presetSubtype="4"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 lvl="1">
            <p:tnLst>
              <p:par>
                <p:cTn presetID="22" presetClass="entr" presetSubtype="4"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16" name="テキスト プレースホルダー 5"/>
          <p:cNvSpPr>
            <a:spLocks noGrp="1"/>
          </p:cNvSpPr>
          <p:nvPr>
            <p:ph type="body" sz="quarter" idx="15" hasCustomPrompt="1"/>
          </p:nvPr>
        </p:nvSpPr>
        <p:spPr>
          <a:xfrm>
            <a:off x="1370321" y="292033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17" name="テキスト プレースホルダー 5"/>
          <p:cNvSpPr>
            <a:spLocks noGrp="1"/>
          </p:cNvSpPr>
          <p:nvPr>
            <p:ph type="body" sz="quarter" idx="16" hasCustomPrompt="1"/>
          </p:nvPr>
        </p:nvSpPr>
        <p:spPr>
          <a:xfrm>
            <a:off x="2590478" y="3559324"/>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a:t>Text Here</a:t>
            </a:r>
          </a:p>
        </p:txBody>
      </p:sp>
      <p:sp>
        <p:nvSpPr>
          <p:cNvPr id="18" name="テキスト プレースホルダー 5"/>
          <p:cNvSpPr>
            <a:spLocks noGrp="1"/>
          </p:cNvSpPr>
          <p:nvPr>
            <p:ph type="body" sz="quarter" idx="17" hasCustomPrompt="1"/>
          </p:nvPr>
        </p:nvSpPr>
        <p:spPr>
          <a:xfrm>
            <a:off x="1370321" y="5905330"/>
            <a:ext cx="6764774" cy="72168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22" name="テキスト プレースホルダー 5"/>
          <p:cNvSpPr>
            <a:spLocks noGrp="1"/>
          </p:cNvSpPr>
          <p:nvPr>
            <p:ph type="body" sz="quarter" idx="18" hasCustomPrompt="1"/>
          </p:nvPr>
        </p:nvSpPr>
        <p:spPr>
          <a:xfrm>
            <a:off x="2590478" y="6544322"/>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a:t>Text Here</a:t>
            </a:r>
          </a:p>
        </p:txBody>
      </p:sp>
      <p:sp>
        <p:nvSpPr>
          <p:cNvPr id="25" name="テキスト プレースホルダー 5"/>
          <p:cNvSpPr>
            <a:spLocks noGrp="1"/>
          </p:cNvSpPr>
          <p:nvPr>
            <p:ph type="body" sz="quarter" idx="21" hasCustomPrompt="1"/>
          </p:nvPr>
        </p:nvSpPr>
        <p:spPr>
          <a:xfrm>
            <a:off x="1366340" y="4135388"/>
            <a:ext cx="15265697" cy="1512167"/>
          </a:xfrm>
        </p:spPr>
        <p:txBody>
          <a:bodyPr anchor="t">
            <a:normAutofit/>
          </a:bodyPr>
          <a:lstStyle>
            <a:lvl1pPr algn="l">
              <a:defRPr sz="2000" baseline="0"/>
            </a:lvl1pPr>
          </a:lstStyle>
          <a:p>
            <a:pPr lvl="0"/>
            <a:r>
              <a:rPr lang="en-US" dirty="0"/>
              <a:t>Text Here</a:t>
            </a:r>
          </a:p>
        </p:txBody>
      </p:sp>
      <p:sp>
        <p:nvSpPr>
          <p:cNvPr id="26" name="テキスト プレースホルダー 5"/>
          <p:cNvSpPr>
            <a:spLocks noGrp="1"/>
          </p:cNvSpPr>
          <p:nvPr>
            <p:ph type="body" sz="quarter" idx="22" hasCustomPrompt="1"/>
          </p:nvPr>
        </p:nvSpPr>
        <p:spPr>
          <a:xfrm>
            <a:off x="1366341" y="7159725"/>
            <a:ext cx="15265697" cy="1512167"/>
          </a:xfrm>
        </p:spPr>
        <p:txBody>
          <a:bodyPr anchor="t">
            <a:normAutofit/>
          </a:bodyPr>
          <a:lstStyle>
            <a:lvl1pPr algn="l">
              <a:defRPr sz="2000" baseline="0"/>
            </a:lvl1pPr>
          </a:lstStyle>
          <a:p>
            <a:pPr lvl="0"/>
            <a:r>
              <a:rPr lang="en-US" dirty="0"/>
              <a:t>Text Here</a:t>
            </a:r>
          </a:p>
        </p:txBody>
      </p:sp>
    </p:spTree>
    <p:extLst>
      <p:ext uri="{BB962C8B-B14F-4D97-AF65-F5344CB8AC3E}">
        <p14:creationId xmlns:p14="http://schemas.microsoft.com/office/powerpoint/2010/main" val="66189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2" presetClass="entr" presetSubtype="8" fill="hold" grpId="0" nodeType="afterEffect">
                                  <p:stCondLst>
                                    <p:cond delay="0"/>
                                  </p:stCondLst>
                                  <p:childTnLst>
                                    <p:set>
                                      <p:cBhvr>
                                        <p:cTn id="52" dur="1" fill="hold">
                                          <p:stCondLst>
                                            <p:cond delay="0"/>
                                          </p:stCondLst>
                                        </p:cTn>
                                        <p:tgtEl>
                                          <p:spTgt spid="16">
                                            <p:bg/>
                                          </p:spTgt>
                                        </p:tgtEl>
                                        <p:attrNameLst>
                                          <p:attrName>style.visibility</p:attrName>
                                        </p:attrNameLst>
                                      </p:cBhvr>
                                      <p:to>
                                        <p:strVal val="visible"/>
                                      </p:to>
                                    </p:set>
                                    <p:anim calcmode="lin" valueType="num">
                                      <p:cBhvr additive="base">
                                        <p:cTn id="53"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54" dur="500" fill="hold"/>
                                        <p:tgtEl>
                                          <p:spTgt spid="16">
                                            <p:bg/>
                                          </p:spTgt>
                                        </p:tgtEl>
                                        <p:attrNameLst>
                                          <p:attrName>ppt_y</p:attrName>
                                        </p:attrNameLst>
                                      </p:cBhvr>
                                      <p:tavLst>
                                        <p:tav tm="0">
                                          <p:val>
                                            <p:strVal val="#ppt_y"/>
                                          </p:val>
                                        </p:tav>
                                        <p:tav tm="100000">
                                          <p:val>
                                            <p:strVal val="#ppt_y"/>
                                          </p:val>
                                        </p:tav>
                                      </p:tavLst>
                                    </p:anim>
                                  </p:childTnLst>
                                </p:cTn>
                              </p:par>
                            </p:childTnLst>
                          </p:cTn>
                        </p:par>
                        <p:par>
                          <p:cTn id="55" fill="hold">
                            <p:stCondLst>
                              <p:cond delay="1250"/>
                            </p:stCondLst>
                            <p:childTnLst>
                              <p:par>
                                <p:cTn id="56" presetID="2" presetClass="entr" presetSubtype="8" fill="hold" grpId="0" nodeType="afterEffect">
                                  <p:stCondLst>
                                    <p:cond delay="0"/>
                                  </p:stCondLst>
                                  <p:childTnLst>
                                    <p:set>
                                      <p:cBhvr>
                                        <p:cTn id="57" dur="1" fill="hold">
                                          <p:stCondLst>
                                            <p:cond delay="0"/>
                                          </p:stCondLst>
                                        </p:cTn>
                                        <p:tgtEl>
                                          <p:spTgt spid="16">
                                            <p:txEl>
                                              <p:pRg st="0" end="0"/>
                                            </p:txEl>
                                          </p:spTgt>
                                        </p:tgtEl>
                                        <p:attrNameLst>
                                          <p:attrName>style.visibility</p:attrName>
                                        </p:attrNameLst>
                                      </p:cBhvr>
                                      <p:to>
                                        <p:strVal val="visible"/>
                                      </p:to>
                                    </p:set>
                                    <p:anim calcmode="lin" valueType="num">
                                      <p:cBhvr additive="base">
                                        <p:cTn id="58"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1750"/>
                            </p:stCondLst>
                            <p:childTnLst>
                              <p:par>
                                <p:cTn id="61" presetID="2" presetClass="entr" presetSubtype="8" fill="hold" grpId="0" nodeType="afterEffect">
                                  <p:stCondLst>
                                    <p:cond delay="0"/>
                                  </p:stCondLst>
                                  <p:childTnLst>
                                    <p:set>
                                      <p:cBhvr>
                                        <p:cTn id="62" dur="1" fill="hold">
                                          <p:stCondLst>
                                            <p:cond delay="0"/>
                                          </p:stCondLst>
                                        </p:cTn>
                                        <p:tgtEl>
                                          <p:spTgt spid="17">
                                            <p:bg/>
                                          </p:spTgt>
                                        </p:tgtEl>
                                        <p:attrNameLst>
                                          <p:attrName>style.visibility</p:attrName>
                                        </p:attrNameLst>
                                      </p:cBhvr>
                                      <p:to>
                                        <p:strVal val="visible"/>
                                      </p:to>
                                    </p:set>
                                    <p:anim calcmode="lin" valueType="num">
                                      <p:cBhvr additive="base">
                                        <p:cTn id="63" dur="500" fill="hold"/>
                                        <p:tgtEl>
                                          <p:spTgt spid="17">
                                            <p:bg/>
                                          </p:spTgt>
                                        </p:tgtEl>
                                        <p:attrNameLst>
                                          <p:attrName>ppt_x</p:attrName>
                                        </p:attrNameLst>
                                      </p:cBhvr>
                                      <p:tavLst>
                                        <p:tav tm="0">
                                          <p:val>
                                            <p:strVal val="0-#ppt_w/2"/>
                                          </p:val>
                                        </p:tav>
                                        <p:tav tm="100000">
                                          <p:val>
                                            <p:strVal val="#ppt_x"/>
                                          </p:val>
                                        </p:tav>
                                      </p:tavLst>
                                    </p:anim>
                                    <p:anim calcmode="lin" valueType="num">
                                      <p:cBhvr additive="base">
                                        <p:cTn id="64" dur="500" fill="hold"/>
                                        <p:tgtEl>
                                          <p:spTgt spid="17">
                                            <p:bg/>
                                          </p:spTgt>
                                        </p:tgtEl>
                                        <p:attrNameLst>
                                          <p:attrName>ppt_y</p:attrName>
                                        </p:attrNameLst>
                                      </p:cBhvr>
                                      <p:tavLst>
                                        <p:tav tm="0">
                                          <p:val>
                                            <p:strVal val="#ppt_y"/>
                                          </p:val>
                                        </p:tav>
                                        <p:tav tm="100000">
                                          <p:val>
                                            <p:strVal val="#ppt_y"/>
                                          </p:val>
                                        </p:tav>
                                      </p:tavLst>
                                    </p:anim>
                                  </p:childTnLst>
                                </p:cTn>
                              </p:par>
                            </p:childTnLst>
                          </p:cTn>
                        </p:par>
                        <p:par>
                          <p:cTn id="65" fill="hold">
                            <p:stCondLst>
                              <p:cond delay="2250"/>
                            </p:stCondLst>
                            <p:childTnLst>
                              <p:par>
                                <p:cTn id="66" presetID="2" presetClass="entr" presetSubtype="8" fill="hold" grpId="0" nodeType="afterEffect">
                                  <p:stCondLst>
                                    <p:cond delay="0"/>
                                  </p:stCondLst>
                                  <p:childTnLst>
                                    <p:set>
                                      <p:cBhvr>
                                        <p:cTn id="67" dur="1" fill="hold">
                                          <p:stCondLst>
                                            <p:cond delay="0"/>
                                          </p:stCondLst>
                                        </p:cTn>
                                        <p:tgtEl>
                                          <p:spTgt spid="17">
                                            <p:txEl>
                                              <p:pRg st="0" end="0"/>
                                            </p:txEl>
                                          </p:spTgt>
                                        </p:tgtEl>
                                        <p:attrNameLst>
                                          <p:attrName>style.visibility</p:attrName>
                                        </p:attrNameLst>
                                      </p:cBhvr>
                                      <p:to>
                                        <p:strVal val="visible"/>
                                      </p:to>
                                    </p:set>
                                    <p:anim calcmode="lin" valueType="num">
                                      <p:cBhvr additive="base">
                                        <p:cTn id="68"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2750"/>
                            </p:stCondLst>
                            <p:childTnLst>
                              <p:par>
                                <p:cTn id="71" presetID="2" presetClass="entr" presetSubtype="2" fill="hold" grpId="0" nodeType="afterEffect">
                                  <p:stCondLst>
                                    <p:cond delay="50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75" fill="hold">
                            <p:stCondLst>
                              <p:cond delay="3750"/>
                            </p:stCondLst>
                            <p:childTnLst>
                              <p:par>
                                <p:cTn id="76" presetID="2" presetClass="entr" presetSubtype="8" fill="hold" grpId="0" nodeType="afterEffect">
                                  <p:stCondLst>
                                    <p:cond delay="0"/>
                                  </p:stCondLst>
                                  <p:childTnLst>
                                    <p:set>
                                      <p:cBhvr>
                                        <p:cTn id="77" dur="1" fill="hold">
                                          <p:stCondLst>
                                            <p:cond delay="0"/>
                                          </p:stCondLst>
                                        </p:cTn>
                                        <p:tgtEl>
                                          <p:spTgt spid="18">
                                            <p:bg/>
                                          </p:spTgt>
                                        </p:tgtEl>
                                        <p:attrNameLst>
                                          <p:attrName>style.visibility</p:attrName>
                                        </p:attrNameLst>
                                      </p:cBhvr>
                                      <p:to>
                                        <p:strVal val="visible"/>
                                      </p:to>
                                    </p:set>
                                    <p:anim calcmode="lin" valueType="num">
                                      <p:cBhvr additive="base">
                                        <p:cTn id="78" dur="500" fill="hold"/>
                                        <p:tgtEl>
                                          <p:spTgt spid="18">
                                            <p:bg/>
                                          </p:spTgt>
                                        </p:tgtEl>
                                        <p:attrNameLst>
                                          <p:attrName>ppt_x</p:attrName>
                                        </p:attrNameLst>
                                      </p:cBhvr>
                                      <p:tavLst>
                                        <p:tav tm="0">
                                          <p:val>
                                            <p:strVal val="0-#ppt_w/2"/>
                                          </p:val>
                                        </p:tav>
                                        <p:tav tm="100000">
                                          <p:val>
                                            <p:strVal val="#ppt_x"/>
                                          </p:val>
                                        </p:tav>
                                      </p:tavLst>
                                    </p:anim>
                                    <p:anim calcmode="lin" valueType="num">
                                      <p:cBhvr additive="base">
                                        <p:cTn id="79" dur="500" fill="hold"/>
                                        <p:tgtEl>
                                          <p:spTgt spid="18">
                                            <p:bg/>
                                          </p:spTgt>
                                        </p:tgtEl>
                                        <p:attrNameLst>
                                          <p:attrName>ppt_y</p:attrName>
                                        </p:attrNameLst>
                                      </p:cBhvr>
                                      <p:tavLst>
                                        <p:tav tm="0">
                                          <p:val>
                                            <p:strVal val="#ppt_y"/>
                                          </p:val>
                                        </p:tav>
                                        <p:tav tm="100000">
                                          <p:val>
                                            <p:strVal val="#ppt_y"/>
                                          </p:val>
                                        </p:tav>
                                      </p:tavLst>
                                    </p:anim>
                                  </p:childTnLst>
                                </p:cTn>
                              </p:par>
                            </p:childTnLst>
                          </p:cTn>
                        </p:par>
                        <p:par>
                          <p:cTn id="80" fill="hold">
                            <p:stCondLst>
                              <p:cond delay="4250"/>
                            </p:stCondLst>
                            <p:childTnLst>
                              <p:par>
                                <p:cTn id="81" presetID="2" presetClass="entr" presetSubtype="8" fill="hold" grpId="0" nodeType="afterEffect">
                                  <p:stCondLst>
                                    <p:cond delay="0"/>
                                  </p:stCondLst>
                                  <p:childTnLst>
                                    <p:set>
                                      <p:cBhvr>
                                        <p:cTn id="82" dur="1" fill="hold">
                                          <p:stCondLst>
                                            <p:cond delay="0"/>
                                          </p:stCondLst>
                                        </p:cTn>
                                        <p:tgtEl>
                                          <p:spTgt spid="18">
                                            <p:txEl>
                                              <p:pRg st="0" end="0"/>
                                            </p:txEl>
                                          </p:spTgt>
                                        </p:tgtEl>
                                        <p:attrNameLst>
                                          <p:attrName>style.visibility</p:attrName>
                                        </p:attrNameLst>
                                      </p:cBhvr>
                                      <p:to>
                                        <p:strVal val="visible"/>
                                      </p:to>
                                    </p:set>
                                    <p:anim calcmode="lin" valueType="num">
                                      <p:cBhvr additive="base">
                                        <p:cTn id="83"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85" fill="hold">
                            <p:stCondLst>
                              <p:cond delay="4750"/>
                            </p:stCondLst>
                            <p:childTnLst>
                              <p:par>
                                <p:cTn id="86" presetID="2" presetClass="entr" presetSubtype="8" fill="hold" grpId="0" nodeType="afterEffect">
                                  <p:stCondLst>
                                    <p:cond delay="0"/>
                                  </p:stCondLst>
                                  <p:childTnLst>
                                    <p:set>
                                      <p:cBhvr>
                                        <p:cTn id="87" dur="1" fill="hold">
                                          <p:stCondLst>
                                            <p:cond delay="0"/>
                                          </p:stCondLst>
                                        </p:cTn>
                                        <p:tgtEl>
                                          <p:spTgt spid="22">
                                            <p:bg/>
                                          </p:spTgt>
                                        </p:tgtEl>
                                        <p:attrNameLst>
                                          <p:attrName>style.visibility</p:attrName>
                                        </p:attrNameLst>
                                      </p:cBhvr>
                                      <p:to>
                                        <p:strVal val="visible"/>
                                      </p:to>
                                    </p:set>
                                    <p:anim calcmode="lin" valueType="num">
                                      <p:cBhvr additive="base">
                                        <p:cTn id="88" dur="500" fill="hold"/>
                                        <p:tgtEl>
                                          <p:spTgt spid="22">
                                            <p:bg/>
                                          </p:spTgt>
                                        </p:tgtEl>
                                        <p:attrNameLst>
                                          <p:attrName>ppt_x</p:attrName>
                                        </p:attrNameLst>
                                      </p:cBhvr>
                                      <p:tavLst>
                                        <p:tav tm="0">
                                          <p:val>
                                            <p:strVal val="0-#ppt_w/2"/>
                                          </p:val>
                                        </p:tav>
                                        <p:tav tm="100000">
                                          <p:val>
                                            <p:strVal val="#ppt_x"/>
                                          </p:val>
                                        </p:tav>
                                      </p:tavLst>
                                    </p:anim>
                                    <p:anim calcmode="lin" valueType="num">
                                      <p:cBhvr additive="base">
                                        <p:cTn id="89" dur="500" fill="hold"/>
                                        <p:tgtEl>
                                          <p:spTgt spid="22">
                                            <p:bg/>
                                          </p:spTgt>
                                        </p:tgtEl>
                                        <p:attrNameLst>
                                          <p:attrName>ppt_y</p:attrName>
                                        </p:attrNameLst>
                                      </p:cBhvr>
                                      <p:tavLst>
                                        <p:tav tm="0">
                                          <p:val>
                                            <p:strVal val="#ppt_y"/>
                                          </p:val>
                                        </p:tav>
                                        <p:tav tm="100000">
                                          <p:val>
                                            <p:strVal val="#ppt_y"/>
                                          </p:val>
                                        </p:tav>
                                      </p:tavLst>
                                    </p:anim>
                                  </p:childTnLst>
                                </p:cTn>
                              </p:par>
                            </p:childTnLst>
                          </p:cTn>
                        </p:par>
                        <p:par>
                          <p:cTn id="90" fill="hold">
                            <p:stCondLst>
                              <p:cond delay="5250"/>
                            </p:stCondLst>
                            <p:childTnLst>
                              <p:par>
                                <p:cTn id="91" presetID="2" presetClass="entr" presetSubtype="8" fill="hold" grpId="0" nodeType="afterEffect">
                                  <p:stCondLst>
                                    <p:cond delay="0"/>
                                  </p:stCondLst>
                                  <p:childTnLst>
                                    <p:set>
                                      <p:cBhvr>
                                        <p:cTn id="92" dur="1" fill="hold">
                                          <p:stCondLst>
                                            <p:cond delay="0"/>
                                          </p:stCondLst>
                                        </p:cTn>
                                        <p:tgtEl>
                                          <p:spTgt spid="22">
                                            <p:txEl>
                                              <p:pRg st="0" end="0"/>
                                            </p:txEl>
                                          </p:spTgt>
                                        </p:tgtEl>
                                        <p:attrNameLst>
                                          <p:attrName>style.visibility</p:attrName>
                                        </p:attrNameLst>
                                      </p:cBhvr>
                                      <p:to>
                                        <p:strVal val="visible"/>
                                      </p:to>
                                    </p:set>
                                    <p:anim calcmode="lin" valueType="num">
                                      <p:cBhvr additive="base">
                                        <p:cTn id="9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9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5" fill="hold">
                            <p:stCondLst>
                              <p:cond delay="5750"/>
                            </p:stCondLst>
                            <p:childTnLst>
                              <p:par>
                                <p:cTn id="96" presetID="2" presetClass="entr" presetSubtype="2" fill="hold" grpId="0" nodeType="afterEffect">
                                  <p:stCondLst>
                                    <p:cond delay="500"/>
                                  </p:stCondLst>
                                  <p:childTnLst>
                                    <p:set>
                                      <p:cBhvr>
                                        <p:cTn id="97" dur="1" fill="hold">
                                          <p:stCondLst>
                                            <p:cond delay="0"/>
                                          </p:stCondLst>
                                        </p:cTn>
                                        <p:tgtEl>
                                          <p:spTgt spid="26">
                                            <p:txEl>
                                              <p:pRg st="0" end="0"/>
                                            </p:txEl>
                                          </p:spTgt>
                                        </p:tgtEl>
                                        <p:attrNameLst>
                                          <p:attrName>style.visibility</p:attrName>
                                        </p:attrNameLst>
                                      </p:cBhvr>
                                      <p:to>
                                        <p:strVal val="visible"/>
                                      </p:to>
                                    </p:set>
                                    <p:anim calcmode="lin" valueType="num">
                                      <p:cBhvr additive="base">
                                        <p:cTn id="98"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16" grpId="0" build="p" animBg="1">
        <p:tmplLst>
          <p:tmpl>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animBg="1">
        <p:tmplLst>
          <p:tmpl>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animBg="1">
        <p:tmplLst>
          <p:tmpl>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animBg="1">
        <p:tmplLst>
          <p:tmpl>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fill="hold" nodeType="after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16" name="テキスト プレースホルダー 5"/>
          <p:cNvSpPr>
            <a:spLocks noGrp="1"/>
          </p:cNvSpPr>
          <p:nvPr>
            <p:ph type="body" sz="quarter" idx="15" hasCustomPrompt="1"/>
          </p:nvPr>
        </p:nvSpPr>
        <p:spPr>
          <a:xfrm>
            <a:off x="1259901" y="2683618"/>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18" name="テキスト プレースホルダー 5"/>
          <p:cNvSpPr>
            <a:spLocks noGrp="1"/>
          </p:cNvSpPr>
          <p:nvPr>
            <p:ph type="body" sz="quarter" idx="17" hasCustomPrompt="1"/>
          </p:nvPr>
        </p:nvSpPr>
        <p:spPr>
          <a:xfrm>
            <a:off x="3670301" y="5184075"/>
            <a:ext cx="6764774" cy="72168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25" name="テキスト プレースホルダー 5"/>
          <p:cNvSpPr>
            <a:spLocks noGrp="1"/>
          </p:cNvSpPr>
          <p:nvPr>
            <p:ph type="body" sz="quarter" idx="21" hasCustomPrompt="1"/>
          </p:nvPr>
        </p:nvSpPr>
        <p:spPr>
          <a:xfrm>
            <a:off x="1255920" y="3466626"/>
            <a:ext cx="10050393" cy="1512167"/>
          </a:xfrm>
        </p:spPr>
        <p:txBody>
          <a:bodyPr anchor="t">
            <a:normAutofit/>
          </a:bodyPr>
          <a:lstStyle>
            <a:lvl1pPr algn="l">
              <a:defRPr sz="2000" baseline="0"/>
            </a:lvl1pPr>
          </a:lstStyle>
          <a:p>
            <a:pPr lvl="0"/>
            <a:r>
              <a:rPr lang="en-US" dirty="0"/>
              <a:t>Text Here</a:t>
            </a:r>
          </a:p>
        </p:txBody>
      </p:sp>
      <p:sp>
        <p:nvSpPr>
          <p:cNvPr id="26" name="テキスト プレースホルダー 5"/>
          <p:cNvSpPr>
            <a:spLocks noGrp="1"/>
          </p:cNvSpPr>
          <p:nvPr>
            <p:ph type="body" sz="quarter" idx="22" hasCustomPrompt="1"/>
          </p:nvPr>
        </p:nvSpPr>
        <p:spPr>
          <a:xfrm>
            <a:off x="3669785" y="5935588"/>
            <a:ext cx="10045691" cy="1512167"/>
          </a:xfrm>
        </p:spPr>
        <p:txBody>
          <a:bodyPr anchor="t">
            <a:normAutofit/>
          </a:bodyPr>
          <a:lstStyle>
            <a:lvl1pPr algn="l">
              <a:defRPr sz="2000" baseline="0"/>
            </a:lvl1pPr>
          </a:lstStyle>
          <a:p>
            <a:pPr lvl="0"/>
            <a:r>
              <a:rPr lang="en-US" dirty="0"/>
              <a:t>Text Here</a:t>
            </a:r>
          </a:p>
        </p:txBody>
      </p:sp>
      <p:sp>
        <p:nvSpPr>
          <p:cNvPr id="23" name="テキスト プレースホルダー 5"/>
          <p:cNvSpPr>
            <a:spLocks noGrp="1"/>
          </p:cNvSpPr>
          <p:nvPr>
            <p:ph type="body" sz="quarter" idx="23" hasCustomPrompt="1"/>
          </p:nvPr>
        </p:nvSpPr>
        <p:spPr>
          <a:xfrm>
            <a:off x="5758830" y="7704356"/>
            <a:ext cx="6764774" cy="72168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24" name="テキスト プレースホルダー 5"/>
          <p:cNvSpPr>
            <a:spLocks noGrp="1"/>
          </p:cNvSpPr>
          <p:nvPr>
            <p:ph type="body" sz="quarter" idx="24" hasCustomPrompt="1"/>
          </p:nvPr>
        </p:nvSpPr>
        <p:spPr>
          <a:xfrm>
            <a:off x="5758017" y="8455869"/>
            <a:ext cx="10045691" cy="1512167"/>
          </a:xfrm>
        </p:spPr>
        <p:txBody>
          <a:bodyPr anchor="t">
            <a:normAutofit/>
          </a:bodyPr>
          <a:lstStyle>
            <a:lvl1pPr algn="l">
              <a:defRPr sz="2000" baseline="0"/>
            </a:lvl1pPr>
          </a:lstStyle>
          <a:p>
            <a:pPr lvl="0"/>
            <a:r>
              <a:rPr lang="en-US" dirty="0"/>
              <a:t>Text Here</a:t>
            </a:r>
          </a:p>
        </p:txBody>
      </p:sp>
    </p:spTree>
    <p:extLst>
      <p:ext uri="{BB962C8B-B14F-4D97-AF65-F5344CB8AC3E}">
        <p14:creationId xmlns:p14="http://schemas.microsoft.com/office/powerpoint/2010/main" val="81177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4" presetClass="entr" presetSubtype="10" fill="hold" grpId="0" nodeType="afterEffect">
                                  <p:stCondLst>
                                    <p:cond delay="0"/>
                                  </p:stCondLst>
                                  <p:childTnLst>
                                    <p:set>
                                      <p:cBhvr>
                                        <p:cTn id="52" dur="1" fill="hold">
                                          <p:stCondLst>
                                            <p:cond delay="0"/>
                                          </p:stCondLst>
                                        </p:cTn>
                                        <p:tgtEl>
                                          <p:spTgt spid="16">
                                            <p:bg/>
                                          </p:spTgt>
                                        </p:tgtEl>
                                        <p:attrNameLst>
                                          <p:attrName>style.visibility</p:attrName>
                                        </p:attrNameLst>
                                      </p:cBhvr>
                                      <p:to>
                                        <p:strVal val="visible"/>
                                      </p:to>
                                    </p:set>
                                    <p:animEffect transition="in" filter="randombar(horizontal)">
                                      <p:cBhvr>
                                        <p:cTn id="53" dur="500"/>
                                        <p:tgtEl>
                                          <p:spTgt spid="16">
                                            <p:bg/>
                                          </p:spTgt>
                                        </p:tgtEl>
                                      </p:cBhvr>
                                    </p:animEffect>
                                  </p:childTnLst>
                                </p:cTn>
                              </p:par>
                            </p:childTnLst>
                          </p:cTn>
                        </p:par>
                        <p:par>
                          <p:cTn id="54" fill="hold">
                            <p:stCondLst>
                              <p:cond delay="1250"/>
                            </p:stCondLst>
                            <p:childTnLst>
                              <p:par>
                                <p:cTn id="55" presetID="14" presetClass="entr" presetSubtype="10" fill="hold" grpId="0" nodeType="afterEffect">
                                  <p:stCondLst>
                                    <p:cond delay="0"/>
                                  </p:stCondLst>
                                  <p:childTnLst>
                                    <p:set>
                                      <p:cBhvr>
                                        <p:cTn id="56"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57" dur="500"/>
                                        <p:tgtEl>
                                          <p:spTgt spid="16">
                                            <p:txEl>
                                              <p:pRg st="0" end="0"/>
                                            </p:txEl>
                                          </p:spTgt>
                                        </p:tgtEl>
                                      </p:cBhvr>
                                    </p:animEffect>
                                  </p:childTnLst>
                                </p:cTn>
                              </p:par>
                            </p:childTnLst>
                          </p:cTn>
                        </p:par>
                        <p:par>
                          <p:cTn id="58" fill="hold">
                            <p:stCondLst>
                              <p:cond delay="1750"/>
                            </p:stCondLst>
                            <p:childTnLst>
                              <p:par>
                                <p:cTn id="59" presetID="14" presetClass="entr" presetSubtype="10" fill="hold" grpId="0" nodeType="afterEffect">
                                  <p:stCondLst>
                                    <p:cond delay="0"/>
                                  </p:stCondLst>
                                  <p:childTnLst>
                                    <p:set>
                                      <p:cBhvr>
                                        <p:cTn id="60" dur="1" fill="hold">
                                          <p:stCondLst>
                                            <p:cond delay="0"/>
                                          </p:stCondLst>
                                        </p:cTn>
                                        <p:tgtEl>
                                          <p:spTgt spid="25">
                                            <p:txEl>
                                              <p:pRg st="0" end="0"/>
                                            </p:txEl>
                                          </p:spTgt>
                                        </p:tgtEl>
                                        <p:attrNameLst>
                                          <p:attrName>style.visibility</p:attrName>
                                        </p:attrNameLst>
                                      </p:cBhvr>
                                      <p:to>
                                        <p:strVal val="visible"/>
                                      </p:to>
                                    </p:set>
                                    <p:animEffect transition="in" filter="randombar(horizontal)">
                                      <p:cBhvr>
                                        <p:cTn id="61" dur="500"/>
                                        <p:tgtEl>
                                          <p:spTgt spid="25">
                                            <p:txEl>
                                              <p:pRg st="0" end="0"/>
                                            </p:txEl>
                                          </p:spTgt>
                                        </p:tgtEl>
                                      </p:cBhvr>
                                    </p:animEffect>
                                  </p:childTnLst>
                                </p:cTn>
                              </p:par>
                            </p:childTnLst>
                          </p:cTn>
                        </p:par>
                        <p:par>
                          <p:cTn id="62" fill="hold">
                            <p:stCondLst>
                              <p:cond delay="2250"/>
                            </p:stCondLst>
                            <p:childTnLst>
                              <p:par>
                                <p:cTn id="63" presetID="14" presetClass="entr" presetSubtype="10" fill="hold" grpId="0" nodeType="afterEffect">
                                  <p:stCondLst>
                                    <p:cond delay="0"/>
                                  </p:stCondLst>
                                  <p:childTnLst>
                                    <p:set>
                                      <p:cBhvr>
                                        <p:cTn id="64" dur="1" fill="hold">
                                          <p:stCondLst>
                                            <p:cond delay="0"/>
                                          </p:stCondLst>
                                        </p:cTn>
                                        <p:tgtEl>
                                          <p:spTgt spid="18">
                                            <p:bg/>
                                          </p:spTgt>
                                        </p:tgtEl>
                                        <p:attrNameLst>
                                          <p:attrName>style.visibility</p:attrName>
                                        </p:attrNameLst>
                                      </p:cBhvr>
                                      <p:to>
                                        <p:strVal val="visible"/>
                                      </p:to>
                                    </p:set>
                                    <p:animEffect transition="in" filter="randombar(horizontal)">
                                      <p:cBhvr>
                                        <p:cTn id="65" dur="500"/>
                                        <p:tgtEl>
                                          <p:spTgt spid="18">
                                            <p:bg/>
                                          </p:spTgt>
                                        </p:tgtEl>
                                      </p:cBhvr>
                                    </p:animEffect>
                                  </p:childTnLst>
                                </p:cTn>
                              </p:par>
                            </p:childTnLst>
                          </p:cTn>
                        </p:par>
                        <p:par>
                          <p:cTn id="66" fill="hold">
                            <p:stCondLst>
                              <p:cond delay="2750"/>
                            </p:stCondLst>
                            <p:childTnLst>
                              <p:par>
                                <p:cTn id="67" presetID="14" presetClass="entr" presetSubtype="10" fill="hold" grpId="0" nodeType="afterEffect">
                                  <p:stCondLst>
                                    <p:cond delay="0"/>
                                  </p:stCondLst>
                                  <p:childTnLst>
                                    <p:set>
                                      <p:cBhvr>
                                        <p:cTn id="68"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69" dur="500"/>
                                        <p:tgtEl>
                                          <p:spTgt spid="18">
                                            <p:txEl>
                                              <p:pRg st="0" end="0"/>
                                            </p:txEl>
                                          </p:spTgt>
                                        </p:tgtEl>
                                      </p:cBhvr>
                                    </p:animEffect>
                                  </p:childTnLst>
                                </p:cTn>
                              </p:par>
                            </p:childTnLst>
                          </p:cTn>
                        </p:par>
                        <p:par>
                          <p:cTn id="70" fill="hold">
                            <p:stCondLst>
                              <p:cond delay="3250"/>
                            </p:stCondLst>
                            <p:childTnLst>
                              <p:par>
                                <p:cTn id="71" presetID="14" presetClass="entr" presetSubtype="10" fill="hold" grpId="0" nodeType="afterEffect">
                                  <p:stCondLst>
                                    <p:cond delay="0"/>
                                  </p:stCondLst>
                                  <p:childTnLst>
                                    <p:set>
                                      <p:cBhvr>
                                        <p:cTn id="72" dur="1" fill="hold">
                                          <p:stCondLst>
                                            <p:cond delay="0"/>
                                          </p:stCondLst>
                                        </p:cTn>
                                        <p:tgtEl>
                                          <p:spTgt spid="26">
                                            <p:txEl>
                                              <p:pRg st="0" end="0"/>
                                            </p:txEl>
                                          </p:spTgt>
                                        </p:tgtEl>
                                        <p:attrNameLst>
                                          <p:attrName>style.visibility</p:attrName>
                                        </p:attrNameLst>
                                      </p:cBhvr>
                                      <p:to>
                                        <p:strVal val="visible"/>
                                      </p:to>
                                    </p:set>
                                    <p:animEffect transition="in" filter="randombar(horizontal)">
                                      <p:cBhvr>
                                        <p:cTn id="73" dur="500"/>
                                        <p:tgtEl>
                                          <p:spTgt spid="26">
                                            <p:txEl>
                                              <p:pRg st="0" end="0"/>
                                            </p:txEl>
                                          </p:spTgt>
                                        </p:tgtEl>
                                      </p:cBhvr>
                                    </p:animEffect>
                                  </p:childTnLst>
                                </p:cTn>
                              </p:par>
                            </p:childTnLst>
                          </p:cTn>
                        </p:par>
                        <p:par>
                          <p:cTn id="74" fill="hold">
                            <p:stCondLst>
                              <p:cond delay="3750"/>
                            </p:stCondLst>
                            <p:childTnLst>
                              <p:par>
                                <p:cTn id="75" presetID="14" presetClass="entr" presetSubtype="10" fill="hold" grpId="0" nodeType="afterEffect">
                                  <p:stCondLst>
                                    <p:cond delay="0"/>
                                  </p:stCondLst>
                                  <p:childTnLst>
                                    <p:set>
                                      <p:cBhvr>
                                        <p:cTn id="76" dur="1" fill="hold">
                                          <p:stCondLst>
                                            <p:cond delay="0"/>
                                          </p:stCondLst>
                                        </p:cTn>
                                        <p:tgtEl>
                                          <p:spTgt spid="23">
                                            <p:bg/>
                                          </p:spTgt>
                                        </p:tgtEl>
                                        <p:attrNameLst>
                                          <p:attrName>style.visibility</p:attrName>
                                        </p:attrNameLst>
                                      </p:cBhvr>
                                      <p:to>
                                        <p:strVal val="visible"/>
                                      </p:to>
                                    </p:set>
                                    <p:animEffect transition="in" filter="randombar(horizontal)">
                                      <p:cBhvr>
                                        <p:cTn id="77" dur="500"/>
                                        <p:tgtEl>
                                          <p:spTgt spid="23">
                                            <p:bg/>
                                          </p:spTgt>
                                        </p:tgtEl>
                                      </p:cBhvr>
                                    </p:animEffect>
                                  </p:childTnLst>
                                </p:cTn>
                              </p:par>
                            </p:childTnLst>
                          </p:cTn>
                        </p:par>
                        <p:par>
                          <p:cTn id="78" fill="hold">
                            <p:stCondLst>
                              <p:cond delay="4250"/>
                            </p:stCondLst>
                            <p:childTnLst>
                              <p:par>
                                <p:cTn id="79" presetID="14" presetClass="entr" presetSubtype="10" fill="hold" grpId="0" nodeType="afterEffect">
                                  <p:stCondLst>
                                    <p:cond delay="0"/>
                                  </p:stCondLst>
                                  <p:childTnLst>
                                    <p:set>
                                      <p:cBhvr>
                                        <p:cTn id="80" dur="1" fill="hold">
                                          <p:stCondLst>
                                            <p:cond delay="0"/>
                                          </p:stCondLst>
                                        </p:cTn>
                                        <p:tgtEl>
                                          <p:spTgt spid="23">
                                            <p:txEl>
                                              <p:pRg st="0" end="0"/>
                                            </p:txEl>
                                          </p:spTgt>
                                        </p:tgtEl>
                                        <p:attrNameLst>
                                          <p:attrName>style.visibility</p:attrName>
                                        </p:attrNameLst>
                                      </p:cBhvr>
                                      <p:to>
                                        <p:strVal val="visible"/>
                                      </p:to>
                                    </p:set>
                                    <p:animEffect transition="in" filter="randombar(horizontal)">
                                      <p:cBhvr>
                                        <p:cTn id="81" dur="500"/>
                                        <p:tgtEl>
                                          <p:spTgt spid="23">
                                            <p:txEl>
                                              <p:pRg st="0" end="0"/>
                                            </p:txEl>
                                          </p:spTgt>
                                        </p:tgtEl>
                                      </p:cBhvr>
                                    </p:animEffect>
                                  </p:childTnLst>
                                </p:cTn>
                              </p:par>
                            </p:childTnLst>
                          </p:cTn>
                        </p:par>
                        <p:par>
                          <p:cTn id="82" fill="hold">
                            <p:stCondLst>
                              <p:cond delay="4750"/>
                            </p:stCondLst>
                            <p:childTnLst>
                              <p:par>
                                <p:cTn id="83" presetID="14" presetClass="entr" presetSubtype="10" fill="hold" grpId="0" nodeType="afterEffect">
                                  <p:stCondLst>
                                    <p:cond delay="0"/>
                                  </p:stCondLst>
                                  <p:childTnLst>
                                    <p:set>
                                      <p:cBhvr>
                                        <p:cTn id="84"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85"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16" grpId="0" build="p" animBg="1">
        <p:tmplLst>
          <p:tmpl>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Lst>
      </p:bldP>
      <p:bldP spid="18" grpId="0" build="p" animBg="1">
        <p:tmplLst>
          <p:tmpl>
            <p:tnLst>
              <p:par>
                <p:cTn presetID="14" presetClass="entr" presetSubtype="1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Lst>
      </p:bldP>
      <p:bldP spid="25" grpId="0" build="p">
        <p:tmplLst>
          <p:tmpl lvl="1">
            <p:tnLst>
              <p:par>
                <p:cTn presetID="14" presetClass="entr" presetSubtype="1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randombar(horizontal)">
                      <p:cBhvr>
                        <p:cTn dur="500"/>
                        <p:tgtEl>
                          <p:spTgt spid="25"/>
                        </p:tgtEl>
                      </p:cBhvr>
                    </p:animEffect>
                  </p:childTnLst>
                </p:cTn>
              </p:par>
            </p:tnLst>
          </p:tmpl>
        </p:tmplLst>
      </p:bldP>
      <p:bldP spid="26" grpId="0" build="p">
        <p:tmplLst>
          <p:tmpl lvl="1">
            <p:tnLst>
              <p:par>
                <p:cTn presetID="14" presetClass="entr" presetSubtype="1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randombar(horizontal)">
                      <p:cBhvr>
                        <p:cTn dur="500"/>
                        <p:tgtEl>
                          <p:spTgt spid="26"/>
                        </p:tgtEl>
                      </p:cBhvr>
                    </p:animEffect>
                  </p:childTnLst>
                </p:cTn>
              </p:par>
            </p:tnLst>
          </p:tmpl>
        </p:tmplLst>
      </p:bldP>
      <p:bldP spid="23" grpId="0" build="p" animBg="1">
        <p:tmplLst>
          <p:tmpl>
            <p:tnLst>
              <p:par>
                <p:cTn presetID="14" presetClass="entr" presetSubtype="1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randombar(horizontal)">
                      <p:cBhvr>
                        <p:cTn dur="500"/>
                        <p:tgtEl>
                          <p:spTgt spid="23"/>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randombar(horizontal)">
                      <p:cBhvr>
                        <p:cTn dur="500"/>
                        <p:tgtEl>
                          <p:spTgt spid="23"/>
                        </p:tgtEl>
                      </p:cBhvr>
                    </p:animEffect>
                  </p:childTnLst>
                </p:cTn>
              </p:par>
            </p:tnLst>
          </p:tmpl>
        </p:tmplLst>
      </p:bldP>
      <p:bldP spid="24" grpId="0" build="p">
        <p:tmplLst>
          <p:tmpl lvl="1">
            <p:tnLst>
              <p:par>
                <p:cTn presetID="14" presetClass="entr" presetSubtype="1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randombar(horizontal)">
                      <p:cBhvr>
                        <p:cTn dur="500"/>
                        <p:tgtEl>
                          <p:spTgt spid="24"/>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Column - Vertic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23" name="テキスト プレースホルダー 22"/>
          <p:cNvSpPr>
            <a:spLocks noGrp="1"/>
          </p:cNvSpPr>
          <p:nvPr>
            <p:ph type="body" sz="quarter" idx="13" hasCustomPrompt="1"/>
          </p:nvPr>
        </p:nvSpPr>
        <p:spPr>
          <a:xfrm>
            <a:off x="1356978" y="2551212"/>
            <a:ext cx="5265948" cy="6243067"/>
          </a:xfrm>
        </p:spPr>
        <p:txBody>
          <a:bodyPr anchor="ctr">
            <a:normAutofit/>
          </a:bodyPr>
          <a:lstStyle>
            <a:lvl1pPr algn="l">
              <a:defRPr sz="4400">
                <a:latin typeface="Aleo-BoldItalic" pitchFamily="34" charset="0"/>
              </a:defRPr>
            </a:lvl1pPr>
          </a:lstStyle>
          <a:p>
            <a:pPr lvl="0"/>
            <a:r>
              <a:rPr lang="en-US" dirty="0"/>
              <a:t>“Text Here”</a:t>
            </a:r>
          </a:p>
        </p:txBody>
      </p:sp>
      <p:sp>
        <p:nvSpPr>
          <p:cNvPr id="25" name="テキスト プレースホルダー 5"/>
          <p:cNvSpPr>
            <a:spLocks noGrp="1"/>
          </p:cNvSpPr>
          <p:nvPr>
            <p:ph type="body" sz="quarter" idx="14" hasCustomPrompt="1"/>
          </p:nvPr>
        </p:nvSpPr>
        <p:spPr>
          <a:xfrm>
            <a:off x="6694934" y="4304948"/>
            <a:ext cx="10738556" cy="2782768"/>
          </a:xfrm>
        </p:spPr>
        <p:txBody>
          <a:bodyPr anchor="ctr"/>
          <a:lstStyle>
            <a:lvl1pPr algn="l">
              <a:defRPr baseline="0"/>
            </a:lvl1pPr>
          </a:lstStyle>
          <a:p>
            <a:pPr lvl="0"/>
            <a:r>
              <a:rPr lang="en-US" dirty="0"/>
              <a:t>Text Here</a:t>
            </a:r>
          </a:p>
        </p:txBody>
      </p:sp>
    </p:spTree>
    <p:extLst>
      <p:ext uri="{BB962C8B-B14F-4D97-AF65-F5344CB8AC3E}">
        <p14:creationId xmlns:p14="http://schemas.microsoft.com/office/powerpoint/2010/main" val="184140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500"/>
                                  </p:stCondLst>
                                  <p:childTnLst>
                                    <p:set>
                                      <p:cBhvr>
                                        <p:cTn id="54" dur="1" fill="hold">
                                          <p:stCondLst>
                                            <p:cond delay="0"/>
                                          </p:stCondLst>
                                        </p:cTn>
                                        <p:tgtEl>
                                          <p:spTgt spid="25">
                                            <p:txEl>
                                              <p:pRg st="0" end="0"/>
                                            </p:txEl>
                                          </p:spTgt>
                                        </p:tgtEl>
                                        <p:attrNameLst>
                                          <p:attrName>style.visibility</p:attrName>
                                        </p:attrNameLst>
                                      </p:cBhvr>
                                      <p:to>
                                        <p:strVal val="visible"/>
                                      </p:to>
                                    </p:set>
                                    <p:animEffect transition="in" filter="fade">
                                      <p:cBhvr>
                                        <p:cTn id="55"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23" name="テキスト プレースホルダー 22"/>
          <p:cNvSpPr>
            <a:spLocks noGrp="1"/>
          </p:cNvSpPr>
          <p:nvPr>
            <p:ph type="body" sz="quarter" idx="13" hasCustomPrompt="1"/>
          </p:nvPr>
        </p:nvSpPr>
        <p:spPr>
          <a:xfrm>
            <a:off x="1006302" y="3631332"/>
            <a:ext cx="16427188" cy="1080120"/>
          </a:xfrm>
        </p:spPr>
        <p:txBody>
          <a:bodyPr anchor="ctr">
            <a:normAutofit/>
          </a:bodyPr>
          <a:lstStyle>
            <a:lvl1pPr algn="ctr">
              <a:defRPr sz="4400">
                <a:latin typeface="Aleo-BoldItalic" pitchFamily="34" charset="0"/>
              </a:defRPr>
            </a:lvl1pPr>
          </a:lstStyle>
          <a:p>
            <a:pPr lvl="0"/>
            <a:r>
              <a:rPr lang="en-US" dirty="0"/>
              <a:t>“Text Here”</a:t>
            </a:r>
          </a:p>
        </p:txBody>
      </p:sp>
      <p:sp>
        <p:nvSpPr>
          <p:cNvPr id="6" name="テキスト プレースホルダー 5"/>
          <p:cNvSpPr>
            <a:spLocks noGrp="1"/>
          </p:cNvSpPr>
          <p:nvPr>
            <p:ph type="body" sz="quarter" idx="14" hasCustomPrompt="1"/>
          </p:nvPr>
        </p:nvSpPr>
        <p:spPr>
          <a:xfrm>
            <a:off x="1015666" y="4664988"/>
            <a:ext cx="16417824" cy="2782768"/>
          </a:xfrm>
        </p:spPr>
        <p:txBody>
          <a:bodyPr/>
          <a:lstStyle>
            <a:lvl1pPr algn="ctr">
              <a:defRPr baseline="0"/>
            </a:lvl1pPr>
          </a:lstStyle>
          <a:p>
            <a:pPr lvl="0"/>
            <a:r>
              <a:rPr lang="en-US" dirty="0"/>
              <a:t>Text Here</a:t>
            </a:r>
          </a:p>
        </p:txBody>
      </p:sp>
    </p:spTree>
    <p:extLst>
      <p:ext uri="{BB962C8B-B14F-4D97-AF65-F5344CB8AC3E}">
        <p14:creationId xmlns:p14="http://schemas.microsoft.com/office/powerpoint/2010/main" val="397510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fade">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6" grpId="0" build="p">
        <p:tmplLst>
          <p:tmpl lvl="1">
            <p:tnLst>
              <p:par>
                <p:cTn presetID="10" presetClass="entr" presetSubtype="0" fill="hold" nodeType="withEffect">
                  <p:stCondLst>
                    <p:cond delay="7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Column - Horizontal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23" name="テキスト プレースホルダー 22"/>
          <p:cNvSpPr>
            <a:spLocks noGrp="1"/>
          </p:cNvSpPr>
          <p:nvPr>
            <p:ph type="body" sz="quarter" idx="13" hasCustomPrompt="1"/>
          </p:nvPr>
        </p:nvSpPr>
        <p:spPr>
          <a:xfrm>
            <a:off x="2590478" y="6007596"/>
            <a:ext cx="12599218" cy="1080120"/>
          </a:xfrm>
        </p:spPr>
        <p:txBody>
          <a:bodyPr anchor="ctr">
            <a:normAutofit/>
          </a:bodyPr>
          <a:lstStyle>
            <a:lvl1pPr algn="ctr">
              <a:defRPr sz="4400">
                <a:latin typeface="Aleo-BoldItalic" pitchFamily="34" charset="0"/>
              </a:defRPr>
            </a:lvl1pPr>
          </a:lstStyle>
          <a:p>
            <a:pPr lvl="0"/>
            <a:r>
              <a:rPr lang="en-US" dirty="0"/>
              <a:t>“Text Here”</a:t>
            </a:r>
          </a:p>
        </p:txBody>
      </p:sp>
      <p:sp>
        <p:nvSpPr>
          <p:cNvPr id="6" name="テキスト プレースホルダー 5"/>
          <p:cNvSpPr>
            <a:spLocks noGrp="1"/>
          </p:cNvSpPr>
          <p:nvPr>
            <p:ph type="body" sz="quarter" idx="14" hasCustomPrompt="1"/>
          </p:nvPr>
        </p:nvSpPr>
        <p:spPr>
          <a:xfrm>
            <a:off x="2599842" y="7041252"/>
            <a:ext cx="12592036" cy="2782768"/>
          </a:xfrm>
        </p:spPr>
        <p:txBody>
          <a:bodyPr/>
          <a:lstStyle>
            <a:lvl1pPr algn="ctr">
              <a:defRPr baseline="0"/>
            </a:lvl1pPr>
          </a:lstStyle>
          <a:p>
            <a:pPr lvl="0"/>
            <a:r>
              <a:rPr lang="en-US" dirty="0"/>
              <a:t>Text Here</a:t>
            </a:r>
          </a:p>
        </p:txBody>
      </p:sp>
    </p:spTree>
    <p:extLst>
      <p:ext uri="{BB962C8B-B14F-4D97-AF65-F5344CB8AC3E}">
        <p14:creationId xmlns:p14="http://schemas.microsoft.com/office/powerpoint/2010/main" val="356057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fade">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6" grpId="0" build="p">
        <p:tmplLst>
          <p:tmpl lvl="1">
            <p:tnLst>
              <p:par>
                <p:cTn presetID="10" presetClass="entr" presetSubtype="0" fill="hold" nodeType="withEffect">
                  <p:stCondLst>
                    <p:cond delay="7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Tree>
    <p:extLst>
      <p:ext uri="{BB962C8B-B14F-4D97-AF65-F5344CB8AC3E}">
        <p14:creationId xmlns:p14="http://schemas.microsoft.com/office/powerpoint/2010/main" val="119171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8" name="図プレースホルダー 7"/>
          <p:cNvSpPr>
            <a:spLocks noGrp="1" noChangeAspect="1"/>
          </p:cNvSpPr>
          <p:nvPr>
            <p:ph type="pic" sz="quarter" idx="13" hasCustomPrompt="1"/>
          </p:nvPr>
        </p:nvSpPr>
        <p:spPr>
          <a:xfrm>
            <a:off x="2014538" y="2766889"/>
            <a:ext cx="5760516" cy="5760516"/>
          </a:xfrm>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a:t>Add Image</a:t>
            </a:r>
          </a:p>
        </p:txBody>
      </p:sp>
      <p:sp>
        <p:nvSpPr>
          <p:cNvPr id="25" name="テキスト プレースホルダー 5"/>
          <p:cNvSpPr>
            <a:spLocks noGrp="1"/>
          </p:cNvSpPr>
          <p:nvPr>
            <p:ph type="body" sz="quarter" idx="15" hasCustomPrompt="1"/>
          </p:nvPr>
        </p:nvSpPr>
        <p:spPr>
          <a:xfrm>
            <a:off x="8011092" y="2765632"/>
            <a:ext cx="8476929" cy="721683"/>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26" name="テキスト プレースホルダー 5"/>
          <p:cNvSpPr>
            <a:spLocks noGrp="1"/>
          </p:cNvSpPr>
          <p:nvPr>
            <p:ph type="body" sz="quarter" idx="16" hasCustomPrompt="1"/>
          </p:nvPr>
        </p:nvSpPr>
        <p:spPr>
          <a:xfrm>
            <a:off x="7991078" y="3631332"/>
            <a:ext cx="8496943" cy="5328592"/>
          </a:xfrm>
        </p:spPr>
        <p:txBody>
          <a:bodyPr anchor="t">
            <a:normAutofit/>
          </a:bodyPr>
          <a:lstStyle>
            <a:lvl1pPr algn="l">
              <a:defRPr sz="2400" baseline="0"/>
            </a:lvl1pPr>
          </a:lstStyle>
          <a:p>
            <a:pPr lvl="0"/>
            <a:r>
              <a:rPr lang="en-US" dirty="0"/>
              <a:t>Text Here</a:t>
            </a:r>
          </a:p>
        </p:txBody>
      </p:sp>
      <p:sp>
        <p:nvSpPr>
          <p:cNvPr id="22" name="テキスト プレースホルダー 5"/>
          <p:cNvSpPr>
            <a:spLocks noGrp="1"/>
          </p:cNvSpPr>
          <p:nvPr>
            <p:ph type="body" sz="quarter" idx="14" hasCustomPrompt="1"/>
          </p:nvPr>
        </p:nvSpPr>
        <p:spPr>
          <a:xfrm rot="21288877">
            <a:off x="2253290" y="8210533"/>
            <a:ext cx="5760000" cy="766544"/>
          </a:xfrm>
          <a:gradFill flip="none" rotWithShape="1">
            <a:gsLst>
              <a:gs pos="0">
                <a:schemeClr val="accent1">
                  <a:alpha val="0"/>
                </a:schemeClr>
              </a:gs>
              <a:gs pos="50000">
                <a:schemeClr val="accent1"/>
              </a:gs>
              <a:gs pos="100000">
                <a:schemeClr val="accent1"/>
              </a:gs>
            </a:gsLst>
            <a:lin ang="0" scaled="0"/>
            <a:tileRect/>
          </a:gradFill>
          <a:effectLst>
            <a:outerShdw blurRad="76200" dir="18900000" sy="23000" kx="-1200000" algn="bl" rotWithShape="0">
              <a:prstClr val="black">
                <a:alpha val="20000"/>
              </a:prstClr>
            </a:outerShdw>
          </a:effectLst>
        </p:spPr>
        <p:txBody>
          <a:bodyPr>
            <a:normAutofit/>
          </a:bodyPr>
          <a:lstStyle>
            <a:lvl1pPr algn="r">
              <a:defRPr sz="3200" baseline="0">
                <a:solidFill>
                  <a:schemeClr val="bg1">
                    <a:lumMod val="85000"/>
                  </a:schemeClr>
                </a:solidFill>
                <a:latin typeface="Aleo-BoldItalic" pitchFamily="34" charset="0"/>
              </a:defRPr>
            </a:lvl1pPr>
          </a:lstStyle>
          <a:p>
            <a:pPr lvl="0"/>
            <a:r>
              <a:rPr lang="en-US" dirty="0"/>
              <a:t>Caption Here</a:t>
            </a:r>
          </a:p>
        </p:txBody>
      </p:sp>
    </p:spTree>
    <p:extLst>
      <p:ext uri="{BB962C8B-B14F-4D97-AF65-F5344CB8AC3E}">
        <p14:creationId xmlns:p14="http://schemas.microsoft.com/office/powerpoint/2010/main" val="345063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childTnLst>
                          </p:cTn>
                        </p:par>
                        <p:par>
                          <p:cTn id="54" fill="hold">
                            <p:stCondLst>
                              <p:cond delay="1250"/>
                            </p:stCondLst>
                            <p:childTnLst>
                              <p:par>
                                <p:cTn id="55" presetID="22" presetClass="entr" presetSubtype="4" fill="hold" grpId="0" nodeType="afterEffect">
                                  <p:stCondLst>
                                    <p:cond delay="0"/>
                                  </p:stCondLst>
                                  <p:childTnLst>
                                    <p:set>
                                      <p:cBhvr>
                                        <p:cTn id="56" dur="1" fill="hold">
                                          <p:stCondLst>
                                            <p:cond delay="0"/>
                                          </p:stCondLst>
                                        </p:cTn>
                                        <p:tgtEl>
                                          <p:spTgt spid="22">
                                            <p:bg/>
                                          </p:spTgt>
                                        </p:tgtEl>
                                        <p:attrNameLst>
                                          <p:attrName>style.visibility</p:attrName>
                                        </p:attrNameLst>
                                      </p:cBhvr>
                                      <p:to>
                                        <p:strVal val="visible"/>
                                      </p:to>
                                    </p:set>
                                    <p:animEffect transition="in" filter="wipe(down)">
                                      <p:cBhvr>
                                        <p:cTn id="57" dur="500"/>
                                        <p:tgtEl>
                                          <p:spTgt spid="22">
                                            <p:bg/>
                                          </p:spTgt>
                                        </p:tgtEl>
                                      </p:cBhvr>
                                    </p:animEffect>
                                  </p:childTnLst>
                                </p:cTn>
                              </p:par>
                            </p:childTnLst>
                          </p:cTn>
                        </p:par>
                        <p:par>
                          <p:cTn id="58" fill="hold">
                            <p:stCondLst>
                              <p:cond delay="1750"/>
                            </p:stCondLst>
                            <p:childTnLst>
                              <p:par>
                                <p:cTn id="59" presetID="22" presetClass="entr" presetSubtype="4" fill="hold" grpId="0" nodeType="afterEffect">
                                  <p:stCondLst>
                                    <p:cond delay="0"/>
                                  </p:stCondLst>
                                  <p:childTnLst>
                                    <p:set>
                                      <p:cBhvr>
                                        <p:cTn id="60" dur="1" fill="hold">
                                          <p:stCondLst>
                                            <p:cond delay="0"/>
                                          </p:stCondLst>
                                        </p:cTn>
                                        <p:tgtEl>
                                          <p:spTgt spid="22">
                                            <p:txEl>
                                              <p:pRg st="0" end="0"/>
                                            </p:txEl>
                                          </p:spTgt>
                                        </p:tgtEl>
                                        <p:attrNameLst>
                                          <p:attrName>style.visibility</p:attrName>
                                        </p:attrNameLst>
                                      </p:cBhvr>
                                      <p:to>
                                        <p:strVal val="visible"/>
                                      </p:to>
                                    </p:set>
                                    <p:animEffect transition="in" filter="wipe(down)">
                                      <p:cBhvr>
                                        <p:cTn id="61" dur="500"/>
                                        <p:tgtEl>
                                          <p:spTgt spid="22">
                                            <p:txEl>
                                              <p:pRg st="0" end="0"/>
                                            </p:txEl>
                                          </p:spTgt>
                                        </p:tgtEl>
                                      </p:cBhvr>
                                    </p:animEffect>
                                  </p:childTnLst>
                                </p:cTn>
                              </p:par>
                            </p:childTnLst>
                          </p:cTn>
                        </p:par>
                        <p:par>
                          <p:cTn id="62" fill="hold">
                            <p:stCondLst>
                              <p:cond delay="2250"/>
                            </p:stCondLst>
                            <p:childTnLst>
                              <p:par>
                                <p:cTn id="63" presetID="42" presetClass="entr" presetSubtype="0" fill="hold" grpId="0" nodeType="afterEffect">
                                  <p:stCondLst>
                                    <p:cond delay="0"/>
                                  </p:stCondLst>
                                  <p:childTnLst>
                                    <p:set>
                                      <p:cBhvr>
                                        <p:cTn id="64" dur="1" fill="hold">
                                          <p:stCondLst>
                                            <p:cond delay="0"/>
                                          </p:stCondLst>
                                        </p:cTn>
                                        <p:tgtEl>
                                          <p:spTgt spid="25">
                                            <p:bg/>
                                          </p:spTgt>
                                        </p:tgtEl>
                                        <p:attrNameLst>
                                          <p:attrName>style.visibility</p:attrName>
                                        </p:attrNameLst>
                                      </p:cBhvr>
                                      <p:to>
                                        <p:strVal val="visible"/>
                                      </p:to>
                                    </p:set>
                                    <p:animEffect transition="in" filter="fade">
                                      <p:cBhvr>
                                        <p:cTn id="65" dur="500"/>
                                        <p:tgtEl>
                                          <p:spTgt spid="25">
                                            <p:bg/>
                                          </p:spTgt>
                                        </p:tgtEl>
                                      </p:cBhvr>
                                    </p:animEffect>
                                    <p:anim calcmode="lin" valueType="num">
                                      <p:cBhvr>
                                        <p:cTn id="66" dur="500" fill="hold"/>
                                        <p:tgtEl>
                                          <p:spTgt spid="25">
                                            <p:bg/>
                                          </p:spTgt>
                                        </p:tgtEl>
                                        <p:attrNameLst>
                                          <p:attrName>ppt_x</p:attrName>
                                        </p:attrNameLst>
                                      </p:cBhvr>
                                      <p:tavLst>
                                        <p:tav tm="0">
                                          <p:val>
                                            <p:strVal val="#ppt_x"/>
                                          </p:val>
                                        </p:tav>
                                        <p:tav tm="100000">
                                          <p:val>
                                            <p:strVal val="#ppt_x"/>
                                          </p:val>
                                        </p:tav>
                                      </p:tavLst>
                                    </p:anim>
                                    <p:anim calcmode="lin" valueType="num">
                                      <p:cBhvr>
                                        <p:cTn id="67" dur="500" fill="hold"/>
                                        <p:tgtEl>
                                          <p:spTgt spid="25">
                                            <p:bg/>
                                          </p:spTgt>
                                        </p:tgtEl>
                                        <p:attrNameLst>
                                          <p:attrName>ppt_y</p:attrName>
                                        </p:attrNameLst>
                                      </p:cBhvr>
                                      <p:tavLst>
                                        <p:tav tm="0">
                                          <p:val>
                                            <p:strVal val="#ppt_y+.1"/>
                                          </p:val>
                                        </p:tav>
                                        <p:tav tm="100000">
                                          <p:val>
                                            <p:strVal val="#ppt_y"/>
                                          </p:val>
                                        </p:tav>
                                      </p:tavLst>
                                    </p:anim>
                                  </p:childTnLst>
                                </p:cTn>
                              </p:par>
                            </p:childTnLst>
                          </p:cTn>
                        </p:par>
                        <p:par>
                          <p:cTn id="68" fill="hold">
                            <p:stCondLst>
                              <p:cond delay="2750"/>
                            </p:stCondLst>
                            <p:childTnLst>
                              <p:par>
                                <p:cTn id="69" presetID="42" presetClass="entr" presetSubtype="0" fill="hold" grpId="0" nodeType="afterEffect">
                                  <p:stCondLst>
                                    <p:cond delay="0"/>
                                  </p:stCondLst>
                                  <p:childTnLst>
                                    <p:set>
                                      <p:cBhvr>
                                        <p:cTn id="70" dur="1" fill="hold">
                                          <p:stCondLst>
                                            <p:cond delay="0"/>
                                          </p:stCondLst>
                                        </p:cTn>
                                        <p:tgtEl>
                                          <p:spTgt spid="25">
                                            <p:txEl>
                                              <p:pRg st="0" end="0"/>
                                            </p:txEl>
                                          </p:spTgt>
                                        </p:tgtEl>
                                        <p:attrNameLst>
                                          <p:attrName>style.visibility</p:attrName>
                                        </p:attrNameLst>
                                      </p:cBhvr>
                                      <p:to>
                                        <p:strVal val="visible"/>
                                      </p:to>
                                    </p:set>
                                    <p:animEffect transition="in" filter="fade">
                                      <p:cBhvr>
                                        <p:cTn id="71" dur="500"/>
                                        <p:tgtEl>
                                          <p:spTgt spid="25">
                                            <p:txEl>
                                              <p:pRg st="0" end="0"/>
                                            </p:txEl>
                                          </p:spTgt>
                                        </p:tgtEl>
                                      </p:cBhvr>
                                    </p:animEffect>
                                    <p:anim calcmode="lin" valueType="num">
                                      <p:cBhvr>
                                        <p:cTn id="72"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73" dur="5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par>
                          <p:cTn id="74" fill="hold">
                            <p:stCondLst>
                              <p:cond delay="3250"/>
                            </p:stCondLst>
                            <p:childTnLst>
                              <p:par>
                                <p:cTn id="75" presetID="42" presetClass="entr" presetSubtype="0" fill="hold" grpId="0" nodeType="afterEffect">
                                  <p:stCondLst>
                                    <p:cond delay="0"/>
                                  </p:stCondLst>
                                  <p:childTnLst>
                                    <p:set>
                                      <p:cBhvr>
                                        <p:cTn id="76" dur="1" fill="hold">
                                          <p:stCondLst>
                                            <p:cond delay="0"/>
                                          </p:stCondLst>
                                        </p:cTn>
                                        <p:tgtEl>
                                          <p:spTgt spid="26">
                                            <p:txEl>
                                              <p:pRg st="0" end="0"/>
                                            </p:txEl>
                                          </p:spTgt>
                                        </p:tgtEl>
                                        <p:attrNameLst>
                                          <p:attrName>style.visibility</p:attrName>
                                        </p:attrNameLst>
                                      </p:cBhvr>
                                      <p:to>
                                        <p:strVal val="visible"/>
                                      </p:to>
                                    </p:set>
                                    <p:animEffect transition="in" filter="fade">
                                      <p:cBhvr>
                                        <p:cTn id="77" dur="500"/>
                                        <p:tgtEl>
                                          <p:spTgt spid="26">
                                            <p:txEl>
                                              <p:pRg st="0" end="0"/>
                                            </p:txEl>
                                          </p:spTgt>
                                        </p:tgtEl>
                                      </p:cBhvr>
                                    </p:animEffect>
                                    <p:anim calcmode="lin" valueType="num">
                                      <p:cBhvr>
                                        <p:cTn id="7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79" dur="5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8" grpId="0"/>
      <p:bldP spid="25" grpId="0" build="p" animBg="1">
        <p:tmplLst>
          <p:tmpl>
            <p:tnLst>
              <p:par>
                <p:cTn presetID="42"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anim calcmode="lin" valueType="num">
                      <p:cBhvr>
                        <p:cTn dur="500" fill="hold"/>
                        <p:tgtEl>
                          <p:spTgt spid="25"/>
                        </p:tgtEl>
                        <p:attrNameLst>
                          <p:attrName>ppt_x</p:attrName>
                        </p:attrNameLst>
                      </p:cBhvr>
                      <p:tavLst>
                        <p:tav tm="0">
                          <p:val>
                            <p:strVal val="#ppt_x"/>
                          </p:val>
                        </p:tav>
                        <p:tav tm="100000">
                          <p:val>
                            <p:strVal val="#ppt_x"/>
                          </p:val>
                        </p:tav>
                      </p:tavLst>
                    </p:anim>
                    <p:anim calcmode="lin" valueType="num">
                      <p:cBhvr>
                        <p:cTn dur="500" fill="hold"/>
                        <p:tgtEl>
                          <p:spTgt spid="25"/>
                        </p:tgtEl>
                        <p:attrNameLst>
                          <p:attrName>ppt_y</p:attrName>
                        </p:attrNameLst>
                      </p:cBhvr>
                      <p:tavLst>
                        <p:tav tm="0">
                          <p:val>
                            <p:strVal val="#ppt_y+.1"/>
                          </p:val>
                        </p:tav>
                        <p:tav tm="100000">
                          <p:val>
                            <p:strVal val="#ppt_y"/>
                          </p:val>
                        </p:tav>
                      </p:tavLst>
                    </p:anim>
                  </p:childTnLst>
                </p:cTn>
              </p:par>
            </p:tnLst>
          </p:tmpl>
          <p:tmpl lvl="1">
            <p:tnLst>
              <p:par>
                <p:cTn presetID="42"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anim calcmode="lin" valueType="num">
                      <p:cBhvr>
                        <p:cTn dur="500" fill="hold"/>
                        <p:tgtEl>
                          <p:spTgt spid="25"/>
                        </p:tgtEl>
                        <p:attrNameLst>
                          <p:attrName>ppt_x</p:attrName>
                        </p:attrNameLst>
                      </p:cBhvr>
                      <p:tavLst>
                        <p:tav tm="0">
                          <p:val>
                            <p:strVal val="#ppt_x"/>
                          </p:val>
                        </p:tav>
                        <p:tav tm="100000">
                          <p:val>
                            <p:strVal val="#ppt_x"/>
                          </p:val>
                        </p:tav>
                      </p:tavLst>
                    </p:anim>
                    <p:anim calcmode="lin" valueType="num">
                      <p:cBhvr>
                        <p:cTn dur="500" fill="hold"/>
                        <p:tgtEl>
                          <p:spTgt spid="25"/>
                        </p:tgtEl>
                        <p:attrNameLst>
                          <p:attrName>ppt_y</p:attrName>
                        </p:attrNameLst>
                      </p:cBhvr>
                      <p:tavLst>
                        <p:tav tm="0">
                          <p:val>
                            <p:strVal val="#ppt_y+.1"/>
                          </p:val>
                        </p:tav>
                        <p:tav tm="100000">
                          <p:val>
                            <p:strVal val="#ppt_y"/>
                          </p:val>
                        </p:tav>
                      </p:tavLst>
                    </p:anim>
                  </p:childTnLst>
                </p:cTn>
              </p:par>
            </p:tnLst>
          </p:tmpl>
        </p:tmplLst>
      </p:bldP>
      <p:bldP spid="26" grpId="0" build="p">
        <p:tmplLst>
          <p:tmpl lvl="1">
            <p:tnLst>
              <p:par>
                <p:cTn presetID="42"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anim calcmode="lin" valueType="num">
                      <p:cBhvr>
                        <p:cTn dur="500" fill="hold"/>
                        <p:tgtEl>
                          <p:spTgt spid="26"/>
                        </p:tgtEl>
                        <p:attrNameLst>
                          <p:attrName>ppt_x</p:attrName>
                        </p:attrNameLst>
                      </p:cBhvr>
                      <p:tavLst>
                        <p:tav tm="0">
                          <p:val>
                            <p:strVal val="#ppt_x"/>
                          </p:val>
                        </p:tav>
                        <p:tav tm="100000">
                          <p:val>
                            <p:strVal val="#ppt_x"/>
                          </p:val>
                        </p:tav>
                      </p:tavLst>
                    </p:anim>
                    <p:anim calcmode="lin" valueType="num">
                      <p:cBhvr>
                        <p:cTn dur="500" fill="hold"/>
                        <p:tgtEl>
                          <p:spTgt spid="26"/>
                        </p:tgtEl>
                        <p:attrNameLst>
                          <p:attrName>ppt_y</p:attrName>
                        </p:attrNameLst>
                      </p:cBhvr>
                      <p:tavLst>
                        <p:tav tm="0">
                          <p:val>
                            <p:strVal val="#ppt_y+.1"/>
                          </p:val>
                        </p:tav>
                        <p:tav tm="100000">
                          <p:val>
                            <p:strVal val="#ppt_y"/>
                          </p:val>
                        </p:tav>
                      </p:tavLst>
                    </p:anim>
                  </p:childTnLst>
                </p:cTn>
              </p:par>
            </p:tnLst>
          </p:tmpl>
        </p:tmplLst>
      </p:bldP>
      <p:bldP spid="22" grpId="0" build="p" animBg="1">
        <p:tmplLst>
          <p:tmpl>
            <p:tnLst>
              <p:par>
                <p:cTn presetID="22" presetClass="entr" presetSubtype="4"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 lvl="1">
            <p:tnLst>
              <p:par>
                <p:cTn presetID="22" presetClass="entr" presetSubtype="4"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Images -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8" name="図プレースホルダー 7"/>
          <p:cNvSpPr>
            <a:spLocks noGrp="1" noChangeAspect="1"/>
          </p:cNvSpPr>
          <p:nvPr>
            <p:ph type="pic" sz="quarter" idx="13" hasCustomPrompt="1"/>
          </p:nvPr>
        </p:nvSpPr>
        <p:spPr>
          <a:xfrm>
            <a:off x="1006302" y="3064786"/>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a:t>Add Image</a:t>
            </a:r>
          </a:p>
        </p:txBody>
      </p:sp>
      <p:sp>
        <p:nvSpPr>
          <p:cNvPr id="22" name="テキスト プレースホルダー 5"/>
          <p:cNvSpPr>
            <a:spLocks noGrp="1"/>
          </p:cNvSpPr>
          <p:nvPr>
            <p:ph type="body" sz="quarter" idx="14" hasCustomPrompt="1"/>
          </p:nvPr>
        </p:nvSpPr>
        <p:spPr>
          <a:xfrm rot="21288877">
            <a:off x="448802" y="6347140"/>
            <a:ext cx="4354395" cy="607972"/>
          </a:xfrm>
          <a:gradFill flip="none" rotWithShape="1">
            <a:gsLst>
              <a:gs pos="0">
                <a:schemeClr val="accent1">
                  <a:alpha val="0"/>
                </a:schemeClr>
              </a:gs>
              <a:gs pos="50000">
                <a:schemeClr val="accent1"/>
              </a:gs>
              <a:gs pos="100000">
                <a:schemeClr val="accent1"/>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a:t>Caption Here</a:t>
            </a:r>
          </a:p>
        </p:txBody>
      </p:sp>
      <p:sp>
        <p:nvSpPr>
          <p:cNvPr id="18" name="図プレースホルダー 7"/>
          <p:cNvSpPr>
            <a:spLocks noGrp="1" noChangeAspect="1"/>
          </p:cNvSpPr>
          <p:nvPr>
            <p:ph type="pic" sz="quarter" idx="15" hasCustomPrompt="1"/>
          </p:nvPr>
        </p:nvSpPr>
        <p:spPr>
          <a:xfrm>
            <a:off x="5182766" y="4361276"/>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a:t>Add Image</a:t>
            </a:r>
          </a:p>
        </p:txBody>
      </p:sp>
      <p:sp>
        <p:nvSpPr>
          <p:cNvPr id="23" name="テキスト プレースホルダー 5"/>
          <p:cNvSpPr>
            <a:spLocks noGrp="1"/>
          </p:cNvSpPr>
          <p:nvPr>
            <p:ph type="body" sz="quarter" idx="16" hasCustomPrompt="1"/>
          </p:nvPr>
        </p:nvSpPr>
        <p:spPr>
          <a:xfrm rot="21288877">
            <a:off x="4625266" y="7643630"/>
            <a:ext cx="4354395" cy="607972"/>
          </a:xfrm>
          <a:gradFill flip="none" rotWithShape="1">
            <a:gsLst>
              <a:gs pos="0">
                <a:schemeClr val="accent2">
                  <a:alpha val="0"/>
                </a:schemeClr>
              </a:gs>
              <a:gs pos="50000">
                <a:schemeClr val="accent2"/>
              </a:gs>
              <a:gs pos="100000">
                <a:schemeClr val="accent2"/>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a:t>Caption Here</a:t>
            </a:r>
          </a:p>
        </p:txBody>
      </p:sp>
      <p:sp>
        <p:nvSpPr>
          <p:cNvPr id="24" name="図プレースホルダー 7"/>
          <p:cNvSpPr>
            <a:spLocks noGrp="1" noChangeAspect="1"/>
          </p:cNvSpPr>
          <p:nvPr>
            <p:ph type="pic" sz="quarter" idx="17" hasCustomPrompt="1"/>
          </p:nvPr>
        </p:nvSpPr>
        <p:spPr>
          <a:xfrm>
            <a:off x="9359230" y="2617184"/>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a:t>Add Image</a:t>
            </a:r>
          </a:p>
        </p:txBody>
      </p:sp>
      <p:sp>
        <p:nvSpPr>
          <p:cNvPr id="27" name="テキスト プレースホルダー 5"/>
          <p:cNvSpPr>
            <a:spLocks noGrp="1"/>
          </p:cNvSpPr>
          <p:nvPr>
            <p:ph type="body" sz="quarter" idx="18" hasCustomPrompt="1"/>
          </p:nvPr>
        </p:nvSpPr>
        <p:spPr>
          <a:xfrm rot="21288877">
            <a:off x="8801730" y="5899538"/>
            <a:ext cx="4354395" cy="607972"/>
          </a:xfrm>
          <a:gradFill flip="none" rotWithShape="1">
            <a:gsLst>
              <a:gs pos="0">
                <a:schemeClr val="accent3">
                  <a:alpha val="0"/>
                </a:schemeClr>
              </a:gs>
              <a:gs pos="50000">
                <a:schemeClr val="accent3"/>
              </a:gs>
              <a:gs pos="100000">
                <a:schemeClr val="accent3"/>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a:t>Caption Here</a:t>
            </a:r>
          </a:p>
        </p:txBody>
      </p:sp>
      <p:sp>
        <p:nvSpPr>
          <p:cNvPr id="28" name="図プレースホルダー 7"/>
          <p:cNvSpPr>
            <a:spLocks noGrp="1" noChangeAspect="1"/>
          </p:cNvSpPr>
          <p:nvPr>
            <p:ph type="pic" sz="quarter" idx="19" hasCustomPrompt="1"/>
          </p:nvPr>
        </p:nvSpPr>
        <p:spPr>
          <a:xfrm>
            <a:off x="13535694" y="3477508"/>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a:t>Add Image</a:t>
            </a:r>
          </a:p>
        </p:txBody>
      </p:sp>
      <p:sp>
        <p:nvSpPr>
          <p:cNvPr id="29" name="テキスト プレースホルダー 5"/>
          <p:cNvSpPr>
            <a:spLocks noGrp="1"/>
          </p:cNvSpPr>
          <p:nvPr>
            <p:ph type="body" sz="quarter" idx="20" hasCustomPrompt="1"/>
          </p:nvPr>
        </p:nvSpPr>
        <p:spPr>
          <a:xfrm rot="21288877">
            <a:off x="12978194" y="6759862"/>
            <a:ext cx="4354395" cy="607972"/>
          </a:xfrm>
          <a:gradFill flip="none" rotWithShape="1">
            <a:gsLst>
              <a:gs pos="0">
                <a:schemeClr val="accent4">
                  <a:alpha val="0"/>
                </a:schemeClr>
              </a:gs>
              <a:gs pos="50000">
                <a:schemeClr val="accent4"/>
              </a:gs>
              <a:gs pos="100000">
                <a:schemeClr val="accent4"/>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a:t>Caption Here</a:t>
            </a:r>
          </a:p>
        </p:txBody>
      </p:sp>
      <p:sp>
        <p:nvSpPr>
          <p:cNvPr id="30" name="テキスト プレースホルダー 5"/>
          <p:cNvSpPr>
            <a:spLocks noGrp="1"/>
          </p:cNvSpPr>
          <p:nvPr>
            <p:ph type="body" sz="quarter" idx="21" hasCustomPrompt="1"/>
          </p:nvPr>
        </p:nvSpPr>
        <p:spPr>
          <a:xfrm>
            <a:off x="934294" y="7303740"/>
            <a:ext cx="3456384" cy="1440160"/>
          </a:xfrm>
        </p:spPr>
        <p:txBody>
          <a:bodyPr anchor="t">
            <a:normAutofit/>
          </a:bodyPr>
          <a:lstStyle>
            <a:lvl1pPr algn="l">
              <a:defRPr sz="2000" baseline="0"/>
            </a:lvl1pPr>
          </a:lstStyle>
          <a:p>
            <a:pPr lvl="0"/>
            <a:r>
              <a:rPr lang="en-US" dirty="0"/>
              <a:t>Text Here</a:t>
            </a:r>
          </a:p>
        </p:txBody>
      </p:sp>
      <p:sp>
        <p:nvSpPr>
          <p:cNvPr id="31" name="テキスト プレースホルダー 5"/>
          <p:cNvSpPr>
            <a:spLocks noGrp="1"/>
          </p:cNvSpPr>
          <p:nvPr>
            <p:ph type="body" sz="quarter" idx="22" hasCustomPrompt="1"/>
          </p:nvPr>
        </p:nvSpPr>
        <p:spPr>
          <a:xfrm>
            <a:off x="5038752" y="8599884"/>
            <a:ext cx="3456384" cy="1440160"/>
          </a:xfrm>
        </p:spPr>
        <p:txBody>
          <a:bodyPr anchor="t">
            <a:normAutofit/>
          </a:bodyPr>
          <a:lstStyle>
            <a:lvl1pPr algn="l">
              <a:defRPr sz="2000" baseline="0"/>
            </a:lvl1pPr>
          </a:lstStyle>
          <a:p>
            <a:pPr lvl="0"/>
            <a:r>
              <a:rPr lang="en-US" dirty="0"/>
              <a:t>Text Here</a:t>
            </a:r>
          </a:p>
        </p:txBody>
      </p:sp>
      <p:sp>
        <p:nvSpPr>
          <p:cNvPr id="32" name="テキスト プレースホルダー 5"/>
          <p:cNvSpPr>
            <a:spLocks noGrp="1"/>
          </p:cNvSpPr>
          <p:nvPr>
            <p:ph type="body" sz="quarter" idx="23" hasCustomPrompt="1"/>
          </p:nvPr>
        </p:nvSpPr>
        <p:spPr>
          <a:xfrm>
            <a:off x="9287224" y="6871692"/>
            <a:ext cx="3456384" cy="1440160"/>
          </a:xfrm>
        </p:spPr>
        <p:txBody>
          <a:bodyPr anchor="t">
            <a:normAutofit/>
          </a:bodyPr>
          <a:lstStyle>
            <a:lvl1pPr algn="l">
              <a:defRPr sz="2000" baseline="0"/>
            </a:lvl1pPr>
          </a:lstStyle>
          <a:p>
            <a:pPr lvl="0"/>
            <a:r>
              <a:rPr lang="en-US" dirty="0"/>
              <a:t>Text Here</a:t>
            </a:r>
          </a:p>
        </p:txBody>
      </p:sp>
      <p:sp>
        <p:nvSpPr>
          <p:cNvPr id="33" name="テキスト プレースホルダー 5"/>
          <p:cNvSpPr>
            <a:spLocks noGrp="1"/>
          </p:cNvSpPr>
          <p:nvPr>
            <p:ph type="body" sz="quarter" idx="24" hasCustomPrompt="1"/>
          </p:nvPr>
        </p:nvSpPr>
        <p:spPr>
          <a:xfrm>
            <a:off x="13463687" y="7591772"/>
            <a:ext cx="3456384" cy="1440160"/>
          </a:xfrm>
        </p:spPr>
        <p:txBody>
          <a:bodyPr anchor="t">
            <a:normAutofit/>
          </a:bodyPr>
          <a:lstStyle>
            <a:lvl1pPr algn="l">
              <a:defRPr sz="2000" baseline="0"/>
            </a:lvl1pPr>
          </a:lstStyle>
          <a:p>
            <a:pPr lvl="0"/>
            <a:r>
              <a:rPr lang="en-US" dirty="0"/>
              <a:t>Text Here</a:t>
            </a:r>
          </a:p>
        </p:txBody>
      </p:sp>
    </p:spTree>
    <p:extLst>
      <p:ext uri="{BB962C8B-B14F-4D97-AF65-F5344CB8AC3E}">
        <p14:creationId xmlns:p14="http://schemas.microsoft.com/office/powerpoint/2010/main" val="398409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22">
                                            <p:bg/>
                                          </p:spTgt>
                                        </p:tgtEl>
                                        <p:attrNameLst>
                                          <p:attrName>style.visibility</p:attrName>
                                        </p:attrNameLst>
                                      </p:cBhvr>
                                      <p:to>
                                        <p:strVal val="visible"/>
                                      </p:to>
                                    </p:set>
                                    <p:animEffect transition="in" filter="wipe(down)">
                                      <p:cBhvr>
                                        <p:cTn id="56" dur="500"/>
                                        <p:tgtEl>
                                          <p:spTgt spid="22">
                                            <p:bg/>
                                          </p:spTgt>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2">
                                            <p:txEl>
                                              <p:pRg st="0" end="0"/>
                                            </p:txEl>
                                          </p:spTgt>
                                        </p:tgtEl>
                                        <p:attrNameLst>
                                          <p:attrName>style.visibility</p:attrName>
                                        </p:attrNameLst>
                                      </p:cBhvr>
                                      <p:to>
                                        <p:strVal val="visible"/>
                                      </p:to>
                                    </p:set>
                                    <p:animEffect transition="in" filter="wipe(down)">
                                      <p:cBhvr>
                                        <p:cTn id="59" dur="500"/>
                                        <p:tgtEl>
                                          <p:spTgt spid="22">
                                            <p:txEl>
                                              <p:pRg st="0" end="0"/>
                                            </p:txEl>
                                          </p:spTgt>
                                        </p:tgtEl>
                                      </p:cBhvr>
                                    </p:animEffect>
                                  </p:childTnLst>
                                </p:cTn>
                              </p:par>
                            </p:childTnLst>
                          </p:cTn>
                        </p:par>
                        <p:par>
                          <p:cTn id="60" fill="hold">
                            <p:stCondLst>
                              <p:cond delay="1250"/>
                            </p:stCondLst>
                            <p:childTnLst>
                              <p:par>
                                <p:cTn id="61" presetID="10" presetClass="entr" presetSubtype="0"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3">
                                            <p:bg/>
                                          </p:spTgt>
                                        </p:tgtEl>
                                        <p:attrNameLst>
                                          <p:attrName>style.visibility</p:attrName>
                                        </p:attrNameLst>
                                      </p:cBhvr>
                                      <p:to>
                                        <p:strVal val="visible"/>
                                      </p:to>
                                    </p:set>
                                    <p:animEffect transition="in" filter="wipe(down)">
                                      <p:cBhvr>
                                        <p:cTn id="66" dur="500"/>
                                        <p:tgtEl>
                                          <p:spTgt spid="23">
                                            <p:bg/>
                                          </p:spTgt>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3">
                                            <p:txEl>
                                              <p:pRg st="0" end="0"/>
                                            </p:txEl>
                                          </p:spTgt>
                                        </p:tgtEl>
                                        <p:attrNameLst>
                                          <p:attrName>style.visibility</p:attrName>
                                        </p:attrNameLst>
                                      </p:cBhvr>
                                      <p:to>
                                        <p:strVal val="visible"/>
                                      </p:to>
                                    </p:set>
                                    <p:animEffect transition="in" filter="wipe(down)">
                                      <p:cBhvr>
                                        <p:cTn id="69" dur="500"/>
                                        <p:tgtEl>
                                          <p:spTgt spid="23">
                                            <p:txEl>
                                              <p:pRg st="0" end="0"/>
                                            </p:txEl>
                                          </p:spTgt>
                                        </p:tgtEl>
                                      </p:cBhvr>
                                    </p:animEffect>
                                  </p:childTnLst>
                                </p:cTn>
                              </p:par>
                            </p:childTnLst>
                          </p:cTn>
                        </p:par>
                        <p:par>
                          <p:cTn id="70" fill="hold">
                            <p:stCondLst>
                              <p:cond delay="1750"/>
                            </p:stCondLst>
                            <p:childTnLst>
                              <p:par>
                                <p:cTn id="71" presetID="10" presetClass="entr" presetSubtype="0" fill="hold" grpId="0" nodeType="after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500"/>
                                        <p:tgtEl>
                                          <p:spTgt spid="24"/>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27">
                                            <p:bg/>
                                          </p:spTgt>
                                        </p:tgtEl>
                                        <p:attrNameLst>
                                          <p:attrName>style.visibility</p:attrName>
                                        </p:attrNameLst>
                                      </p:cBhvr>
                                      <p:to>
                                        <p:strVal val="visible"/>
                                      </p:to>
                                    </p:set>
                                    <p:animEffect transition="in" filter="wipe(down)">
                                      <p:cBhvr>
                                        <p:cTn id="76" dur="500"/>
                                        <p:tgtEl>
                                          <p:spTgt spid="27">
                                            <p:bg/>
                                          </p:spTgt>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27">
                                            <p:txEl>
                                              <p:pRg st="0" end="0"/>
                                            </p:txEl>
                                          </p:spTgt>
                                        </p:tgtEl>
                                        <p:attrNameLst>
                                          <p:attrName>style.visibility</p:attrName>
                                        </p:attrNameLst>
                                      </p:cBhvr>
                                      <p:to>
                                        <p:strVal val="visible"/>
                                      </p:to>
                                    </p:set>
                                    <p:animEffect transition="in" filter="wipe(down)">
                                      <p:cBhvr>
                                        <p:cTn id="79" dur="500"/>
                                        <p:tgtEl>
                                          <p:spTgt spid="27">
                                            <p:txEl>
                                              <p:pRg st="0" end="0"/>
                                            </p:txEl>
                                          </p:spTgt>
                                        </p:tgtEl>
                                      </p:cBhvr>
                                    </p:animEffect>
                                  </p:childTnLst>
                                </p:cTn>
                              </p:par>
                            </p:childTnLst>
                          </p:cTn>
                        </p:par>
                        <p:par>
                          <p:cTn id="80" fill="hold">
                            <p:stCondLst>
                              <p:cond delay="2250"/>
                            </p:stCondLst>
                            <p:childTnLst>
                              <p:par>
                                <p:cTn id="81" presetID="10" presetClass="entr" presetSubtype="0"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9">
                                            <p:bg/>
                                          </p:spTgt>
                                        </p:tgtEl>
                                        <p:attrNameLst>
                                          <p:attrName>style.visibility</p:attrName>
                                        </p:attrNameLst>
                                      </p:cBhvr>
                                      <p:to>
                                        <p:strVal val="visible"/>
                                      </p:to>
                                    </p:set>
                                    <p:animEffect transition="in" filter="wipe(down)">
                                      <p:cBhvr>
                                        <p:cTn id="86" dur="500"/>
                                        <p:tgtEl>
                                          <p:spTgt spid="29">
                                            <p:bg/>
                                          </p:spTgt>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29">
                                            <p:txEl>
                                              <p:pRg st="0" end="0"/>
                                            </p:txEl>
                                          </p:spTgt>
                                        </p:tgtEl>
                                        <p:attrNameLst>
                                          <p:attrName>style.visibility</p:attrName>
                                        </p:attrNameLst>
                                      </p:cBhvr>
                                      <p:to>
                                        <p:strVal val="visible"/>
                                      </p:to>
                                    </p:set>
                                    <p:animEffect transition="in" filter="wipe(down)">
                                      <p:cBhvr>
                                        <p:cTn id="89" dur="500"/>
                                        <p:tgtEl>
                                          <p:spTgt spid="29">
                                            <p:txEl>
                                              <p:pRg st="0" end="0"/>
                                            </p:txEl>
                                          </p:spTgt>
                                        </p:tgtEl>
                                      </p:cBhvr>
                                    </p:animEffect>
                                  </p:childTnLst>
                                </p:cTn>
                              </p:par>
                            </p:childTnLst>
                          </p:cTn>
                        </p:par>
                        <p:par>
                          <p:cTn id="90" fill="hold">
                            <p:stCondLst>
                              <p:cond delay="2750"/>
                            </p:stCondLst>
                            <p:childTnLst>
                              <p:par>
                                <p:cTn id="91" presetID="42" presetClass="entr" presetSubtype="0" fill="hold" grpId="0" nodeType="afterEffect">
                                  <p:stCondLst>
                                    <p:cond delay="0"/>
                                  </p:stCondLst>
                                  <p:childTnLst>
                                    <p:set>
                                      <p:cBhvr>
                                        <p:cTn id="92" dur="1" fill="hold">
                                          <p:stCondLst>
                                            <p:cond delay="0"/>
                                          </p:stCondLst>
                                        </p:cTn>
                                        <p:tgtEl>
                                          <p:spTgt spid="30">
                                            <p:txEl>
                                              <p:pRg st="0" end="0"/>
                                            </p:txEl>
                                          </p:spTgt>
                                        </p:tgtEl>
                                        <p:attrNameLst>
                                          <p:attrName>style.visibility</p:attrName>
                                        </p:attrNameLst>
                                      </p:cBhvr>
                                      <p:to>
                                        <p:strVal val="visible"/>
                                      </p:to>
                                    </p:set>
                                    <p:animEffect transition="in" filter="fade">
                                      <p:cBhvr>
                                        <p:cTn id="93" dur="500"/>
                                        <p:tgtEl>
                                          <p:spTgt spid="30">
                                            <p:txEl>
                                              <p:pRg st="0" end="0"/>
                                            </p:txEl>
                                          </p:spTgt>
                                        </p:tgtEl>
                                      </p:cBhvr>
                                    </p:animEffect>
                                    <p:anim calcmode="lin" valueType="num">
                                      <p:cBhvr>
                                        <p:cTn id="94"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95" dur="500" fill="hold"/>
                                        <p:tgtEl>
                                          <p:spTgt spid="30">
                                            <p:txEl>
                                              <p:pRg st="0" end="0"/>
                                            </p:txEl>
                                          </p:spTgt>
                                        </p:tgtEl>
                                        <p:attrNameLst>
                                          <p:attrName>ppt_y</p:attrName>
                                        </p:attrNameLst>
                                      </p:cBhvr>
                                      <p:tavLst>
                                        <p:tav tm="0">
                                          <p:val>
                                            <p:strVal val="#ppt_y+.1"/>
                                          </p:val>
                                        </p:tav>
                                        <p:tav tm="100000">
                                          <p:val>
                                            <p:strVal val="#ppt_y"/>
                                          </p:val>
                                        </p:tav>
                                      </p:tavLst>
                                    </p:anim>
                                  </p:childTnLst>
                                </p:cTn>
                              </p:par>
                            </p:childTnLst>
                          </p:cTn>
                        </p:par>
                        <p:par>
                          <p:cTn id="96" fill="hold">
                            <p:stCondLst>
                              <p:cond delay="3250"/>
                            </p:stCondLst>
                            <p:childTnLst>
                              <p:par>
                                <p:cTn id="97" presetID="42" presetClass="entr" presetSubtype="0" fill="hold" grpId="0" nodeType="afterEffect">
                                  <p:stCondLst>
                                    <p:cond delay="0"/>
                                  </p:stCondLst>
                                  <p:childTnLst>
                                    <p:set>
                                      <p:cBhvr>
                                        <p:cTn id="98" dur="1" fill="hold">
                                          <p:stCondLst>
                                            <p:cond delay="0"/>
                                          </p:stCondLst>
                                        </p:cTn>
                                        <p:tgtEl>
                                          <p:spTgt spid="31">
                                            <p:txEl>
                                              <p:pRg st="0" end="0"/>
                                            </p:txEl>
                                          </p:spTgt>
                                        </p:tgtEl>
                                        <p:attrNameLst>
                                          <p:attrName>style.visibility</p:attrName>
                                        </p:attrNameLst>
                                      </p:cBhvr>
                                      <p:to>
                                        <p:strVal val="visible"/>
                                      </p:to>
                                    </p:set>
                                    <p:animEffect transition="in" filter="fade">
                                      <p:cBhvr>
                                        <p:cTn id="99" dur="500"/>
                                        <p:tgtEl>
                                          <p:spTgt spid="31">
                                            <p:txEl>
                                              <p:pRg st="0" end="0"/>
                                            </p:txEl>
                                          </p:spTgt>
                                        </p:tgtEl>
                                      </p:cBhvr>
                                    </p:animEffect>
                                    <p:anim calcmode="lin" valueType="num">
                                      <p:cBhvr>
                                        <p:cTn id="100"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101" dur="5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par>
                          <p:cTn id="102" fill="hold">
                            <p:stCondLst>
                              <p:cond delay="3750"/>
                            </p:stCondLst>
                            <p:childTnLst>
                              <p:par>
                                <p:cTn id="103" presetID="42" presetClass="entr" presetSubtype="0" fill="hold" grpId="0" nodeType="afterEffect">
                                  <p:stCondLst>
                                    <p:cond delay="0"/>
                                  </p:stCondLst>
                                  <p:childTnLst>
                                    <p:set>
                                      <p:cBhvr>
                                        <p:cTn id="104" dur="1" fill="hold">
                                          <p:stCondLst>
                                            <p:cond delay="0"/>
                                          </p:stCondLst>
                                        </p:cTn>
                                        <p:tgtEl>
                                          <p:spTgt spid="32">
                                            <p:txEl>
                                              <p:pRg st="0" end="0"/>
                                            </p:txEl>
                                          </p:spTgt>
                                        </p:tgtEl>
                                        <p:attrNameLst>
                                          <p:attrName>style.visibility</p:attrName>
                                        </p:attrNameLst>
                                      </p:cBhvr>
                                      <p:to>
                                        <p:strVal val="visible"/>
                                      </p:to>
                                    </p:set>
                                    <p:animEffect transition="in" filter="fade">
                                      <p:cBhvr>
                                        <p:cTn id="105" dur="500"/>
                                        <p:tgtEl>
                                          <p:spTgt spid="32">
                                            <p:txEl>
                                              <p:pRg st="0" end="0"/>
                                            </p:txEl>
                                          </p:spTgt>
                                        </p:tgtEl>
                                      </p:cBhvr>
                                    </p:animEffect>
                                    <p:anim calcmode="lin" valueType="num">
                                      <p:cBhvr>
                                        <p:cTn id="10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p:cTn id="107" dur="500" fill="hold"/>
                                        <p:tgtEl>
                                          <p:spTgt spid="32">
                                            <p:txEl>
                                              <p:pRg st="0" end="0"/>
                                            </p:txEl>
                                          </p:spTgt>
                                        </p:tgtEl>
                                        <p:attrNameLst>
                                          <p:attrName>ppt_y</p:attrName>
                                        </p:attrNameLst>
                                      </p:cBhvr>
                                      <p:tavLst>
                                        <p:tav tm="0">
                                          <p:val>
                                            <p:strVal val="#ppt_y+.1"/>
                                          </p:val>
                                        </p:tav>
                                        <p:tav tm="100000">
                                          <p:val>
                                            <p:strVal val="#ppt_y"/>
                                          </p:val>
                                        </p:tav>
                                      </p:tavLst>
                                    </p:anim>
                                  </p:childTnLst>
                                </p:cTn>
                              </p:par>
                            </p:childTnLst>
                          </p:cTn>
                        </p:par>
                        <p:par>
                          <p:cTn id="108" fill="hold">
                            <p:stCondLst>
                              <p:cond delay="4250"/>
                            </p:stCondLst>
                            <p:childTnLst>
                              <p:par>
                                <p:cTn id="109" presetID="42" presetClass="entr" presetSubtype="0" fill="hold" grpId="0" nodeType="afterEffect">
                                  <p:stCondLst>
                                    <p:cond delay="0"/>
                                  </p:stCondLst>
                                  <p:childTnLst>
                                    <p:set>
                                      <p:cBhvr>
                                        <p:cTn id="110" dur="1" fill="hold">
                                          <p:stCondLst>
                                            <p:cond delay="0"/>
                                          </p:stCondLst>
                                        </p:cTn>
                                        <p:tgtEl>
                                          <p:spTgt spid="33">
                                            <p:txEl>
                                              <p:pRg st="0" end="0"/>
                                            </p:txEl>
                                          </p:spTgt>
                                        </p:tgtEl>
                                        <p:attrNameLst>
                                          <p:attrName>style.visibility</p:attrName>
                                        </p:attrNameLst>
                                      </p:cBhvr>
                                      <p:to>
                                        <p:strVal val="visible"/>
                                      </p:to>
                                    </p:set>
                                    <p:animEffect transition="in" filter="fade">
                                      <p:cBhvr>
                                        <p:cTn id="111" dur="500"/>
                                        <p:tgtEl>
                                          <p:spTgt spid="33">
                                            <p:txEl>
                                              <p:pRg st="0" end="0"/>
                                            </p:txEl>
                                          </p:spTgt>
                                        </p:tgtEl>
                                      </p:cBhvr>
                                    </p:animEffect>
                                    <p:anim calcmode="lin" valueType="num">
                                      <p:cBhvr>
                                        <p:cTn id="112"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p:cTn id="113" dur="500" fill="hold"/>
                                        <p:tgtEl>
                                          <p:spTgt spid="3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8" grpId="0"/>
      <p:bldP spid="22" grpId="0" build="p" animBg="1">
        <p:tmplLst>
          <p:tmpl>
            <p:tnLst>
              <p:par>
                <p:cTn presetID="22" presetClass="entr" presetSubtype="4"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P spid="18" grpId="0"/>
      <p:bldP spid="23" grpId="0" build="p" animBg="1">
        <p:tmplLst>
          <p:tmpl>
            <p:tnLst>
              <p:par>
                <p:cTn presetID="22" presetClass="entr" presetSubtype="4"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down)">
                      <p:cBhvr>
                        <p:cTn dur="500"/>
                        <p:tgtEl>
                          <p:spTgt spid="23"/>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down)">
                      <p:cBhvr>
                        <p:cTn dur="500"/>
                        <p:tgtEl>
                          <p:spTgt spid="23"/>
                        </p:tgtEl>
                      </p:cBhvr>
                    </p:animEffect>
                  </p:childTnLst>
                </p:cTn>
              </p:par>
            </p:tnLst>
          </p:tmpl>
        </p:tmplLst>
      </p:bldP>
      <p:bldP spid="24" grpId="0"/>
      <p:bldP spid="27" grpId="0" build="p" animBg="1">
        <p:tmplLst>
          <p:tmpl>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p:bldP spid="29" grpId="0" build="p" animBg="1">
        <p:tmplLst>
          <p:tmpl>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42"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anim calcmode="lin" valueType="num">
                      <p:cBhvr>
                        <p:cTn dur="500" fill="hold"/>
                        <p:tgtEl>
                          <p:spTgt spid="30"/>
                        </p:tgtEl>
                        <p:attrNameLst>
                          <p:attrName>ppt_x</p:attrName>
                        </p:attrNameLst>
                      </p:cBhvr>
                      <p:tavLst>
                        <p:tav tm="0">
                          <p:val>
                            <p:strVal val="#ppt_x"/>
                          </p:val>
                        </p:tav>
                        <p:tav tm="100000">
                          <p:val>
                            <p:strVal val="#ppt_x"/>
                          </p:val>
                        </p:tav>
                      </p:tavLst>
                    </p:anim>
                    <p:anim calcmode="lin" valueType="num">
                      <p:cBhvr>
                        <p:cTn dur="500" fill="hold"/>
                        <p:tgtEl>
                          <p:spTgt spid="30"/>
                        </p:tgtEl>
                        <p:attrNameLst>
                          <p:attrName>ppt_y</p:attrName>
                        </p:attrNameLst>
                      </p:cBhvr>
                      <p:tavLst>
                        <p:tav tm="0">
                          <p:val>
                            <p:strVal val="#ppt_y+.1"/>
                          </p:val>
                        </p:tav>
                        <p:tav tm="100000">
                          <p:val>
                            <p:strVal val="#ppt_y"/>
                          </p:val>
                        </p:tav>
                      </p:tavLst>
                    </p:anim>
                  </p:childTnLst>
                </p:cTn>
              </p:par>
            </p:tnLst>
          </p:tmpl>
        </p:tmplLst>
      </p:bldP>
      <p:bldP spid="31" grpId="0" build="p">
        <p:tmplLst>
          <p:tmpl lvl="1">
            <p:tnLst>
              <p:par>
                <p:cTn presetID="42"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anim calcmode="lin" valueType="num">
                      <p:cBhvr>
                        <p:cTn dur="500" fill="hold"/>
                        <p:tgtEl>
                          <p:spTgt spid="31"/>
                        </p:tgtEl>
                        <p:attrNameLst>
                          <p:attrName>ppt_x</p:attrName>
                        </p:attrNameLst>
                      </p:cBhvr>
                      <p:tavLst>
                        <p:tav tm="0">
                          <p:val>
                            <p:strVal val="#ppt_x"/>
                          </p:val>
                        </p:tav>
                        <p:tav tm="100000">
                          <p:val>
                            <p:strVal val="#ppt_x"/>
                          </p:val>
                        </p:tav>
                      </p:tavLst>
                    </p:anim>
                    <p:anim calcmode="lin" valueType="num">
                      <p:cBhvr>
                        <p:cTn dur="500" fill="hold"/>
                        <p:tgtEl>
                          <p:spTgt spid="31"/>
                        </p:tgtEl>
                        <p:attrNameLst>
                          <p:attrName>ppt_y</p:attrName>
                        </p:attrNameLst>
                      </p:cBhvr>
                      <p:tavLst>
                        <p:tav tm="0">
                          <p:val>
                            <p:strVal val="#ppt_y+.1"/>
                          </p:val>
                        </p:tav>
                        <p:tav tm="100000">
                          <p:val>
                            <p:strVal val="#ppt_y"/>
                          </p:val>
                        </p:tav>
                      </p:tavLst>
                    </p:anim>
                  </p:childTnLst>
                </p:cTn>
              </p:par>
            </p:tnLst>
          </p:tmpl>
        </p:tmplLst>
      </p:bldP>
      <p:bldP spid="32" grpId="0" build="p">
        <p:tmplLst>
          <p:tmpl lvl="1">
            <p:tnLst>
              <p:par>
                <p:cTn presetID="42"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anim calcmode="lin" valueType="num">
                      <p:cBhvr>
                        <p:cTn dur="500" fill="hold"/>
                        <p:tgtEl>
                          <p:spTgt spid="32"/>
                        </p:tgtEl>
                        <p:attrNameLst>
                          <p:attrName>ppt_x</p:attrName>
                        </p:attrNameLst>
                      </p:cBhvr>
                      <p:tavLst>
                        <p:tav tm="0">
                          <p:val>
                            <p:strVal val="#ppt_x"/>
                          </p:val>
                        </p:tav>
                        <p:tav tm="100000">
                          <p:val>
                            <p:strVal val="#ppt_x"/>
                          </p:val>
                        </p:tav>
                      </p:tavLst>
                    </p:anim>
                    <p:anim calcmode="lin" valueType="num">
                      <p:cBhvr>
                        <p:cTn dur="500" fill="hold"/>
                        <p:tgtEl>
                          <p:spTgt spid="32"/>
                        </p:tgtEl>
                        <p:attrNameLst>
                          <p:attrName>ppt_y</p:attrName>
                        </p:attrNameLst>
                      </p:cBhvr>
                      <p:tavLst>
                        <p:tav tm="0">
                          <p:val>
                            <p:strVal val="#ppt_y+.1"/>
                          </p:val>
                        </p:tav>
                        <p:tav tm="100000">
                          <p:val>
                            <p:strVal val="#ppt_y"/>
                          </p:val>
                        </p:tav>
                      </p:tavLst>
                    </p:anim>
                  </p:childTnLst>
                </p:cTn>
              </p:par>
            </p:tnLst>
          </p:tmpl>
        </p:tmplLst>
      </p:bldP>
      <p:bldP spid="33" grpId="0" build="p">
        <p:tmplLst>
          <p:tmpl lvl="1">
            <p:tnLst>
              <p:par>
                <p:cTn presetID="42"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anim calcmode="lin" valueType="num">
                      <p:cBhvr>
                        <p:cTn dur="500" fill="hold"/>
                        <p:tgtEl>
                          <p:spTgt spid="33"/>
                        </p:tgtEl>
                        <p:attrNameLst>
                          <p:attrName>ppt_x</p:attrName>
                        </p:attrNameLst>
                      </p:cBhvr>
                      <p:tavLst>
                        <p:tav tm="0">
                          <p:val>
                            <p:strVal val="#ppt_x"/>
                          </p:val>
                        </p:tav>
                        <p:tav tm="100000">
                          <p:val>
                            <p:strVal val="#ppt_x"/>
                          </p:val>
                        </p:tav>
                      </p:tavLst>
                    </p:anim>
                    <p:anim calcmode="lin" valueType="num">
                      <p:cBhvr>
                        <p:cTn dur="500" fill="hold"/>
                        <p:tgtEl>
                          <p:spTgt spid="3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Graphs -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30" name="テキスト プレースホルダー 5"/>
          <p:cNvSpPr>
            <a:spLocks noGrp="1"/>
          </p:cNvSpPr>
          <p:nvPr>
            <p:ph type="body" sz="quarter" idx="21" hasCustomPrompt="1"/>
          </p:nvPr>
        </p:nvSpPr>
        <p:spPr>
          <a:xfrm>
            <a:off x="1366342" y="7231732"/>
            <a:ext cx="3600400" cy="2016224"/>
          </a:xfrm>
        </p:spPr>
        <p:txBody>
          <a:bodyPr anchor="t">
            <a:normAutofit/>
          </a:bodyPr>
          <a:lstStyle>
            <a:lvl1pPr algn="l">
              <a:defRPr sz="2000" baseline="0"/>
            </a:lvl1pPr>
          </a:lstStyle>
          <a:p>
            <a:pPr lvl="0"/>
            <a:r>
              <a:rPr lang="en-US" dirty="0"/>
              <a:t>Text Here</a:t>
            </a:r>
          </a:p>
        </p:txBody>
      </p:sp>
      <p:sp>
        <p:nvSpPr>
          <p:cNvPr id="31" name="テキスト プレースホルダー 5"/>
          <p:cNvSpPr>
            <a:spLocks noGrp="1"/>
          </p:cNvSpPr>
          <p:nvPr>
            <p:ph type="body" sz="quarter" idx="22" hasCustomPrompt="1"/>
          </p:nvPr>
        </p:nvSpPr>
        <p:spPr>
          <a:xfrm>
            <a:off x="5182766" y="7231732"/>
            <a:ext cx="3600400" cy="2016224"/>
          </a:xfrm>
        </p:spPr>
        <p:txBody>
          <a:bodyPr anchor="t">
            <a:normAutofit/>
          </a:bodyPr>
          <a:lstStyle>
            <a:lvl1pPr algn="l">
              <a:defRPr sz="2000" baseline="0"/>
            </a:lvl1pPr>
          </a:lstStyle>
          <a:p>
            <a:pPr lvl="0"/>
            <a:r>
              <a:rPr lang="en-US" dirty="0"/>
              <a:t>Text Here</a:t>
            </a:r>
          </a:p>
        </p:txBody>
      </p:sp>
      <p:sp>
        <p:nvSpPr>
          <p:cNvPr id="32" name="テキスト プレースホルダー 5"/>
          <p:cNvSpPr>
            <a:spLocks noGrp="1"/>
          </p:cNvSpPr>
          <p:nvPr>
            <p:ph type="body" sz="quarter" idx="23" hasCustomPrompt="1"/>
          </p:nvPr>
        </p:nvSpPr>
        <p:spPr>
          <a:xfrm>
            <a:off x="8999190" y="7231732"/>
            <a:ext cx="3600400" cy="2016224"/>
          </a:xfrm>
        </p:spPr>
        <p:txBody>
          <a:bodyPr anchor="t">
            <a:normAutofit/>
          </a:bodyPr>
          <a:lstStyle>
            <a:lvl1pPr algn="l">
              <a:defRPr sz="2000" baseline="0"/>
            </a:lvl1pPr>
          </a:lstStyle>
          <a:p>
            <a:pPr lvl="0"/>
            <a:r>
              <a:rPr lang="en-US" dirty="0"/>
              <a:t>Text Here</a:t>
            </a:r>
          </a:p>
        </p:txBody>
      </p:sp>
      <p:sp>
        <p:nvSpPr>
          <p:cNvPr id="33" name="テキスト プレースホルダー 5"/>
          <p:cNvSpPr>
            <a:spLocks noGrp="1"/>
          </p:cNvSpPr>
          <p:nvPr>
            <p:ph type="body" sz="quarter" idx="24" hasCustomPrompt="1"/>
          </p:nvPr>
        </p:nvSpPr>
        <p:spPr>
          <a:xfrm>
            <a:off x="12815614" y="7231732"/>
            <a:ext cx="3600400" cy="2016224"/>
          </a:xfrm>
        </p:spPr>
        <p:txBody>
          <a:bodyPr anchor="t">
            <a:normAutofit/>
          </a:bodyPr>
          <a:lstStyle>
            <a:lvl1pPr algn="l">
              <a:defRPr sz="2000" baseline="0"/>
            </a:lvl1pPr>
          </a:lstStyle>
          <a:p>
            <a:pPr lvl="0"/>
            <a:r>
              <a:rPr lang="en-US" dirty="0"/>
              <a:t>Text Here</a:t>
            </a:r>
          </a:p>
        </p:txBody>
      </p:sp>
      <p:sp>
        <p:nvSpPr>
          <p:cNvPr id="6" name="グラフ プレースホルダー 5"/>
          <p:cNvSpPr>
            <a:spLocks noGrp="1"/>
          </p:cNvSpPr>
          <p:nvPr>
            <p:ph type="chart" sz="quarter" idx="25" hasCustomPrompt="1"/>
          </p:nvPr>
        </p:nvSpPr>
        <p:spPr>
          <a:xfrm>
            <a:off x="1510358" y="2906150"/>
            <a:ext cx="3463111" cy="3461486"/>
          </a:xfrm>
          <a:effectLst/>
        </p:spPr>
        <p:txBody>
          <a:bodyPr>
            <a:normAutofit/>
          </a:bodyPr>
          <a:lstStyle>
            <a:lvl1pPr>
              <a:defRPr sz="2400">
                <a:solidFill>
                  <a:schemeClr val="bg1">
                    <a:lumMod val="65000"/>
                  </a:schemeClr>
                </a:solidFill>
              </a:defRPr>
            </a:lvl1pPr>
          </a:lstStyle>
          <a:p>
            <a:r>
              <a:rPr lang="en-US" dirty="0"/>
              <a:t>Graph</a:t>
            </a:r>
          </a:p>
        </p:txBody>
      </p:sp>
      <p:sp>
        <p:nvSpPr>
          <p:cNvPr id="34" name="グラフ プレースホルダー 5"/>
          <p:cNvSpPr>
            <a:spLocks noGrp="1"/>
          </p:cNvSpPr>
          <p:nvPr>
            <p:ph type="chart" sz="quarter" idx="26" hasCustomPrompt="1"/>
          </p:nvPr>
        </p:nvSpPr>
        <p:spPr>
          <a:xfrm>
            <a:off x="5302706" y="2905356"/>
            <a:ext cx="3463111" cy="3461486"/>
          </a:xfrm>
          <a:effectLst/>
        </p:spPr>
        <p:txBody>
          <a:bodyPr>
            <a:normAutofit/>
          </a:bodyPr>
          <a:lstStyle>
            <a:lvl1pPr>
              <a:defRPr sz="2400">
                <a:solidFill>
                  <a:schemeClr val="bg1">
                    <a:lumMod val="65000"/>
                  </a:schemeClr>
                </a:solidFill>
              </a:defRPr>
            </a:lvl1pPr>
          </a:lstStyle>
          <a:p>
            <a:r>
              <a:rPr lang="en-US" dirty="0"/>
              <a:t>Graph</a:t>
            </a:r>
          </a:p>
        </p:txBody>
      </p:sp>
      <p:sp>
        <p:nvSpPr>
          <p:cNvPr id="35" name="グラフ プレースホルダー 5"/>
          <p:cNvSpPr>
            <a:spLocks noGrp="1"/>
          </p:cNvSpPr>
          <p:nvPr>
            <p:ph type="chart" sz="quarter" idx="27" hasCustomPrompt="1"/>
          </p:nvPr>
        </p:nvSpPr>
        <p:spPr>
          <a:xfrm>
            <a:off x="9129752" y="2905356"/>
            <a:ext cx="3463111" cy="3461486"/>
          </a:xfrm>
          <a:effectLst/>
        </p:spPr>
        <p:txBody>
          <a:bodyPr>
            <a:normAutofit/>
          </a:bodyPr>
          <a:lstStyle>
            <a:lvl1pPr>
              <a:defRPr sz="2400">
                <a:solidFill>
                  <a:schemeClr val="bg1">
                    <a:lumMod val="65000"/>
                  </a:schemeClr>
                </a:solidFill>
              </a:defRPr>
            </a:lvl1pPr>
          </a:lstStyle>
          <a:p>
            <a:r>
              <a:rPr lang="en-US" dirty="0"/>
              <a:t>Graph</a:t>
            </a:r>
          </a:p>
        </p:txBody>
      </p:sp>
      <p:sp>
        <p:nvSpPr>
          <p:cNvPr id="36" name="グラフ プレースホルダー 5"/>
          <p:cNvSpPr>
            <a:spLocks noGrp="1"/>
          </p:cNvSpPr>
          <p:nvPr>
            <p:ph type="chart" sz="quarter" idx="28" hasCustomPrompt="1"/>
          </p:nvPr>
        </p:nvSpPr>
        <p:spPr>
          <a:xfrm>
            <a:off x="12952903" y="2900254"/>
            <a:ext cx="3463111" cy="3461486"/>
          </a:xfrm>
          <a:effectLst/>
        </p:spPr>
        <p:txBody>
          <a:bodyPr>
            <a:normAutofit/>
          </a:bodyPr>
          <a:lstStyle>
            <a:lvl1pPr>
              <a:defRPr sz="2400">
                <a:solidFill>
                  <a:schemeClr val="bg1">
                    <a:lumMod val="65000"/>
                  </a:schemeClr>
                </a:solidFill>
              </a:defRPr>
            </a:lvl1pPr>
          </a:lstStyle>
          <a:p>
            <a:r>
              <a:rPr lang="en-US" dirty="0"/>
              <a:t>Graph</a:t>
            </a:r>
          </a:p>
        </p:txBody>
      </p:sp>
      <p:sp>
        <p:nvSpPr>
          <p:cNvPr id="37" name="テキスト プレースホルダー 5"/>
          <p:cNvSpPr>
            <a:spLocks noGrp="1"/>
          </p:cNvSpPr>
          <p:nvPr>
            <p:ph type="body" sz="quarter" idx="15" hasCustomPrompt="1"/>
          </p:nvPr>
        </p:nvSpPr>
        <p:spPr>
          <a:xfrm>
            <a:off x="1518677" y="6727676"/>
            <a:ext cx="3448065" cy="505659"/>
          </a:xfrm>
          <a:solidFill>
            <a:schemeClr val="accent1"/>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a:t>Text Here</a:t>
            </a:r>
          </a:p>
        </p:txBody>
      </p:sp>
      <p:sp>
        <p:nvSpPr>
          <p:cNvPr id="38" name="テキスト プレースホルダー 5"/>
          <p:cNvSpPr>
            <a:spLocks noGrp="1"/>
          </p:cNvSpPr>
          <p:nvPr>
            <p:ph type="body" sz="quarter" idx="29" hasCustomPrompt="1"/>
          </p:nvPr>
        </p:nvSpPr>
        <p:spPr>
          <a:xfrm>
            <a:off x="5326782" y="6727676"/>
            <a:ext cx="3448065" cy="505659"/>
          </a:xfrm>
          <a:solidFill>
            <a:schemeClr val="accent2"/>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a:t>Text Here</a:t>
            </a:r>
          </a:p>
        </p:txBody>
      </p:sp>
      <p:sp>
        <p:nvSpPr>
          <p:cNvPr id="39" name="テキスト プレースホルダー 5"/>
          <p:cNvSpPr>
            <a:spLocks noGrp="1"/>
          </p:cNvSpPr>
          <p:nvPr>
            <p:ph type="body" sz="quarter" idx="30" hasCustomPrompt="1"/>
          </p:nvPr>
        </p:nvSpPr>
        <p:spPr>
          <a:xfrm>
            <a:off x="9143206" y="6727676"/>
            <a:ext cx="3448065" cy="505659"/>
          </a:xfrm>
          <a:solidFill>
            <a:schemeClr val="accent3"/>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a:t>Text Here</a:t>
            </a:r>
          </a:p>
        </p:txBody>
      </p:sp>
      <p:sp>
        <p:nvSpPr>
          <p:cNvPr id="40" name="テキスト プレースホルダー 5"/>
          <p:cNvSpPr>
            <a:spLocks noGrp="1"/>
          </p:cNvSpPr>
          <p:nvPr>
            <p:ph type="body" sz="quarter" idx="31" hasCustomPrompt="1"/>
          </p:nvPr>
        </p:nvSpPr>
        <p:spPr>
          <a:xfrm>
            <a:off x="12959630" y="6727676"/>
            <a:ext cx="3448065" cy="505659"/>
          </a:xfrm>
          <a:solidFill>
            <a:schemeClr val="accent4"/>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a:t>Text Here</a:t>
            </a:r>
          </a:p>
        </p:txBody>
      </p:sp>
    </p:spTree>
    <p:extLst>
      <p:ext uri="{BB962C8B-B14F-4D97-AF65-F5344CB8AC3E}">
        <p14:creationId xmlns:p14="http://schemas.microsoft.com/office/powerpoint/2010/main" val="136942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5038750" y="3813742"/>
            <a:ext cx="12313368" cy="1329758"/>
          </a:xfrm>
        </p:spPr>
        <p:txBody>
          <a:bodyPr anchor="b">
            <a:noAutofit/>
          </a:bodyPr>
          <a:lstStyle>
            <a:lvl1pPr algn="l">
              <a:lnSpc>
                <a:spcPts val="9000"/>
              </a:lnSpc>
              <a:defRPr sz="4800" baseline="0">
                <a:latin typeface="Aleo-BoldItalic" pitchFamily="34" charset="0"/>
              </a:defRPr>
            </a:lvl1pPr>
          </a:lstStyle>
          <a:p>
            <a:r>
              <a:rPr lang="en-US" altLang="ja-JP" dirty="0"/>
              <a:t>Text</a:t>
            </a:r>
            <a:endParaRPr lang="en-US" dirty="0"/>
          </a:p>
        </p:txBody>
      </p:sp>
      <p:sp>
        <p:nvSpPr>
          <p:cNvPr id="3" name="サブタイトル 2"/>
          <p:cNvSpPr>
            <a:spLocks noGrp="1"/>
          </p:cNvSpPr>
          <p:nvPr>
            <p:ph type="subTitle" idx="1" hasCustomPrompt="1"/>
          </p:nvPr>
        </p:nvSpPr>
        <p:spPr>
          <a:xfrm>
            <a:off x="5038750" y="4936096"/>
            <a:ext cx="10153128" cy="567444"/>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Text</a:t>
            </a:r>
            <a:endParaRPr lang="en-US" dirty="0"/>
          </a:p>
        </p:txBody>
      </p:sp>
      <p:sp>
        <p:nvSpPr>
          <p:cNvPr id="8" name="正方形/長方形 7"/>
          <p:cNvSpPr/>
          <p:nvPr userDrawn="1"/>
        </p:nvSpPr>
        <p:spPr>
          <a:xfrm rot="18000000">
            <a:off x="-5375643" y="4058014"/>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7103297" y="4242009"/>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106139" y="4043991"/>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066134" y="39243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4" name="正方形/長方形 13"/>
          <p:cNvSpPr/>
          <p:nvPr userDrawn="1"/>
        </p:nvSpPr>
        <p:spPr>
          <a:xfrm rot="18000000">
            <a:off x="10532918" y="5975218"/>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5" name="正方形/長方形 14"/>
          <p:cNvSpPr/>
          <p:nvPr userDrawn="1"/>
        </p:nvSpPr>
        <p:spPr>
          <a:xfrm rot="18000000">
            <a:off x="9530076" y="5808404"/>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6" name="正方形/長方形 15"/>
          <p:cNvSpPr/>
          <p:nvPr userDrawn="1"/>
        </p:nvSpPr>
        <p:spPr>
          <a:xfrm rot="18000000">
            <a:off x="8570081" y="5688761"/>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22244906" y="40767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2" name="正方形/長方形 21"/>
          <p:cNvSpPr/>
          <p:nvPr userDrawn="1"/>
        </p:nvSpPr>
        <p:spPr>
          <a:xfrm rot="18000000">
            <a:off x="-20596954" y="391799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テキスト プレースホルダー 22"/>
          <p:cNvSpPr>
            <a:spLocks noGrp="1"/>
          </p:cNvSpPr>
          <p:nvPr>
            <p:ph type="body" sz="quarter" idx="13" hasCustomPrompt="1"/>
          </p:nvPr>
        </p:nvSpPr>
        <p:spPr>
          <a:xfrm>
            <a:off x="5254774" y="8095828"/>
            <a:ext cx="9289032" cy="1800200"/>
          </a:xfrm>
        </p:spPr>
        <p:txBody>
          <a:bodyPr anchor="b">
            <a:normAutofit/>
          </a:bodyPr>
          <a:lstStyle>
            <a:lvl1pPr algn="r">
              <a:defRPr sz="2400">
                <a:latin typeface="+mn-lt"/>
              </a:defRPr>
            </a:lvl1pPr>
          </a:lstStyle>
          <a:p>
            <a:pPr lvl="0"/>
            <a:r>
              <a:rPr lang="en-US" dirty="0"/>
              <a:t>“Text Here”</a:t>
            </a:r>
          </a:p>
        </p:txBody>
      </p:sp>
    </p:spTree>
    <p:extLst>
      <p:ext uri="{BB962C8B-B14F-4D97-AF65-F5344CB8AC3E}">
        <p14:creationId xmlns:p14="http://schemas.microsoft.com/office/powerpoint/2010/main" val="175318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5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0-#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50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1+#ppt_w/2"/>
                                          </p:val>
                                        </p:tav>
                                        <p:tav tm="100000">
                                          <p:val>
                                            <p:strVal val="#ppt_x"/>
                                          </p:val>
                                        </p:tav>
                                      </p:tavLst>
                                    </p:anim>
                                    <p:anim calcmode="lin" valueType="num">
                                      <p:cBhvr additive="base">
                                        <p:cTn id="36" dur="50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75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childTnLst>
                          </p:cTn>
                        </p:par>
                        <p:par>
                          <p:cTn id="41" fill="hold">
                            <p:stCondLst>
                              <p:cond delay="2000"/>
                            </p:stCondLst>
                            <p:childTnLst>
                              <p:par>
                                <p:cTn id="42" presetID="26" presetClass="entr" presetSubtype="0" fill="hold" grpId="0" nodeType="after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down)">
                                      <p:cBhvr>
                                        <p:cTn id="44" dur="580">
                                          <p:stCondLst>
                                            <p:cond delay="0"/>
                                          </p:stCondLst>
                                        </p:cTn>
                                        <p:tgtEl>
                                          <p:spTgt spid="2"/>
                                        </p:tgtEl>
                                      </p:cBhvr>
                                    </p:animEffect>
                                    <p:anim calcmode="lin" valueType="num">
                                      <p:cBhvr>
                                        <p:cTn id="45"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50" dur="26">
                                          <p:stCondLst>
                                            <p:cond delay="650"/>
                                          </p:stCondLst>
                                        </p:cTn>
                                        <p:tgtEl>
                                          <p:spTgt spid="2"/>
                                        </p:tgtEl>
                                      </p:cBhvr>
                                      <p:to x="100000" y="60000"/>
                                    </p:animScale>
                                    <p:animScale>
                                      <p:cBhvr>
                                        <p:cTn id="51" dur="166" decel="50000">
                                          <p:stCondLst>
                                            <p:cond delay="676"/>
                                          </p:stCondLst>
                                        </p:cTn>
                                        <p:tgtEl>
                                          <p:spTgt spid="2"/>
                                        </p:tgtEl>
                                      </p:cBhvr>
                                      <p:to x="100000" y="100000"/>
                                    </p:animScale>
                                    <p:animScale>
                                      <p:cBhvr>
                                        <p:cTn id="52" dur="26">
                                          <p:stCondLst>
                                            <p:cond delay="1312"/>
                                          </p:stCondLst>
                                        </p:cTn>
                                        <p:tgtEl>
                                          <p:spTgt spid="2"/>
                                        </p:tgtEl>
                                      </p:cBhvr>
                                      <p:to x="100000" y="80000"/>
                                    </p:animScale>
                                    <p:animScale>
                                      <p:cBhvr>
                                        <p:cTn id="53" dur="166" decel="50000">
                                          <p:stCondLst>
                                            <p:cond delay="1338"/>
                                          </p:stCondLst>
                                        </p:cTn>
                                        <p:tgtEl>
                                          <p:spTgt spid="2"/>
                                        </p:tgtEl>
                                      </p:cBhvr>
                                      <p:to x="100000" y="100000"/>
                                    </p:animScale>
                                    <p:animScale>
                                      <p:cBhvr>
                                        <p:cTn id="54" dur="26">
                                          <p:stCondLst>
                                            <p:cond delay="1642"/>
                                          </p:stCondLst>
                                        </p:cTn>
                                        <p:tgtEl>
                                          <p:spTgt spid="2"/>
                                        </p:tgtEl>
                                      </p:cBhvr>
                                      <p:to x="100000" y="90000"/>
                                    </p:animScale>
                                    <p:animScale>
                                      <p:cBhvr>
                                        <p:cTn id="55" dur="166" decel="50000">
                                          <p:stCondLst>
                                            <p:cond delay="1668"/>
                                          </p:stCondLst>
                                        </p:cTn>
                                        <p:tgtEl>
                                          <p:spTgt spid="2"/>
                                        </p:tgtEl>
                                      </p:cBhvr>
                                      <p:to x="100000" y="100000"/>
                                    </p:animScale>
                                    <p:animScale>
                                      <p:cBhvr>
                                        <p:cTn id="56" dur="26">
                                          <p:stCondLst>
                                            <p:cond delay="1808"/>
                                          </p:stCondLst>
                                        </p:cTn>
                                        <p:tgtEl>
                                          <p:spTgt spid="2"/>
                                        </p:tgtEl>
                                      </p:cBhvr>
                                      <p:to x="100000" y="95000"/>
                                    </p:animScale>
                                    <p:animScale>
                                      <p:cBhvr>
                                        <p:cTn id="57" dur="166" decel="50000">
                                          <p:stCondLst>
                                            <p:cond delay="1834"/>
                                          </p:stCondLst>
                                        </p:cTn>
                                        <p:tgtEl>
                                          <p:spTgt spid="2"/>
                                        </p:tgtEl>
                                      </p:cBhvr>
                                      <p:to x="100000" y="100000"/>
                                    </p:animScale>
                                  </p:childTnLst>
                                </p:cTn>
                              </p:par>
                            </p:childTnLst>
                          </p:cTn>
                        </p:par>
                        <p:par>
                          <p:cTn id="58" fill="hold">
                            <p:stCondLst>
                              <p:cond delay="4000"/>
                            </p:stCondLst>
                            <p:childTnLst>
                              <p:par>
                                <p:cTn id="59" presetID="47" presetClass="entr" presetSubtype="0" fill="hold" grpId="0" nodeType="afterEffect">
                                  <p:stCondLst>
                                    <p:cond delay="0"/>
                                  </p:stCondLst>
                                  <p:childTnLst>
                                    <p:set>
                                      <p:cBhvr>
                                        <p:cTn id="60" dur="1" fill="hold">
                                          <p:stCondLst>
                                            <p:cond delay="0"/>
                                          </p:stCondLst>
                                        </p:cTn>
                                        <p:tgtEl>
                                          <p:spTgt spid="3">
                                            <p:txEl>
                                              <p:pRg st="0" end="0"/>
                                            </p:txEl>
                                          </p:spTgt>
                                        </p:tgtEl>
                                        <p:attrNameLst>
                                          <p:attrName>style.visibility</p:attrName>
                                        </p:attrNameLst>
                                      </p:cBhvr>
                                      <p:to>
                                        <p:strVal val="visible"/>
                                      </p:to>
                                    </p:set>
                                    <p:animEffect transition="in" filter="fade">
                                      <p:cBhvr>
                                        <p:cTn id="61" dur="1000"/>
                                        <p:tgtEl>
                                          <p:spTgt spid="3">
                                            <p:txEl>
                                              <p:pRg st="0" end="0"/>
                                            </p:txEl>
                                          </p:spTgt>
                                        </p:tgtEl>
                                      </p:cBhvr>
                                    </p:animEffect>
                                    <p:anim calcmode="lin" valueType="num">
                                      <p:cBhvr>
                                        <p:cTn id="6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0" end="0"/>
                                            </p:txEl>
                                          </p:spTgt>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7">
                                            <p:txEl>
                                              <p:pRg st="0" end="0"/>
                                            </p:txEl>
                                          </p:spTgt>
                                        </p:tgtEl>
                                        <p:attrNameLst>
                                          <p:attrName>style.visibility</p:attrName>
                                        </p:attrNameLst>
                                      </p:cBhvr>
                                      <p:to>
                                        <p:strVal val="visible"/>
                                      </p:to>
                                    </p:set>
                                    <p:animEffect transition="in" filter="fade">
                                      <p:cBhvr>
                                        <p:cTn id="66" dur="1000"/>
                                        <p:tgtEl>
                                          <p:spTgt spid="17">
                                            <p:txEl>
                                              <p:pRg st="0" end="0"/>
                                            </p:txEl>
                                          </p:spTgt>
                                        </p:tgtEl>
                                      </p:cBhvr>
                                    </p:animEffect>
                                    <p:anim calcmode="lin" valueType="num">
                                      <p:cBhvr>
                                        <p:cTn id="67"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68"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47"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P spid="8" grpId="0" animBg="1"/>
      <p:bldP spid="9" grpId="0" animBg="1"/>
      <p:bldP spid="10" grpId="0" animBg="1"/>
      <p:bldP spid="11" grpId="0" animBg="1"/>
      <p:bldP spid="14" grpId="0" animBg="1"/>
      <p:bldP spid="15" grpId="0" animBg="1"/>
      <p:bldP spid="16" grpId="0" animBg="1"/>
      <p:bldP spid="20" grpId="0" animBg="1"/>
      <p:bldP spid="22" grpId="0" animBg="1"/>
      <p:bldP spid="17" grpId="0" build="p">
        <p:tmplLst>
          <p:tmpl lvl="1">
            <p:tnLst>
              <p:par>
                <p:cTn presetID="42"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1000"/>
                        <p:tgtEl>
                          <p:spTgt spid="17"/>
                        </p:tgtEl>
                      </p:cBhvr>
                    </p:animEffect>
                    <p:anim calcmode="lin" valueType="num">
                      <p:cBhvr>
                        <p:cTn dur="1000" fill="hold"/>
                        <p:tgtEl>
                          <p:spTgt spid="17"/>
                        </p:tgtEl>
                        <p:attrNameLst>
                          <p:attrName>ppt_x</p:attrName>
                        </p:attrNameLst>
                      </p:cBhvr>
                      <p:tavLst>
                        <p:tav tm="0">
                          <p:val>
                            <p:strVal val="#ppt_x"/>
                          </p:val>
                        </p:tav>
                        <p:tav tm="100000">
                          <p:val>
                            <p:strVal val="#ppt_x"/>
                          </p:val>
                        </p:tav>
                      </p:tavLst>
                    </p:anim>
                    <p:anim calcmode="lin" valueType="num">
                      <p:cBhvr>
                        <p:cTn dur="1000" fill="hold"/>
                        <p:tgtEl>
                          <p:spTgt spid="17"/>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7" name="表プレースホルダー 6"/>
          <p:cNvSpPr>
            <a:spLocks noGrp="1"/>
          </p:cNvSpPr>
          <p:nvPr>
            <p:ph type="tbl" sz="quarter" idx="22" hasCustomPrompt="1"/>
          </p:nvPr>
        </p:nvSpPr>
        <p:spPr>
          <a:xfrm>
            <a:off x="1798390" y="2840039"/>
            <a:ext cx="4392613" cy="4751734"/>
          </a:xfrm>
        </p:spPr>
        <p:txBody>
          <a:bodyPr>
            <a:normAutofit/>
          </a:bodyPr>
          <a:lstStyle>
            <a:lvl1pPr>
              <a:defRPr sz="2400" baseline="0">
                <a:solidFill>
                  <a:schemeClr val="bg1">
                    <a:lumMod val="75000"/>
                  </a:schemeClr>
                </a:solidFill>
              </a:defRPr>
            </a:lvl1pPr>
          </a:lstStyle>
          <a:p>
            <a:r>
              <a:rPr lang="en-US" dirty="0"/>
              <a:t>Add Table</a:t>
            </a:r>
          </a:p>
        </p:txBody>
      </p:sp>
      <p:sp>
        <p:nvSpPr>
          <p:cNvPr id="43" name="表プレースホルダー 6"/>
          <p:cNvSpPr>
            <a:spLocks noGrp="1"/>
          </p:cNvSpPr>
          <p:nvPr>
            <p:ph type="tbl" sz="quarter" idx="23" hasCustomPrompt="1"/>
          </p:nvPr>
        </p:nvSpPr>
        <p:spPr>
          <a:xfrm>
            <a:off x="6766942" y="2845374"/>
            <a:ext cx="4392613" cy="4751734"/>
          </a:xfrm>
        </p:spPr>
        <p:txBody>
          <a:bodyPr>
            <a:normAutofit/>
          </a:bodyPr>
          <a:lstStyle>
            <a:lvl1pPr>
              <a:defRPr sz="2400" baseline="0">
                <a:solidFill>
                  <a:schemeClr val="bg1">
                    <a:lumMod val="75000"/>
                  </a:schemeClr>
                </a:solidFill>
              </a:defRPr>
            </a:lvl1pPr>
          </a:lstStyle>
          <a:p>
            <a:r>
              <a:rPr lang="en-US" dirty="0"/>
              <a:t>Add Table</a:t>
            </a:r>
          </a:p>
        </p:txBody>
      </p:sp>
      <p:sp>
        <p:nvSpPr>
          <p:cNvPr id="44" name="表プレースホルダー 6"/>
          <p:cNvSpPr>
            <a:spLocks noGrp="1"/>
          </p:cNvSpPr>
          <p:nvPr>
            <p:ph type="tbl" sz="quarter" idx="24" hasCustomPrompt="1"/>
          </p:nvPr>
        </p:nvSpPr>
        <p:spPr>
          <a:xfrm>
            <a:off x="11735369" y="2845374"/>
            <a:ext cx="4392613" cy="4751734"/>
          </a:xfrm>
        </p:spPr>
        <p:txBody>
          <a:bodyPr>
            <a:normAutofit/>
          </a:bodyPr>
          <a:lstStyle>
            <a:lvl1pPr>
              <a:defRPr sz="2400" baseline="0">
                <a:solidFill>
                  <a:schemeClr val="bg1">
                    <a:lumMod val="75000"/>
                  </a:schemeClr>
                </a:solidFill>
              </a:defRPr>
            </a:lvl1pPr>
          </a:lstStyle>
          <a:p>
            <a:r>
              <a:rPr lang="en-US" dirty="0"/>
              <a:t>Add Table</a:t>
            </a:r>
          </a:p>
        </p:txBody>
      </p:sp>
      <p:sp>
        <p:nvSpPr>
          <p:cNvPr id="45" name="テキスト プレースホルダー 5"/>
          <p:cNvSpPr>
            <a:spLocks noGrp="1"/>
          </p:cNvSpPr>
          <p:nvPr>
            <p:ph type="body" sz="quarter" idx="15" hasCustomPrompt="1"/>
          </p:nvPr>
        </p:nvSpPr>
        <p:spPr>
          <a:xfrm>
            <a:off x="1255937" y="780779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46" name="テキスト プレースホルダー 5"/>
          <p:cNvSpPr>
            <a:spLocks noGrp="1"/>
          </p:cNvSpPr>
          <p:nvPr>
            <p:ph type="body" sz="quarter" idx="21" hasCustomPrompt="1"/>
          </p:nvPr>
        </p:nvSpPr>
        <p:spPr>
          <a:xfrm>
            <a:off x="1251956" y="8527876"/>
            <a:ext cx="15265697" cy="1440160"/>
          </a:xfrm>
        </p:spPr>
        <p:txBody>
          <a:bodyPr anchor="t">
            <a:normAutofit/>
          </a:bodyPr>
          <a:lstStyle>
            <a:lvl1pPr algn="l">
              <a:defRPr sz="2000" baseline="0"/>
            </a:lvl1pPr>
          </a:lstStyle>
          <a:p>
            <a:pPr lvl="0"/>
            <a:r>
              <a:rPr lang="en-US" dirty="0"/>
              <a:t>Text Here</a:t>
            </a:r>
          </a:p>
        </p:txBody>
      </p:sp>
    </p:spTree>
    <p:extLst>
      <p:ext uri="{BB962C8B-B14F-4D97-AF65-F5344CB8AC3E}">
        <p14:creationId xmlns:p14="http://schemas.microsoft.com/office/powerpoint/2010/main" val="383115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Graph - 1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6" name="グラフ プレースホルダー 5"/>
          <p:cNvSpPr>
            <a:spLocks noGrp="1"/>
          </p:cNvSpPr>
          <p:nvPr>
            <p:ph type="chart" sz="quarter" idx="25" hasCustomPrompt="1"/>
          </p:nvPr>
        </p:nvSpPr>
        <p:spPr>
          <a:xfrm>
            <a:off x="1510356" y="2767236"/>
            <a:ext cx="7920881" cy="6264696"/>
          </a:xfrm>
          <a:effectLst/>
        </p:spPr>
        <p:txBody>
          <a:bodyPr>
            <a:normAutofit/>
          </a:bodyPr>
          <a:lstStyle>
            <a:lvl1pPr>
              <a:defRPr sz="2400">
                <a:solidFill>
                  <a:schemeClr val="bg1">
                    <a:lumMod val="65000"/>
                  </a:schemeClr>
                </a:solidFill>
              </a:defRPr>
            </a:lvl1pPr>
          </a:lstStyle>
          <a:p>
            <a:r>
              <a:rPr lang="en-US" dirty="0"/>
              <a:t>Graph</a:t>
            </a:r>
          </a:p>
        </p:txBody>
      </p:sp>
      <p:sp>
        <p:nvSpPr>
          <p:cNvPr id="28" name="テキスト プレースホルダー 5"/>
          <p:cNvSpPr>
            <a:spLocks noGrp="1"/>
          </p:cNvSpPr>
          <p:nvPr>
            <p:ph type="body" sz="quarter" idx="26" hasCustomPrompt="1"/>
          </p:nvPr>
        </p:nvSpPr>
        <p:spPr>
          <a:xfrm>
            <a:off x="9563271" y="5863580"/>
            <a:ext cx="6748737"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29" name="テキスト プレースホルダー 5"/>
          <p:cNvSpPr>
            <a:spLocks noGrp="1"/>
          </p:cNvSpPr>
          <p:nvPr>
            <p:ph type="body" sz="quarter" idx="27" hasCustomPrompt="1"/>
          </p:nvPr>
        </p:nvSpPr>
        <p:spPr>
          <a:xfrm>
            <a:off x="9543258" y="6655668"/>
            <a:ext cx="6696744" cy="2449876"/>
          </a:xfrm>
        </p:spPr>
        <p:txBody>
          <a:bodyPr anchor="t">
            <a:normAutofit/>
          </a:bodyPr>
          <a:lstStyle>
            <a:lvl1pPr algn="l">
              <a:defRPr sz="2400" baseline="0"/>
            </a:lvl1pPr>
          </a:lstStyle>
          <a:p>
            <a:pPr lvl="0"/>
            <a:r>
              <a:rPr lang="en-US" dirty="0"/>
              <a:t>Text Here</a:t>
            </a:r>
          </a:p>
        </p:txBody>
      </p:sp>
    </p:spTree>
    <p:extLst>
      <p:ext uri="{BB962C8B-B14F-4D97-AF65-F5344CB8AC3E}">
        <p14:creationId xmlns:p14="http://schemas.microsoft.com/office/powerpoint/2010/main" val="170627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Column - No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Tree>
    <p:extLst>
      <p:ext uri="{BB962C8B-B14F-4D97-AF65-F5344CB8AC3E}">
        <p14:creationId xmlns:p14="http://schemas.microsoft.com/office/powerpoint/2010/main" val="329389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Graph - 1 Text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6" name="グラフ プレースホルダー 5"/>
          <p:cNvSpPr>
            <a:spLocks noGrp="1"/>
          </p:cNvSpPr>
          <p:nvPr>
            <p:ph type="chart" sz="quarter" idx="25" hasCustomPrompt="1"/>
          </p:nvPr>
        </p:nvSpPr>
        <p:spPr>
          <a:xfrm>
            <a:off x="1510356" y="2767236"/>
            <a:ext cx="14977665" cy="4680520"/>
          </a:xfrm>
          <a:effectLst/>
        </p:spPr>
        <p:txBody>
          <a:bodyPr>
            <a:normAutofit/>
          </a:bodyPr>
          <a:lstStyle>
            <a:lvl1pPr>
              <a:defRPr sz="2400">
                <a:solidFill>
                  <a:schemeClr val="bg1">
                    <a:lumMod val="65000"/>
                  </a:schemeClr>
                </a:solidFill>
              </a:defRPr>
            </a:lvl1pPr>
          </a:lstStyle>
          <a:p>
            <a:r>
              <a:rPr lang="en-US" dirty="0"/>
              <a:t>Graph</a:t>
            </a:r>
          </a:p>
        </p:txBody>
      </p:sp>
      <p:sp>
        <p:nvSpPr>
          <p:cNvPr id="17" name="テキスト プレースホルダー 5"/>
          <p:cNvSpPr>
            <a:spLocks noGrp="1"/>
          </p:cNvSpPr>
          <p:nvPr>
            <p:ph type="body" sz="quarter" idx="15" hasCustomPrompt="1"/>
          </p:nvPr>
        </p:nvSpPr>
        <p:spPr>
          <a:xfrm>
            <a:off x="1255937" y="780779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18" name="テキスト プレースホルダー 5"/>
          <p:cNvSpPr>
            <a:spLocks noGrp="1"/>
          </p:cNvSpPr>
          <p:nvPr>
            <p:ph type="body" sz="quarter" idx="21" hasCustomPrompt="1"/>
          </p:nvPr>
        </p:nvSpPr>
        <p:spPr>
          <a:xfrm>
            <a:off x="1251956" y="8527876"/>
            <a:ext cx="15265697" cy="1224136"/>
          </a:xfrm>
        </p:spPr>
        <p:txBody>
          <a:bodyPr anchor="t">
            <a:normAutofit/>
          </a:bodyPr>
          <a:lstStyle>
            <a:lvl1pPr algn="l">
              <a:defRPr sz="2000" baseline="0"/>
            </a:lvl1pPr>
          </a:lstStyle>
          <a:p>
            <a:pPr lvl="0"/>
            <a:r>
              <a:rPr lang="en-US" dirty="0"/>
              <a:t>Text Here</a:t>
            </a:r>
          </a:p>
        </p:txBody>
      </p:sp>
    </p:spTree>
    <p:extLst>
      <p:ext uri="{BB962C8B-B14F-4D97-AF65-F5344CB8AC3E}">
        <p14:creationId xmlns:p14="http://schemas.microsoft.com/office/powerpoint/2010/main" val="1199036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Images - 2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8" name="図プレースホルダー 7"/>
          <p:cNvSpPr>
            <a:spLocks noGrp="1" noChangeAspect="1"/>
          </p:cNvSpPr>
          <p:nvPr>
            <p:ph type="pic" sz="quarter" idx="13" hasCustomPrompt="1"/>
          </p:nvPr>
        </p:nvSpPr>
        <p:spPr>
          <a:xfrm>
            <a:off x="2122487" y="2911252"/>
            <a:ext cx="6159409"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a:t>Add Image</a:t>
            </a:r>
          </a:p>
        </p:txBody>
      </p:sp>
      <p:sp>
        <p:nvSpPr>
          <p:cNvPr id="22" name="テキスト プレースホルダー 5"/>
          <p:cNvSpPr>
            <a:spLocks noGrp="1"/>
          </p:cNvSpPr>
          <p:nvPr>
            <p:ph type="body" sz="quarter" idx="14" hasCustomPrompt="1"/>
          </p:nvPr>
        </p:nvSpPr>
        <p:spPr>
          <a:xfrm rot="21288877">
            <a:off x="2599422" y="6131586"/>
            <a:ext cx="6168893" cy="607972"/>
          </a:xfrm>
          <a:gradFill flip="none" rotWithShape="1">
            <a:gsLst>
              <a:gs pos="0">
                <a:schemeClr val="accent1">
                  <a:alpha val="0"/>
                </a:schemeClr>
              </a:gs>
              <a:gs pos="50000">
                <a:schemeClr val="accent1"/>
              </a:gs>
              <a:gs pos="100000">
                <a:schemeClr val="accent1"/>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a:t>Caption Here</a:t>
            </a:r>
          </a:p>
        </p:txBody>
      </p:sp>
      <p:sp>
        <p:nvSpPr>
          <p:cNvPr id="18" name="図プレースホルダー 7"/>
          <p:cNvSpPr>
            <a:spLocks noGrp="1" noChangeAspect="1"/>
          </p:cNvSpPr>
          <p:nvPr>
            <p:ph type="pic" sz="quarter" idx="15" hasCustomPrompt="1"/>
          </p:nvPr>
        </p:nvSpPr>
        <p:spPr>
          <a:xfrm>
            <a:off x="9827343" y="2911252"/>
            <a:ext cx="6159409"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a:t>Add Image</a:t>
            </a:r>
          </a:p>
        </p:txBody>
      </p:sp>
      <p:sp>
        <p:nvSpPr>
          <p:cNvPr id="23" name="テキスト プレースホルダー 5"/>
          <p:cNvSpPr>
            <a:spLocks noGrp="1"/>
          </p:cNvSpPr>
          <p:nvPr>
            <p:ph type="body" sz="quarter" idx="16" hasCustomPrompt="1"/>
          </p:nvPr>
        </p:nvSpPr>
        <p:spPr>
          <a:xfrm rot="21288877">
            <a:off x="10304278" y="6131586"/>
            <a:ext cx="6168893" cy="607972"/>
          </a:xfrm>
          <a:gradFill flip="none" rotWithShape="1">
            <a:gsLst>
              <a:gs pos="0">
                <a:schemeClr val="accent2">
                  <a:alpha val="0"/>
                </a:schemeClr>
              </a:gs>
              <a:gs pos="50000">
                <a:schemeClr val="accent2"/>
              </a:gs>
              <a:gs pos="100000">
                <a:schemeClr val="accent2"/>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a:t>Caption Here</a:t>
            </a:r>
          </a:p>
        </p:txBody>
      </p:sp>
      <p:sp>
        <p:nvSpPr>
          <p:cNvPr id="30" name="テキスト プレースホルダー 5"/>
          <p:cNvSpPr>
            <a:spLocks noGrp="1"/>
          </p:cNvSpPr>
          <p:nvPr>
            <p:ph type="body" sz="quarter" idx="21" hasCustomPrompt="1"/>
          </p:nvPr>
        </p:nvSpPr>
        <p:spPr>
          <a:xfrm>
            <a:off x="1970030" y="7150206"/>
            <a:ext cx="6309080" cy="2098096"/>
          </a:xfrm>
        </p:spPr>
        <p:txBody>
          <a:bodyPr anchor="t">
            <a:normAutofit/>
          </a:bodyPr>
          <a:lstStyle>
            <a:lvl1pPr algn="l">
              <a:defRPr sz="2000" baseline="0"/>
            </a:lvl1pPr>
          </a:lstStyle>
          <a:p>
            <a:pPr lvl="0"/>
            <a:r>
              <a:rPr lang="en-US" dirty="0"/>
              <a:t>Text Here</a:t>
            </a:r>
          </a:p>
        </p:txBody>
      </p:sp>
      <p:sp>
        <p:nvSpPr>
          <p:cNvPr id="31" name="テキスト プレースホルダー 5"/>
          <p:cNvSpPr>
            <a:spLocks noGrp="1"/>
          </p:cNvSpPr>
          <p:nvPr>
            <p:ph type="body" sz="quarter" idx="22" hasCustomPrompt="1"/>
          </p:nvPr>
        </p:nvSpPr>
        <p:spPr>
          <a:xfrm>
            <a:off x="9683330" y="7149860"/>
            <a:ext cx="6309080" cy="2098096"/>
          </a:xfrm>
        </p:spPr>
        <p:txBody>
          <a:bodyPr anchor="t">
            <a:normAutofit/>
          </a:bodyPr>
          <a:lstStyle>
            <a:lvl1pPr algn="l">
              <a:defRPr sz="2000" baseline="0"/>
            </a:lvl1pPr>
          </a:lstStyle>
          <a:p>
            <a:pPr lvl="0"/>
            <a:r>
              <a:rPr lang="en-US" dirty="0"/>
              <a:t>Text Here</a:t>
            </a:r>
          </a:p>
        </p:txBody>
      </p:sp>
    </p:spTree>
    <p:extLst>
      <p:ext uri="{BB962C8B-B14F-4D97-AF65-F5344CB8AC3E}">
        <p14:creationId xmlns:p14="http://schemas.microsoft.com/office/powerpoint/2010/main" val="104111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22">
                                            <p:bg/>
                                          </p:spTgt>
                                        </p:tgtEl>
                                        <p:attrNameLst>
                                          <p:attrName>style.visibility</p:attrName>
                                        </p:attrNameLst>
                                      </p:cBhvr>
                                      <p:to>
                                        <p:strVal val="visible"/>
                                      </p:to>
                                    </p:set>
                                    <p:animEffect transition="in" filter="barn(inVertical)">
                                      <p:cBhvr>
                                        <p:cTn id="56" dur="500"/>
                                        <p:tgtEl>
                                          <p:spTgt spid="22">
                                            <p:bg/>
                                          </p:spTgt>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22">
                                            <p:txEl>
                                              <p:pRg st="0" end="0"/>
                                            </p:txEl>
                                          </p:spTgt>
                                        </p:tgtEl>
                                        <p:attrNameLst>
                                          <p:attrName>style.visibility</p:attrName>
                                        </p:attrNameLst>
                                      </p:cBhvr>
                                      <p:to>
                                        <p:strVal val="visible"/>
                                      </p:to>
                                    </p:set>
                                    <p:animEffect transition="in" filter="barn(inVertical)">
                                      <p:cBhvr>
                                        <p:cTn id="59" dur="500"/>
                                        <p:tgtEl>
                                          <p:spTgt spid="22">
                                            <p:txEl>
                                              <p:pRg st="0" end="0"/>
                                            </p:txEl>
                                          </p:spTgt>
                                        </p:tgtEl>
                                      </p:cBhvr>
                                    </p:animEffect>
                                  </p:childTnLst>
                                </p:cTn>
                              </p:par>
                            </p:childTnLst>
                          </p:cTn>
                        </p:par>
                        <p:par>
                          <p:cTn id="60" fill="hold">
                            <p:stCondLst>
                              <p:cond delay="1250"/>
                            </p:stCondLst>
                            <p:childTnLst>
                              <p:par>
                                <p:cTn id="61" presetID="10" presetClass="entr" presetSubtype="0"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23">
                                            <p:bg/>
                                          </p:spTgt>
                                        </p:tgtEl>
                                        <p:attrNameLst>
                                          <p:attrName>style.visibility</p:attrName>
                                        </p:attrNameLst>
                                      </p:cBhvr>
                                      <p:to>
                                        <p:strVal val="visible"/>
                                      </p:to>
                                    </p:set>
                                    <p:animEffect transition="in" filter="barn(inVertical)">
                                      <p:cBhvr>
                                        <p:cTn id="66" dur="500"/>
                                        <p:tgtEl>
                                          <p:spTgt spid="23">
                                            <p:bg/>
                                          </p:spTgt>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23">
                                            <p:txEl>
                                              <p:pRg st="0" end="0"/>
                                            </p:txEl>
                                          </p:spTgt>
                                        </p:tgtEl>
                                        <p:attrNameLst>
                                          <p:attrName>style.visibility</p:attrName>
                                        </p:attrNameLst>
                                      </p:cBhvr>
                                      <p:to>
                                        <p:strVal val="visible"/>
                                      </p:to>
                                    </p:set>
                                    <p:animEffect transition="in" filter="barn(inVertical)">
                                      <p:cBhvr>
                                        <p:cTn id="69" dur="500"/>
                                        <p:tgtEl>
                                          <p:spTgt spid="23">
                                            <p:txEl>
                                              <p:pRg st="0" end="0"/>
                                            </p:txEl>
                                          </p:spTgt>
                                        </p:tgtEl>
                                      </p:cBhvr>
                                    </p:animEffect>
                                  </p:childTnLst>
                                </p:cTn>
                              </p:par>
                            </p:childTnLst>
                          </p:cTn>
                        </p:par>
                        <p:par>
                          <p:cTn id="70" fill="hold">
                            <p:stCondLst>
                              <p:cond delay="1750"/>
                            </p:stCondLst>
                            <p:childTnLst>
                              <p:par>
                                <p:cTn id="71" presetID="42" presetClass="entr" presetSubtype="0" fill="hold" grpId="0" nodeType="afterEffect">
                                  <p:stCondLst>
                                    <p:cond delay="0"/>
                                  </p:stCondLst>
                                  <p:childTnLst>
                                    <p:set>
                                      <p:cBhvr>
                                        <p:cTn id="72" dur="1" fill="hold">
                                          <p:stCondLst>
                                            <p:cond delay="0"/>
                                          </p:stCondLst>
                                        </p:cTn>
                                        <p:tgtEl>
                                          <p:spTgt spid="30">
                                            <p:txEl>
                                              <p:pRg st="0" end="0"/>
                                            </p:txEl>
                                          </p:spTgt>
                                        </p:tgtEl>
                                        <p:attrNameLst>
                                          <p:attrName>style.visibility</p:attrName>
                                        </p:attrNameLst>
                                      </p:cBhvr>
                                      <p:to>
                                        <p:strVal val="visible"/>
                                      </p:to>
                                    </p:set>
                                    <p:animEffect transition="in" filter="fade">
                                      <p:cBhvr>
                                        <p:cTn id="73" dur="500"/>
                                        <p:tgtEl>
                                          <p:spTgt spid="30">
                                            <p:txEl>
                                              <p:pRg st="0" end="0"/>
                                            </p:txEl>
                                          </p:spTgt>
                                        </p:tgtEl>
                                      </p:cBhvr>
                                    </p:animEffect>
                                    <p:anim calcmode="lin" valueType="num">
                                      <p:cBhvr>
                                        <p:cTn id="74"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75" dur="500" fill="hold"/>
                                        <p:tgtEl>
                                          <p:spTgt spid="30">
                                            <p:txEl>
                                              <p:pRg st="0" end="0"/>
                                            </p:txEl>
                                          </p:spTgt>
                                        </p:tgtEl>
                                        <p:attrNameLst>
                                          <p:attrName>ppt_y</p:attrName>
                                        </p:attrNameLst>
                                      </p:cBhvr>
                                      <p:tavLst>
                                        <p:tav tm="0">
                                          <p:val>
                                            <p:strVal val="#ppt_y+.1"/>
                                          </p:val>
                                        </p:tav>
                                        <p:tav tm="100000">
                                          <p:val>
                                            <p:strVal val="#ppt_y"/>
                                          </p:val>
                                        </p:tav>
                                      </p:tavLst>
                                    </p:anim>
                                  </p:childTnLst>
                                </p:cTn>
                              </p:par>
                            </p:childTnLst>
                          </p:cTn>
                        </p:par>
                        <p:par>
                          <p:cTn id="76" fill="hold">
                            <p:stCondLst>
                              <p:cond delay="2250"/>
                            </p:stCondLst>
                            <p:childTnLst>
                              <p:par>
                                <p:cTn id="77" presetID="42" presetClass="entr" presetSubtype="0" fill="hold" grpId="0" nodeType="afterEffect">
                                  <p:stCondLst>
                                    <p:cond delay="0"/>
                                  </p:stCondLst>
                                  <p:childTnLst>
                                    <p:set>
                                      <p:cBhvr>
                                        <p:cTn id="78" dur="1" fill="hold">
                                          <p:stCondLst>
                                            <p:cond delay="0"/>
                                          </p:stCondLst>
                                        </p:cTn>
                                        <p:tgtEl>
                                          <p:spTgt spid="31">
                                            <p:txEl>
                                              <p:pRg st="0" end="0"/>
                                            </p:txEl>
                                          </p:spTgt>
                                        </p:tgtEl>
                                        <p:attrNameLst>
                                          <p:attrName>style.visibility</p:attrName>
                                        </p:attrNameLst>
                                      </p:cBhvr>
                                      <p:to>
                                        <p:strVal val="visible"/>
                                      </p:to>
                                    </p:set>
                                    <p:animEffect transition="in" filter="fade">
                                      <p:cBhvr>
                                        <p:cTn id="79" dur="500"/>
                                        <p:tgtEl>
                                          <p:spTgt spid="31">
                                            <p:txEl>
                                              <p:pRg st="0" end="0"/>
                                            </p:txEl>
                                          </p:spTgt>
                                        </p:tgtEl>
                                      </p:cBhvr>
                                    </p:animEffect>
                                    <p:anim calcmode="lin" valueType="num">
                                      <p:cBhvr>
                                        <p:cTn id="80"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81" dur="5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8" grpId="0"/>
      <p:bldP spid="22" grpId="0" build="p" animBg="1">
        <p:tmplLst>
          <p:tmpl>
            <p:tnLst>
              <p:par>
                <p:cTn presetID="16" presetClass="entr" presetSubtype="21"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barn(inVertical)">
                      <p:cBhvr>
                        <p:cTn dur="500"/>
                        <p:tgtEl>
                          <p:spTgt spid="22"/>
                        </p:tgtEl>
                      </p:cBhvr>
                    </p:animEffect>
                  </p:childTnLst>
                </p:cTn>
              </p:par>
            </p:tnLst>
          </p:tmpl>
          <p:tmpl lvl="1">
            <p:tnLst>
              <p:par>
                <p:cTn presetID="16" presetClass="entr" presetSubtype="21"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barn(inVertical)">
                      <p:cBhvr>
                        <p:cTn dur="500"/>
                        <p:tgtEl>
                          <p:spTgt spid="22"/>
                        </p:tgtEl>
                      </p:cBhvr>
                    </p:animEffect>
                  </p:childTnLst>
                </p:cTn>
              </p:par>
            </p:tnLst>
          </p:tmpl>
        </p:tmplLst>
      </p:bldP>
      <p:bldP spid="18" grpId="0"/>
      <p:bldP spid="23" grpId="0" build="p" animBg="1">
        <p:tmplLst>
          <p:tmpl>
            <p:tnLst>
              <p:par>
                <p:cTn presetID="16" presetClass="entr" presetSubtype="21"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barn(inVertical)">
                      <p:cBhvr>
                        <p:cTn dur="500"/>
                        <p:tgtEl>
                          <p:spTgt spid="23"/>
                        </p:tgtEl>
                      </p:cBhvr>
                    </p:animEffect>
                  </p:childTnLst>
                </p:cTn>
              </p:par>
            </p:tnLst>
          </p:tmpl>
          <p:tmpl lvl="1">
            <p:tnLst>
              <p:par>
                <p:cTn presetID="16" presetClass="entr" presetSubtype="21"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barn(inVertical)">
                      <p:cBhvr>
                        <p:cTn dur="500"/>
                        <p:tgtEl>
                          <p:spTgt spid="23"/>
                        </p:tgtEl>
                      </p:cBhvr>
                    </p:animEffect>
                  </p:childTnLst>
                </p:cTn>
              </p:par>
            </p:tnLst>
          </p:tmpl>
        </p:tmplLst>
      </p:bldP>
      <p:bldP spid="30" grpId="0" build="p">
        <p:tmplLst>
          <p:tmpl lvl="1">
            <p:tnLst>
              <p:par>
                <p:cTn presetID="42"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anim calcmode="lin" valueType="num">
                      <p:cBhvr>
                        <p:cTn dur="500" fill="hold"/>
                        <p:tgtEl>
                          <p:spTgt spid="30"/>
                        </p:tgtEl>
                        <p:attrNameLst>
                          <p:attrName>ppt_x</p:attrName>
                        </p:attrNameLst>
                      </p:cBhvr>
                      <p:tavLst>
                        <p:tav tm="0">
                          <p:val>
                            <p:strVal val="#ppt_x"/>
                          </p:val>
                        </p:tav>
                        <p:tav tm="100000">
                          <p:val>
                            <p:strVal val="#ppt_x"/>
                          </p:val>
                        </p:tav>
                      </p:tavLst>
                    </p:anim>
                    <p:anim calcmode="lin" valueType="num">
                      <p:cBhvr>
                        <p:cTn dur="500" fill="hold"/>
                        <p:tgtEl>
                          <p:spTgt spid="30"/>
                        </p:tgtEl>
                        <p:attrNameLst>
                          <p:attrName>ppt_y</p:attrName>
                        </p:attrNameLst>
                      </p:cBhvr>
                      <p:tavLst>
                        <p:tav tm="0">
                          <p:val>
                            <p:strVal val="#ppt_y+.1"/>
                          </p:val>
                        </p:tav>
                        <p:tav tm="100000">
                          <p:val>
                            <p:strVal val="#ppt_y"/>
                          </p:val>
                        </p:tav>
                      </p:tavLst>
                    </p:anim>
                  </p:childTnLst>
                </p:cTn>
              </p:par>
            </p:tnLst>
          </p:tmpl>
        </p:tmplLst>
      </p:bldP>
      <p:bldP spid="31" grpId="0" build="p">
        <p:tmplLst>
          <p:tmpl lvl="1">
            <p:tnLst>
              <p:par>
                <p:cTn presetID="42"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anim calcmode="lin" valueType="num">
                      <p:cBhvr>
                        <p:cTn dur="500" fill="hold"/>
                        <p:tgtEl>
                          <p:spTgt spid="31"/>
                        </p:tgtEl>
                        <p:attrNameLst>
                          <p:attrName>ppt_x</p:attrName>
                        </p:attrNameLst>
                      </p:cBhvr>
                      <p:tavLst>
                        <p:tav tm="0">
                          <p:val>
                            <p:strVal val="#ppt_x"/>
                          </p:val>
                        </p:tav>
                        <p:tav tm="100000">
                          <p:val>
                            <p:strVal val="#ppt_x"/>
                          </p:val>
                        </p:tav>
                      </p:tavLst>
                    </p:anim>
                    <p:anim calcmode="lin" valueType="num">
                      <p:cBhvr>
                        <p:cTn dur="500" fill="hold"/>
                        <p:tgtEl>
                          <p:spTgt spid="3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16" name="テキスト プレースホルダー 5"/>
          <p:cNvSpPr>
            <a:spLocks noGrp="1"/>
          </p:cNvSpPr>
          <p:nvPr>
            <p:ph type="body" sz="quarter" idx="15" hasCustomPrompt="1"/>
          </p:nvPr>
        </p:nvSpPr>
        <p:spPr>
          <a:xfrm>
            <a:off x="1370321" y="292033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17" name="テキスト プレースホルダー 5"/>
          <p:cNvSpPr>
            <a:spLocks noGrp="1"/>
          </p:cNvSpPr>
          <p:nvPr>
            <p:ph type="body" sz="quarter" idx="16" hasCustomPrompt="1"/>
          </p:nvPr>
        </p:nvSpPr>
        <p:spPr>
          <a:xfrm>
            <a:off x="2590478" y="3559324"/>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a:t>Text Here</a:t>
            </a:r>
          </a:p>
        </p:txBody>
      </p:sp>
      <p:sp>
        <p:nvSpPr>
          <p:cNvPr id="18" name="テキスト プレースホルダー 5"/>
          <p:cNvSpPr>
            <a:spLocks noGrp="1"/>
          </p:cNvSpPr>
          <p:nvPr>
            <p:ph type="body" sz="quarter" idx="17" hasCustomPrompt="1"/>
          </p:nvPr>
        </p:nvSpPr>
        <p:spPr>
          <a:xfrm>
            <a:off x="1370321" y="5905330"/>
            <a:ext cx="6764774" cy="72168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22" name="テキスト プレースホルダー 5"/>
          <p:cNvSpPr>
            <a:spLocks noGrp="1"/>
          </p:cNvSpPr>
          <p:nvPr>
            <p:ph type="body" sz="quarter" idx="18" hasCustomPrompt="1"/>
          </p:nvPr>
        </p:nvSpPr>
        <p:spPr>
          <a:xfrm>
            <a:off x="2590478" y="6544322"/>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a:t>Text Here</a:t>
            </a:r>
          </a:p>
        </p:txBody>
      </p:sp>
      <p:sp>
        <p:nvSpPr>
          <p:cNvPr id="25" name="テキスト プレースホルダー 5"/>
          <p:cNvSpPr>
            <a:spLocks noGrp="1"/>
          </p:cNvSpPr>
          <p:nvPr>
            <p:ph type="body" sz="quarter" idx="21" hasCustomPrompt="1"/>
          </p:nvPr>
        </p:nvSpPr>
        <p:spPr>
          <a:xfrm>
            <a:off x="1366340" y="4135388"/>
            <a:ext cx="15265697" cy="1512167"/>
          </a:xfrm>
        </p:spPr>
        <p:txBody>
          <a:bodyPr anchor="t">
            <a:normAutofit/>
          </a:bodyPr>
          <a:lstStyle>
            <a:lvl1pPr algn="l">
              <a:defRPr sz="2000" baseline="0"/>
            </a:lvl1pPr>
          </a:lstStyle>
          <a:p>
            <a:pPr lvl="0"/>
            <a:r>
              <a:rPr lang="en-US" dirty="0"/>
              <a:t>Text Here</a:t>
            </a:r>
          </a:p>
        </p:txBody>
      </p:sp>
      <p:sp>
        <p:nvSpPr>
          <p:cNvPr id="26" name="テキスト プレースホルダー 5"/>
          <p:cNvSpPr>
            <a:spLocks noGrp="1"/>
          </p:cNvSpPr>
          <p:nvPr>
            <p:ph type="body" sz="quarter" idx="22" hasCustomPrompt="1"/>
          </p:nvPr>
        </p:nvSpPr>
        <p:spPr>
          <a:xfrm>
            <a:off x="1366341" y="7159725"/>
            <a:ext cx="15265697" cy="1512167"/>
          </a:xfrm>
        </p:spPr>
        <p:txBody>
          <a:bodyPr anchor="t">
            <a:normAutofit/>
          </a:bodyPr>
          <a:lstStyle>
            <a:lvl1pPr algn="l">
              <a:defRPr sz="2000" baseline="0"/>
            </a:lvl1pPr>
          </a:lstStyle>
          <a:p>
            <a:pPr lvl="0"/>
            <a:r>
              <a:rPr lang="en-US" dirty="0"/>
              <a:t>Text Here</a:t>
            </a:r>
          </a:p>
        </p:txBody>
      </p:sp>
    </p:spTree>
    <p:extLst>
      <p:ext uri="{BB962C8B-B14F-4D97-AF65-F5344CB8AC3E}">
        <p14:creationId xmlns:p14="http://schemas.microsoft.com/office/powerpoint/2010/main" val="358966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2" presetClass="entr" presetSubtype="8" fill="hold" grpId="0" nodeType="afterEffect">
                                  <p:stCondLst>
                                    <p:cond delay="0"/>
                                  </p:stCondLst>
                                  <p:childTnLst>
                                    <p:set>
                                      <p:cBhvr>
                                        <p:cTn id="52" dur="1" fill="hold">
                                          <p:stCondLst>
                                            <p:cond delay="0"/>
                                          </p:stCondLst>
                                        </p:cTn>
                                        <p:tgtEl>
                                          <p:spTgt spid="16">
                                            <p:bg/>
                                          </p:spTgt>
                                        </p:tgtEl>
                                        <p:attrNameLst>
                                          <p:attrName>style.visibility</p:attrName>
                                        </p:attrNameLst>
                                      </p:cBhvr>
                                      <p:to>
                                        <p:strVal val="visible"/>
                                      </p:to>
                                    </p:set>
                                    <p:anim calcmode="lin" valueType="num">
                                      <p:cBhvr additive="base">
                                        <p:cTn id="53"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54" dur="500" fill="hold"/>
                                        <p:tgtEl>
                                          <p:spTgt spid="16">
                                            <p:bg/>
                                          </p:spTgt>
                                        </p:tgtEl>
                                        <p:attrNameLst>
                                          <p:attrName>ppt_y</p:attrName>
                                        </p:attrNameLst>
                                      </p:cBhvr>
                                      <p:tavLst>
                                        <p:tav tm="0">
                                          <p:val>
                                            <p:strVal val="#ppt_y"/>
                                          </p:val>
                                        </p:tav>
                                        <p:tav tm="100000">
                                          <p:val>
                                            <p:strVal val="#ppt_y"/>
                                          </p:val>
                                        </p:tav>
                                      </p:tavLst>
                                    </p:anim>
                                  </p:childTnLst>
                                </p:cTn>
                              </p:par>
                            </p:childTnLst>
                          </p:cTn>
                        </p:par>
                        <p:par>
                          <p:cTn id="55" fill="hold">
                            <p:stCondLst>
                              <p:cond delay="1250"/>
                            </p:stCondLst>
                            <p:childTnLst>
                              <p:par>
                                <p:cTn id="56" presetID="2" presetClass="entr" presetSubtype="8" fill="hold" grpId="0" nodeType="afterEffect">
                                  <p:stCondLst>
                                    <p:cond delay="0"/>
                                  </p:stCondLst>
                                  <p:childTnLst>
                                    <p:set>
                                      <p:cBhvr>
                                        <p:cTn id="57" dur="1" fill="hold">
                                          <p:stCondLst>
                                            <p:cond delay="0"/>
                                          </p:stCondLst>
                                        </p:cTn>
                                        <p:tgtEl>
                                          <p:spTgt spid="16">
                                            <p:txEl>
                                              <p:pRg st="0" end="0"/>
                                            </p:txEl>
                                          </p:spTgt>
                                        </p:tgtEl>
                                        <p:attrNameLst>
                                          <p:attrName>style.visibility</p:attrName>
                                        </p:attrNameLst>
                                      </p:cBhvr>
                                      <p:to>
                                        <p:strVal val="visible"/>
                                      </p:to>
                                    </p:set>
                                    <p:anim calcmode="lin" valueType="num">
                                      <p:cBhvr additive="base">
                                        <p:cTn id="58"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1750"/>
                            </p:stCondLst>
                            <p:childTnLst>
                              <p:par>
                                <p:cTn id="61" presetID="2" presetClass="entr" presetSubtype="8" fill="hold" grpId="0" nodeType="afterEffect">
                                  <p:stCondLst>
                                    <p:cond delay="0"/>
                                  </p:stCondLst>
                                  <p:childTnLst>
                                    <p:set>
                                      <p:cBhvr>
                                        <p:cTn id="62" dur="1" fill="hold">
                                          <p:stCondLst>
                                            <p:cond delay="0"/>
                                          </p:stCondLst>
                                        </p:cTn>
                                        <p:tgtEl>
                                          <p:spTgt spid="17">
                                            <p:bg/>
                                          </p:spTgt>
                                        </p:tgtEl>
                                        <p:attrNameLst>
                                          <p:attrName>style.visibility</p:attrName>
                                        </p:attrNameLst>
                                      </p:cBhvr>
                                      <p:to>
                                        <p:strVal val="visible"/>
                                      </p:to>
                                    </p:set>
                                    <p:anim calcmode="lin" valueType="num">
                                      <p:cBhvr additive="base">
                                        <p:cTn id="63" dur="500" fill="hold"/>
                                        <p:tgtEl>
                                          <p:spTgt spid="17">
                                            <p:bg/>
                                          </p:spTgt>
                                        </p:tgtEl>
                                        <p:attrNameLst>
                                          <p:attrName>ppt_x</p:attrName>
                                        </p:attrNameLst>
                                      </p:cBhvr>
                                      <p:tavLst>
                                        <p:tav tm="0">
                                          <p:val>
                                            <p:strVal val="0-#ppt_w/2"/>
                                          </p:val>
                                        </p:tav>
                                        <p:tav tm="100000">
                                          <p:val>
                                            <p:strVal val="#ppt_x"/>
                                          </p:val>
                                        </p:tav>
                                      </p:tavLst>
                                    </p:anim>
                                    <p:anim calcmode="lin" valueType="num">
                                      <p:cBhvr additive="base">
                                        <p:cTn id="64" dur="500" fill="hold"/>
                                        <p:tgtEl>
                                          <p:spTgt spid="17">
                                            <p:bg/>
                                          </p:spTgt>
                                        </p:tgtEl>
                                        <p:attrNameLst>
                                          <p:attrName>ppt_y</p:attrName>
                                        </p:attrNameLst>
                                      </p:cBhvr>
                                      <p:tavLst>
                                        <p:tav tm="0">
                                          <p:val>
                                            <p:strVal val="#ppt_y"/>
                                          </p:val>
                                        </p:tav>
                                        <p:tav tm="100000">
                                          <p:val>
                                            <p:strVal val="#ppt_y"/>
                                          </p:val>
                                        </p:tav>
                                      </p:tavLst>
                                    </p:anim>
                                  </p:childTnLst>
                                </p:cTn>
                              </p:par>
                            </p:childTnLst>
                          </p:cTn>
                        </p:par>
                        <p:par>
                          <p:cTn id="65" fill="hold">
                            <p:stCondLst>
                              <p:cond delay="2250"/>
                            </p:stCondLst>
                            <p:childTnLst>
                              <p:par>
                                <p:cTn id="66" presetID="2" presetClass="entr" presetSubtype="8" fill="hold" grpId="0" nodeType="afterEffect">
                                  <p:stCondLst>
                                    <p:cond delay="0"/>
                                  </p:stCondLst>
                                  <p:childTnLst>
                                    <p:set>
                                      <p:cBhvr>
                                        <p:cTn id="67" dur="1" fill="hold">
                                          <p:stCondLst>
                                            <p:cond delay="0"/>
                                          </p:stCondLst>
                                        </p:cTn>
                                        <p:tgtEl>
                                          <p:spTgt spid="17">
                                            <p:txEl>
                                              <p:pRg st="0" end="0"/>
                                            </p:txEl>
                                          </p:spTgt>
                                        </p:tgtEl>
                                        <p:attrNameLst>
                                          <p:attrName>style.visibility</p:attrName>
                                        </p:attrNameLst>
                                      </p:cBhvr>
                                      <p:to>
                                        <p:strVal val="visible"/>
                                      </p:to>
                                    </p:set>
                                    <p:anim calcmode="lin" valueType="num">
                                      <p:cBhvr additive="base">
                                        <p:cTn id="68"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2750"/>
                            </p:stCondLst>
                            <p:childTnLst>
                              <p:par>
                                <p:cTn id="71" presetID="2" presetClass="entr" presetSubtype="2" fill="hold" grpId="0" nodeType="afterEffect">
                                  <p:stCondLst>
                                    <p:cond delay="50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75" fill="hold">
                            <p:stCondLst>
                              <p:cond delay="3750"/>
                            </p:stCondLst>
                            <p:childTnLst>
                              <p:par>
                                <p:cTn id="76" presetID="2" presetClass="entr" presetSubtype="8" fill="hold" grpId="0" nodeType="afterEffect">
                                  <p:stCondLst>
                                    <p:cond delay="0"/>
                                  </p:stCondLst>
                                  <p:childTnLst>
                                    <p:set>
                                      <p:cBhvr>
                                        <p:cTn id="77" dur="1" fill="hold">
                                          <p:stCondLst>
                                            <p:cond delay="0"/>
                                          </p:stCondLst>
                                        </p:cTn>
                                        <p:tgtEl>
                                          <p:spTgt spid="18">
                                            <p:bg/>
                                          </p:spTgt>
                                        </p:tgtEl>
                                        <p:attrNameLst>
                                          <p:attrName>style.visibility</p:attrName>
                                        </p:attrNameLst>
                                      </p:cBhvr>
                                      <p:to>
                                        <p:strVal val="visible"/>
                                      </p:to>
                                    </p:set>
                                    <p:anim calcmode="lin" valueType="num">
                                      <p:cBhvr additive="base">
                                        <p:cTn id="78" dur="500" fill="hold"/>
                                        <p:tgtEl>
                                          <p:spTgt spid="18">
                                            <p:bg/>
                                          </p:spTgt>
                                        </p:tgtEl>
                                        <p:attrNameLst>
                                          <p:attrName>ppt_x</p:attrName>
                                        </p:attrNameLst>
                                      </p:cBhvr>
                                      <p:tavLst>
                                        <p:tav tm="0">
                                          <p:val>
                                            <p:strVal val="0-#ppt_w/2"/>
                                          </p:val>
                                        </p:tav>
                                        <p:tav tm="100000">
                                          <p:val>
                                            <p:strVal val="#ppt_x"/>
                                          </p:val>
                                        </p:tav>
                                      </p:tavLst>
                                    </p:anim>
                                    <p:anim calcmode="lin" valueType="num">
                                      <p:cBhvr additive="base">
                                        <p:cTn id="79" dur="500" fill="hold"/>
                                        <p:tgtEl>
                                          <p:spTgt spid="18">
                                            <p:bg/>
                                          </p:spTgt>
                                        </p:tgtEl>
                                        <p:attrNameLst>
                                          <p:attrName>ppt_y</p:attrName>
                                        </p:attrNameLst>
                                      </p:cBhvr>
                                      <p:tavLst>
                                        <p:tav tm="0">
                                          <p:val>
                                            <p:strVal val="#ppt_y"/>
                                          </p:val>
                                        </p:tav>
                                        <p:tav tm="100000">
                                          <p:val>
                                            <p:strVal val="#ppt_y"/>
                                          </p:val>
                                        </p:tav>
                                      </p:tavLst>
                                    </p:anim>
                                  </p:childTnLst>
                                </p:cTn>
                              </p:par>
                            </p:childTnLst>
                          </p:cTn>
                        </p:par>
                        <p:par>
                          <p:cTn id="80" fill="hold">
                            <p:stCondLst>
                              <p:cond delay="4250"/>
                            </p:stCondLst>
                            <p:childTnLst>
                              <p:par>
                                <p:cTn id="81" presetID="2" presetClass="entr" presetSubtype="8" fill="hold" grpId="0" nodeType="afterEffect">
                                  <p:stCondLst>
                                    <p:cond delay="0"/>
                                  </p:stCondLst>
                                  <p:childTnLst>
                                    <p:set>
                                      <p:cBhvr>
                                        <p:cTn id="82" dur="1" fill="hold">
                                          <p:stCondLst>
                                            <p:cond delay="0"/>
                                          </p:stCondLst>
                                        </p:cTn>
                                        <p:tgtEl>
                                          <p:spTgt spid="18">
                                            <p:txEl>
                                              <p:pRg st="0" end="0"/>
                                            </p:txEl>
                                          </p:spTgt>
                                        </p:tgtEl>
                                        <p:attrNameLst>
                                          <p:attrName>style.visibility</p:attrName>
                                        </p:attrNameLst>
                                      </p:cBhvr>
                                      <p:to>
                                        <p:strVal val="visible"/>
                                      </p:to>
                                    </p:set>
                                    <p:anim calcmode="lin" valueType="num">
                                      <p:cBhvr additive="base">
                                        <p:cTn id="83"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85" fill="hold">
                            <p:stCondLst>
                              <p:cond delay="4750"/>
                            </p:stCondLst>
                            <p:childTnLst>
                              <p:par>
                                <p:cTn id="86" presetID="2" presetClass="entr" presetSubtype="8" fill="hold" grpId="0" nodeType="afterEffect">
                                  <p:stCondLst>
                                    <p:cond delay="0"/>
                                  </p:stCondLst>
                                  <p:childTnLst>
                                    <p:set>
                                      <p:cBhvr>
                                        <p:cTn id="87" dur="1" fill="hold">
                                          <p:stCondLst>
                                            <p:cond delay="0"/>
                                          </p:stCondLst>
                                        </p:cTn>
                                        <p:tgtEl>
                                          <p:spTgt spid="22">
                                            <p:bg/>
                                          </p:spTgt>
                                        </p:tgtEl>
                                        <p:attrNameLst>
                                          <p:attrName>style.visibility</p:attrName>
                                        </p:attrNameLst>
                                      </p:cBhvr>
                                      <p:to>
                                        <p:strVal val="visible"/>
                                      </p:to>
                                    </p:set>
                                    <p:anim calcmode="lin" valueType="num">
                                      <p:cBhvr additive="base">
                                        <p:cTn id="88" dur="500" fill="hold"/>
                                        <p:tgtEl>
                                          <p:spTgt spid="22">
                                            <p:bg/>
                                          </p:spTgt>
                                        </p:tgtEl>
                                        <p:attrNameLst>
                                          <p:attrName>ppt_x</p:attrName>
                                        </p:attrNameLst>
                                      </p:cBhvr>
                                      <p:tavLst>
                                        <p:tav tm="0">
                                          <p:val>
                                            <p:strVal val="0-#ppt_w/2"/>
                                          </p:val>
                                        </p:tav>
                                        <p:tav tm="100000">
                                          <p:val>
                                            <p:strVal val="#ppt_x"/>
                                          </p:val>
                                        </p:tav>
                                      </p:tavLst>
                                    </p:anim>
                                    <p:anim calcmode="lin" valueType="num">
                                      <p:cBhvr additive="base">
                                        <p:cTn id="89" dur="500" fill="hold"/>
                                        <p:tgtEl>
                                          <p:spTgt spid="22">
                                            <p:bg/>
                                          </p:spTgt>
                                        </p:tgtEl>
                                        <p:attrNameLst>
                                          <p:attrName>ppt_y</p:attrName>
                                        </p:attrNameLst>
                                      </p:cBhvr>
                                      <p:tavLst>
                                        <p:tav tm="0">
                                          <p:val>
                                            <p:strVal val="#ppt_y"/>
                                          </p:val>
                                        </p:tav>
                                        <p:tav tm="100000">
                                          <p:val>
                                            <p:strVal val="#ppt_y"/>
                                          </p:val>
                                        </p:tav>
                                      </p:tavLst>
                                    </p:anim>
                                  </p:childTnLst>
                                </p:cTn>
                              </p:par>
                            </p:childTnLst>
                          </p:cTn>
                        </p:par>
                        <p:par>
                          <p:cTn id="90" fill="hold">
                            <p:stCondLst>
                              <p:cond delay="5250"/>
                            </p:stCondLst>
                            <p:childTnLst>
                              <p:par>
                                <p:cTn id="91" presetID="2" presetClass="entr" presetSubtype="8" fill="hold" grpId="0" nodeType="afterEffect">
                                  <p:stCondLst>
                                    <p:cond delay="0"/>
                                  </p:stCondLst>
                                  <p:childTnLst>
                                    <p:set>
                                      <p:cBhvr>
                                        <p:cTn id="92" dur="1" fill="hold">
                                          <p:stCondLst>
                                            <p:cond delay="0"/>
                                          </p:stCondLst>
                                        </p:cTn>
                                        <p:tgtEl>
                                          <p:spTgt spid="22">
                                            <p:txEl>
                                              <p:pRg st="0" end="0"/>
                                            </p:txEl>
                                          </p:spTgt>
                                        </p:tgtEl>
                                        <p:attrNameLst>
                                          <p:attrName>style.visibility</p:attrName>
                                        </p:attrNameLst>
                                      </p:cBhvr>
                                      <p:to>
                                        <p:strVal val="visible"/>
                                      </p:to>
                                    </p:set>
                                    <p:anim calcmode="lin" valueType="num">
                                      <p:cBhvr additive="base">
                                        <p:cTn id="9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9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5" fill="hold">
                            <p:stCondLst>
                              <p:cond delay="5750"/>
                            </p:stCondLst>
                            <p:childTnLst>
                              <p:par>
                                <p:cTn id="96" presetID="2" presetClass="entr" presetSubtype="2" fill="hold" grpId="0" nodeType="afterEffect">
                                  <p:stCondLst>
                                    <p:cond delay="500"/>
                                  </p:stCondLst>
                                  <p:childTnLst>
                                    <p:set>
                                      <p:cBhvr>
                                        <p:cTn id="97" dur="1" fill="hold">
                                          <p:stCondLst>
                                            <p:cond delay="0"/>
                                          </p:stCondLst>
                                        </p:cTn>
                                        <p:tgtEl>
                                          <p:spTgt spid="26">
                                            <p:txEl>
                                              <p:pRg st="0" end="0"/>
                                            </p:txEl>
                                          </p:spTgt>
                                        </p:tgtEl>
                                        <p:attrNameLst>
                                          <p:attrName>style.visibility</p:attrName>
                                        </p:attrNameLst>
                                      </p:cBhvr>
                                      <p:to>
                                        <p:strVal val="visible"/>
                                      </p:to>
                                    </p:set>
                                    <p:anim calcmode="lin" valueType="num">
                                      <p:cBhvr additive="base">
                                        <p:cTn id="98"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16" grpId="0" build="p" animBg="1">
        <p:tmplLst>
          <p:tmpl>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animBg="1">
        <p:tmplLst>
          <p:tmpl>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animBg="1">
        <p:tmplLst>
          <p:tmpl>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animBg="1">
        <p:tmplLst>
          <p:tmpl>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fill="hold" nodeType="after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 Image - 1 Column -Horizontal">
    <p:spTree>
      <p:nvGrpSpPr>
        <p:cNvPr id="1" name=""/>
        <p:cNvGrpSpPr/>
        <p:nvPr/>
      </p:nvGrpSpPr>
      <p:grpSpPr>
        <a:xfrm>
          <a:off x="0" y="0"/>
          <a:ext cx="0" cy="0"/>
          <a:chOff x="0" y="0"/>
          <a:chExt cx="0" cy="0"/>
        </a:xfrm>
      </p:grpSpPr>
      <p:sp>
        <p:nvSpPr>
          <p:cNvPr id="25" name="図プレースホルダー 7"/>
          <p:cNvSpPr>
            <a:spLocks noGrp="1" noChangeAspect="1"/>
          </p:cNvSpPr>
          <p:nvPr>
            <p:ph type="pic" sz="quarter" idx="13" hasCustomPrompt="1"/>
          </p:nvPr>
        </p:nvSpPr>
        <p:spPr>
          <a:xfrm>
            <a:off x="1582367" y="2479204"/>
            <a:ext cx="15265696" cy="4176464"/>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a:t>Add Image</a:t>
            </a:r>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16" name="テキスト プレースホルダー 5"/>
          <p:cNvSpPr>
            <a:spLocks noGrp="1"/>
          </p:cNvSpPr>
          <p:nvPr>
            <p:ph type="body" sz="quarter" idx="15" hasCustomPrompt="1"/>
          </p:nvPr>
        </p:nvSpPr>
        <p:spPr>
          <a:xfrm>
            <a:off x="1255937" y="651165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17" name="テキスト プレースホルダー 5"/>
          <p:cNvSpPr>
            <a:spLocks noGrp="1"/>
          </p:cNvSpPr>
          <p:nvPr>
            <p:ph type="body" sz="quarter" idx="16" hasCustomPrompt="1"/>
          </p:nvPr>
        </p:nvSpPr>
        <p:spPr>
          <a:xfrm>
            <a:off x="2476094" y="7150644"/>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a:t>Text Here</a:t>
            </a:r>
          </a:p>
        </p:txBody>
      </p:sp>
      <p:sp>
        <p:nvSpPr>
          <p:cNvPr id="18" name="テキスト プレースホルダー 5"/>
          <p:cNvSpPr>
            <a:spLocks noGrp="1"/>
          </p:cNvSpPr>
          <p:nvPr>
            <p:ph type="body" sz="quarter" idx="21" hasCustomPrompt="1"/>
          </p:nvPr>
        </p:nvSpPr>
        <p:spPr>
          <a:xfrm>
            <a:off x="1251956" y="7879804"/>
            <a:ext cx="15265697" cy="1665265"/>
          </a:xfrm>
        </p:spPr>
        <p:txBody>
          <a:bodyPr anchor="t">
            <a:normAutofit/>
          </a:bodyPr>
          <a:lstStyle>
            <a:lvl1pPr algn="l">
              <a:defRPr sz="2000" baseline="0"/>
            </a:lvl1pPr>
          </a:lstStyle>
          <a:p>
            <a:pPr lvl="0"/>
            <a:r>
              <a:rPr lang="en-US" dirty="0"/>
              <a:t>Text Here</a:t>
            </a:r>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106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childTnLst>
                          </p:cTn>
                        </p:par>
                        <p:par>
                          <p:cTn id="54" fill="hold">
                            <p:stCondLst>
                              <p:cond delay="1250"/>
                            </p:stCondLst>
                            <p:childTnLst>
                              <p:par>
                                <p:cTn id="55" presetID="14" presetClass="entr" presetSubtype="10" fill="hold" grpId="0" nodeType="afterEffect">
                                  <p:stCondLst>
                                    <p:cond delay="0"/>
                                  </p:stCondLst>
                                  <p:childTnLst>
                                    <p:set>
                                      <p:cBhvr>
                                        <p:cTn id="56" dur="1" fill="hold">
                                          <p:stCondLst>
                                            <p:cond delay="0"/>
                                          </p:stCondLst>
                                        </p:cTn>
                                        <p:tgtEl>
                                          <p:spTgt spid="16">
                                            <p:bg/>
                                          </p:spTgt>
                                        </p:tgtEl>
                                        <p:attrNameLst>
                                          <p:attrName>style.visibility</p:attrName>
                                        </p:attrNameLst>
                                      </p:cBhvr>
                                      <p:to>
                                        <p:strVal val="visible"/>
                                      </p:to>
                                    </p:set>
                                    <p:animEffect transition="in" filter="randombar(horizontal)">
                                      <p:cBhvr>
                                        <p:cTn id="57" dur="500"/>
                                        <p:tgtEl>
                                          <p:spTgt spid="16">
                                            <p:bg/>
                                          </p:spTgt>
                                        </p:tgtEl>
                                      </p:cBhvr>
                                    </p:animEffect>
                                  </p:childTnLst>
                                </p:cTn>
                              </p:par>
                            </p:childTnLst>
                          </p:cTn>
                        </p:par>
                        <p:par>
                          <p:cTn id="58" fill="hold">
                            <p:stCondLst>
                              <p:cond delay="1750"/>
                            </p:stCondLst>
                            <p:childTnLst>
                              <p:par>
                                <p:cTn id="59" presetID="14" presetClass="entr" presetSubtype="10" fill="hold" grpId="0" nodeType="afterEffect">
                                  <p:stCondLst>
                                    <p:cond delay="0"/>
                                  </p:stCondLst>
                                  <p:childTnLst>
                                    <p:set>
                                      <p:cBhvr>
                                        <p:cTn id="60"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61" dur="500"/>
                                        <p:tgtEl>
                                          <p:spTgt spid="16">
                                            <p:txEl>
                                              <p:pRg st="0" end="0"/>
                                            </p:txEl>
                                          </p:spTgt>
                                        </p:tgtEl>
                                      </p:cBhvr>
                                    </p:animEffect>
                                  </p:childTnLst>
                                </p:cTn>
                              </p:par>
                            </p:childTnLst>
                          </p:cTn>
                        </p:par>
                        <p:par>
                          <p:cTn id="62" fill="hold">
                            <p:stCondLst>
                              <p:cond delay="2250"/>
                            </p:stCondLst>
                            <p:childTnLst>
                              <p:par>
                                <p:cTn id="63" presetID="14" presetClass="entr" presetSubtype="10" fill="hold" grpId="0" nodeType="afterEffect">
                                  <p:stCondLst>
                                    <p:cond delay="0"/>
                                  </p:stCondLst>
                                  <p:childTnLst>
                                    <p:set>
                                      <p:cBhvr>
                                        <p:cTn id="64" dur="1" fill="hold">
                                          <p:stCondLst>
                                            <p:cond delay="0"/>
                                          </p:stCondLst>
                                        </p:cTn>
                                        <p:tgtEl>
                                          <p:spTgt spid="17">
                                            <p:bg/>
                                          </p:spTgt>
                                        </p:tgtEl>
                                        <p:attrNameLst>
                                          <p:attrName>style.visibility</p:attrName>
                                        </p:attrNameLst>
                                      </p:cBhvr>
                                      <p:to>
                                        <p:strVal val="visible"/>
                                      </p:to>
                                    </p:set>
                                    <p:animEffect transition="in" filter="randombar(horizontal)">
                                      <p:cBhvr>
                                        <p:cTn id="65" dur="500"/>
                                        <p:tgtEl>
                                          <p:spTgt spid="17">
                                            <p:bg/>
                                          </p:spTgt>
                                        </p:tgtEl>
                                      </p:cBhvr>
                                    </p:animEffect>
                                  </p:childTnLst>
                                </p:cTn>
                              </p:par>
                            </p:childTnLst>
                          </p:cTn>
                        </p:par>
                        <p:par>
                          <p:cTn id="66" fill="hold">
                            <p:stCondLst>
                              <p:cond delay="2750"/>
                            </p:stCondLst>
                            <p:childTnLst>
                              <p:par>
                                <p:cTn id="67" presetID="14" presetClass="entr" presetSubtype="10" fill="hold" grpId="0" nodeType="afterEffect">
                                  <p:stCondLst>
                                    <p:cond delay="0"/>
                                  </p:stCondLst>
                                  <p:childTnLst>
                                    <p:set>
                                      <p:cBhvr>
                                        <p:cTn id="68"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69" dur="500"/>
                                        <p:tgtEl>
                                          <p:spTgt spid="17">
                                            <p:txEl>
                                              <p:pRg st="0" end="0"/>
                                            </p:txEl>
                                          </p:spTgt>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72"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0" grpId="0" animBg="1"/>
      <p:bldP spid="11" grpId="0" animBg="1"/>
      <p:bldP spid="12" grpId="0" animBg="1"/>
      <p:bldP spid="13" grpId="0" animBg="1"/>
      <p:bldP spid="5" grpId="0"/>
      <p:bldP spid="19" grpId="0" animBg="1"/>
      <p:bldP spid="20" grpId="0" animBg="1"/>
      <p:bldP spid="21" grpId="0" animBg="1"/>
      <p:bldP spid="4" grpId="0"/>
      <p:bldP spid="16" grpId="0" build="p" animBg="1">
        <p:tmplLst>
          <p:tmpl>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Lst>
      </p:bldP>
      <p:bldP spid="17" grpId="0" build="p" animBg="1">
        <p:tmplLst>
          <p:tmpl>
            <p:tnLst>
              <p:par>
                <p:cTn presetID="14" presetClass="entr" presetSubtype="1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randombar(horizontal)">
                      <p:cBhvr>
                        <p:cTn dur="500"/>
                        <p:tgtEl>
                          <p:spTgt spid="17"/>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randombar(horizontal)">
                      <p:cBhvr>
                        <p:cTn dur="500"/>
                        <p:tgtEl>
                          <p:spTgt spid="17"/>
                        </p:tgtEl>
                      </p:cBhvr>
                    </p:animEffect>
                  </p:childTnLst>
                </p:cTn>
              </p:par>
            </p:tnLst>
          </p:tmpl>
        </p:tmplLst>
      </p:bldP>
      <p:bldP spid="18" grpId="0" build="p">
        <p:tmplLst>
          <p:tmpl lvl="1">
            <p:tnLst>
              <p:par>
                <p:cTn presetID="14" presetClass="entr" presetSubtype="1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Lst>
      </p:bldP>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1 Image - 1 Column -Horizontal">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16" name="テキスト プレースホルダー 5"/>
          <p:cNvSpPr>
            <a:spLocks noGrp="1"/>
          </p:cNvSpPr>
          <p:nvPr>
            <p:ph type="body" sz="quarter" idx="15" hasCustomPrompt="1"/>
          </p:nvPr>
        </p:nvSpPr>
        <p:spPr>
          <a:xfrm>
            <a:off x="1255937" y="780779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18" name="テキスト プレースホルダー 5"/>
          <p:cNvSpPr>
            <a:spLocks noGrp="1"/>
          </p:cNvSpPr>
          <p:nvPr>
            <p:ph type="body" sz="quarter" idx="21" hasCustomPrompt="1"/>
          </p:nvPr>
        </p:nvSpPr>
        <p:spPr>
          <a:xfrm>
            <a:off x="1251956" y="8527876"/>
            <a:ext cx="15265697" cy="1017193"/>
          </a:xfrm>
        </p:spPr>
        <p:txBody>
          <a:bodyPr anchor="t">
            <a:normAutofit/>
          </a:bodyPr>
          <a:lstStyle>
            <a:lvl1pPr algn="l">
              <a:defRPr sz="2000" baseline="0"/>
            </a:lvl1pPr>
          </a:lstStyle>
          <a:p>
            <a:pPr lvl="0"/>
            <a:r>
              <a:rPr lang="en-US" dirty="0"/>
              <a:t>Text Here</a:t>
            </a:r>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706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o Image - 1 Column">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16" name="テキスト プレースホルダー 5"/>
          <p:cNvSpPr>
            <a:spLocks noGrp="1"/>
          </p:cNvSpPr>
          <p:nvPr>
            <p:ph type="body" sz="quarter" idx="15" hasCustomPrompt="1"/>
          </p:nvPr>
        </p:nvSpPr>
        <p:spPr>
          <a:xfrm>
            <a:off x="7991078" y="276723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テキスト プレースホルダー 5"/>
          <p:cNvSpPr>
            <a:spLocks noGrp="1"/>
          </p:cNvSpPr>
          <p:nvPr>
            <p:ph type="body" sz="quarter" idx="16" hasCustomPrompt="1"/>
          </p:nvPr>
        </p:nvSpPr>
        <p:spPr>
          <a:xfrm>
            <a:off x="7991078" y="3631332"/>
            <a:ext cx="8496943" cy="2016224"/>
          </a:xfrm>
        </p:spPr>
        <p:txBody>
          <a:bodyPr anchor="t">
            <a:normAutofit/>
          </a:bodyPr>
          <a:lstStyle>
            <a:lvl1pPr algn="l">
              <a:defRPr sz="2400" baseline="0"/>
            </a:lvl1pPr>
          </a:lstStyle>
          <a:p>
            <a:pPr lvl="0"/>
            <a:r>
              <a:rPr lang="en-US" dirty="0"/>
              <a:t>Text Here</a:t>
            </a:r>
          </a:p>
        </p:txBody>
      </p:sp>
      <p:sp>
        <p:nvSpPr>
          <p:cNvPr id="26" name="テキスト プレースホルダー 5"/>
          <p:cNvSpPr>
            <a:spLocks noGrp="1"/>
          </p:cNvSpPr>
          <p:nvPr>
            <p:ph type="body" sz="quarter" idx="17" hasCustomPrompt="1"/>
          </p:nvPr>
        </p:nvSpPr>
        <p:spPr>
          <a:xfrm>
            <a:off x="7991079" y="5791572"/>
            <a:ext cx="6764774" cy="72168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27" name="テキスト プレースホルダー 5"/>
          <p:cNvSpPr>
            <a:spLocks noGrp="1"/>
          </p:cNvSpPr>
          <p:nvPr>
            <p:ph type="body" sz="quarter" idx="18" hasCustomPrompt="1"/>
          </p:nvPr>
        </p:nvSpPr>
        <p:spPr>
          <a:xfrm>
            <a:off x="7991079" y="6655668"/>
            <a:ext cx="8496943" cy="2016224"/>
          </a:xfrm>
        </p:spPr>
        <p:txBody>
          <a:bodyPr anchor="t">
            <a:normAutofit/>
          </a:bodyPr>
          <a:lstStyle>
            <a:lvl1pPr algn="l">
              <a:defRPr sz="2400" baseline="0"/>
            </a:lvl1pPr>
          </a:lstStyle>
          <a:p>
            <a:pPr lvl="0"/>
            <a:r>
              <a:rPr lang="en-US" dirty="0"/>
              <a:t>Text Here</a:t>
            </a:r>
          </a:p>
        </p:txBody>
      </p:sp>
    </p:spTree>
    <p:extLst>
      <p:ext uri="{BB962C8B-B14F-4D97-AF65-F5344CB8AC3E}">
        <p14:creationId xmlns:p14="http://schemas.microsoft.com/office/powerpoint/2010/main" val="88614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o Image - 2 Column">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16" name="テキスト プレースホルダー 5"/>
          <p:cNvSpPr>
            <a:spLocks noGrp="1"/>
          </p:cNvSpPr>
          <p:nvPr>
            <p:ph type="body" sz="quarter" idx="15" hasCustomPrompt="1"/>
          </p:nvPr>
        </p:nvSpPr>
        <p:spPr>
          <a:xfrm>
            <a:off x="1078310" y="651165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テキスト プレースホルダー 5"/>
          <p:cNvSpPr>
            <a:spLocks noGrp="1"/>
          </p:cNvSpPr>
          <p:nvPr>
            <p:ph type="body" sz="quarter" idx="16" hasCustomPrompt="1"/>
          </p:nvPr>
        </p:nvSpPr>
        <p:spPr>
          <a:xfrm>
            <a:off x="1078310" y="7375748"/>
            <a:ext cx="6814885" cy="2016224"/>
          </a:xfrm>
        </p:spPr>
        <p:txBody>
          <a:bodyPr anchor="t">
            <a:normAutofit/>
          </a:bodyPr>
          <a:lstStyle>
            <a:lvl1pPr algn="l">
              <a:defRPr sz="2400" baseline="0"/>
            </a:lvl1pPr>
          </a:lstStyle>
          <a:p>
            <a:pPr lvl="0"/>
            <a:r>
              <a:rPr lang="en-US" dirty="0"/>
              <a:t>Text Here</a:t>
            </a:r>
          </a:p>
        </p:txBody>
      </p:sp>
      <p:sp>
        <p:nvSpPr>
          <p:cNvPr id="26" name="テキスト プレースホルダー 5"/>
          <p:cNvSpPr>
            <a:spLocks noGrp="1"/>
          </p:cNvSpPr>
          <p:nvPr>
            <p:ph type="body" sz="quarter" idx="17" hasCustomPrompt="1"/>
          </p:nvPr>
        </p:nvSpPr>
        <p:spPr>
          <a:xfrm>
            <a:off x="8694399" y="6511652"/>
            <a:ext cx="6764774" cy="72168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27" name="テキスト プレースホルダー 5"/>
          <p:cNvSpPr>
            <a:spLocks noGrp="1"/>
          </p:cNvSpPr>
          <p:nvPr>
            <p:ph type="body" sz="quarter" idx="18" hasCustomPrompt="1"/>
          </p:nvPr>
        </p:nvSpPr>
        <p:spPr>
          <a:xfrm>
            <a:off x="8694399" y="7375748"/>
            <a:ext cx="6768751" cy="2016224"/>
          </a:xfrm>
        </p:spPr>
        <p:txBody>
          <a:bodyPr anchor="t">
            <a:normAutofit/>
          </a:bodyPr>
          <a:lstStyle>
            <a:lvl1pPr algn="l">
              <a:defRPr sz="2400" baseline="0"/>
            </a:lvl1pPr>
          </a:lstStyle>
          <a:p>
            <a:pPr lvl="0"/>
            <a:r>
              <a:rPr lang="en-US" dirty="0"/>
              <a:t>Text Here</a:t>
            </a:r>
          </a:p>
        </p:txBody>
      </p:sp>
    </p:spTree>
    <p:extLst>
      <p:ext uri="{BB962C8B-B14F-4D97-AF65-F5344CB8AC3E}">
        <p14:creationId xmlns:p14="http://schemas.microsoft.com/office/powerpoint/2010/main" val="128039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on 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6406902" y="6241394"/>
            <a:ext cx="10147990" cy="2430498"/>
          </a:xfrm>
        </p:spPr>
        <p:txBody>
          <a:bodyPr anchor="b">
            <a:noAutofit/>
          </a:bodyPr>
          <a:lstStyle>
            <a:lvl1pPr algn="l">
              <a:lnSpc>
                <a:spcPts val="6000"/>
              </a:lnSpc>
              <a:defRPr sz="6000" baseline="0"/>
            </a:lvl1pPr>
          </a:lstStyle>
          <a:p>
            <a:br>
              <a:rPr lang="en-US" altLang="ja-JP" dirty="0"/>
            </a:br>
            <a:r>
              <a:rPr lang="en-US" altLang="ja-JP" dirty="0"/>
              <a:t>SECTION</a:t>
            </a:r>
            <a:br>
              <a:rPr lang="en-US" altLang="ja-JP" dirty="0"/>
            </a:br>
            <a:r>
              <a:rPr lang="en-US" altLang="ja-JP" dirty="0"/>
              <a:t>TITLE HERE</a:t>
            </a:r>
            <a:endParaRPr lang="en-US" dirty="0"/>
          </a:p>
        </p:txBody>
      </p:sp>
      <p:sp>
        <p:nvSpPr>
          <p:cNvPr id="3" name="サブタイトル 2"/>
          <p:cNvSpPr>
            <a:spLocks noGrp="1"/>
          </p:cNvSpPr>
          <p:nvPr>
            <p:ph type="subTitle" idx="1" hasCustomPrompt="1"/>
          </p:nvPr>
        </p:nvSpPr>
        <p:spPr>
          <a:xfrm>
            <a:off x="6430134" y="8527876"/>
            <a:ext cx="10700822" cy="1224136"/>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8" name="正方形/長方形 7"/>
          <p:cNvSpPr/>
          <p:nvPr userDrawn="1"/>
        </p:nvSpPr>
        <p:spPr>
          <a:xfrm rot="18000000">
            <a:off x="-7203466" y="1393812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8778769" y="13470281"/>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645378" y="11609845"/>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911656" y="12282292"/>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テキスト プレースホルダー 22"/>
          <p:cNvSpPr>
            <a:spLocks noGrp="1"/>
          </p:cNvSpPr>
          <p:nvPr>
            <p:ph type="body" sz="quarter" idx="13" hasCustomPrompt="1"/>
          </p:nvPr>
        </p:nvSpPr>
        <p:spPr>
          <a:xfrm rot="18000000">
            <a:off x="1161546" y="8413309"/>
            <a:ext cx="5472608" cy="720080"/>
          </a:xfrm>
        </p:spPr>
        <p:txBody>
          <a:bodyPr anchor="ctr">
            <a:normAutofit/>
          </a:bodyPr>
          <a:lstStyle>
            <a:lvl1pPr algn="r">
              <a:defRPr sz="3600" baseline="0">
                <a:solidFill>
                  <a:schemeClr val="bg1">
                    <a:lumMod val="95000"/>
                  </a:schemeClr>
                </a:solidFill>
                <a:latin typeface="+mn-lt"/>
              </a:defRPr>
            </a:lvl1pPr>
          </a:lstStyle>
          <a:p>
            <a:pPr lvl="0"/>
            <a:r>
              <a:rPr lang="en-US" dirty="0"/>
              <a:t>SECTION 00</a:t>
            </a:r>
          </a:p>
        </p:txBody>
      </p:sp>
    </p:spTree>
    <p:extLst>
      <p:ext uri="{BB962C8B-B14F-4D97-AF65-F5344CB8AC3E}">
        <p14:creationId xmlns:p14="http://schemas.microsoft.com/office/powerpoint/2010/main" val="102778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1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anim calcmode="lin" valueType="num">
                                      <p:cBhvr additive="base">
                                        <p:cTn id="23"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5" presetID="53" presetClass="entr" presetSubtype="16" fill="hold" grpId="0" nodeType="withEffect">
                                  <p:stCondLst>
                                    <p:cond delay="25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par>
                                <p:cTn id="30" presetID="53" presetClass="entr" presetSubtype="16" fill="hold" grpId="0" nodeType="withEffect">
                                  <p:stCondLst>
                                    <p:cond delay="250"/>
                                  </p:stCondLst>
                                  <p:childTnLst>
                                    <p:set>
                                      <p:cBhvr>
                                        <p:cTn id="31" dur="1" fill="hold">
                                          <p:stCondLst>
                                            <p:cond delay="0"/>
                                          </p:stCondLst>
                                        </p:cTn>
                                        <p:tgtEl>
                                          <p:spTgt spid="3">
                                            <p:txEl>
                                              <p:pRg st="0" end="0"/>
                                            </p:txEl>
                                          </p:spTgt>
                                        </p:tgtEl>
                                        <p:attrNameLst>
                                          <p:attrName>style.visibility</p:attrName>
                                        </p:attrNameLst>
                                      </p:cBhvr>
                                      <p:to>
                                        <p:strVal val="visible"/>
                                      </p:to>
                                    </p:set>
                                    <p:anim calcmode="lin" valueType="num">
                                      <p:cBhvr>
                                        <p:cTn id="3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3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53" presetClass="entr" presetSubtype="16"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p:cTn dur="500" fill="hold"/>
                        <p:tgtEl>
                          <p:spTgt spid="3"/>
                        </p:tgtEl>
                        <p:attrNameLst>
                          <p:attrName>ppt_w</p:attrName>
                        </p:attrNameLst>
                      </p:cBhvr>
                      <p:tavLst>
                        <p:tav tm="0">
                          <p:val>
                            <p:fltVal val="0"/>
                          </p:val>
                        </p:tav>
                        <p:tav tm="100000">
                          <p:val>
                            <p:strVal val="#ppt_w"/>
                          </p:val>
                        </p:tav>
                      </p:tavLst>
                    </p:anim>
                    <p:anim calcmode="lin" valueType="num">
                      <p:cBhvr>
                        <p:cTn dur="500" fill="hold"/>
                        <p:tgtEl>
                          <p:spTgt spid="3"/>
                        </p:tgtEl>
                        <p:attrNameLst>
                          <p:attrName>ppt_h</p:attrName>
                        </p:attrNameLst>
                      </p:cBhvr>
                      <p:tavLst>
                        <p:tav tm="0">
                          <p:val>
                            <p:fltVal val="0"/>
                          </p:val>
                        </p:tav>
                        <p:tav tm="100000">
                          <p:val>
                            <p:strVal val="#ppt_h"/>
                          </p:val>
                        </p:tav>
                      </p:tavLst>
                    </p:anim>
                    <p:animEffect transition="in" filter="fade">
                      <p:cBhvr>
                        <p:cTn dur="500"/>
                        <p:tgtEl>
                          <p:spTgt spid="3"/>
                        </p:tgtEl>
                      </p:cBhvr>
                    </p:animEffect>
                  </p:childTnLst>
                </p:cTn>
              </p:par>
            </p:tnLst>
          </p:tmpl>
        </p:tmplLst>
      </p:bldP>
      <p:bldP spid="8" grpId="0" animBg="1"/>
      <p:bldP spid="9" grpId="0" animBg="1"/>
      <p:bldP spid="10" grpId="0" animBg="1"/>
      <p:bldP spid="11" grpId="0" animBg="1"/>
      <p:bldP spid="17" grpId="0" build="p">
        <p:tmplLst>
          <p:tmpl lvl="1">
            <p:tnLst>
              <p:par>
                <p:cTn presetID="2" presetClass="entr" presetSubtype="1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Keys">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18" name="テキスト プレースホルダー 5"/>
          <p:cNvSpPr>
            <a:spLocks noGrp="1"/>
          </p:cNvSpPr>
          <p:nvPr>
            <p:ph type="body" sz="quarter" idx="21" hasCustomPrompt="1"/>
          </p:nvPr>
        </p:nvSpPr>
        <p:spPr>
          <a:xfrm>
            <a:off x="3212555" y="3508945"/>
            <a:ext cx="5832648" cy="1130499"/>
          </a:xfrm>
        </p:spPr>
        <p:txBody>
          <a:bodyPr anchor="ctr">
            <a:normAutofit/>
          </a:bodyPr>
          <a:lstStyle>
            <a:lvl1pPr algn="l">
              <a:defRPr sz="1800" baseline="0"/>
            </a:lvl1pPr>
          </a:lstStyle>
          <a:p>
            <a:pPr lvl="0"/>
            <a:r>
              <a:rPr lang="en-US" dirty="0"/>
              <a:t>Text Here</a:t>
            </a:r>
          </a:p>
          <a:p>
            <a:pPr lvl="0"/>
            <a:r>
              <a:rPr lang="en-US" dirty="0"/>
              <a:t>Text Here</a:t>
            </a:r>
          </a:p>
          <a:p>
            <a:pPr lvl="0"/>
            <a:r>
              <a:rPr lang="en-US" dirty="0"/>
              <a:t>Text Here</a:t>
            </a:r>
          </a:p>
        </p:txBody>
      </p:sp>
      <p:sp>
        <p:nvSpPr>
          <p:cNvPr id="2" name="円/楕円 1"/>
          <p:cNvSpPr/>
          <p:nvPr userDrawn="1"/>
        </p:nvSpPr>
        <p:spPr>
          <a:xfrm>
            <a:off x="1654374" y="3081264"/>
            <a:ext cx="1435564" cy="143556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lumMod val="95000"/>
                  </a:schemeClr>
                </a:solidFill>
              </a:rPr>
              <a:t>1</a:t>
            </a:r>
          </a:p>
        </p:txBody>
      </p:sp>
      <p:sp>
        <p:nvSpPr>
          <p:cNvPr id="22" name="テキスト プレースホルダー 5"/>
          <p:cNvSpPr>
            <a:spLocks noGrp="1"/>
          </p:cNvSpPr>
          <p:nvPr>
            <p:ph type="body" sz="quarter" idx="22" hasCustomPrompt="1"/>
          </p:nvPr>
        </p:nvSpPr>
        <p:spPr>
          <a:xfrm>
            <a:off x="3212553" y="3073080"/>
            <a:ext cx="5832650" cy="558252"/>
          </a:xfrm>
        </p:spPr>
        <p:txBody>
          <a:bodyPr anchor="b">
            <a:noAutofit/>
          </a:bodyPr>
          <a:lstStyle>
            <a:lvl1pPr algn="l">
              <a:defRPr sz="2400" baseline="0">
                <a:solidFill>
                  <a:schemeClr val="accent1">
                    <a:lumMod val="75000"/>
                  </a:schemeClr>
                </a:solidFill>
                <a:latin typeface="Aleo-BoldItalic" pitchFamily="34" charset="0"/>
              </a:defRPr>
            </a:lvl1pPr>
          </a:lstStyle>
          <a:p>
            <a:pPr lvl="0"/>
            <a:r>
              <a:rPr lang="en-US" dirty="0"/>
              <a:t>Text Here</a:t>
            </a:r>
          </a:p>
        </p:txBody>
      </p:sp>
      <p:sp>
        <p:nvSpPr>
          <p:cNvPr id="23" name="テキスト プレースホルダー 5"/>
          <p:cNvSpPr>
            <a:spLocks noGrp="1"/>
          </p:cNvSpPr>
          <p:nvPr>
            <p:ph type="body" sz="quarter" idx="23" hasCustomPrompt="1"/>
          </p:nvPr>
        </p:nvSpPr>
        <p:spPr>
          <a:xfrm>
            <a:off x="3212555" y="5588993"/>
            <a:ext cx="5832648" cy="1130499"/>
          </a:xfrm>
        </p:spPr>
        <p:txBody>
          <a:bodyPr anchor="ctr">
            <a:normAutofit/>
          </a:bodyPr>
          <a:lstStyle>
            <a:lvl1pPr algn="l">
              <a:defRPr sz="1800" baseline="0"/>
            </a:lvl1pPr>
          </a:lstStyle>
          <a:p>
            <a:pPr lvl="0"/>
            <a:r>
              <a:rPr lang="en-US" dirty="0"/>
              <a:t>Text Here</a:t>
            </a:r>
          </a:p>
          <a:p>
            <a:pPr lvl="0"/>
            <a:r>
              <a:rPr lang="en-US" dirty="0"/>
              <a:t>Text Here</a:t>
            </a:r>
          </a:p>
          <a:p>
            <a:pPr lvl="0"/>
            <a:r>
              <a:rPr lang="en-US" dirty="0"/>
              <a:t>Text Here</a:t>
            </a:r>
          </a:p>
        </p:txBody>
      </p:sp>
      <p:sp>
        <p:nvSpPr>
          <p:cNvPr id="24" name="円/楕円 23"/>
          <p:cNvSpPr/>
          <p:nvPr userDrawn="1"/>
        </p:nvSpPr>
        <p:spPr>
          <a:xfrm>
            <a:off x="1654374" y="5161312"/>
            <a:ext cx="1435564" cy="14355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lumMod val="95000"/>
                  </a:schemeClr>
                </a:solidFill>
              </a:rPr>
              <a:t>2</a:t>
            </a:r>
          </a:p>
        </p:txBody>
      </p:sp>
      <p:sp>
        <p:nvSpPr>
          <p:cNvPr id="25" name="テキスト プレースホルダー 5"/>
          <p:cNvSpPr>
            <a:spLocks noGrp="1"/>
          </p:cNvSpPr>
          <p:nvPr>
            <p:ph type="body" sz="quarter" idx="24" hasCustomPrompt="1"/>
          </p:nvPr>
        </p:nvSpPr>
        <p:spPr>
          <a:xfrm>
            <a:off x="3212553" y="5153128"/>
            <a:ext cx="5832650" cy="558252"/>
          </a:xfrm>
        </p:spPr>
        <p:txBody>
          <a:bodyPr anchor="b">
            <a:noAutofit/>
          </a:bodyPr>
          <a:lstStyle>
            <a:lvl1pPr algn="l">
              <a:defRPr sz="2400" baseline="0">
                <a:solidFill>
                  <a:schemeClr val="accent1"/>
                </a:solidFill>
                <a:latin typeface="Aleo-BoldItalic" pitchFamily="34" charset="0"/>
              </a:defRPr>
            </a:lvl1pPr>
          </a:lstStyle>
          <a:p>
            <a:pPr lvl="0"/>
            <a:r>
              <a:rPr lang="en-US" dirty="0"/>
              <a:t>Text Here</a:t>
            </a:r>
          </a:p>
        </p:txBody>
      </p:sp>
      <p:sp>
        <p:nvSpPr>
          <p:cNvPr id="26" name="テキスト プレースホルダー 5"/>
          <p:cNvSpPr>
            <a:spLocks noGrp="1"/>
          </p:cNvSpPr>
          <p:nvPr>
            <p:ph type="body" sz="quarter" idx="25" hasCustomPrompt="1"/>
          </p:nvPr>
        </p:nvSpPr>
        <p:spPr>
          <a:xfrm>
            <a:off x="3212555" y="7685409"/>
            <a:ext cx="5832648" cy="1130499"/>
          </a:xfrm>
        </p:spPr>
        <p:txBody>
          <a:bodyPr anchor="ctr">
            <a:normAutofit/>
          </a:bodyPr>
          <a:lstStyle>
            <a:lvl1pPr algn="l">
              <a:defRPr sz="1800" baseline="0"/>
            </a:lvl1pPr>
          </a:lstStyle>
          <a:p>
            <a:pPr lvl="0"/>
            <a:r>
              <a:rPr lang="en-US" dirty="0"/>
              <a:t>Text Here</a:t>
            </a:r>
          </a:p>
          <a:p>
            <a:pPr lvl="0"/>
            <a:r>
              <a:rPr lang="en-US" dirty="0"/>
              <a:t>Text Here</a:t>
            </a:r>
          </a:p>
          <a:p>
            <a:pPr lvl="0"/>
            <a:r>
              <a:rPr lang="en-US" dirty="0"/>
              <a:t>Text Here</a:t>
            </a:r>
          </a:p>
        </p:txBody>
      </p:sp>
      <p:sp>
        <p:nvSpPr>
          <p:cNvPr id="27" name="円/楕円 26"/>
          <p:cNvSpPr/>
          <p:nvPr userDrawn="1"/>
        </p:nvSpPr>
        <p:spPr>
          <a:xfrm>
            <a:off x="1654374" y="7257728"/>
            <a:ext cx="1435564" cy="14355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lumMod val="95000"/>
                  </a:schemeClr>
                </a:solidFill>
              </a:rPr>
              <a:t>3</a:t>
            </a:r>
          </a:p>
        </p:txBody>
      </p:sp>
      <p:sp>
        <p:nvSpPr>
          <p:cNvPr id="28" name="テキスト プレースホルダー 5"/>
          <p:cNvSpPr>
            <a:spLocks noGrp="1"/>
          </p:cNvSpPr>
          <p:nvPr>
            <p:ph type="body" sz="quarter" idx="26" hasCustomPrompt="1"/>
          </p:nvPr>
        </p:nvSpPr>
        <p:spPr>
          <a:xfrm>
            <a:off x="3212553" y="7249544"/>
            <a:ext cx="5832650" cy="558252"/>
          </a:xfrm>
        </p:spPr>
        <p:txBody>
          <a:bodyPr anchor="b">
            <a:noAutofit/>
          </a:bodyPr>
          <a:lstStyle>
            <a:lvl1pPr algn="l">
              <a:defRPr sz="2400" baseline="0">
                <a:solidFill>
                  <a:schemeClr val="accent2"/>
                </a:solidFill>
                <a:latin typeface="Aleo-BoldItalic" pitchFamily="34" charset="0"/>
              </a:defRPr>
            </a:lvl1pPr>
          </a:lstStyle>
          <a:p>
            <a:pPr lvl="0"/>
            <a:r>
              <a:rPr lang="en-US" dirty="0"/>
              <a:t>Text Here</a:t>
            </a:r>
          </a:p>
        </p:txBody>
      </p:sp>
      <p:sp>
        <p:nvSpPr>
          <p:cNvPr id="29" name="テキスト プレースホルダー 5"/>
          <p:cNvSpPr>
            <a:spLocks noGrp="1"/>
          </p:cNvSpPr>
          <p:nvPr>
            <p:ph type="body" sz="quarter" idx="27" hasCustomPrompt="1"/>
          </p:nvPr>
        </p:nvSpPr>
        <p:spPr>
          <a:xfrm>
            <a:off x="10989419" y="3508945"/>
            <a:ext cx="5832648" cy="1130499"/>
          </a:xfrm>
        </p:spPr>
        <p:txBody>
          <a:bodyPr anchor="ctr">
            <a:normAutofit/>
          </a:bodyPr>
          <a:lstStyle>
            <a:lvl1pPr algn="l">
              <a:defRPr sz="1800" baseline="0"/>
            </a:lvl1pPr>
          </a:lstStyle>
          <a:p>
            <a:pPr lvl="0"/>
            <a:r>
              <a:rPr lang="en-US" dirty="0"/>
              <a:t>Text Here</a:t>
            </a:r>
          </a:p>
          <a:p>
            <a:pPr lvl="0"/>
            <a:r>
              <a:rPr lang="en-US" dirty="0"/>
              <a:t>Text Here</a:t>
            </a:r>
          </a:p>
          <a:p>
            <a:pPr lvl="0"/>
            <a:r>
              <a:rPr lang="en-US" dirty="0"/>
              <a:t>Text Here</a:t>
            </a:r>
          </a:p>
        </p:txBody>
      </p:sp>
      <p:sp>
        <p:nvSpPr>
          <p:cNvPr id="30" name="円/楕円 29"/>
          <p:cNvSpPr/>
          <p:nvPr userDrawn="1"/>
        </p:nvSpPr>
        <p:spPr>
          <a:xfrm>
            <a:off x="9431238" y="3081264"/>
            <a:ext cx="1435564" cy="1435564"/>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lumMod val="95000"/>
                  </a:schemeClr>
                </a:solidFill>
              </a:rPr>
              <a:t>4</a:t>
            </a:r>
          </a:p>
        </p:txBody>
      </p:sp>
      <p:sp>
        <p:nvSpPr>
          <p:cNvPr id="31" name="テキスト プレースホルダー 5"/>
          <p:cNvSpPr>
            <a:spLocks noGrp="1"/>
          </p:cNvSpPr>
          <p:nvPr>
            <p:ph type="body" sz="quarter" idx="28" hasCustomPrompt="1"/>
          </p:nvPr>
        </p:nvSpPr>
        <p:spPr>
          <a:xfrm>
            <a:off x="10989417" y="3073080"/>
            <a:ext cx="5832650" cy="558252"/>
          </a:xfrm>
        </p:spPr>
        <p:txBody>
          <a:bodyPr anchor="b">
            <a:noAutofit/>
          </a:bodyPr>
          <a:lstStyle>
            <a:lvl1pPr algn="l">
              <a:defRPr sz="2400" baseline="0">
                <a:solidFill>
                  <a:schemeClr val="accent2">
                    <a:lumMod val="60000"/>
                    <a:lumOff val="40000"/>
                  </a:schemeClr>
                </a:solidFill>
                <a:latin typeface="Aleo-BoldItalic" pitchFamily="34" charset="0"/>
              </a:defRPr>
            </a:lvl1pPr>
          </a:lstStyle>
          <a:p>
            <a:pPr lvl="0"/>
            <a:r>
              <a:rPr lang="en-US" dirty="0"/>
              <a:t>Text Here</a:t>
            </a:r>
          </a:p>
        </p:txBody>
      </p:sp>
      <p:sp>
        <p:nvSpPr>
          <p:cNvPr id="32" name="テキスト プレースホルダー 5"/>
          <p:cNvSpPr>
            <a:spLocks noGrp="1"/>
          </p:cNvSpPr>
          <p:nvPr>
            <p:ph type="body" sz="quarter" idx="29" hasCustomPrompt="1"/>
          </p:nvPr>
        </p:nvSpPr>
        <p:spPr>
          <a:xfrm>
            <a:off x="10989419" y="5588993"/>
            <a:ext cx="5832648" cy="1130499"/>
          </a:xfrm>
        </p:spPr>
        <p:txBody>
          <a:bodyPr anchor="ctr">
            <a:normAutofit/>
          </a:bodyPr>
          <a:lstStyle>
            <a:lvl1pPr algn="l">
              <a:defRPr sz="1800" baseline="0"/>
            </a:lvl1pPr>
          </a:lstStyle>
          <a:p>
            <a:pPr lvl="0"/>
            <a:r>
              <a:rPr lang="en-US" dirty="0"/>
              <a:t>Text Here</a:t>
            </a:r>
          </a:p>
          <a:p>
            <a:pPr lvl="0"/>
            <a:r>
              <a:rPr lang="en-US" dirty="0"/>
              <a:t>Text Here</a:t>
            </a:r>
          </a:p>
          <a:p>
            <a:pPr lvl="0"/>
            <a:r>
              <a:rPr lang="en-US" dirty="0"/>
              <a:t>Text Here</a:t>
            </a:r>
          </a:p>
        </p:txBody>
      </p:sp>
      <p:sp>
        <p:nvSpPr>
          <p:cNvPr id="33" name="円/楕円 32"/>
          <p:cNvSpPr/>
          <p:nvPr userDrawn="1"/>
        </p:nvSpPr>
        <p:spPr>
          <a:xfrm>
            <a:off x="9431238" y="5161312"/>
            <a:ext cx="1435564" cy="14355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lumMod val="95000"/>
                  </a:schemeClr>
                </a:solidFill>
              </a:rPr>
              <a:t>5</a:t>
            </a:r>
          </a:p>
        </p:txBody>
      </p:sp>
      <p:sp>
        <p:nvSpPr>
          <p:cNvPr id="34" name="テキスト プレースホルダー 5"/>
          <p:cNvSpPr>
            <a:spLocks noGrp="1"/>
          </p:cNvSpPr>
          <p:nvPr>
            <p:ph type="body" sz="quarter" idx="30" hasCustomPrompt="1"/>
          </p:nvPr>
        </p:nvSpPr>
        <p:spPr>
          <a:xfrm>
            <a:off x="10989417" y="5153128"/>
            <a:ext cx="5832650" cy="558252"/>
          </a:xfrm>
        </p:spPr>
        <p:txBody>
          <a:bodyPr anchor="b">
            <a:noAutofit/>
          </a:bodyPr>
          <a:lstStyle>
            <a:lvl1pPr algn="l">
              <a:defRPr sz="2400" baseline="0">
                <a:solidFill>
                  <a:schemeClr val="accent3"/>
                </a:solidFill>
                <a:latin typeface="Aleo-BoldItalic" pitchFamily="34" charset="0"/>
              </a:defRPr>
            </a:lvl1pPr>
          </a:lstStyle>
          <a:p>
            <a:pPr lvl="0"/>
            <a:r>
              <a:rPr lang="en-US" dirty="0"/>
              <a:t>Text Here</a:t>
            </a:r>
          </a:p>
        </p:txBody>
      </p:sp>
      <p:sp>
        <p:nvSpPr>
          <p:cNvPr id="35" name="テキスト プレースホルダー 5"/>
          <p:cNvSpPr>
            <a:spLocks noGrp="1"/>
          </p:cNvSpPr>
          <p:nvPr>
            <p:ph type="body" sz="quarter" idx="31" hasCustomPrompt="1"/>
          </p:nvPr>
        </p:nvSpPr>
        <p:spPr>
          <a:xfrm>
            <a:off x="10989419" y="7685409"/>
            <a:ext cx="5832648" cy="1130499"/>
          </a:xfrm>
        </p:spPr>
        <p:txBody>
          <a:bodyPr anchor="ctr">
            <a:normAutofit/>
          </a:bodyPr>
          <a:lstStyle>
            <a:lvl1pPr algn="l">
              <a:defRPr sz="1800" baseline="0"/>
            </a:lvl1pPr>
          </a:lstStyle>
          <a:p>
            <a:pPr lvl="0"/>
            <a:r>
              <a:rPr lang="en-US" dirty="0"/>
              <a:t>Text Here</a:t>
            </a:r>
          </a:p>
          <a:p>
            <a:pPr lvl="0"/>
            <a:r>
              <a:rPr lang="en-US" dirty="0"/>
              <a:t>Text Here</a:t>
            </a:r>
          </a:p>
          <a:p>
            <a:pPr lvl="0"/>
            <a:r>
              <a:rPr lang="en-US" dirty="0"/>
              <a:t>Text Here</a:t>
            </a:r>
          </a:p>
        </p:txBody>
      </p:sp>
      <p:sp>
        <p:nvSpPr>
          <p:cNvPr id="36" name="円/楕円 35"/>
          <p:cNvSpPr/>
          <p:nvPr userDrawn="1"/>
        </p:nvSpPr>
        <p:spPr>
          <a:xfrm>
            <a:off x="9431238" y="7257728"/>
            <a:ext cx="1435564" cy="14355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lumMod val="95000"/>
                  </a:schemeClr>
                </a:solidFill>
              </a:rPr>
              <a:t>6</a:t>
            </a:r>
          </a:p>
        </p:txBody>
      </p:sp>
      <p:sp>
        <p:nvSpPr>
          <p:cNvPr id="37" name="テキスト プレースホルダー 5"/>
          <p:cNvSpPr>
            <a:spLocks noGrp="1"/>
          </p:cNvSpPr>
          <p:nvPr>
            <p:ph type="body" sz="quarter" idx="32" hasCustomPrompt="1"/>
          </p:nvPr>
        </p:nvSpPr>
        <p:spPr>
          <a:xfrm>
            <a:off x="10989417" y="7249544"/>
            <a:ext cx="5832650" cy="558252"/>
          </a:xfrm>
        </p:spPr>
        <p:txBody>
          <a:bodyPr anchor="b">
            <a:noAutofit/>
          </a:bodyPr>
          <a:lstStyle>
            <a:lvl1pPr algn="l">
              <a:defRPr sz="2400" baseline="0">
                <a:solidFill>
                  <a:schemeClr val="accent4"/>
                </a:solidFill>
                <a:latin typeface="Aleo-BoldItalic" pitchFamily="34" charset="0"/>
              </a:defRPr>
            </a:lvl1pPr>
          </a:lstStyle>
          <a:p>
            <a:pPr lvl="0"/>
            <a:r>
              <a:rPr lang="en-US" dirty="0"/>
              <a:t>Text Here</a:t>
            </a:r>
          </a:p>
        </p:txBody>
      </p:sp>
      <p:sp>
        <p:nvSpPr>
          <p:cNvPr id="38"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39"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40" name="正方形/長方形 39"/>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306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39">
                                            <p:txEl>
                                              <p:pRg st="0" end="0"/>
                                            </p:txEl>
                                          </p:spTgt>
                                        </p:tgtEl>
                                        <p:attrNameLst>
                                          <p:attrName>style.visibility</p:attrName>
                                        </p:attrNameLst>
                                      </p:cBhvr>
                                      <p:to>
                                        <p:strVal val="visible"/>
                                      </p:to>
                                    </p:set>
                                    <p:animEffect transition="in" filter="fade">
                                      <p:cBhvr>
                                        <p:cTn id="46" dur="500"/>
                                        <p:tgtEl>
                                          <p:spTgt spid="39">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childTnLst>
                          </p:cTn>
                        </p:par>
                        <p:par>
                          <p:cTn id="50" fill="hold">
                            <p:stCondLst>
                              <p:cond delay="750"/>
                            </p:stCondLst>
                            <p:childTnLst>
                              <p:par>
                                <p:cTn id="51" presetID="49" presetClass="entr" presetSubtype="0" decel="100000" fill="hold" grpId="0" nodeType="after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p:cTn id="53" dur="500" fill="hold"/>
                                        <p:tgtEl>
                                          <p:spTgt spid="2"/>
                                        </p:tgtEl>
                                        <p:attrNameLst>
                                          <p:attrName>ppt_w</p:attrName>
                                        </p:attrNameLst>
                                      </p:cBhvr>
                                      <p:tavLst>
                                        <p:tav tm="0">
                                          <p:val>
                                            <p:fltVal val="0"/>
                                          </p:val>
                                        </p:tav>
                                        <p:tav tm="100000">
                                          <p:val>
                                            <p:strVal val="#ppt_w"/>
                                          </p:val>
                                        </p:tav>
                                      </p:tavLst>
                                    </p:anim>
                                    <p:anim calcmode="lin" valueType="num">
                                      <p:cBhvr>
                                        <p:cTn id="54" dur="500" fill="hold"/>
                                        <p:tgtEl>
                                          <p:spTgt spid="2"/>
                                        </p:tgtEl>
                                        <p:attrNameLst>
                                          <p:attrName>ppt_h</p:attrName>
                                        </p:attrNameLst>
                                      </p:cBhvr>
                                      <p:tavLst>
                                        <p:tav tm="0">
                                          <p:val>
                                            <p:fltVal val="0"/>
                                          </p:val>
                                        </p:tav>
                                        <p:tav tm="100000">
                                          <p:val>
                                            <p:strVal val="#ppt_h"/>
                                          </p:val>
                                        </p:tav>
                                      </p:tavLst>
                                    </p:anim>
                                    <p:anim calcmode="lin" valueType="num">
                                      <p:cBhvr>
                                        <p:cTn id="55" dur="500" fill="hold"/>
                                        <p:tgtEl>
                                          <p:spTgt spid="2"/>
                                        </p:tgtEl>
                                        <p:attrNameLst>
                                          <p:attrName>style.rotation</p:attrName>
                                        </p:attrNameLst>
                                      </p:cBhvr>
                                      <p:tavLst>
                                        <p:tav tm="0">
                                          <p:val>
                                            <p:fltVal val="360"/>
                                          </p:val>
                                        </p:tav>
                                        <p:tav tm="100000">
                                          <p:val>
                                            <p:fltVal val="0"/>
                                          </p:val>
                                        </p:tav>
                                      </p:tavLst>
                                    </p:anim>
                                    <p:animEffect transition="in" filter="fade">
                                      <p:cBhvr>
                                        <p:cTn id="56" dur="500"/>
                                        <p:tgtEl>
                                          <p:spTgt spid="2"/>
                                        </p:tgtEl>
                                      </p:cBhvr>
                                    </p:animEffect>
                                  </p:childTnLst>
                                </p:cTn>
                              </p:par>
                            </p:childTnLst>
                          </p:cTn>
                        </p:par>
                        <p:par>
                          <p:cTn id="57" fill="hold">
                            <p:stCondLst>
                              <p:cond delay="1250"/>
                            </p:stCondLst>
                            <p:childTnLst>
                              <p:par>
                                <p:cTn id="58" presetID="14" presetClass="entr" presetSubtype="10" fill="hold" grpId="0" nodeType="afterEffect">
                                  <p:stCondLst>
                                    <p:cond delay="0"/>
                                  </p:stCondLst>
                                  <p:childTnLst>
                                    <p:set>
                                      <p:cBhvr>
                                        <p:cTn id="59" dur="1" fill="hold">
                                          <p:stCondLst>
                                            <p:cond delay="0"/>
                                          </p:stCondLst>
                                        </p:cTn>
                                        <p:tgtEl>
                                          <p:spTgt spid="22">
                                            <p:txEl>
                                              <p:pRg st="0" end="0"/>
                                            </p:txEl>
                                          </p:spTgt>
                                        </p:tgtEl>
                                        <p:attrNameLst>
                                          <p:attrName>style.visibility</p:attrName>
                                        </p:attrNameLst>
                                      </p:cBhvr>
                                      <p:to>
                                        <p:strVal val="visible"/>
                                      </p:to>
                                    </p:set>
                                    <p:animEffect transition="in" filter="randombar(horizontal)">
                                      <p:cBhvr>
                                        <p:cTn id="60" dur="500"/>
                                        <p:tgtEl>
                                          <p:spTgt spid="22">
                                            <p:txEl>
                                              <p:pRg st="0" end="0"/>
                                            </p:txEl>
                                          </p:spTgt>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63" dur="500"/>
                                        <p:tgtEl>
                                          <p:spTgt spid="18">
                                            <p:txEl>
                                              <p:pRg st="0" end="0"/>
                                            </p:txEl>
                                          </p:spTgt>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18">
                                            <p:txEl>
                                              <p:pRg st="1" end="1"/>
                                            </p:txEl>
                                          </p:spTgt>
                                        </p:tgtEl>
                                        <p:attrNameLst>
                                          <p:attrName>style.visibility</p:attrName>
                                        </p:attrNameLst>
                                      </p:cBhvr>
                                      <p:to>
                                        <p:strVal val="visible"/>
                                      </p:to>
                                    </p:set>
                                    <p:animEffect transition="in" filter="randombar(horizontal)">
                                      <p:cBhvr>
                                        <p:cTn id="66" dur="500"/>
                                        <p:tgtEl>
                                          <p:spTgt spid="18">
                                            <p:txEl>
                                              <p:pRg st="1" end="1"/>
                                            </p:txEl>
                                          </p:spTgt>
                                        </p:tgtEl>
                                      </p:cBhvr>
                                    </p:animEffect>
                                  </p:childTnLst>
                                </p:cTn>
                              </p:par>
                              <p:par>
                                <p:cTn id="67" presetID="14" presetClass="entr" presetSubtype="10" fill="hold" grpId="0" nodeType="withEffect">
                                  <p:stCondLst>
                                    <p:cond delay="0"/>
                                  </p:stCondLst>
                                  <p:childTnLst>
                                    <p:set>
                                      <p:cBhvr>
                                        <p:cTn id="68" dur="1" fill="hold">
                                          <p:stCondLst>
                                            <p:cond delay="0"/>
                                          </p:stCondLst>
                                        </p:cTn>
                                        <p:tgtEl>
                                          <p:spTgt spid="18">
                                            <p:txEl>
                                              <p:pRg st="2" end="2"/>
                                            </p:txEl>
                                          </p:spTgt>
                                        </p:tgtEl>
                                        <p:attrNameLst>
                                          <p:attrName>style.visibility</p:attrName>
                                        </p:attrNameLst>
                                      </p:cBhvr>
                                      <p:to>
                                        <p:strVal val="visible"/>
                                      </p:to>
                                    </p:set>
                                    <p:animEffect transition="in" filter="randombar(horizontal)">
                                      <p:cBhvr>
                                        <p:cTn id="69" dur="500"/>
                                        <p:tgtEl>
                                          <p:spTgt spid="18">
                                            <p:txEl>
                                              <p:pRg st="2" end="2"/>
                                            </p:txEl>
                                          </p:spTgt>
                                        </p:tgtEl>
                                      </p:cBhvr>
                                    </p:animEffect>
                                  </p:childTnLst>
                                </p:cTn>
                              </p:par>
                            </p:childTnLst>
                          </p:cTn>
                        </p:par>
                        <p:par>
                          <p:cTn id="70" fill="hold">
                            <p:stCondLst>
                              <p:cond delay="1750"/>
                            </p:stCondLst>
                            <p:childTnLst>
                              <p:par>
                                <p:cTn id="71" presetID="49" presetClass="entr" presetSubtype="0" decel="100000" fill="hold" grpId="0" nodeType="afterEffect">
                                  <p:stCondLst>
                                    <p:cond delay="0"/>
                                  </p:stCondLst>
                                  <p:childTnLst>
                                    <p:set>
                                      <p:cBhvr>
                                        <p:cTn id="72" dur="1" fill="hold">
                                          <p:stCondLst>
                                            <p:cond delay="0"/>
                                          </p:stCondLst>
                                        </p:cTn>
                                        <p:tgtEl>
                                          <p:spTgt spid="24"/>
                                        </p:tgtEl>
                                        <p:attrNameLst>
                                          <p:attrName>style.visibility</p:attrName>
                                        </p:attrNameLst>
                                      </p:cBhvr>
                                      <p:to>
                                        <p:strVal val="visible"/>
                                      </p:to>
                                    </p:set>
                                    <p:anim calcmode="lin" valueType="num">
                                      <p:cBhvr>
                                        <p:cTn id="73" dur="500" fill="hold"/>
                                        <p:tgtEl>
                                          <p:spTgt spid="24"/>
                                        </p:tgtEl>
                                        <p:attrNameLst>
                                          <p:attrName>ppt_w</p:attrName>
                                        </p:attrNameLst>
                                      </p:cBhvr>
                                      <p:tavLst>
                                        <p:tav tm="0">
                                          <p:val>
                                            <p:fltVal val="0"/>
                                          </p:val>
                                        </p:tav>
                                        <p:tav tm="100000">
                                          <p:val>
                                            <p:strVal val="#ppt_w"/>
                                          </p:val>
                                        </p:tav>
                                      </p:tavLst>
                                    </p:anim>
                                    <p:anim calcmode="lin" valueType="num">
                                      <p:cBhvr>
                                        <p:cTn id="74" dur="500" fill="hold"/>
                                        <p:tgtEl>
                                          <p:spTgt spid="24"/>
                                        </p:tgtEl>
                                        <p:attrNameLst>
                                          <p:attrName>ppt_h</p:attrName>
                                        </p:attrNameLst>
                                      </p:cBhvr>
                                      <p:tavLst>
                                        <p:tav tm="0">
                                          <p:val>
                                            <p:fltVal val="0"/>
                                          </p:val>
                                        </p:tav>
                                        <p:tav tm="100000">
                                          <p:val>
                                            <p:strVal val="#ppt_h"/>
                                          </p:val>
                                        </p:tav>
                                      </p:tavLst>
                                    </p:anim>
                                    <p:anim calcmode="lin" valueType="num">
                                      <p:cBhvr>
                                        <p:cTn id="75" dur="500" fill="hold"/>
                                        <p:tgtEl>
                                          <p:spTgt spid="24"/>
                                        </p:tgtEl>
                                        <p:attrNameLst>
                                          <p:attrName>style.rotation</p:attrName>
                                        </p:attrNameLst>
                                      </p:cBhvr>
                                      <p:tavLst>
                                        <p:tav tm="0">
                                          <p:val>
                                            <p:fltVal val="360"/>
                                          </p:val>
                                        </p:tav>
                                        <p:tav tm="100000">
                                          <p:val>
                                            <p:fltVal val="0"/>
                                          </p:val>
                                        </p:tav>
                                      </p:tavLst>
                                    </p:anim>
                                    <p:animEffect transition="in" filter="fade">
                                      <p:cBhvr>
                                        <p:cTn id="76" dur="500"/>
                                        <p:tgtEl>
                                          <p:spTgt spid="24"/>
                                        </p:tgtEl>
                                      </p:cBhvr>
                                    </p:animEffect>
                                  </p:childTnLst>
                                </p:cTn>
                              </p:par>
                            </p:childTnLst>
                          </p:cTn>
                        </p:par>
                        <p:par>
                          <p:cTn id="77" fill="hold">
                            <p:stCondLst>
                              <p:cond delay="2250"/>
                            </p:stCondLst>
                            <p:childTnLst>
                              <p:par>
                                <p:cTn id="78" presetID="14" presetClass="entr" presetSubtype="10" fill="hold" grpId="0" nodeType="afterEffect">
                                  <p:stCondLst>
                                    <p:cond delay="0"/>
                                  </p:stCondLst>
                                  <p:childTnLst>
                                    <p:set>
                                      <p:cBhvr>
                                        <p:cTn id="79" dur="1" fill="hold">
                                          <p:stCondLst>
                                            <p:cond delay="0"/>
                                          </p:stCondLst>
                                        </p:cTn>
                                        <p:tgtEl>
                                          <p:spTgt spid="25">
                                            <p:txEl>
                                              <p:pRg st="0" end="0"/>
                                            </p:txEl>
                                          </p:spTgt>
                                        </p:tgtEl>
                                        <p:attrNameLst>
                                          <p:attrName>style.visibility</p:attrName>
                                        </p:attrNameLst>
                                      </p:cBhvr>
                                      <p:to>
                                        <p:strVal val="visible"/>
                                      </p:to>
                                    </p:set>
                                    <p:animEffect transition="in" filter="randombar(horizontal)">
                                      <p:cBhvr>
                                        <p:cTn id="80" dur="500"/>
                                        <p:tgtEl>
                                          <p:spTgt spid="25">
                                            <p:txEl>
                                              <p:pRg st="0" end="0"/>
                                            </p:txEl>
                                          </p:spTgt>
                                        </p:tgtEl>
                                      </p:cBhvr>
                                    </p:animEffect>
                                  </p:childTnLst>
                                </p:cTn>
                              </p:par>
                              <p:par>
                                <p:cTn id="81" presetID="14" presetClass="entr" presetSubtype="10" fill="hold" grpId="0" nodeType="withEffect">
                                  <p:stCondLst>
                                    <p:cond delay="0"/>
                                  </p:stCondLst>
                                  <p:childTnLst>
                                    <p:set>
                                      <p:cBhvr>
                                        <p:cTn id="82" dur="1" fill="hold">
                                          <p:stCondLst>
                                            <p:cond delay="0"/>
                                          </p:stCondLst>
                                        </p:cTn>
                                        <p:tgtEl>
                                          <p:spTgt spid="23">
                                            <p:txEl>
                                              <p:pRg st="0" end="0"/>
                                            </p:txEl>
                                          </p:spTgt>
                                        </p:tgtEl>
                                        <p:attrNameLst>
                                          <p:attrName>style.visibility</p:attrName>
                                        </p:attrNameLst>
                                      </p:cBhvr>
                                      <p:to>
                                        <p:strVal val="visible"/>
                                      </p:to>
                                    </p:set>
                                    <p:animEffect transition="in" filter="randombar(horizontal)">
                                      <p:cBhvr>
                                        <p:cTn id="83" dur="500"/>
                                        <p:tgtEl>
                                          <p:spTgt spid="23">
                                            <p:txEl>
                                              <p:pRg st="0" end="0"/>
                                            </p:txEl>
                                          </p:spTgt>
                                        </p:tgtEl>
                                      </p:cBhvr>
                                    </p:animEffect>
                                  </p:childTnLst>
                                </p:cTn>
                              </p:par>
                              <p:par>
                                <p:cTn id="84" presetID="14" presetClass="entr" presetSubtype="10" fill="hold" grpId="0" nodeType="withEffect">
                                  <p:stCondLst>
                                    <p:cond delay="0"/>
                                  </p:stCondLst>
                                  <p:childTnLst>
                                    <p:set>
                                      <p:cBhvr>
                                        <p:cTn id="85" dur="1" fill="hold">
                                          <p:stCondLst>
                                            <p:cond delay="0"/>
                                          </p:stCondLst>
                                        </p:cTn>
                                        <p:tgtEl>
                                          <p:spTgt spid="23">
                                            <p:txEl>
                                              <p:pRg st="1" end="1"/>
                                            </p:txEl>
                                          </p:spTgt>
                                        </p:tgtEl>
                                        <p:attrNameLst>
                                          <p:attrName>style.visibility</p:attrName>
                                        </p:attrNameLst>
                                      </p:cBhvr>
                                      <p:to>
                                        <p:strVal val="visible"/>
                                      </p:to>
                                    </p:set>
                                    <p:animEffect transition="in" filter="randombar(horizontal)">
                                      <p:cBhvr>
                                        <p:cTn id="86" dur="500"/>
                                        <p:tgtEl>
                                          <p:spTgt spid="23">
                                            <p:txEl>
                                              <p:pRg st="1" end="1"/>
                                            </p:txEl>
                                          </p:spTgt>
                                        </p:tgtEl>
                                      </p:cBhvr>
                                    </p:animEffect>
                                  </p:childTnLst>
                                </p:cTn>
                              </p:par>
                              <p:par>
                                <p:cTn id="87" presetID="14" presetClass="entr" presetSubtype="10" fill="hold" grpId="0" nodeType="withEffect">
                                  <p:stCondLst>
                                    <p:cond delay="0"/>
                                  </p:stCondLst>
                                  <p:childTnLst>
                                    <p:set>
                                      <p:cBhvr>
                                        <p:cTn id="88" dur="1" fill="hold">
                                          <p:stCondLst>
                                            <p:cond delay="0"/>
                                          </p:stCondLst>
                                        </p:cTn>
                                        <p:tgtEl>
                                          <p:spTgt spid="23">
                                            <p:txEl>
                                              <p:pRg st="2" end="2"/>
                                            </p:txEl>
                                          </p:spTgt>
                                        </p:tgtEl>
                                        <p:attrNameLst>
                                          <p:attrName>style.visibility</p:attrName>
                                        </p:attrNameLst>
                                      </p:cBhvr>
                                      <p:to>
                                        <p:strVal val="visible"/>
                                      </p:to>
                                    </p:set>
                                    <p:animEffect transition="in" filter="randombar(horizontal)">
                                      <p:cBhvr>
                                        <p:cTn id="89" dur="500"/>
                                        <p:tgtEl>
                                          <p:spTgt spid="23">
                                            <p:txEl>
                                              <p:pRg st="2" end="2"/>
                                            </p:txEl>
                                          </p:spTgt>
                                        </p:tgtEl>
                                      </p:cBhvr>
                                    </p:animEffect>
                                  </p:childTnLst>
                                </p:cTn>
                              </p:par>
                            </p:childTnLst>
                          </p:cTn>
                        </p:par>
                        <p:par>
                          <p:cTn id="90" fill="hold">
                            <p:stCondLst>
                              <p:cond delay="2750"/>
                            </p:stCondLst>
                            <p:childTnLst>
                              <p:par>
                                <p:cTn id="91" presetID="49" presetClass="entr" presetSubtype="0" decel="100000" fill="hold" grpId="0" nodeType="afterEffect">
                                  <p:stCondLst>
                                    <p:cond delay="0"/>
                                  </p:stCondLst>
                                  <p:childTnLst>
                                    <p:set>
                                      <p:cBhvr>
                                        <p:cTn id="92" dur="1" fill="hold">
                                          <p:stCondLst>
                                            <p:cond delay="0"/>
                                          </p:stCondLst>
                                        </p:cTn>
                                        <p:tgtEl>
                                          <p:spTgt spid="27"/>
                                        </p:tgtEl>
                                        <p:attrNameLst>
                                          <p:attrName>style.visibility</p:attrName>
                                        </p:attrNameLst>
                                      </p:cBhvr>
                                      <p:to>
                                        <p:strVal val="visible"/>
                                      </p:to>
                                    </p:set>
                                    <p:anim calcmode="lin" valueType="num">
                                      <p:cBhvr>
                                        <p:cTn id="93" dur="500" fill="hold"/>
                                        <p:tgtEl>
                                          <p:spTgt spid="27"/>
                                        </p:tgtEl>
                                        <p:attrNameLst>
                                          <p:attrName>ppt_w</p:attrName>
                                        </p:attrNameLst>
                                      </p:cBhvr>
                                      <p:tavLst>
                                        <p:tav tm="0">
                                          <p:val>
                                            <p:fltVal val="0"/>
                                          </p:val>
                                        </p:tav>
                                        <p:tav tm="100000">
                                          <p:val>
                                            <p:strVal val="#ppt_w"/>
                                          </p:val>
                                        </p:tav>
                                      </p:tavLst>
                                    </p:anim>
                                    <p:anim calcmode="lin" valueType="num">
                                      <p:cBhvr>
                                        <p:cTn id="94" dur="500" fill="hold"/>
                                        <p:tgtEl>
                                          <p:spTgt spid="27"/>
                                        </p:tgtEl>
                                        <p:attrNameLst>
                                          <p:attrName>ppt_h</p:attrName>
                                        </p:attrNameLst>
                                      </p:cBhvr>
                                      <p:tavLst>
                                        <p:tav tm="0">
                                          <p:val>
                                            <p:fltVal val="0"/>
                                          </p:val>
                                        </p:tav>
                                        <p:tav tm="100000">
                                          <p:val>
                                            <p:strVal val="#ppt_h"/>
                                          </p:val>
                                        </p:tav>
                                      </p:tavLst>
                                    </p:anim>
                                    <p:anim calcmode="lin" valueType="num">
                                      <p:cBhvr>
                                        <p:cTn id="95" dur="500" fill="hold"/>
                                        <p:tgtEl>
                                          <p:spTgt spid="27"/>
                                        </p:tgtEl>
                                        <p:attrNameLst>
                                          <p:attrName>style.rotation</p:attrName>
                                        </p:attrNameLst>
                                      </p:cBhvr>
                                      <p:tavLst>
                                        <p:tav tm="0">
                                          <p:val>
                                            <p:fltVal val="360"/>
                                          </p:val>
                                        </p:tav>
                                        <p:tav tm="100000">
                                          <p:val>
                                            <p:fltVal val="0"/>
                                          </p:val>
                                        </p:tav>
                                      </p:tavLst>
                                    </p:anim>
                                    <p:animEffect transition="in" filter="fade">
                                      <p:cBhvr>
                                        <p:cTn id="96" dur="500"/>
                                        <p:tgtEl>
                                          <p:spTgt spid="27"/>
                                        </p:tgtEl>
                                      </p:cBhvr>
                                    </p:animEffect>
                                  </p:childTnLst>
                                </p:cTn>
                              </p:par>
                            </p:childTnLst>
                          </p:cTn>
                        </p:par>
                        <p:par>
                          <p:cTn id="97" fill="hold">
                            <p:stCondLst>
                              <p:cond delay="3250"/>
                            </p:stCondLst>
                            <p:childTnLst>
                              <p:par>
                                <p:cTn id="98" presetID="14" presetClass="entr" presetSubtype="10" fill="hold" grpId="0" nodeType="afterEffect">
                                  <p:stCondLst>
                                    <p:cond delay="0"/>
                                  </p:stCondLst>
                                  <p:childTnLst>
                                    <p:set>
                                      <p:cBhvr>
                                        <p:cTn id="99" dur="1" fill="hold">
                                          <p:stCondLst>
                                            <p:cond delay="0"/>
                                          </p:stCondLst>
                                        </p:cTn>
                                        <p:tgtEl>
                                          <p:spTgt spid="28">
                                            <p:txEl>
                                              <p:pRg st="0" end="0"/>
                                            </p:txEl>
                                          </p:spTgt>
                                        </p:tgtEl>
                                        <p:attrNameLst>
                                          <p:attrName>style.visibility</p:attrName>
                                        </p:attrNameLst>
                                      </p:cBhvr>
                                      <p:to>
                                        <p:strVal val="visible"/>
                                      </p:to>
                                    </p:set>
                                    <p:animEffect transition="in" filter="randombar(horizontal)">
                                      <p:cBhvr>
                                        <p:cTn id="100" dur="500"/>
                                        <p:tgtEl>
                                          <p:spTgt spid="28">
                                            <p:txEl>
                                              <p:pRg st="0" end="0"/>
                                            </p:txEl>
                                          </p:spTgt>
                                        </p:tgtEl>
                                      </p:cBhvr>
                                    </p:animEffect>
                                  </p:childTnLst>
                                </p:cTn>
                              </p:par>
                              <p:par>
                                <p:cTn id="101" presetID="14" presetClass="entr" presetSubtype="10" fill="hold" grpId="0" nodeType="withEffect">
                                  <p:stCondLst>
                                    <p:cond delay="0"/>
                                  </p:stCondLst>
                                  <p:childTnLst>
                                    <p:set>
                                      <p:cBhvr>
                                        <p:cTn id="102" dur="1" fill="hold">
                                          <p:stCondLst>
                                            <p:cond delay="0"/>
                                          </p:stCondLst>
                                        </p:cTn>
                                        <p:tgtEl>
                                          <p:spTgt spid="26">
                                            <p:txEl>
                                              <p:pRg st="0" end="0"/>
                                            </p:txEl>
                                          </p:spTgt>
                                        </p:tgtEl>
                                        <p:attrNameLst>
                                          <p:attrName>style.visibility</p:attrName>
                                        </p:attrNameLst>
                                      </p:cBhvr>
                                      <p:to>
                                        <p:strVal val="visible"/>
                                      </p:to>
                                    </p:set>
                                    <p:animEffect transition="in" filter="randombar(horizontal)">
                                      <p:cBhvr>
                                        <p:cTn id="103" dur="500"/>
                                        <p:tgtEl>
                                          <p:spTgt spid="26">
                                            <p:txEl>
                                              <p:pRg st="0" end="0"/>
                                            </p:txEl>
                                          </p:spTgt>
                                        </p:tgtEl>
                                      </p:cBhvr>
                                    </p:animEffect>
                                  </p:childTnLst>
                                </p:cTn>
                              </p:par>
                              <p:par>
                                <p:cTn id="104" presetID="14" presetClass="entr" presetSubtype="10" fill="hold" grpId="0" nodeType="withEffect">
                                  <p:stCondLst>
                                    <p:cond delay="0"/>
                                  </p:stCondLst>
                                  <p:childTnLst>
                                    <p:set>
                                      <p:cBhvr>
                                        <p:cTn id="105" dur="1" fill="hold">
                                          <p:stCondLst>
                                            <p:cond delay="0"/>
                                          </p:stCondLst>
                                        </p:cTn>
                                        <p:tgtEl>
                                          <p:spTgt spid="26">
                                            <p:txEl>
                                              <p:pRg st="1" end="1"/>
                                            </p:txEl>
                                          </p:spTgt>
                                        </p:tgtEl>
                                        <p:attrNameLst>
                                          <p:attrName>style.visibility</p:attrName>
                                        </p:attrNameLst>
                                      </p:cBhvr>
                                      <p:to>
                                        <p:strVal val="visible"/>
                                      </p:to>
                                    </p:set>
                                    <p:animEffect transition="in" filter="randombar(horizontal)">
                                      <p:cBhvr>
                                        <p:cTn id="106" dur="500"/>
                                        <p:tgtEl>
                                          <p:spTgt spid="26">
                                            <p:txEl>
                                              <p:pRg st="1" end="1"/>
                                            </p:txEl>
                                          </p:spTgt>
                                        </p:tgtEl>
                                      </p:cBhvr>
                                    </p:animEffect>
                                  </p:childTnLst>
                                </p:cTn>
                              </p:par>
                              <p:par>
                                <p:cTn id="107" presetID="14" presetClass="entr" presetSubtype="10" fill="hold" grpId="0" nodeType="withEffect">
                                  <p:stCondLst>
                                    <p:cond delay="0"/>
                                  </p:stCondLst>
                                  <p:childTnLst>
                                    <p:set>
                                      <p:cBhvr>
                                        <p:cTn id="108" dur="1" fill="hold">
                                          <p:stCondLst>
                                            <p:cond delay="0"/>
                                          </p:stCondLst>
                                        </p:cTn>
                                        <p:tgtEl>
                                          <p:spTgt spid="26">
                                            <p:txEl>
                                              <p:pRg st="2" end="2"/>
                                            </p:txEl>
                                          </p:spTgt>
                                        </p:tgtEl>
                                        <p:attrNameLst>
                                          <p:attrName>style.visibility</p:attrName>
                                        </p:attrNameLst>
                                      </p:cBhvr>
                                      <p:to>
                                        <p:strVal val="visible"/>
                                      </p:to>
                                    </p:set>
                                    <p:animEffect transition="in" filter="randombar(horizontal)">
                                      <p:cBhvr>
                                        <p:cTn id="109" dur="500"/>
                                        <p:tgtEl>
                                          <p:spTgt spid="26">
                                            <p:txEl>
                                              <p:pRg st="2" end="2"/>
                                            </p:txEl>
                                          </p:spTgt>
                                        </p:tgtEl>
                                      </p:cBhvr>
                                    </p:animEffect>
                                  </p:childTnLst>
                                </p:cTn>
                              </p:par>
                            </p:childTnLst>
                          </p:cTn>
                        </p:par>
                        <p:par>
                          <p:cTn id="110" fill="hold">
                            <p:stCondLst>
                              <p:cond delay="3750"/>
                            </p:stCondLst>
                            <p:childTnLst>
                              <p:par>
                                <p:cTn id="111" presetID="49" presetClass="entr" presetSubtype="0" decel="100000" fill="hold" grpId="0" nodeType="afterEffect">
                                  <p:stCondLst>
                                    <p:cond delay="0"/>
                                  </p:stCondLst>
                                  <p:childTnLst>
                                    <p:set>
                                      <p:cBhvr>
                                        <p:cTn id="112" dur="1" fill="hold">
                                          <p:stCondLst>
                                            <p:cond delay="0"/>
                                          </p:stCondLst>
                                        </p:cTn>
                                        <p:tgtEl>
                                          <p:spTgt spid="30"/>
                                        </p:tgtEl>
                                        <p:attrNameLst>
                                          <p:attrName>style.visibility</p:attrName>
                                        </p:attrNameLst>
                                      </p:cBhvr>
                                      <p:to>
                                        <p:strVal val="visible"/>
                                      </p:to>
                                    </p:set>
                                    <p:anim calcmode="lin" valueType="num">
                                      <p:cBhvr>
                                        <p:cTn id="113" dur="500" fill="hold"/>
                                        <p:tgtEl>
                                          <p:spTgt spid="30"/>
                                        </p:tgtEl>
                                        <p:attrNameLst>
                                          <p:attrName>ppt_w</p:attrName>
                                        </p:attrNameLst>
                                      </p:cBhvr>
                                      <p:tavLst>
                                        <p:tav tm="0">
                                          <p:val>
                                            <p:fltVal val="0"/>
                                          </p:val>
                                        </p:tav>
                                        <p:tav tm="100000">
                                          <p:val>
                                            <p:strVal val="#ppt_w"/>
                                          </p:val>
                                        </p:tav>
                                      </p:tavLst>
                                    </p:anim>
                                    <p:anim calcmode="lin" valueType="num">
                                      <p:cBhvr>
                                        <p:cTn id="114" dur="500" fill="hold"/>
                                        <p:tgtEl>
                                          <p:spTgt spid="30"/>
                                        </p:tgtEl>
                                        <p:attrNameLst>
                                          <p:attrName>ppt_h</p:attrName>
                                        </p:attrNameLst>
                                      </p:cBhvr>
                                      <p:tavLst>
                                        <p:tav tm="0">
                                          <p:val>
                                            <p:fltVal val="0"/>
                                          </p:val>
                                        </p:tav>
                                        <p:tav tm="100000">
                                          <p:val>
                                            <p:strVal val="#ppt_h"/>
                                          </p:val>
                                        </p:tav>
                                      </p:tavLst>
                                    </p:anim>
                                    <p:anim calcmode="lin" valueType="num">
                                      <p:cBhvr>
                                        <p:cTn id="115" dur="500" fill="hold"/>
                                        <p:tgtEl>
                                          <p:spTgt spid="30"/>
                                        </p:tgtEl>
                                        <p:attrNameLst>
                                          <p:attrName>style.rotation</p:attrName>
                                        </p:attrNameLst>
                                      </p:cBhvr>
                                      <p:tavLst>
                                        <p:tav tm="0">
                                          <p:val>
                                            <p:fltVal val="360"/>
                                          </p:val>
                                        </p:tav>
                                        <p:tav tm="100000">
                                          <p:val>
                                            <p:fltVal val="0"/>
                                          </p:val>
                                        </p:tav>
                                      </p:tavLst>
                                    </p:anim>
                                    <p:animEffect transition="in" filter="fade">
                                      <p:cBhvr>
                                        <p:cTn id="116" dur="500"/>
                                        <p:tgtEl>
                                          <p:spTgt spid="30"/>
                                        </p:tgtEl>
                                      </p:cBhvr>
                                    </p:animEffect>
                                  </p:childTnLst>
                                </p:cTn>
                              </p:par>
                            </p:childTnLst>
                          </p:cTn>
                        </p:par>
                        <p:par>
                          <p:cTn id="117" fill="hold">
                            <p:stCondLst>
                              <p:cond delay="4250"/>
                            </p:stCondLst>
                            <p:childTnLst>
                              <p:par>
                                <p:cTn id="118" presetID="14" presetClass="entr" presetSubtype="10" fill="hold" grpId="0" nodeType="afterEffect">
                                  <p:stCondLst>
                                    <p:cond delay="0"/>
                                  </p:stCondLst>
                                  <p:childTnLst>
                                    <p:set>
                                      <p:cBhvr>
                                        <p:cTn id="119" dur="1" fill="hold">
                                          <p:stCondLst>
                                            <p:cond delay="0"/>
                                          </p:stCondLst>
                                        </p:cTn>
                                        <p:tgtEl>
                                          <p:spTgt spid="31">
                                            <p:txEl>
                                              <p:pRg st="0" end="0"/>
                                            </p:txEl>
                                          </p:spTgt>
                                        </p:tgtEl>
                                        <p:attrNameLst>
                                          <p:attrName>style.visibility</p:attrName>
                                        </p:attrNameLst>
                                      </p:cBhvr>
                                      <p:to>
                                        <p:strVal val="visible"/>
                                      </p:to>
                                    </p:set>
                                    <p:animEffect transition="in" filter="randombar(horizontal)">
                                      <p:cBhvr>
                                        <p:cTn id="120" dur="500"/>
                                        <p:tgtEl>
                                          <p:spTgt spid="31">
                                            <p:txEl>
                                              <p:pRg st="0" end="0"/>
                                            </p:txEl>
                                          </p:spTgt>
                                        </p:tgtEl>
                                      </p:cBhvr>
                                    </p:animEffect>
                                  </p:childTnLst>
                                </p:cTn>
                              </p:par>
                              <p:par>
                                <p:cTn id="121" presetID="14" presetClass="entr" presetSubtype="10" fill="hold" grpId="0" nodeType="withEffect">
                                  <p:stCondLst>
                                    <p:cond delay="0"/>
                                  </p:stCondLst>
                                  <p:childTnLst>
                                    <p:set>
                                      <p:cBhvr>
                                        <p:cTn id="122" dur="1" fill="hold">
                                          <p:stCondLst>
                                            <p:cond delay="0"/>
                                          </p:stCondLst>
                                        </p:cTn>
                                        <p:tgtEl>
                                          <p:spTgt spid="29">
                                            <p:txEl>
                                              <p:pRg st="0" end="0"/>
                                            </p:txEl>
                                          </p:spTgt>
                                        </p:tgtEl>
                                        <p:attrNameLst>
                                          <p:attrName>style.visibility</p:attrName>
                                        </p:attrNameLst>
                                      </p:cBhvr>
                                      <p:to>
                                        <p:strVal val="visible"/>
                                      </p:to>
                                    </p:set>
                                    <p:animEffect transition="in" filter="randombar(horizontal)">
                                      <p:cBhvr>
                                        <p:cTn id="123" dur="500"/>
                                        <p:tgtEl>
                                          <p:spTgt spid="29">
                                            <p:txEl>
                                              <p:pRg st="0" end="0"/>
                                            </p:txEl>
                                          </p:spTgt>
                                        </p:tgtEl>
                                      </p:cBhvr>
                                    </p:animEffect>
                                  </p:childTnLst>
                                </p:cTn>
                              </p:par>
                              <p:par>
                                <p:cTn id="124" presetID="14" presetClass="entr" presetSubtype="10" fill="hold" grpId="0" nodeType="withEffect">
                                  <p:stCondLst>
                                    <p:cond delay="0"/>
                                  </p:stCondLst>
                                  <p:childTnLst>
                                    <p:set>
                                      <p:cBhvr>
                                        <p:cTn id="125" dur="1" fill="hold">
                                          <p:stCondLst>
                                            <p:cond delay="0"/>
                                          </p:stCondLst>
                                        </p:cTn>
                                        <p:tgtEl>
                                          <p:spTgt spid="29">
                                            <p:txEl>
                                              <p:pRg st="1" end="1"/>
                                            </p:txEl>
                                          </p:spTgt>
                                        </p:tgtEl>
                                        <p:attrNameLst>
                                          <p:attrName>style.visibility</p:attrName>
                                        </p:attrNameLst>
                                      </p:cBhvr>
                                      <p:to>
                                        <p:strVal val="visible"/>
                                      </p:to>
                                    </p:set>
                                    <p:animEffect transition="in" filter="randombar(horizontal)">
                                      <p:cBhvr>
                                        <p:cTn id="126" dur="500"/>
                                        <p:tgtEl>
                                          <p:spTgt spid="29">
                                            <p:txEl>
                                              <p:pRg st="1" end="1"/>
                                            </p:txEl>
                                          </p:spTgt>
                                        </p:tgtEl>
                                      </p:cBhvr>
                                    </p:animEffect>
                                  </p:childTnLst>
                                </p:cTn>
                              </p:par>
                              <p:par>
                                <p:cTn id="127" presetID="14" presetClass="entr" presetSubtype="10" fill="hold" grpId="0" nodeType="withEffect">
                                  <p:stCondLst>
                                    <p:cond delay="0"/>
                                  </p:stCondLst>
                                  <p:childTnLst>
                                    <p:set>
                                      <p:cBhvr>
                                        <p:cTn id="128" dur="1" fill="hold">
                                          <p:stCondLst>
                                            <p:cond delay="0"/>
                                          </p:stCondLst>
                                        </p:cTn>
                                        <p:tgtEl>
                                          <p:spTgt spid="29">
                                            <p:txEl>
                                              <p:pRg st="2" end="2"/>
                                            </p:txEl>
                                          </p:spTgt>
                                        </p:tgtEl>
                                        <p:attrNameLst>
                                          <p:attrName>style.visibility</p:attrName>
                                        </p:attrNameLst>
                                      </p:cBhvr>
                                      <p:to>
                                        <p:strVal val="visible"/>
                                      </p:to>
                                    </p:set>
                                    <p:animEffect transition="in" filter="randombar(horizontal)">
                                      <p:cBhvr>
                                        <p:cTn id="129" dur="500"/>
                                        <p:tgtEl>
                                          <p:spTgt spid="29">
                                            <p:txEl>
                                              <p:pRg st="2" end="2"/>
                                            </p:txEl>
                                          </p:spTgt>
                                        </p:tgtEl>
                                      </p:cBhvr>
                                    </p:animEffect>
                                  </p:childTnLst>
                                </p:cTn>
                              </p:par>
                            </p:childTnLst>
                          </p:cTn>
                        </p:par>
                        <p:par>
                          <p:cTn id="130" fill="hold">
                            <p:stCondLst>
                              <p:cond delay="4750"/>
                            </p:stCondLst>
                            <p:childTnLst>
                              <p:par>
                                <p:cTn id="131" presetID="49" presetClass="entr" presetSubtype="0" decel="100000" fill="hold" grpId="0" nodeType="after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500" fill="hold"/>
                                        <p:tgtEl>
                                          <p:spTgt spid="33"/>
                                        </p:tgtEl>
                                        <p:attrNameLst>
                                          <p:attrName>ppt_w</p:attrName>
                                        </p:attrNameLst>
                                      </p:cBhvr>
                                      <p:tavLst>
                                        <p:tav tm="0">
                                          <p:val>
                                            <p:fltVal val="0"/>
                                          </p:val>
                                        </p:tav>
                                        <p:tav tm="100000">
                                          <p:val>
                                            <p:strVal val="#ppt_w"/>
                                          </p:val>
                                        </p:tav>
                                      </p:tavLst>
                                    </p:anim>
                                    <p:anim calcmode="lin" valueType="num">
                                      <p:cBhvr>
                                        <p:cTn id="134" dur="500" fill="hold"/>
                                        <p:tgtEl>
                                          <p:spTgt spid="33"/>
                                        </p:tgtEl>
                                        <p:attrNameLst>
                                          <p:attrName>ppt_h</p:attrName>
                                        </p:attrNameLst>
                                      </p:cBhvr>
                                      <p:tavLst>
                                        <p:tav tm="0">
                                          <p:val>
                                            <p:fltVal val="0"/>
                                          </p:val>
                                        </p:tav>
                                        <p:tav tm="100000">
                                          <p:val>
                                            <p:strVal val="#ppt_h"/>
                                          </p:val>
                                        </p:tav>
                                      </p:tavLst>
                                    </p:anim>
                                    <p:anim calcmode="lin" valueType="num">
                                      <p:cBhvr>
                                        <p:cTn id="135" dur="500" fill="hold"/>
                                        <p:tgtEl>
                                          <p:spTgt spid="33"/>
                                        </p:tgtEl>
                                        <p:attrNameLst>
                                          <p:attrName>style.rotation</p:attrName>
                                        </p:attrNameLst>
                                      </p:cBhvr>
                                      <p:tavLst>
                                        <p:tav tm="0">
                                          <p:val>
                                            <p:fltVal val="360"/>
                                          </p:val>
                                        </p:tav>
                                        <p:tav tm="100000">
                                          <p:val>
                                            <p:fltVal val="0"/>
                                          </p:val>
                                        </p:tav>
                                      </p:tavLst>
                                    </p:anim>
                                    <p:animEffect transition="in" filter="fade">
                                      <p:cBhvr>
                                        <p:cTn id="136" dur="500"/>
                                        <p:tgtEl>
                                          <p:spTgt spid="33"/>
                                        </p:tgtEl>
                                      </p:cBhvr>
                                    </p:animEffect>
                                  </p:childTnLst>
                                </p:cTn>
                              </p:par>
                            </p:childTnLst>
                          </p:cTn>
                        </p:par>
                        <p:par>
                          <p:cTn id="137" fill="hold">
                            <p:stCondLst>
                              <p:cond delay="5250"/>
                            </p:stCondLst>
                            <p:childTnLst>
                              <p:par>
                                <p:cTn id="138" presetID="14" presetClass="entr" presetSubtype="10" fill="hold" grpId="0" nodeType="afterEffect">
                                  <p:stCondLst>
                                    <p:cond delay="0"/>
                                  </p:stCondLst>
                                  <p:childTnLst>
                                    <p:set>
                                      <p:cBhvr>
                                        <p:cTn id="139" dur="1" fill="hold">
                                          <p:stCondLst>
                                            <p:cond delay="0"/>
                                          </p:stCondLst>
                                        </p:cTn>
                                        <p:tgtEl>
                                          <p:spTgt spid="34">
                                            <p:txEl>
                                              <p:pRg st="0" end="0"/>
                                            </p:txEl>
                                          </p:spTgt>
                                        </p:tgtEl>
                                        <p:attrNameLst>
                                          <p:attrName>style.visibility</p:attrName>
                                        </p:attrNameLst>
                                      </p:cBhvr>
                                      <p:to>
                                        <p:strVal val="visible"/>
                                      </p:to>
                                    </p:set>
                                    <p:animEffect transition="in" filter="randombar(horizontal)">
                                      <p:cBhvr>
                                        <p:cTn id="140" dur="500"/>
                                        <p:tgtEl>
                                          <p:spTgt spid="34">
                                            <p:txEl>
                                              <p:pRg st="0" end="0"/>
                                            </p:txEl>
                                          </p:spTgt>
                                        </p:tgtEl>
                                      </p:cBhvr>
                                    </p:animEffect>
                                  </p:childTnLst>
                                </p:cTn>
                              </p:par>
                              <p:par>
                                <p:cTn id="141" presetID="14" presetClass="entr" presetSubtype="10" fill="hold" grpId="0" nodeType="withEffect">
                                  <p:stCondLst>
                                    <p:cond delay="0"/>
                                  </p:stCondLst>
                                  <p:childTnLst>
                                    <p:set>
                                      <p:cBhvr>
                                        <p:cTn id="142" dur="1" fill="hold">
                                          <p:stCondLst>
                                            <p:cond delay="0"/>
                                          </p:stCondLst>
                                        </p:cTn>
                                        <p:tgtEl>
                                          <p:spTgt spid="32">
                                            <p:txEl>
                                              <p:pRg st="0" end="0"/>
                                            </p:txEl>
                                          </p:spTgt>
                                        </p:tgtEl>
                                        <p:attrNameLst>
                                          <p:attrName>style.visibility</p:attrName>
                                        </p:attrNameLst>
                                      </p:cBhvr>
                                      <p:to>
                                        <p:strVal val="visible"/>
                                      </p:to>
                                    </p:set>
                                    <p:animEffect transition="in" filter="randombar(horizontal)">
                                      <p:cBhvr>
                                        <p:cTn id="143" dur="500"/>
                                        <p:tgtEl>
                                          <p:spTgt spid="32">
                                            <p:txEl>
                                              <p:pRg st="0" end="0"/>
                                            </p:txEl>
                                          </p:spTgt>
                                        </p:tgtEl>
                                      </p:cBhvr>
                                    </p:animEffect>
                                  </p:childTnLst>
                                </p:cTn>
                              </p:par>
                              <p:par>
                                <p:cTn id="144" presetID="14" presetClass="entr" presetSubtype="10" fill="hold" grpId="0" nodeType="withEffect">
                                  <p:stCondLst>
                                    <p:cond delay="0"/>
                                  </p:stCondLst>
                                  <p:childTnLst>
                                    <p:set>
                                      <p:cBhvr>
                                        <p:cTn id="145" dur="1" fill="hold">
                                          <p:stCondLst>
                                            <p:cond delay="0"/>
                                          </p:stCondLst>
                                        </p:cTn>
                                        <p:tgtEl>
                                          <p:spTgt spid="32">
                                            <p:txEl>
                                              <p:pRg st="1" end="1"/>
                                            </p:txEl>
                                          </p:spTgt>
                                        </p:tgtEl>
                                        <p:attrNameLst>
                                          <p:attrName>style.visibility</p:attrName>
                                        </p:attrNameLst>
                                      </p:cBhvr>
                                      <p:to>
                                        <p:strVal val="visible"/>
                                      </p:to>
                                    </p:set>
                                    <p:animEffect transition="in" filter="randombar(horizontal)">
                                      <p:cBhvr>
                                        <p:cTn id="146" dur="500"/>
                                        <p:tgtEl>
                                          <p:spTgt spid="32">
                                            <p:txEl>
                                              <p:pRg st="1" end="1"/>
                                            </p:txEl>
                                          </p:spTgt>
                                        </p:tgtEl>
                                      </p:cBhvr>
                                    </p:animEffect>
                                  </p:childTnLst>
                                </p:cTn>
                              </p:par>
                              <p:par>
                                <p:cTn id="147" presetID="14" presetClass="entr" presetSubtype="10" fill="hold" grpId="0" nodeType="withEffect">
                                  <p:stCondLst>
                                    <p:cond delay="0"/>
                                  </p:stCondLst>
                                  <p:childTnLst>
                                    <p:set>
                                      <p:cBhvr>
                                        <p:cTn id="148" dur="1" fill="hold">
                                          <p:stCondLst>
                                            <p:cond delay="0"/>
                                          </p:stCondLst>
                                        </p:cTn>
                                        <p:tgtEl>
                                          <p:spTgt spid="32">
                                            <p:txEl>
                                              <p:pRg st="2" end="2"/>
                                            </p:txEl>
                                          </p:spTgt>
                                        </p:tgtEl>
                                        <p:attrNameLst>
                                          <p:attrName>style.visibility</p:attrName>
                                        </p:attrNameLst>
                                      </p:cBhvr>
                                      <p:to>
                                        <p:strVal val="visible"/>
                                      </p:to>
                                    </p:set>
                                    <p:animEffect transition="in" filter="randombar(horizontal)">
                                      <p:cBhvr>
                                        <p:cTn id="149" dur="500"/>
                                        <p:tgtEl>
                                          <p:spTgt spid="32">
                                            <p:txEl>
                                              <p:pRg st="2" end="2"/>
                                            </p:txEl>
                                          </p:spTgt>
                                        </p:tgtEl>
                                      </p:cBhvr>
                                    </p:animEffect>
                                  </p:childTnLst>
                                </p:cTn>
                              </p:par>
                            </p:childTnLst>
                          </p:cTn>
                        </p:par>
                        <p:par>
                          <p:cTn id="150" fill="hold">
                            <p:stCondLst>
                              <p:cond delay="5750"/>
                            </p:stCondLst>
                            <p:childTnLst>
                              <p:par>
                                <p:cTn id="151" presetID="49" presetClass="entr" presetSubtype="0" decel="100000" fill="hold" grpId="0" nodeType="afterEffect">
                                  <p:stCondLst>
                                    <p:cond delay="0"/>
                                  </p:stCondLst>
                                  <p:childTnLst>
                                    <p:set>
                                      <p:cBhvr>
                                        <p:cTn id="152" dur="1" fill="hold">
                                          <p:stCondLst>
                                            <p:cond delay="0"/>
                                          </p:stCondLst>
                                        </p:cTn>
                                        <p:tgtEl>
                                          <p:spTgt spid="36"/>
                                        </p:tgtEl>
                                        <p:attrNameLst>
                                          <p:attrName>style.visibility</p:attrName>
                                        </p:attrNameLst>
                                      </p:cBhvr>
                                      <p:to>
                                        <p:strVal val="visible"/>
                                      </p:to>
                                    </p:set>
                                    <p:anim calcmode="lin" valueType="num">
                                      <p:cBhvr>
                                        <p:cTn id="153" dur="500" fill="hold"/>
                                        <p:tgtEl>
                                          <p:spTgt spid="36"/>
                                        </p:tgtEl>
                                        <p:attrNameLst>
                                          <p:attrName>ppt_w</p:attrName>
                                        </p:attrNameLst>
                                      </p:cBhvr>
                                      <p:tavLst>
                                        <p:tav tm="0">
                                          <p:val>
                                            <p:fltVal val="0"/>
                                          </p:val>
                                        </p:tav>
                                        <p:tav tm="100000">
                                          <p:val>
                                            <p:strVal val="#ppt_w"/>
                                          </p:val>
                                        </p:tav>
                                      </p:tavLst>
                                    </p:anim>
                                    <p:anim calcmode="lin" valueType="num">
                                      <p:cBhvr>
                                        <p:cTn id="154" dur="500" fill="hold"/>
                                        <p:tgtEl>
                                          <p:spTgt spid="36"/>
                                        </p:tgtEl>
                                        <p:attrNameLst>
                                          <p:attrName>ppt_h</p:attrName>
                                        </p:attrNameLst>
                                      </p:cBhvr>
                                      <p:tavLst>
                                        <p:tav tm="0">
                                          <p:val>
                                            <p:fltVal val="0"/>
                                          </p:val>
                                        </p:tav>
                                        <p:tav tm="100000">
                                          <p:val>
                                            <p:strVal val="#ppt_h"/>
                                          </p:val>
                                        </p:tav>
                                      </p:tavLst>
                                    </p:anim>
                                    <p:anim calcmode="lin" valueType="num">
                                      <p:cBhvr>
                                        <p:cTn id="155" dur="500" fill="hold"/>
                                        <p:tgtEl>
                                          <p:spTgt spid="36"/>
                                        </p:tgtEl>
                                        <p:attrNameLst>
                                          <p:attrName>style.rotation</p:attrName>
                                        </p:attrNameLst>
                                      </p:cBhvr>
                                      <p:tavLst>
                                        <p:tav tm="0">
                                          <p:val>
                                            <p:fltVal val="360"/>
                                          </p:val>
                                        </p:tav>
                                        <p:tav tm="100000">
                                          <p:val>
                                            <p:fltVal val="0"/>
                                          </p:val>
                                        </p:tav>
                                      </p:tavLst>
                                    </p:anim>
                                    <p:animEffect transition="in" filter="fade">
                                      <p:cBhvr>
                                        <p:cTn id="156" dur="500"/>
                                        <p:tgtEl>
                                          <p:spTgt spid="36"/>
                                        </p:tgtEl>
                                      </p:cBhvr>
                                    </p:animEffect>
                                  </p:childTnLst>
                                </p:cTn>
                              </p:par>
                            </p:childTnLst>
                          </p:cTn>
                        </p:par>
                        <p:par>
                          <p:cTn id="157" fill="hold">
                            <p:stCondLst>
                              <p:cond delay="6250"/>
                            </p:stCondLst>
                            <p:childTnLst>
                              <p:par>
                                <p:cTn id="158" presetID="14" presetClass="entr" presetSubtype="10" fill="hold" grpId="0" nodeType="afterEffect">
                                  <p:stCondLst>
                                    <p:cond delay="0"/>
                                  </p:stCondLst>
                                  <p:childTnLst>
                                    <p:set>
                                      <p:cBhvr>
                                        <p:cTn id="159" dur="1" fill="hold">
                                          <p:stCondLst>
                                            <p:cond delay="0"/>
                                          </p:stCondLst>
                                        </p:cTn>
                                        <p:tgtEl>
                                          <p:spTgt spid="37">
                                            <p:txEl>
                                              <p:pRg st="0" end="0"/>
                                            </p:txEl>
                                          </p:spTgt>
                                        </p:tgtEl>
                                        <p:attrNameLst>
                                          <p:attrName>style.visibility</p:attrName>
                                        </p:attrNameLst>
                                      </p:cBhvr>
                                      <p:to>
                                        <p:strVal val="visible"/>
                                      </p:to>
                                    </p:set>
                                    <p:animEffect transition="in" filter="randombar(horizontal)">
                                      <p:cBhvr>
                                        <p:cTn id="160" dur="500"/>
                                        <p:tgtEl>
                                          <p:spTgt spid="37">
                                            <p:txEl>
                                              <p:pRg st="0" end="0"/>
                                            </p:txEl>
                                          </p:spTgt>
                                        </p:tgtEl>
                                      </p:cBhvr>
                                    </p:animEffect>
                                  </p:childTnLst>
                                </p:cTn>
                              </p:par>
                              <p:par>
                                <p:cTn id="161" presetID="14" presetClass="entr" presetSubtype="10" fill="hold" grpId="0" nodeType="withEffect">
                                  <p:stCondLst>
                                    <p:cond delay="0"/>
                                  </p:stCondLst>
                                  <p:childTnLst>
                                    <p:set>
                                      <p:cBhvr>
                                        <p:cTn id="162" dur="1" fill="hold">
                                          <p:stCondLst>
                                            <p:cond delay="0"/>
                                          </p:stCondLst>
                                        </p:cTn>
                                        <p:tgtEl>
                                          <p:spTgt spid="35">
                                            <p:txEl>
                                              <p:pRg st="0" end="0"/>
                                            </p:txEl>
                                          </p:spTgt>
                                        </p:tgtEl>
                                        <p:attrNameLst>
                                          <p:attrName>style.visibility</p:attrName>
                                        </p:attrNameLst>
                                      </p:cBhvr>
                                      <p:to>
                                        <p:strVal val="visible"/>
                                      </p:to>
                                    </p:set>
                                    <p:animEffect transition="in" filter="randombar(horizontal)">
                                      <p:cBhvr>
                                        <p:cTn id="163" dur="500"/>
                                        <p:tgtEl>
                                          <p:spTgt spid="35">
                                            <p:txEl>
                                              <p:pRg st="0" end="0"/>
                                            </p:txEl>
                                          </p:spTgt>
                                        </p:tgtEl>
                                      </p:cBhvr>
                                    </p:animEffect>
                                  </p:childTnLst>
                                </p:cTn>
                              </p:par>
                              <p:par>
                                <p:cTn id="164" presetID="14" presetClass="entr" presetSubtype="10" fill="hold" grpId="0" nodeType="withEffect">
                                  <p:stCondLst>
                                    <p:cond delay="0"/>
                                  </p:stCondLst>
                                  <p:childTnLst>
                                    <p:set>
                                      <p:cBhvr>
                                        <p:cTn id="165" dur="1" fill="hold">
                                          <p:stCondLst>
                                            <p:cond delay="0"/>
                                          </p:stCondLst>
                                        </p:cTn>
                                        <p:tgtEl>
                                          <p:spTgt spid="35">
                                            <p:txEl>
                                              <p:pRg st="1" end="1"/>
                                            </p:txEl>
                                          </p:spTgt>
                                        </p:tgtEl>
                                        <p:attrNameLst>
                                          <p:attrName>style.visibility</p:attrName>
                                        </p:attrNameLst>
                                      </p:cBhvr>
                                      <p:to>
                                        <p:strVal val="visible"/>
                                      </p:to>
                                    </p:set>
                                    <p:animEffect transition="in" filter="randombar(horizontal)">
                                      <p:cBhvr>
                                        <p:cTn id="166" dur="500"/>
                                        <p:tgtEl>
                                          <p:spTgt spid="35">
                                            <p:txEl>
                                              <p:pRg st="1" end="1"/>
                                            </p:txEl>
                                          </p:spTgt>
                                        </p:tgtEl>
                                      </p:cBhvr>
                                    </p:animEffect>
                                  </p:childTnLst>
                                </p:cTn>
                              </p:par>
                              <p:par>
                                <p:cTn id="167" presetID="14" presetClass="entr" presetSubtype="10" fill="hold" grpId="0" nodeType="withEffect">
                                  <p:stCondLst>
                                    <p:cond delay="0"/>
                                  </p:stCondLst>
                                  <p:childTnLst>
                                    <p:set>
                                      <p:cBhvr>
                                        <p:cTn id="168" dur="1" fill="hold">
                                          <p:stCondLst>
                                            <p:cond delay="0"/>
                                          </p:stCondLst>
                                        </p:cTn>
                                        <p:tgtEl>
                                          <p:spTgt spid="35">
                                            <p:txEl>
                                              <p:pRg st="2" end="2"/>
                                            </p:txEl>
                                          </p:spTgt>
                                        </p:tgtEl>
                                        <p:attrNameLst>
                                          <p:attrName>style.visibility</p:attrName>
                                        </p:attrNameLst>
                                      </p:cBhvr>
                                      <p:to>
                                        <p:strVal val="visible"/>
                                      </p:to>
                                    </p:set>
                                    <p:animEffect transition="in" filter="randombar(horizontal)">
                                      <p:cBhvr>
                                        <p:cTn id="169" dur="500"/>
                                        <p:tgtEl>
                                          <p:spTgt spid="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18" grpId="0" build="p">
        <p:tmplLst>
          <p:tmpl lvl="1">
            <p:tnLst>
              <p:par>
                <p:cTn presetID="14" presetClass="entr" presetSubtype="1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Lst>
      </p:bldP>
      <p:bldP spid="2" grpId="0" animBg="1"/>
      <p:bldP spid="22" grpId="0" build="p">
        <p:tmplLst>
          <p:tmpl lvl="1">
            <p:tnLst>
              <p:par>
                <p:cTn presetID="14" presetClass="entr" presetSubtype="1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randombar(horizontal)">
                      <p:cBhvr>
                        <p:cTn dur="500"/>
                        <p:tgtEl>
                          <p:spTgt spid="22"/>
                        </p:tgtEl>
                      </p:cBhvr>
                    </p:animEffect>
                  </p:childTnLst>
                </p:cTn>
              </p:par>
            </p:tnLst>
          </p:tmpl>
        </p:tmplLst>
      </p:bldP>
      <p:bldP spid="23" grpId="0" build="p">
        <p:tmplLst>
          <p:tmpl lvl="1">
            <p:tnLst>
              <p:par>
                <p:cTn presetID="14" presetClass="entr" presetSubtype="1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randombar(horizontal)">
                      <p:cBhvr>
                        <p:cTn dur="500"/>
                        <p:tgtEl>
                          <p:spTgt spid="23"/>
                        </p:tgtEl>
                      </p:cBhvr>
                    </p:animEffect>
                  </p:childTnLst>
                </p:cTn>
              </p:par>
            </p:tnLst>
          </p:tmpl>
        </p:tmplLst>
      </p:bldP>
      <p:bldP spid="24" grpId="0" animBg="1"/>
      <p:bldP spid="25" grpId="0" build="p">
        <p:tmplLst>
          <p:tmpl lvl="1">
            <p:tnLst>
              <p:par>
                <p:cTn presetID="14" presetClass="entr" presetSubtype="1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randombar(horizontal)">
                      <p:cBhvr>
                        <p:cTn dur="500"/>
                        <p:tgtEl>
                          <p:spTgt spid="25"/>
                        </p:tgtEl>
                      </p:cBhvr>
                    </p:animEffect>
                  </p:childTnLst>
                </p:cTn>
              </p:par>
            </p:tnLst>
          </p:tmpl>
        </p:tmplLst>
      </p:bldP>
      <p:bldP spid="26" grpId="0" build="p">
        <p:tmplLst>
          <p:tmpl lvl="1">
            <p:tnLst>
              <p:par>
                <p:cTn presetID="14" presetClass="entr" presetSubtype="1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randombar(horizontal)">
                      <p:cBhvr>
                        <p:cTn dur="500"/>
                        <p:tgtEl>
                          <p:spTgt spid="26"/>
                        </p:tgtEl>
                      </p:cBhvr>
                    </p:animEffect>
                  </p:childTnLst>
                </p:cTn>
              </p:par>
            </p:tnLst>
          </p:tmpl>
        </p:tmplLst>
      </p:bldP>
      <p:bldP spid="27" grpId="0" animBg="1"/>
      <p:bldP spid="28" grpId="0" build="p">
        <p:tmplLst>
          <p:tmpl lvl="1">
            <p:tnLst>
              <p:par>
                <p:cTn presetID="14" presetClass="entr" presetSubtype="1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randombar(horizontal)">
                      <p:cBhvr>
                        <p:cTn dur="500"/>
                        <p:tgtEl>
                          <p:spTgt spid="28"/>
                        </p:tgtEl>
                      </p:cBhvr>
                    </p:animEffect>
                  </p:childTnLst>
                </p:cTn>
              </p:par>
            </p:tnLst>
          </p:tmpl>
        </p:tmplLst>
      </p:bldP>
      <p:bldP spid="29" grpId="0" build="p">
        <p:tmplLst>
          <p:tmpl lvl="1">
            <p:tnLst>
              <p:par>
                <p:cTn presetID="14" presetClass="entr" presetSubtype="1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randombar(horizontal)">
                      <p:cBhvr>
                        <p:cTn dur="500"/>
                        <p:tgtEl>
                          <p:spTgt spid="29"/>
                        </p:tgtEl>
                      </p:cBhvr>
                    </p:animEffect>
                  </p:childTnLst>
                </p:cTn>
              </p:par>
            </p:tnLst>
          </p:tmpl>
        </p:tmplLst>
      </p:bldP>
      <p:bldP spid="30" grpId="0" animBg="1"/>
      <p:bldP spid="31" grpId="0" build="p">
        <p:tmplLst>
          <p:tmpl lvl="1">
            <p:tnLst>
              <p:par>
                <p:cTn presetID="14" presetClass="entr" presetSubtype="1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randombar(horizontal)">
                      <p:cBhvr>
                        <p:cTn dur="500"/>
                        <p:tgtEl>
                          <p:spTgt spid="31"/>
                        </p:tgtEl>
                      </p:cBhvr>
                    </p:animEffect>
                  </p:childTnLst>
                </p:cTn>
              </p:par>
            </p:tnLst>
          </p:tmpl>
        </p:tmplLst>
      </p:bldP>
      <p:bldP spid="32" grpId="0" build="p">
        <p:tmplLst>
          <p:tmpl lvl="1">
            <p:tnLst>
              <p:par>
                <p:cTn presetID="14" presetClass="entr" presetSubtype="1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randombar(horizontal)">
                      <p:cBhvr>
                        <p:cTn dur="500"/>
                        <p:tgtEl>
                          <p:spTgt spid="32"/>
                        </p:tgtEl>
                      </p:cBhvr>
                    </p:animEffect>
                  </p:childTnLst>
                </p:cTn>
              </p:par>
            </p:tnLst>
          </p:tmpl>
        </p:tmplLst>
      </p:bldP>
      <p:bldP spid="33" grpId="0" animBg="1"/>
      <p:bldP spid="34" grpId="0" build="p">
        <p:tmplLst>
          <p:tmpl lvl="1">
            <p:tnLst>
              <p:par>
                <p:cTn presetID="14" presetClass="entr" presetSubtype="1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randombar(horizontal)">
                      <p:cBhvr>
                        <p:cTn dur="500"/>
                        <p:tgtEl>
                          <p:spTgt spid="34"/>
                        </p:tgtEl>
                      </p:cBhvr>
                    </p:animEffect>
                  </p:childTnLst>
                </p:cTn>
              </p:par>
            </p:tnLst>
          </p:tmpl>
        </p:tmplLst>
      </p:bldP>
      <p:bldP spid="35" grpId="0" build="p">
        <p:tmplLst>
          <p:tmpl lvl="1">
            <p:tnLst>
              <p:par>
                <p:cTn presetID="14" presetClass="entr" presetSubtype="1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randombar(horizontal)">
                      <p:cBhvr>
                        <p:cTn dur="500"/>
                        <p:tgtEl>
                          <p:spTgt spid="35"/>
                        </p:tgtEl>
                      </p:cBhvr>
                    </p:animEffect>
                  </p:childTnLst>
                </p:cTn>
              </p:par>
            </p:tnLst>
          </p:tmpl>
        </p:tmplLst>
      </p:bldP>
      <p:bldP spid="36" grpId="0" animBg="1"/>
      <p:bldP spid="37" grpId="0" build="p">
        <p:tmplLst>
          <p:tmpl lvl="1">
            <p:tnLst>
              <p:par>
                <p:cTn presetID="14" presetClass="entr" presetSubtype="1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randombar(horizontal)">
                      <p:cBhvr>
                        <p:cTn dur="500"/>
                        <p:tgtEl>
                          <p:spTgt spid="37"/>
                        </p:tgtEl>
                      </p:cBhvr>
                    </p:animEffect>
                  </p:childTnLst>
                </p:cTn>
              </p:par>
            </p:tnLst>
          </p:tmpl>
        </p:tmplLst>
      </p:bldP>
      <p:bldP spid="38" grpId="0"/>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No Image - 1 Column">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16" name="テキスト プレースホルダー 5"/>
          <p:cNvSpPr>
            <a:spLocks noGrp="1"/>
          </p:cNvSpPr>
          <p:nvPr>
            <p:ph type="body" sz="quarter" idx="15" hasCustomPrompt="1"/>
          </p:nvPr>
        </p:nvSpPr>
        <p:spPr>
          <a:xfrm>
            <a:off x="1255937" y="7168804"/>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Text Here</a:t>
            </a:r>
          </a:p>
        </p:txBody>
      </p:sp>
      <p:sp>
        <p:nvSpPr>
          <p:cNvPr id="17" name="テキスト プレースホルダー 5"/>
          <p:cNvSpPr>
            <a:spLocks noGrp="1"/>
          </p:cNvSpPr>
          <p:nvPr>
            <p:ph type="body" sz="quarter" idx="16" hasCustomPrompt="1"/>
          </p:nvPr>
        </p:nvSpPr>
        <p:spPr>
          <a:xfrm>
            <a:off x="2476094" y="7807796"/>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a:t>Text Here</a:t>
            </a:r>
          </a:p>
        </p:txBody>
      </p:sp>
      <p:sp>
        <p:nvSpPr>
          <p:cNvPr id="18" name="テキスト プレースホルダー 5"/>
          <p:cNvSpPr>
            <a:spLocks noGrp="1"/>
          </p:cNvSpPr>
          <p:nvPr>
            <p:ph type="body" sz="quarter" idx="21" hasCustomPrompt="1"/>
          </p:nvPr>
        </p:nvSpPr>
        <p:spPr>
          <a:xfrm>
            <a:off x="1251956" y="8383861"/>
            <a:ext cx="15265697" cy="1161208"/>
          </a:xfrm>
        </p:spPr>
        <p:txBody>
          <a:bodyPr anchor="t">
            <a:normAutofit/>
          </a:bodyPr>
          <a:lstStyle>
            <a:lvl1pPr algn="l">
              <a:defRPr sz="2000" baseline="0"/>
            </a:lvl1pPr>
          </a:lstStyle>
          <a:p>
            <a:pPr lvl="0"/>
            <a:r>
              <a:rPr lang="en-US" dirty="0"/>
              <a:t>Text Here</a:t>
            </a:r>
          </a:p>
        </p:txBody>
      </p:sp>
    </p:spTree>
    <p:extLst>
      <p:ext uri="{BB962C8B-B14F-4D97-AF65-F5344CB8AC3E}">
        <p14:creationId xmlns:p14="http://schemas.microsoft.com/office/powerpoint/2010/main" val="394834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childTnLst>
                          </p:cTn>
                        </p:par>
                        <p:par>
                          <p:cTn id="41" fill="hold">
                            <p:stCondLst>
                              <p:cond delay="500"/>
                            </p:stCondLst>
                            <p:childTnLst>
                              <p:par>
                                <p:cTn id="42" presetID="2" presetClass="entr" presetSubtype="8" fill="hold" grpId="0" nodeType="afterEffect">
                                  <p:stCondLst>
                                    <p:cond delay="0"/>
                                  </p:stCondLst>
                                  <p:childTnLst>
                                    <p:set>
                                      <p:cBhvr>
                                        <p:cTn id="43" dur="1" fill="hold">
                                          <p:stCondLst>
                                            <p:cond delay="0"/>
                                          </p:stCondLst>
                                        </p:cTn>
                                        <p:tgtEl>
                                          <p:spTgt spid="16">
                                            <p:bg/>
                                          </p:spTgt>
                                        </p:tgtEl>
                                        <p:attrNameLst>
                                          <p:attrName>style.visibility</p:attrName>
                                        </p:attrNameLst>
                                      </p:cBhvr>
                                      <p:to>
                                        <p:strVal val="visible"/>
                                      </p:to>
                                    </p:set>
                                    <p:anim calcmode="lin" valueType="num">
                                      <p:cBhvr additive="base">
                                        <p:cTn id="44"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45" dur="500" fill="hold"/>
                                        <p:tgtEl>
                                          <p:spTgt spid="16">
                                            <p:bg/>
                                          </p:spTgt>
                                        </p:tgtEl>
                                        <p:attrNameLst>
                                          <p:attrName>ppt_y</p:attrName>
                                        </p:attrNameLst>
                                      </p:cBhvr>
                                      <p:tavLst>
                                        <p:tav tm="0">
                                          <p:val>
                                            <p:strVal val="#ppt_y"/>
                                          </p:val>
                                        </p:tav>
                                        <p:tav tm="100000">
                                          <p:val>
                                            <p:strVal val="#ppt_y"/>
                                          </p:val>
                                        </p:tav>
                                      </p:tavLst>
                                    </p:anim>
                                  </p:childTnLst>
                                </p:cTn>
                              </p:par>
                            </p:childTnLst>
                          </p:cTn>
                        </p:par>
                        <p:par>
                          <p:cTn id="46" fill="hold">
                            <p:stCondLst>
                              <p:cond delay="1000"/>
                            </p:stCondLst>
                            <p:childTnLst>
                              <p:par>
                                <p:cTn id="47" presetID="2" presetClass="entr" presetSubtype="8" fill="hold" grpId="0" nodeType="afterEffect">
                                  <p:stCondLst>
                                    <p:cond delay="0"/>
                                  </p:stCondLst>
                                  <p:childTnLst>
                                    <p:set>
                                      <p:cBhvr>
                                        <p:cTn id="48" dur="1" fill="hold">
                                          <p:stCondLst>
                                            <p:cond delay="0"/>
                                          </p:stCondLst>
                                        </p:cTn>
                                        <p:tgtEl>
                                          <p:spTgt spid="16">
                                            <p:txEl>
                                              <p:pRg st="0" end="0"/>
                                            </p:txEl>
                                          </p:spTgt>
                                        </p:tgtEl>
                                        <p:attrNameLst>
                                          <p:attrName>style.visibility</p:attrName>
                                        </p:attrNameLst>
                                      </p:cBhvr>
                                      <p:to>
                                        <p:strVal val="visible"/>
                                      </p:to>
                                    </p:set>
                                    <p:anim calcmode="lin" valueType="num">
                                      <p:cBhvr additive="base">
                                        <p:cTn id="4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51" fill="hold">
                            <p:stCondLst>
                              <p:cond delay="1500"/>
                            </p:stCondLst>
                            <p:childTnLst>
                              <p:par>
                                <p:cTn id="52" presetID="2" presetClass="entr" presetSubtype="8" fill="hold" grpId="0" nodeType="afterEffect">
                                  <p:stCondLst>
                                    <p:cond delay="0"/>
                                  </p:stCondLst>
                                  <p:childTnLst>
                                    <p:set>
                                      <p:cBhvr>
                                        <p:cTn id="53" dur="1" fill="hold">
                                          <p:stCondLst>
                                            <p:cond delay="0"/>
                                          </p:stCondLst>
                                        </p:cTn>
                                        <p:tgtEl>
                                          <p:spTgt spid="17">
                                            <p:bg/>
                                          </p:spTgt>
                                        </p:tgtEl>
                                        <p:attrNameLst>
                                          <p:attrName>style.visibility</p:attrName>
                                        </p:attrNameLst>
                                      </p:cBhvr>
                                      <p:to>
                                        <p:strVal val="visible"/>
                                      </p:to>
                                    </p:set>
                                    <p:anim calcmode="lin" valueType="num">
                                      <p:cBhvr additive="base">
                                        <p:cTn id="54" dur="500" fill="hold"/>
                                        <p:tgtEl>
                                          <p:spTgt spid="17">
                                            <p:bg/>
                                          </p:spTgt>
                                        </p:tgtEl>
                                        <p:attrNameLst>
                                          <p:attrName>ppt_x</p:attrName>
                                        </p:attrNameLst>
                                      </p:cBhvr>
                                      <p:tavLst>
                                        <p:tav tm="0">
                                          <p:val>
                                            <p:strVal val="0-#ppt_w/2"/>
                                          </p:val>
                                        </p:tav>
                                        <p:tav tm="100000">
                                          <p:val>
                                            <p:strVal val="#ppt_x"/>
                                          </p:val>
                                        </p:tav>
                                      </p:tavLst>
                                    </p:anim>
                                    <p:anim calcmode="lin" valueType="num">
                                      <p:cBhvr additive="base">
                                        <p:cTn id="55" dur="500" fill="hold"/>
                                        <p:tgtEl>
                                          <p:spTgt spid="17">
                                            <p:bg/>
                                          </p:spTgt>
                                        </p:tgtEl>
                                        <p:attrNameLst>
                                          <p:attrName>ppt_y</p:attrName>
                                        </p:attrNameLst>
                                      </p:cBhvr>
                                      <p:tavLst>
                                        <p:tav tm="0">
                                          <p:val>
                                            <p:strVal val="#ppt_y"/>
                                          </p:val>
                                        </p:tav>
                                        <p:tav tm="100000">
                                          <p:val>
                                            <p:strVal val="#ppt_y"/>
                                          </p:val>
                                        </p:tav>
                                      </p:tavLst>
                                    </p:anim>
                                  </p:childTnLst>
                                </p:cTn>
                              </p:par>
                            </p:childTnLst>
                          </p:cTn>
                        </p:par>
                        <p:par>
                          <p:cTn id="56" fill="hold">
                            <p:stCondLst>
                              <p:cond delay="2000"/>
                            </p:stCondLst>
                            <p:childTnLst>
                              <p:par>
                                <p:cTn id="57" presetID="2" presetClass="entr" presetSubtype="8" fill="hold" grpId="0" nodeType="afterEffect">
                                  <p:stCondLst>
                                    <p:cond delay="0"/>
                                  </p:stCondLst>
                                  <p:childTnLst>
                                    <p:set>
                                      <p:cBhvr>
                                        <p:cTn id="58" dur="1" fill="hold">
                                          <p:stCondLst>
                                            <p:cond delay="0"/>
                                          </p:stCondLst>
                                        </p:cTn>
                                        <p:tgtEl>
                                          <p:spTgt spid="17">
                                            <p:txEl>
                                              <p:pRg st="0" end="0"/>
                                            </p:txEl>
                                          </p:spTgt>
                                        </p:tgtEl>
                                        <p:attrNameLst>
                                          <p:attrName>style.visibility</p:attrName>
                                        </p:attrNameLst>
                                      </p:cBhvr>
                                      <p:to>
                                        <p:strVal val="visible"/>
                                      </p:to>
                                    </p:set>
                                    <p:anim calcmode="lin" valueType="num">
                                      <p:cBhvr additive="base">
                                        <p:cTn id="59"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2500"/>
                            </p:stCondLst>
                            <p:childTnLst>
                              <p:par>
                                <p:cTn id="62" presetID="2" presetClass="entr" presetSubtype="2" fill="hold" grpId="0" nodeType="afterEffect">
                                  <p:stCondLst>
                                    <p:cond delay="500"/>
                                  </p:stCondLst>
                                  <p:childTnLst>
                                    <p:set>
                                      <p:cBhvr>
                                        <p:cTn id="63" dur="1" fill="hold">
                                          <p:stCondLst>
                                            <p:cond delay="0"/>
                                          </p:stCondLst>
                                        </p:cTn>
                                        <p:tgtEl>
                                          <p:spTgt spid="18">
                                            <p:txEl>
                                              <p:pRg st="0" end="0"/>
                                            </p:txEl>
                                          </p:spTgt>
                                        </p:tgtEl>
                                        <p:attrNameLst>
                                          <p:attrName>style.visibility</p:attrName>
                                        </p:attrNameLst>
                                      </p:cBhvr>
                                      <p:to>
                                        <p:strVal val="visible"/>
                                      </p:to>
                                    </p:set>
                                    <p:anim calcmode="lin" valueType="num">
                                      <p:cBhvr additive="base">
                                        <p:cTn id="6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6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16" grpId="0" build="p" animBg="1">
        <p:tmplLst>
          <p:tmpl>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animBg="1">
        <p:tmplLst>
          <p:tmpl>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fill="hold" nodeType="after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0" y="2767236"/>
            <a:ext cx="7129368" cy="1080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平行四辺形 11"/>
          <p:cNvSpPr/>
          <p:nvPr userDrawn="1"/>
        </p:nvSpPr>
        <p:spPr>
          <a:xfrm>
            <a:off x="1800000" y="3847355"/>
            <a:ext cx="5329368" cy="552061"/>
          </a:xfrm>
          <a:prstGeom prst="parallelogram">
            <a:avLst>
              <a:gd name="adj" fmla="val 13705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1" hasCustomPrompt="1"/>
          </p:nvPr>
        </p:nvSpPr>
        <p:spPr>
          <a:xfrm>
            <a:off x="423427" y="2947255"/>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2" name="平行四辺形 21"/>
          <p:cNvSpPr/>
          <p:nvPr userDrawn="1"/>
        </p:nvSpPr>
        <p:spPr>
          <a:xfrm>
            <a:off x="3600000" y="5479537"/>
            <a:ext cx="5329368" cy="552061"/>
          </a:xfrm>
          <a:prstGeom prst="parallelogram">
            <a:avLst>
              <a:gd name="adj" fmla="val 13705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平行四辺形 22"/>
          <p:cNvSpPr/>
          <p:nvPr userDrawn="1"/>
        </p:nvSpPr>
        <p:spPr>
          <a:xfrm>
            <a:off x="5398214" y="7111718"/>
            <a:ext cx="5329368" cy="552061"/>
          </a:xfrm>
          <a:prstGeom prst="parallelogram">
            <a:avLst>
              <a:gd name="adj" fmla="val 13705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800000" y="4399417"/>
            <a:ext cx="7129368" cy="10801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3600000" y="6031598"/>
            <a:ext cx="7129368" cy="10801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5398214" y="7663780"/>
            <a:ext cx="7129368" cy="1080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2" hasCustomPrompt="1"/>
          </p:nvPr>
        </p:nvSpPr>
        <p:spPr>
          <a:xfrm>
            <a:off x="2222017" y="4579437"/>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4022217" y="6211618"/>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4" hasCustomPrompt="1"/>
          </p:nvPr>
        </p:nvSpPr>
        <p:spPr>
          <a:xfrm>
            <a:off x="5824027" y="7843800"/>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5" hasCustomPrompt="1"/>
          </p:nvPr>
        </p:nvSpPr>
        <p:spPr>
          <a:xfrm>
            <a:off x="7198990" y="2668427"/>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6" hasCustomPrompt="1"/>
          </p:nvPr>
        </p:nvSpPr>
        <p:spPr>
          <a:xfrm>
            <a:off x="12599590" y="7570632"/>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7" hasCustomPrompt="1"/>
          </p:nvPr>
        </p:nvSpPr>
        <p:spPr>
          <a:xfrm>
            <a:off x="8999190" y="4299864"/>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8" hasCustomPrompt="1"/>
          </p:nvPr>
        </p:nvSpPr>
        <p:spPr>
          <a:xfrm>
            <a:off x="10845998" y="5932789"/>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35571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animEffect transition="in" filter="wipe(left)">
                                      <p:cBhvr>
                                        <p:cTn id="19" dur="500"/>
                                        <p:tgtEl>
                                          <p:spTgt spid="18">
                                            <p:txEl>
                                              <p:pRg st="0" end="0"/>
                                            </p:txEl>
                                          </p:spTgt>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animEffect transition="in" filter="wipe(left)">
                                      <p:cBhvr>
                                        <p:cTn id="23" dur="500"/>
                                        <p:tgtEl>
                                          <p:spTgt spid="30">
                                            <p:txEl>
                                              <p:pRg st="0" end="0"/>
                                            </p:txEl>
                                          </p:spTgt>
                                        </p:tgtEl>
                                      </p:cBhvr>
                                    </p:animEffect>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5">
                                            <p:txEl>
                                              <p:pRg st="0" end="0"/>
                                            </p:txEl>
                                          </p:spTgt>
                                        </p:tgtEl>
                                        <p:attrNameLst>
                                          <p:attrName>style.visibility</p:attrName>
                                        </p:attrNameLst>
                                      </p:cBhvr>
                                      <p:to>
                                        <p:strVal val="visible"/>
                                      </p:to>
                                    </p:set>
                                    <p:animEffect transition="in" filter="wipe(left)">
                                      <p:cBhvr>
                                        <p:cTn id="34" dur="500"/>
                                        <p:tgtEl>
                                          <p:spTgt spid="25">
                                            <p:txEl>
                                              <p:pRg st="0" end="0"/>
                                            </p:txEl>
                                          </p:spTgt>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32">
                                            <p:txEl>
                                              <p:pRg st="0" end="0"/>
                                            </p:txEl>
                                          </p:spTgt>
                                        </p:tgtEl>
                                        <p:attrNameLst>
                                          <p:attrName>style.visibility</p:attrName>
                                        </p:attrNameLst>
                                      </p:cBhvr>
                                      <p:to>
                                        <p:strVal val="visible"/>
                                      </p:to>
                                    </p:set>
                                    <p:animEffect transition="in" filter="wipe(left)">
                                      <p:cBhvr>
                                        <p:cTn id="38" dur="500"/>
                                        <p:tgtEl>
                                          <p:spTgt spid="32">
                                            <p:txEl>
                                              <p:pRg st="0" end="0"/>
                                            </p:txEl>
                                          </p:spTgt>
                                        </p:tgtEl>
                                      </p:cBhvr>
                                    </p:animEffect>
                                  </p:childTnLst>
                                </p:cTn>
                              </p:par>
                            </p:childTnLst>
                          </p:cTn>
                        </p:par>
                        <p:par>
                          <p:cTn id="39" fill="hold">
                            <p:stCondLst>
                              <p:cond delay="3500"/>
                            </p:stCondLst>
                            <p:childTnLst>
                              <p:par>
                                <p:cTn id="40" presetID="22" presetClass="entr" presetSubtype="1"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up)">
                                      <p:cBhvr>
                                        <p:cTn id="42" dur="500"/>
                                        <p:tgtEl>
                                          <p:spTgt spid="22"/>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7">
                                            <p:txEl>
                                              <p:pRg st="0" end="0"/>
                                            </p:txEl>
                                          </p:spTgt>
                                        </p:tgtEl>
                                        <p:attrNameLst>
                                          <p:attrName>style.visibility</p:attrName>
                                        </p:attrNameLst>
                                      </p:cBhvr>
                                      <p:to>
                                        <p:strVal val="visible"/>
                                      </p:to>
                                    </p:set>
                                    <p:animEffect transition="in" filter="wipe(left)">
                                      <p:cBhvr>
                                        <p:cTn id="49" dur="500"/>
                                        <p:tgtEl>
                                          <p:spTgt spid="27">
                                            <p:txEl>
                                              <p:pRg st="0" end="0"/>
                                            </p:txEl>
                                          </p:spTgt>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wipe(left)">
                                      <p:cBhvr>
                                        <p:cTn id="53" dur="500"/>
                                        <p:tgtEl>
                                          <p:spTgt spid="33">
                                            <p:txEl>
                                              <p:pRg st="0" end="0"/>
                                            </p:txEl>
                                          </p:spTgt>
                                        </p:tgtEl>
                                      </p:cBhvr>
                                    </p:animEffect>
                                  </p:childTnLst>
                                </p:cTn>
                              </p:par>
                            </p:childTnLst>
                          </p:cTn>
                        </p:par>
                        <p:par>
                          <p:cTn id="54" fill="hold">
                            <p:stCondLst>
                              <p:cond delay="5000"/>
                            </p:stCondLst>
                            <p:childTnLst>
                              <p:par>
                                <p:cTn id="55" presetID="22" presetClass="entr" presetSubtype="1"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up)">
                                      <p:cBhvr>
                                        <p:cTn id="57" dur="500"/>
                                        <p:tgtEl>
                                          <p:spTgt spid="23"/>
                                        </p:tgtEl>
                                      </p:cBhvr>
                                    </p:animEffect>
                                  </p:childTnLst>
                                </p:cTn>
                              </p:par>
                            </p:childTnLst>
                          </p:cTn>
                        </p:par>
                        <p:par>
                          <p:cTn id="58" fill="hold">
                            <p:stCondLst>
                              <p:cond delay="5500"/>
                            </p:stCondLst>
                            <p:childTnLst>
                              <p:par>
                                <p:cTn id="59" presetID="22" presetClass="entr" presetSubtype="8"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left)">
                                      <p:cBhvr>
                                        <p:cTn id="61" dur="500"/>
                                        <p:tgtEl>
                                          <p:spTgt spid="19"/>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9">
                                            <p:txEl>
                                              <p:pRg st="0" end="0"/>
                                            </p:txEl>
                                          </p:spTgt>
                                        </p:tgtEl>
                                        <p:attrNameLst>
                                          <p:attrName>style.visibility</p:attrName>
                                        </p:attrNameLst>
                                      </p:cBhvr>
                                      <p:to>
                                        <p:strVal val="visible"/>
                                      </p:to>
                                    </p:set>
                                    <p:animEffect transition="in" filter="wipe(left)">
                                      <p:cBhvr>
                                        <p:cTn id="64" dur="500"/>
                                        <p:tgtEl>
                                          <p:spTgt spid="29">
                                            <p:txEl>
                                              <p:pRg st="0" end="0"/>
                                            </p:txEl>
                                          </p:spTgt>
                                        </p:tgtEl>
                                      </p:cBhvr>
                                    </p:animEffect>
                                  </p:childTnLst>
                                </p:cTn>
                              </p:par>
                            </p:childTnLst>
                          </p:cTn>
                        </p:par>
                        <p:par>
                          <p:cTn id="65" fill="hold">
                            <p:stCondLst>
                              <p:cond delay="6000"/>
                            </p:stCondLst>
                            <p:childTnLst>
                              <p:par>
                                <p:cTn id="66" presetID="22" presetClass="entr" presetSubtype="8" fill="hold" grpId="0" nodeType="afterEffect">
                                  <p:stCondLst>
                                    <p:cond delay="0"/>
                                  </p:stCondLst>
                                  <p:childTnLst>
                                    <p:set>
                                      <p:cBhvr>
                                        <p:cTn id="67" dur="1" fill="hold">
                                          <p:stCondLst>
                                            <p:cond delay="0"/>
                                          </p:stCondLst>
                                        </p:cTn>
                                        <p:tgtEl>
                                          <p:spTgt spid="31">
                                            <p:txEl>
                                              <p:pRg st="0" end="0"/>
                                            </p:txEl>
                                          </p:spTgt>
                                        </p:tgtEl>
                                        <p:attrNameLst>
                                          <p:attrName>style.visibility</p:attrName>
                                        </p:attrNameLst>
                                      </p:cBhvr>
                                      <p:to>
                                        <p:strVal val="visible"/>
                                      </p:to>
                                    </p:set>
                                    <p:animEffect transition="in" filter="wipe(left)">
                                      <p:cBhvr>
                                        <p:cTn id="68"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2" grpId="0" animBg="1"/>
      <p:bldP spid="18" grpId="0" build="p">
        <p:tmplLst>
          <p:tmpl lvl="1">
            <p:tnLst>
              <p:par>
                <p:cTn presetID="22" presetClass="entr" presetSubtype="8"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animBg="1"/>
      <p:bldP spid="23" grpId="0" animBg="1"/>
      <p:bldP spid="9" grpId="0" animBg="1"/>
      <p:bldP spid="10" grpId="0" animBg="1"/>
      <p:bldP spid="19" grpId="0" animBg="1"/>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2" presetClass="entr" presetSubtype="8"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9" grpId="0" build="p">
        <p:tmplLst>
          <p:tmpl lvl="1">
            <p:tnLst>
              <p:par>
                <p:cTn presetID="2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3" cy="7879804"/>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a:t>Add Image</a:t>
            </a:r>
          </a:p>
        </p:txBody>
      </p:sp>
      <p:sp>
        <p:nvSpPr>
          <p:cNvPr id="15" name="テキスト プレースホルダー 5"/>
          <p:cNvSpPr>
            <a:spLocks noGrp="1"/>
          </p:cNvSpPr>
          <p:nvPr>
            <p:ph type="body" sz="quarter" idx="15" hasCustomPrompt="1"/>
          </p:nvPr>
        </p:nvSpPr>
        <p:spPr>
          <a:xfrm rot="18000000">
            <a:off x="-3234737" y="2104724"/>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6" name="テキスト プレースホルダー 5"/>
          <p:cNvSpPr>
            <a:spLocks noGrp="1"/>
          </p:cNvSpPr>
          <p:nvPr>
            <p:ph type="body" sz="quarter" idx="17" hasCustomPrompt="1"/>
          </p:nvPr>
        </p:nvSpPr>
        <p:spPr>
          <a:xfrm rot="18000000">
            <a:off x="-3233714" y="445225"/>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7" name="テキスト プレースホルダー 5"/>
          <p:cNvSpPr>
            <a:spLocks noGrp="1"/>
          </p:cNvSpPr>
          <p:nvPr>
            <p:ph type="body" sz="quarter" idx="18" hasCustomPrompt="1"/>
          </p:nvPr>
        </p:nvSpPr>
        <p:spPr>
          <a:xfrm rot="18000000">
            <a:off x="-4437443" y="794291"/>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8" name="テキスト プレースホルダー 5"/>
          <p:cNvSpPr>
            <a:spLocks noGrp="1"/>
          </p:cNvSpPr>
          <p:nvPr>
            <p:ph type="body" sz="quarter" idx="19" hasCustomPrompt="1"/>
          </p:nvPr>
        </p:nvSpPr>
        <p:spPr>
          <a:xfrm rot="18000000">
            <a:off x="-3886610" y="76831"/>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9" name="テキスト プレースホルダー 22"/>
          <p:cNvSpPr>
            <a:spLocks noGrp="1"/>
          </p:cNvSpPr>
          <p:nvPr>
            <p:ph type="body" sz="quarter" idx="13" hasCustomPrompt="1"/>
          </p:nvPr>
        </p:nvSpPr>
        <p:spPr>
          <a:xfrm>
            <a:off x="2158430" y="8095828"/>
            <a:ext cx="13969552" cy="1800200"/>
          </a:xfrm>
        </p:spPr>
        <p:txBody>
          <a:bodyPr anchor="ctr">
            <a:normAutofit/>
          </a:bodyPr>
          <a:lstStyle>
            <a:lvl1pPr algn="ctr">
              <a:defRPr sz="4400">
                <a:latin typeface="Aleo-BoldItalic" pitchFamily="34" charset="0"/>
              </a:defRPr>
            </a:lvl1pPr>
          </a:lstStyle>
          <a:p>
            <a:pPr lvl="0"/>
            <a:r>
              <a:rPr lang="en-US" dirty="0"/>
              <a:t>“Text Here”</a:t>
            </a:r>
          </a:p>
        </p:txBody>
      </p:sp>
      <p:sp>
        <p:nvSpPr>
          <p:cNvPr id="21" name="テキスト プレースホルダー 5"/>
          <p:cNvSpPr>
            <a:spLocks noGrp="1"/>
          </p:cNvSpPr>
          <p:nvPr>
            <p:ph type="body" sz="quarter" idx="20" hasCustomPrompt="1"/>
          </p:nvPr>
        </p:nvSpPr>
        <p:spPr>
          <a:xfrm rot="18000000">
            <a:off x="14767263" y="980958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2" name="テキスト プレースホルダー 5"/>
          <p:cNvSpPr>
            <a:spLocks noGrp="1"/>
          </p:cNvSpPr>
          <p:nvPr>
            <p:ph type="body" sz="quarter" idx="21" hasCustomPrompt="1"/>
          </p:nvPr>
        </p:nvSpPr>
        <p:spPr>
          <a:xfrm rot="18000000">
            <a:off x="14768286" y="8150081"/>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3" name="テキスト プレースホルダー 5"/>
          <p:cNvSpPr>
            <a:spLocks noGrp="1"/>
          </p:cNvSpPr>
          <p:nvPr>
            <p:ph type="body" sz="quarter" idx="22" hasCustomPrompt="1"/>
          </p:nvPr>
        </p:nvSpPr>
        <p:spPr>
          <a:xfrm rot="18000000">
            <a:off x="13564557" y="8499147"/>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4" name="テキスト プレースホルダー 5"/>
          <p:cNvSpPr>
            <a:spLocks noGrp="1"/>
          </p:cNvSpPr>
          <p:nvPr>
            <p:ph type="body" sz="quarter" idx="23" hasCustomPrompt="1"/>
          </p:nvPr>
        </p:nvSpPr>
        <p:spPr>
          <a:xfrm rot="18000000">
            <a:off x="14115390" y="7781687"/>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Tree>
    <p:extLst>
      <p:ext uri="{BB962C8B-B14F-4D97-AF65-F5344CB8AC3E}">
        <p14:creationId xmlns:p14="http://schemas.microsoft.com/office/powerpoint/2010/main" val="133589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10" presetClass="entr" presetSubtype="0" fill="hold" nodeType="withEffect">
                  <p:stCondLst>
                    <p:cond delay="7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2">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3" cy="10287000"/>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a:t>Add Image</a:t>
            </a:r>
          </a:p>
        </p:txBody>
      </p:sp>
      <p:sp>
        <p:nvSpPr>
          <p:cNvPr id="15" name="テキスト プレースホルダー 5"/>
          <p:cNvSpPr>
            <a:spLocks noGrp="1"/>
          </p:cNvSpPr>
          <p:nvPr>
            <p:ph type="body" sz="quarter" idx="15" hasCustomPrompt="1"/>
          </p:nvPr>
        </p:nvSpPr>
        <p:spPr>
          <a:xfrm rot="18000000">
            <a:off x="-3234737" y="2104724"/>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6" name="テキスト プレースホルダー 5"/>
          <p:cNvSpPr>
            <a:spLocks noGrp="1"/>
          </p:cNvSpPr>
          <p:nvPr>
            <p:ph type="body" sz="quarter" idx="17" hasCustomPrompt="1"/>
          </p:nvPr>
        </p:nvSpPr>
        <p:spPr>
          <a:xfrm rot="18000000">
            <a:off x="-3233714" y="445225"/>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7" name="テキスト プレースホルダー 5"/>
          <p:cNvSpPr>
            <a:spLocks noGrp="1"/>
          </p:cNvSpPr>
          <p:nvPr>
            <p:ph type="body" sz="quarter" idx="18" hasCustomPrompt="1"/>
          </p:nvPr>
        </p:nvSpPr>
        <p:spPr>
          <a:xfrm rot="18000000">
            <a:off x="-4437443" y="794291"/>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8" name="テキスト プレースホルダー 5"/>
          <p:cNvSpPr>
            <a:spLocks noGrp="1"/>
          </p:cNvSpPr>
          <p:nvPr>
            <p:ph type="body" sz="quarter" idx="19" hasCustomPrompt="1"/>
          </p:nvPr>
        </p:nvSpPr>
        <p:spPr>
          <a:xfrm rot="18000000">
            <a:off x="-3886610" y="76831"/>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1" name="テキスト プレースホルダー 5"/>
          <p:cNvSpPr>
            <a:spLocks noGrp="1"/>
          </p:cNvSpPr>
          <p:nvPr>
            <p:ph type="body" sz="quarter" idx="20" hasCustomPrompt="1"/>
          </p:nvPr>
        </p:nvSpPr>
        <p:spPr>
          <a:xfrm rot="18000000">
            <a:off x="14767263" y="980958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2" name="テキスト プレースホルダー 5"/>
          <p:cNvSpPr>
            <a:spLocks noGrp="1"/>
          </p:cNvSpPr>
          <p:nvPr>
            <p:ph type="body" sz="quarter" idx="21" hasCustomPrompt="1"/>
          </p:nvPr>
        </p:nvSpPr>
        <p:spPr>
          <a:xfrm rot="18000000">
            <a:off x="14768286" y="8150081"/>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3" name="テキスト プレースホルダー 5"/>
          <p:cNvSpPr>
            <a:spLocks noGrp="1"/>
          </p:cNvSpPr>
          <p:nvPr>
            <p:ph type="body" sz="quarter" idx="22" hasCustomPrompt="1"/>
          </p:nvPr>
        </p:nvSpPr>
        <p:spPr>
          <a:xfrm rot="18000000">
            <a:off x="13564557" y="8499147"/>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4" name="テキスト プレースホルダー 5"/>
          <p:cNvSpPr>
            <a:spLocks noGrp="1"/>
          </p:cNvSpPr>
          <p:nvPr>
            <p:ph type="body" sz="quarter" idx="23" hasCustomPrompt="1"/>
          </p:nvPr>
        </p:nvSpPr>
        <p:spPr>
          <a:xfrm rot="18000000">
            <a:off x="14115390" y="7781687"/>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9" name="テキスト プレースホルダー 5"/>
          <p:cNvSpPr>
            <a:spLocks noGrp="1"/>
          </p:cNvSpPr>
          <p:nvPr>
            <p:ph type="body" sz="quarter" idx="24" hasCustomPrompt="1"/>
          </p:nvPr>
        </p:nvSpPr>
        <p:spPr>
          <a:xfrm>
            <a:off x="502246" y="7807796"/>
            <a:ext cx="14905656" cy="1296144"/>
          </a:xfrm>
        </p:spPr>
        <p:txBody>
          <a:bodyPr anchor="b">
            <a:normAutofit/>
          </a:bodyPr>
          <a:lstStyle>
            <a:lvl1pPr algn="l">
              <a:defRPr sz="6600" baseline="0">
                <a:solidFill>
                  <a:schemeClr val="bg1">
                    <a:lumMod val="95000"/>
                  </a:schemeClr>
                </a:solidFill>
                <a:latin typeface="Aleo-BoldItalic" pitchFamily="34" charset="0"/>
              </a:defRPr>
            </a:lvl1pPr>
          </a:lstStyle>
          <a:p>
            <a:pPr lvl="0"/>
            <a:r>
              <a:rPr lang="en-US" dirty="0"/>
              <a:t>“Text Here”</a:t>
            </a:r>
          </a:p>
        </p:txBody>
      </p:sp>
      <p:sp>
        <p:nvSpPr>
          <p:cNvPr id="20" name="テキスト プレースホルダー 5"/>
          <p:cNvSpPr>
            <a:spLocks noGrp="1"/>
          </p:cNvSpPr>
          <p:nvPr>
            <p:ph type="body" sz="quarter" idx="25" hasCustomPrompt="1"/>
          </p:nvPr>
        </p:nvSpPr>
        <p:spPr>
          <a:xfrm>
            <a:off x="502246" y="8887916"/>
            <a:ext cx="14905656" cy="864096"/>
          </a:xfrm>
        </p:spPr>
        <p:txBody>
          <a:bodyPr anchor="t">
            <a:normAutofit/>
          </a:bodyPr>
          <a:lstStyle>
            <a:lvl1pPr algn="l">
              <a:defRPr sz="4400" baseline="0">
                <a:solidFill>
                  <a:schemeClr val="bg1">
                    <a:lumMod val="95000"/>
                  </a:schemeClr>
                </a:solidFill>
                <a:latin typeface="Aleo-LightItalic" pitchFamily="34" charset="0"/>
              </a:defRPr>
            </a:lvl1pPr>
          </a:lstStyle>
          <a:p>
            <a:pPr lvl="0"/>
            <a:r>
              <a:rPr lang="en-US" dirty="0"/>
              <a:t>Text Here</a:t>
            </a:r>
          </a:p>
        </p:txBody>
      </p:sp>
    </p:spTree>
    <p:extLst>
      <p:ext uri="{BB962C8B-B14F-4D97-AF65-F5344CB8AC3E}">
        <p14:creationId xmlns:p14="http://schemas.microsoft.com/office/powerpoint/2010/main" val="424159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Image 2">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3" cy="10287000"/>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a:t>Add Image</a:t>
            </a:r>
          </a:p>
        </p:txBody>
      </p:sp>
      <p:sp>
        <p:nvSpPr>
          <p:cNvPr id="15" name="テキスト プレースホルダー 5"/>
          <p:cNvSpPr>
            <a:spLocks noGrp="1"/>
          </p:cNvSpPr>
          <p:nvPr>
            <p:ph type="body" sz="quarter" idx="15" hasCustomPrompt="1"/>
          </p:nvPr>
        </p:nvSpPr>
        <p:spPr>
          <a:xfrm rot="18000000">
            <a:off x="-3234737" y="2104724"/>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6" name="テキスト プレースホルダー 5"/>
          <p:cNvSpPr>
            <a:spLocks noGrp="1"/>
          </p:cNvSpPr>
          <p:nvPr>
            <p:ph type="body" sz="quarter" idx="17" hasCustomPrompt="1"/>
          </p:nvPr>
        </p:nvSpPr>
        <p:spPr>
          <a:xfrm rot="18000000">
            <a:off x="-3233714" y="445225"/>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7" name="テキスト プレースホルダー 5"/>
          <p:cNvSpPr>
            <a:spLocks noGrp="1"/>
          </p:cNvSpPr>
          <p:nvPr>
            <p:ph type="body" sz="quarter" idx="18" hasCustomPrompt="1"/>
          </p:nvPr>
        </p:nvSpPr>
        <p:spPr>
          <a:xfrm rot="18000000">
            <a:off x="-4437443" y="794291"/>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8" name="テキスト プレースホルダー 5"/>
          <p:cNvSpPr>
            <a:spLocks noGrp="1"/>
          </p:cNvSpPr>
          <p:nvPr>
            <p:ph type="body" sz="quarter" idx="19" hasCustomPrompt="1"/>
          </p:nvPr>
        </p:nvSpPr>
        <p:spPr>
          <a:xfrm rot="18000000">
            <a:off x="-3886610" y="76831"/>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1" name="テキスト プレースホルダー 5"/>
          <p:cNvSpPr>
            <a:spLocks noGrp="1"/>
          </p:cNvSpPr>
          <p:nvPr>
            <p:ph type="body" sz="quarter" idx="20" hasCustomPrompt="1"/>
          </p:nvPr>
        </p:nvSpPr>
        <p:spPr>
          <a:xfrm rot="18000000">
            <a:off x="14767263" y="980958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2" name="テキスト プレースホルダー 5"/>
          <p:cNvSpPr>
            <a:spLocks noGrp="1"/>
          </p:cNvSpPr>
          <p:nvPr>
            <p:ph type="body" sz="quarter" idx="21" hasCustomPrompt="1"/>
          </p:nvPr>
        </p:nvSpPr>
        <p:spPr>
          <a:xfrm rot="18000000">
            <a:off x="14768286" y="8150081"/>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3" name="テキスト プレースホルダー 5"/>
          <p:cNvSpPr>
            <a:spLocks noGrp="1"/>
          </p:cNvSpPr>
          <p:nvPr>
            <p:ph type="body" sz="quarter" idx="22" hasCustomPrompt="1"/>
          </p:nvPr>
        </p:nvSpPr>
        <p:spPr>
          <a:xfrm rot="18000000">
            <a:off x="13564557" y="8499147"/>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4" name="テキスト プレースホルダー 5"/>
          <p:cNvSpPr>
            <a:spLocks noGrp="1"/>
          </p:cNvSpPr>
          <p:nvPr>
            <p:ph type="body" sz="quarter" idx="23" hasCustomPrompt="1"/>
          </p:nvPr>
        </p:nvSpPr>
        <p:spPr>
          <a:xfrm rot="18000000">
            <a:off x="14115390" y="7781687"/>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19" name="テキスト プレースホルダー 5"/>
          <p:cNvSpPr>
            <a:spLocks noGrp="1"/>
          </p:cNvSpPr>
          <p:nvPr>
            <p:ph type="body" sz="quarter" idx="24" hasCustomPrompt="1"/>
          </p:nvPr>
        </p:nvSpPr>
        <p:spPr>
          <a:xfrm>
            <a:off x="1654374" y="5359524"/>
            <a:ext cx="14905656" cy="1296144"/>
          </a:xfrm>
        </p:spPr>
        <p:txBody>
          <a:bodyPr anchor="b">
            <a:normAutofit/>
          </a:bodyPr>
          <a:lstStyle>
            <a:lvl1pPr algn="ctr">
              <a:defRPr sz="6600" baseline="0">
                <a:solidFill>
                  <a:schemeClr val="bg1">
                    <a:lumMod val="95000"/>
                  </a:schemeClr>
                </a:solidFill>
                <a:latin typeface="Aleo-BoldItalic" pitchFamily="34" charset="0"/>
              </a:defRPr>
            </a:lvl1pPr>
          </a:lstStyle>
          <a:p>
            <a:pPr lvl="0"/>
            <a:r>
              <a:rPr lang="en-US" dirty="0"/>
              <a:t>“Text Here”</a:t>
            </a:r>
          </a:p>
        </p:txBody>
      </p:sp>
      <p:sp>
        <p:nvSpPr>
          <p:cNvPr id="20" name="テキスト プレースホルダー 5"/>
          <p:cNvSpPr>
            <a:spLocks noGrp="1"/>
          </p:cNvSpPr>
          <p:nvPr>
            <p:ph type="body" sz="quarter" idx="25" hasCustomPrompt="1"/>
          </p:nvPr>
        </p:nvSpPr>
        <p:spPr>
          <a:xfrm>
            <a:off x="1654374" y="6439644"/>
            <a:ext cx="14905656" cy="864096"/>
          </a:xfrm>
        </p:spPr>
        <p:txBody>
          <a:bodyPr anchor="t">
            <a:normAutofit/>
          </a:bodyPr>
          <a:lstStyle>
            <a:lvl1pPr algn="ctr">
              <a:defRPr sz="4400" baseline="0">
                <a:solidFill>
                  <a:schemeClr val="bg1">
                    <a:lumMod val="95000"/>
                  </a:schemeClr>
                </a:solidFill>
                <a:latin typeface="Aleo-LightItalic" pitchFamily="34" charset="0"/>
              </a:defRPr>
            </a:lvl1pPr>
          </a:lstStyle>
          <a:p>
            <a:pPr lvl="0"/>
            <a:r>
              <a:rPr lang="en-US" dirty="0"/>
              <a:t>Text Here</a:t>
            </a:r>
          </a:p>
        </p:txBody>
      </p:sp>
    </p:spTree>
    <p:extLst>
      <p:ext uri="{BB962C8B-B14F-4D97-AF65-F5344CB8AC3E}">
        <p14:creationId xmlns:p14="http://schemas.microsoft.com/office/powerpoint/2010/main" val="138177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3 ">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1375455" cy="10287000"/>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a:t>Add Image</a:t>
            </a:r>
          </a:p>
        </p:txBody>
      </p:sp>
      <p:sp>
        <p:nvSpPr>
          <p:cNvPr id="13" name="テキスト プレースホルダー 5"/>
          <p:cNvSpPr>
            <a:spLocks noGrp="1"/>
          </p:cNvSpPr>
          <p:nvPr>
            <p:ph type="body" sz="quarter" idx="21" hasCustomPrompt="1"/>
          </p:nvPr>
        </p:nvSpPr>
        <p:spPr>
          <a:xfrm>
            <a:off x="11519470" y="462980"/>
            <a:ext cx="6552728" cy="2808312"/>
          </a:xfrm>
        </p:spPr>
        <p:txBody>
          <a:bodyPr anchor="b">
            <a:normAutofit/>
          </a:bodyPr>
          <a:lstStyle>
            <a:lvl1pPr algn="l">
              <a:defRPr sz="4400" baseline="0">
                <a:solidFill>
                  <a:schemeClr val="tx1"/>
                </a:solidFill>
                <a:latin typeface="Aleo-BoldItalic" pitchFamily="34" charset="0"/>
              </a:defRPr>
            </a:lvl1pPr>
          </a:lstStyle>
          <a:p>
            <a:pPr lvl="0"/>
            <a:r>
              <a:rPr lang="en-US" dirty="0"/>
              <a:t>“Text Here”</a:t>
            </a:r>
          </a:p>
        </p:txBody>
      </p:sp>
      <p:sp>
        <p:nvSpPr>
          <p:cNvPr id="14" name="テキスト プレースホルダー 5"/>
          <p:cNvSpPr>
            <a:spLocks noGrp="1"/>
          </p:cNvSpPr>
          <p:nvPr>
            <p:ph type="body" sz="quarter" idx="24" hasCustomPrompt="1"/>
          </p:nvPr>
        </p:nvSpPr>
        <p:spPr>
          <a:xfrm>
            <a:off x="11519470" y="3271292"/>
            <a:ext cx="6552728" cy="1584176"/>
          </a:xfrm>
        </p:spPr>
        <p:txBody>
          <a:bodyPr anchor="t">
            <a:normAutofit/>
          </a:bodyPr>
          <a:lstStyle>
            <a:lvl1pPr algn="l">
              <a:defRPr sz="2800" baseline="0">
                <a:solidFill>
                  <a:schemeClr val="tx1"/>
                </a:solidFill>
                <a:latin typeface="Aleo-LightItalic" pitchFamily="34" charset="0"/>
              </a:defRPr>
            </a:lvl1pPr>
          </a:lstStyle>
          <a:p>
            <a:pPr lvl="0"/>
            <a:r>
              <a:rPr lang="en-US" dirty="0"/>
              <a:t>Text Here</a:t>
            </a:r>
          </a:p>
        </p:txBody>
      </p:sp>
      <p:sp>
        <p:nvSpPr>
          <p:cNvPr id="19" name="テキスト プレースホルダー 5"/>
          <p:cNvSpPr>
            <a:spLocks noGrp="1"/>
          </p:cNvSpPr>
          <p:nvPr>
            <p:ph type="body" sz="quarter" idx="15" hasCustomPrompt="1"/>
          </p:nvPr>
        </p:nvSpPr>
        <p:spPr>
          <a:xfrm rot="18000000">
            <a:off x="7278433" y="1052966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0" name="テキスト プレースホルダー 5"/>
          <p:cNvSpPr>
            <a:spLocks noGrp="1"/>
          </p:cNvSpPr>
          <p:nvPr>
            <p:ph type="body" sz="quarter" idx="17" hasCustomPrompt="1"/>
          </p:nvPr>
        </p:nvSpPr>
        <p:spPr>
          <a:xfrm rot="18000000">
            <a:off x="7271285" y="8165936"/>
            <a:ext cx="6982211" cy="29183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5" name="テキスト プレースホルダー 5"/>
          <p:cNvSpPr>
            <a:spLocks noGrp="1"/>
          </p:cNvSpPr>
          <p:nvPr>
            <p:ph type="body" sz="quarter" idx="18" hasCustomPrompt="1"/>
          </p:nvPr>
        </p:nvSpPr>
        <p:spPr>
          <a:xfrm rot="18000000">
            <a:off x="4635565" y="11523483"/>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
        <p:nvSpPr>
          <p:cNvPr id="26" name="テキスト プレースホルダー 5"/>
          <p:cNvSpPr>
            <a:spLocks noGrp="1"/>
          </p:cNvSpPr>
          <p:nvPr>
            <p:ph type="body" sz="quarter" idx="19" hasCustomPrompt="1"/>
          </p:nvPr>
        </p:nvSpPr>
        <p:spPr>
          <a:xfrm rot="18000000">
            <a:off x="6266517" y="8789800"/>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a:t> </a:t>
            </a:r>
          </a:p>
        </p:txBody>
      </p:sp>
    </p:spTree>
    <p:extLst>
      <p:ext uri="{BB962C8B-B14F-4D97-AF65-F5344CB8AC3E}">
        <p14:creationId xmlns:p14="http://schemas.microsoft.com/office/powerpoint/2010/main" val="141443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2" presetClass="entr" presetSubtype="12" fill="hold" grpId="0" nodeType="withEffect">
                                  <p:stCondLst>
                                    <p:cond delay="250"/>
                                  </p:stCondLst>
                                  <p:childTnLst>
                                    <p:set>
                                      <p:cBhvr>
                                        <p:cTn id="9" dur="1" fill="hold">
                                          <p:stCondLst>
                                            <p:cond delay="0"/>
                                          </p:stCondLst>
                                        </p:cTn>
                                        <p:tgtEl>
                                          <p:spTgt spid="26">
                                            <p:bg/>
                                          </p:spTgt>
                                        </p:tgtEl>
                                        <p:attrNameLst>
                                          <p:attrName>style.visibility</p:attrName>
                                        </p:attrNameLst>
                                      </p:cBhvr>
                                      <p:to>
                                        <p:strVal val="visible"/>
                                      </p:to>
                                    </p:set>
                                    <p:anim calcmode="lin" valueType="num">
                                      <p:cBhvr additive="base">
                                        <p:cTn id="10" dur="500" fill="hold"/>
                                        <p:tgtEl>
                                          <p:spTgt spid="26">
                                            <p:bg/>
                                          </p:spTgt>
                                        </p:tgtEl>
                                        <p:attrNameLst>
                                          <p:attrName>ppt_x</p:attrName>
                                        </p:attrNameLst>
                                      </p:cBhvr>
                                      <p:tavLst>
                                        <p:tav tm="0">
                                          <p:val>
                                            <p:strVal val="0-#ppt_w/2"/>
                                          </p:val>
                                        </p:tav>
                                        <p:tav tm="100000">
                                          <p:val>
                                            <p:strVal val="#ppt_x"/>
                                          </p:val>
                                        </p:tav>
                                      </p:tavLst>
                                    </p:anim>
                                    <p:anim calcmode="lin" valueType="num">
                                      <p:cBhvr additive="base">
                                        <p:cTn id="11" dur="500" fill="hold"/>
                                        <p:tgtEl>
                                          <p:spTgt spid="26">
                                            <p:bg/>
                                          </p:spTgt>
                                        </p:tgtEl>
                                        <p:attrNameLst>
                                          <p:attrName>ppt_y</p:attrName>
                                        </p:attrNameLst>
                                      </p:cBhvr>
                                      <p:tavLst>
                                        <p:tav tm="0">
                                          <p:val>
                                            <p:strVal val="1+#ppt_h/2"/>
                                          </p:val>
                                        </p:tav>
                                        <p:tav tm="100000">
                                          <p:val>
                                            <p:strVal val="#ppt_y"/>
                                          </p:val>
                                        </p:tav>
                                      </p:tavLst>
                                    </p:anim>
                                  </p:childTnLst>
                                </p:cTn>
                              </p:par>
                              <p:par>
                                <p:cTn id="12" presetID="2" presetClass="entr" presetSubtype="12" fill="hold" grpId="0" nodeType="withEffect">
                                  <p:stCondLst>
                                    <p:cond delay="250"/>
                                  </p:stCondLst>
                                  <p:childTnLst>
                                    <p:set>
                                      <p:cBhvr>
                                        <p:cTn id="13" dur="1" fill="hold">
                                          <p:stCondLst>
                                            <p:cond delay="0"/>
                                          </p:stCondLst>
                                        </p:cTn>
                                        <p:tgtEl>
                                          <p:spTgt spid="26">
                                            <p:txEl>
                                              <p:pRg st="0" end="0"/>
                                            </p:txEl>
                                          </p:spTgt>
                                        </p:tgtEl>
                                        <p:attrNameLst>
                                          <p:attrName>style.visibility</p:attrName>
                                        </p:attrNameLst>
                                      </p:cBhvr>
                                      <p:to>
                                        <p:strVal val="visible"/>
                                      </p:to>
                                    </p:set>
                                    <p:anim calcmode="lin" valueType="num">
                                      <p:cBhvr additive="base">
                                        <p:cTn id="1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12" fill="hold" grpId="0" nodeType="withEffect">
                                  <p:stCondLst>
                                    <p:cond delay="250"/>
                                  </p:stCondLst>
                                  <p:childTnLst>
                                    <p:set>
                                      <p:cBhvr>
                                        <p:cTn id="17" dur="1" fill="hold">
                                          <p:stCondLst>
                                            <p:cond delay="0"/>
                                          </p:stCondLst>
                                        </p:cTn>
                                        <p:tgtEl>
                                          <p:spTgt spid="20">
                                            <p:bg/>
                                          </p:spTgt>
                                        </p:tgtEl>
                                        <p:attrNameLst>
                                          <p:attrName>style.visibility</p:attrName>
                                        </p:attrNameLst>
                                      </p:cBhvr>
                                      <p:to>
                                        <p:strVal val="visible"/>
                                      </p:to>
                                    </p:set>
                                    <p:anim calcmode="lin" valueType="num">
                                      <p:cBhvr additive="base">
                                        <p:cTn id="18" dur="500" fill="hold"/>
                                        <p:tgtEl>
                                          <p:spTgt spid="20">
                                            <p:bg/>
                                          </p:spTgt>
                                        </p:tgtEl>
                                        <p:attrNameLst>
                                          <p:attrName>ppt_x</p:attrName>
                                        </p:attrNameLst>
                                      </p:cBhvr>
                                      <p:tavLst>
                                        <p:tav tm="0">
                                          <p:val>
                                            <p:strVal val="0-#ppt_w/2"/>
                                          </p:val>
                                        </p:tav>
                                        <p:tav tm="100000">
                                          <p:val>
                                            <p:strVal val="#ppt_x"/>
                                          </p:val>
                                        </p:tav>
                                      </p:tavLst>
                                    </p:anim>
                                    <p:anim calcmode="lin" valueType="num">
                                      <p:cBhvr additive="base">
                                        <p:cTn id="19" dur="500" fill="hold"/>
                                        <p:tgtEl>
                                          <p:spTgt spid="20">
                                            <p:bg/>
                                          </p:spTgt>
                                        </p:tgtEl>
                                        <p:attrNameLst>
                                          <p:attrName>ppt_y</p:attrName>
                                        </p:attrNameLst>
                                      </p:cBhvr>
                                      <p:tavLst>
                                        <p:tav tm="0">
                                          <p:val>
                                            <p:strVal val="1+#ppt_h/2"/>
                                          </p:val>
                                        </p:tav>
                                        <p:tav tm="100000">
                                          <p:val>
                                            <p:strVal val="#ppt_y"/>
                                          </p:val>
                                        </p:tav>
                                      </p:tavLst>
                                    </p:anim>
                                  </p:childTnLst>
                                </p:cTn>
                              </p:par>
                              <p:par>
                                <p:cTn id="20" presetID="2" presetClass="entr" presetSubtype="12" fill="hold" grpId="0" nodeType="withEffect">
                                  <p:stCondLst>
                                    <p:cond delay="250"/>
                                  </p:stCondLst>
                                  <p:childTnLst>
                                    <p:set>
                                      <p:cBhvr>
                                        <p:cTn id="21" dur="1" fill="hold">
                                          <p:stCondLst>
                                            <p:cond delay="0"/>
                                          </p:stCondLst>
                                        </p:cTn>
                                        <p:tgtEl>
                                          <p:spTgt spid="20">
                                            <p:txEl>
                                              <p:pRg st="0" end="0"/>
                                            </p:txEl>
                                          </p:spTgt>
                                        </p:tgtEl>
                                        <p:attrNameLst>
                                          <p:attrName>style.visibility</p:attrName>
                                        </p:attrNameLst>
                                      </p:cBhvr>
                                      <p:to>
                                        <p:strVal val="visible"/>
                                      </p:to>
                                    </p:set>
                                    <p:anim calcmode="lin" valueType="num">
                                      <p:cBhvr additive="base">
                                        <p:cTn id="22"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24" presetID="2" presetClass="entr" presetSubtype="12" fill="hold" grpId="0" nodeType="withEffect">
                                  <p:stCondLst>
                                    <p:cond delay="250"/>
                                  </p:stCondLst>
                                  <p:childTnLst>
                                    <p:set>
                                      <p:cBhvr>
                                        <p:cTn id="25" dur="1" fill="hold">
                                          <p:stCondLst>
                                            <p:cond delay="0"/>
                                          </p:stCondLst>
                                        </p:cTn>
                                        <p:tgtEl>
                                          <p:spTgt spid="25">
                                            <p:bg/>
                                          </p:spTgt>
                                        </p:tgtEl>
                                        <p:attrNameLst>
                                          <p:attrName>style.visibility</p:attrName>
                                        </p:attrNameLst>
                                      </p:cBhvr>
                                      <p:to>
                                        <p:strVal val="visible"/>
                                      </p:to>
                                    </p:set>
                                    <p:anim calcmode="lin" valueType="num">
                                      <p:cBhvr additive="base">
                                        <p:cTn id="26" dur="500" fill="hold"/>
                                        <p:tgtEl>
                                          <p:spTgt spid="25">
                                            <p:bg/>
                                          </p:spTgt>
                                        </p:tgtEl>
                                        <p:attrNameLst>
                                          <p:attrName>ppt_x</p:attrName>
                                        </p:attrNameLst>
                                      </p:cBhvr>
                                      <p:tavLst>
                                        <p:tav tm="0">
                                          <p:val>
                                            <p:strVal val="0-#ppt_w/2"/>
                                          </p:val>
                                        </p:tav>
                                        <p:tav tm="100000">
                                          <p:val>
                                            <p:strVal val="#ppt_x"/>
                                          </p:val>
                                        </p:tav>
                                      </p:tavLst>
                                    </p:anim>
                                    <p:anim calcmode="lin" valueType="num">
                                      <p:cBhvr additive="base">
                                        <p:cTn id="27" dur="500" fill="hold"/>
                                        <p:tgtEl>
                                          <p:spTgt spid="25">
                                            <p:bg/>
                                          </p:spTgt>
                                        </p:tgtEl>
                                        <p:attrNameLst>
                                          <p:attrName>ppt_y</p:attrName>
                                        </p:attrNameLst>
                                      </p:cBhvr>
                                      <p:tavLst>
                                        <p:tav tm="0">
                                          <p:val>
                                            <p:strVal val="1+#ppt_h/2"/>
                                          </p:val>
                                        </p:tav>
                                        <p:tav tm="100000">
                                          <p:val>
                                            <p:strVal val="#ppt_y"/>
                                          </p:val>
                                        </p:tav>
                                      </p:tavLst>
                                    </p:anim>
                                  </p:childTnLst>
                                </p:cTn>
                              </p:par>
                              <p:par>
                                <p:cTn id="28" presetID="2" presetClass="entr" presetSubtype="12" fill="hold" grpId="0" nodeType="withEffect">
                                  <p:stCondLst>
                                    <p:cond delay="250"/>
                                  </p:stCondLst>
                                  <p:childTnLst>
                                    <p:set>
                                      <p:cBhvr>
                                        <p:cTn id="29" dur="1" fill="hold">
                                          <p:stCondLst>
                                            <p:cond delay="0"/>
                                          </p:stCondLst>
                                        </p:cTn>
                                        <p:tgtEl>
                                          <p:spTgt spid="25">
                                            <p:txEl>
                                              <p:pRg st="0" end="0"/>
                                            </p:txEl>
                                          </p:spTgt>
                                        </p:tgtEl>
                                        <p:attrNameLst>
                                          <p:attrName>style.visibility</p:attrName>
                                        </p:attrNameLst>
                                      </p:cBhvr>
                                      <p:to>
                                        <p:strVal val="visible"/>
                                      </p:to>
                                    </p:set>
                                    <p:anim calcmode="lin" valueType="num">
                                      <p:cBhvr additive="base">
                                        <p:cTn id="30"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32" presetID="2" presetClass="entr" presetSubtype="12" fill="hold" grpId="0" nodeType="withEffect">
                                  <p:stCondLst>
                                    <p:cond delay="250"/>
                                  </p:stCondLst>
                                  <p:childTnLst>
                                    <p:set>
                                      <p:cBhvr>
                                        <p:cTn id="33" dur="1" fill="hold">
                                          <p:stCondLst>
                                            <p:cond delay="0"/>
                                          </p:stCondLst>
                                        </p:cTn>
                                        <p:tgtEl>
                                          <p:spTgt spid="19">
                                            <p:bg/>
                                          </p:spTgt>
                                        </p:tgtEl>
                                        <p:attrNameLst>
                                          <p:attrName>style.visibility</p:attrName>
                                        </p:attrNameLst>
                                      </p:cBhvr>
                                      <p:to>
                                        <p:strVal val="visible"/>
                                      </p:to>
                                    </p:set>
                                    <p:anim calcmode="lin" valueType="num">
                                      <p:cBhvr additive="base">
                                        <p:cTn id="34" dur="500" fill="hold"/>
                                        <p:tgtEl>
                                          <p:spTgt spid="19">
                                            <p:bg/>
                                          </p:spTgt>
                                        </p:tgtEl>
                                        <p:attrNameLst>
                                          <p:attrName>ppt_x</p:attrName>
                                        </p:attrNameLst>
                                      </p:cBhvr>
                                      <p:tavLst>
                                        <p:tav tm="0">
                                          <p:val>
                                            <p:strVal val="0-#ppt_w/2"/>
                                          </p:val>
                                        </p:tav>
                                        <p:tav tm="100000">
                                          <p:val>
                                            <p:strVal val="#ppt_x"/>
                                          </p:val>
                                        </p:tav>
                                      </p:tavLst>
                                    </p:anim>
                                    <p:anim calcmode="lin" valueType="num">
                                      <p:cBhvr additive="base">
                                        <p:cTn id="35" dur="500" fill="hold"/>
                                        <p:tgtEl>
                                          <p:spTgt spid="19">
                                            <p:bg/>
                                          </p:spTgt>
                                        </p:tgtEl>
                                        <p:attrNameLst>
                                          <p:attrName>ppt_y</p:attrName>
                                        </p:attrNameLst>
                                      </p:cBhvr>
                                      <p:tavLst>
                                        <p:tav tm="0">
                                          <p:val>
                                            <p:strVal val="1+#ppt_h/2"/>
                                          </p:val>
                                        </p:tav>
                                        <p:tav tm="100000">
                                          <p:val>
                                            <p:strVal val="#ppt_y"/>
                                          </p:val>
                                        </p:tav>
                                      </p:tavLst>
                                    </p:anim>
                                  </p:childTnLst>
                                </p:cTn>
                              </p:par>
                              <p:par>
                                <p:cTn id="36" presetID="2" presetClass="entr" presetSubtype="12" fill="hold" grpId="0" nodeType="withEffect">
                                  <p:stCondLst>
                                    <p:cond delay="250"/>
                                  </p:stCondLst>
                                  <p:childTnLst>
                                    <p:set>
                                      <p:cBhvr>
                                        <p:cTn id="37" dur="1" fill="hold">
                                          <p:stCondLst>
                                            <p:cond delay="0"/>
                                          </p:stCondLst>
                                        </p:cTn>
                                        <p:tgtEl>
                                          <p:spTgt spid="19">
                                            <p:txEl>
                                              <p:pRg st="0" end="0"/>
                                            </p:txEl>
                                          </p:spTgt>
                                        </p:tgtEl>
                                        <p:attrNameLst>
                                          <p:attrName>style.visibility</p:attrName>
                                        </p:attrNameLst>
                                      </p:cBhvr>
                                      <p:to>
                                        <p:strVal val="visible"/>
                                      </p:to>
                                    </p:set>
                                    <p:anim calcmode="lin" valueType="num">
                                      <p:cBhvr additive="base">
                                        <p:cTn id="38"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750"/>
                            </p:stCondLst>
                            <p:childTnLst>
                              <p:par>
                                <p:cTn id="41" presetID="42" presetClass="entr" presetSubtype="0" fill="hold" grpId="0" nodeType="after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animEffect transition="in" filter="fade">
                                      <p:cBhvr>
                                        <p:cTn id="43" dur="1000"/>
                                        <p:tgtEl>
                                          <p:spTgt spid="13">
                                            <p:txEl>
                                              <p:pRg st="0" end="0"/>
                                            </p:txEl>
                                          </p:spTgt>
                                        </p:tgtEl>
                                      </p:cBhvr>
                                    </p:animEffect>
                                    <p:anim calcmode="lin" valueType="num">
                                      <p:cBhvr>
                                        <p:cTn id="44"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1750"/>
                            </p:stCondLst>
                            <p:childTnLst>
                              <p:par>
                                <p:cTn id="47" presetID="42" presetClass="entr" presetSubtype="0" fill="hold" grpId="0" nodeType="afterEffect">
                                  <p:stCondLst>
                                    <p:cond delay="0"/>
                                  </p:stCondLst>
                                  <p:childTnLst>
                                    <p:set>
                                      <p:cBhvr>
                                        <p:cTn id="48" dur="1" fill="hold">
                                          <p:stCondLst>
                                            <p:cond delay="0"/>
                                          </p:stCondLst>
                                        </p:cTn>
                                        <p:tgtEl>
                                          <p:spTgt spid="14">
                                            <p:txEl>
                                              <p:pRg st="0" end="0"/>
                                            </p:txEl>
                                          </p:spTgt>
                                        </p:tgtEl>
                                        <p:attrNameLst>
                                          <p:attrName>style.visibility</p:attrName>
                                        </p:attrNameLst>
                                      </p:cBhvr>
                                      <p:to>
                                        <p:strVal val="visible"/>
                                      </p:to>
                                    </p:set>
                                    <p:animEffect transition="in" filter="fade">
                                      <p:cBhvr>
                                        <p:cTn id="49" dur="1000"/>
                                        <p:tgtEl>
                                          <p:spTgt spid="14">
                                            <p:txEl>
                                              <p:pRg st="0" end="0"/>
                                            </p:txEl>
                                          </p:spTgt>
                                        </p:tgtEl>
                                      </p:cBhvr>
                                    </p:animEffect>
                                    <p:anim calcmode="lin" valueType="num">
                                      <p:cBhvr>
                                        <p:cTn id="50"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build="p">
        <p:tmplLst>
          <p:tmpl lvl="1">
            <p:tnLst>
              <p:par>
                <p:cTn presetID="42"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ppt_x</p:attrName>
                        </p:attrNameLst>
                      </p:cBhvr>
                      <p:tavLst>
                        <p:tav tm="0">
                          <p:val>
                            <p:strVal val="#ppt_x"/>
                          </p:val>
                        </p:tav>
                        <p:tav tm="100000">
                          <p:val>
                            <p:strVal val="#ppt_x"/>
                          </p:val>
                        </p:tav>
                      </p:tavLst>
                    </p:anim>
                    <p:anim calcmode="lin" valueType="num">
                      <p:cBhvr>
                        <p:cTn dur="1000" fill="hold"/>
                        <p:tgtEl>
                          <p:spTgt spid="13"/>
                        </p:tgtEl>
                        <p:attrNameLst>
                          <p:attrName>ppt_y</p:attrName>
                        </p:attrNameLst>
                      </p:cBhvr>
                      <p:tavLst>
                        <p:tav tm="0">
                          <p:val>
                            <p:strVal val="#ppt_y+.1"/>
                          </p:val>
                        </p:tav>
                        <p:tav tm="100000">
                          <p:val>
                            <p:strVal val="#ppt_y"/>
                          </p:val>
                        </p:tav>
                      </p:tavLst>
                    </p:anim>
                  </p:childTnLst>
                </p:cTn>
              </p:par>
            </p:tnLst>
          </p:tmpl>
        </p:tmplLst>
      </p:bldP>
      <p:bldP spid="14" grpId="0" build="p">
        <p:tmplLst>
          <p:tmpl lvl="1">
            <p:tnLst>
              <p:par>
                <p:cTn presetID="42"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1000"/>
                        <p:tgtEl>
                          <p:spTgt spid="14"/>
                        </p:tgtEl>
                      </p:cBhvr>
                    </p:animEffect>
                    <p:anim calcmode="lin" valueType="num">
                      <p:cBhvr>
                        <p:cTn dur="1000" fill="hold"/>
                        <p:tgtEl>
                          <p:spTgt spid="14"/>
                        </p:tgtEl>
                        <p:attrNameLst>
                          <p:attrName>ppt_x</p:attrName>
                        </p:attrNameLst>
                      </p:cBhvr>
                      <p:tavLst>
                        <p:tav tm="0">
                          <p:val>
                            <p:strVal val="#ppt_x"/>
                          </p:val>
                        </p:tav>
                        <p:tav tm="100000">
                          <p:val>
                            <p:strVal val="#ppt_x"/>
                          </p:val>
                        </p:tav>
                      </p:tavLst>
                    </p:anim>
                    <p:anim calcmode="lin" valueType="num">
                      <p:cBhvr>
                        <p:cTn dur="1000" fill="hold"/>
                        <p:tgtEl>
                          <p:spTgt spid="14"/>
                        </p:tgtEl>
                        <p:attrNameLst>
                          <p:attrName>ppt_y</p:attrName>
                        </p:attrNameLst>
                      </p:cBhvr>
                      <p:tavLst>
                        <p:tav tm="0">
                          <p:val>
                            <p:strVal val="#ppt_y+.1"/>
                          </p:val>
                        </p:tav>
                        <p:tav tm="100000">
                          <p:val>
                            <p:strVal val="#ppt_y"/>
                          </p:val>
                        </p:tav>
                      </p:tavLst>
                    </p:anim>
                  </p:childTnLst>
                </p:cTn>
              </p:par>
            </p:tnLst>
          </p:tmpl>
        </p:tmplLst>
      </p:bldP>
      <p:bldP spid="19" grpId="0" build="p" animBg="1">
        <p:tmplLst>
          <p:tmpl>
            <p:tnLst>
              <p:par>
                <p:cTn presetID="2" presetClass="entr" presetSubtype="12"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animBg="1">
        <p:tmplLst>
          <p:tmpl>
            <p:tnLst>
              <p:par>
                <p:cTn presetID="2" presetClass="entr" presetSubtype="1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5" grpId="0" build="p" animBg="1">
        <p:tmplLst>
          <p:tmpl>
            <p:tnLst>
              <p:par>
                <p:cTn presetID="2" presetClass="entr" presetSubtype="12"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animBg="1">
        <p:tmplLst>
          <p:tmpl>
            <p:tnLst>
              <p:par>
                <p:cTn presetID="2" presetClass="entr" presetSubtype="12"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13" name="テキスト プレースホルダー 5"/>
          <p:cNvSpPr>
            <a:spLocks noGrp="1"/>
          </p:cNvSpPr>
          <p:nvPr>
            <p:ph type="body" sz="quarter" idx="21" hasCustomPrompt="1"/>
          </p:nvPr>
        </p:nvSpPr>
        <p:spPr>
          <a:xfrm>
            <a:off x="1582366" y="2551212"/>
            <a:ext cx="14905656" cy="2808312"/>
          </a:xfrm>
        </p:spPr>
        <p:txBody>
          <a:bodyPr anchor="b">
            <a:normAutofit/>
          </a:bodyPr>
          <a:lstStyle>
            <a:lvl1pPr algn="ctr">
              <a:defRPr sz="4400" baseline="0">
                <a:solidFill>
                  <a:schemeClr val="tx1"/>
                </a:solidFill>
                <a:latin typeface="Aleo-BoldItalic" pitchFamily="34" charset="0"/>
              </a:defRPr>
            </a:lvl1pPr>
          </a:lstStyle>
          <a:p>
            <a:pPr lvl="0"/>
            <a:r>
              <a:rPr lang="en-US" dirty="0"/>
              <a:t>“Text Here”</a:t>
            </a:r>
          </a:p>
        </p:txBody>
      </p:sp>
      <p:sp>
        <p:nvSpPr>
          <p:cNvPr id="14" name="テキスト プレースホルダー 5"/>
          <p:cNvSpPr>
            <a:spLocks noGrp="1"/>
          </p:cNvSpPr>
          <p:nvPr>
            <p:ph type="body" sz="quarter" idx="24" hasCustomPrompt="1"/>
          </p:nvPr>
        </p:nvSpPr>
        <p:spPr>
          <a:xfrm>
            <a:off x="1582366" y="5503540"/>
            <a:ext cx="14905656" cy="1584176"/>
          </a:xfrm>
        </p:spPr>
        <p:txBody>
          <a:bodyPr anchor="t">
            <a:normAutofit/>
          </a:bodyPr>
          <a:lstStyle>
            <a:lvl1pPr algn="ctr">
              <a:defRPr sz="2800" baseline="0">
                <a:solidFill>
                  <a:schemeClr val="tx1"/>
                </a:solidFill>
                <a:latin typeface="+mn-lt"/>
              </a:defRPr>
            </a:lvl1pPr>
          </a:lstStyle>
          <a:p>
            <a:pPr lvl="0"/>
            <a:r>
              <a:rPr lang="en-US" dirty="0"/>
              <a:t>Text Here</a:t>
            </a:r>
          </a:p>
        </p:txBody>
      </p:sp>
    </p:spTree>
    <p:extLst>
      <p:ext uri="{BB962C8B-B14F-4D97-AF65-F5344CB8AC3E}">
        <p14:creationId xmlns:p14="http://schemas.microsoft.com/office/powerpoint/2010/main" val="3358787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 Column - Horizontal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endParaRPr lang="en-US" dirty="0"/>
          </a:p>
        </p:txBody>
      </p:sp>
      <p:sp>
        <p:nvSpPr>
          <p:cNvPr id="23" name="テキスト プレースホルダー 22"/>
          <p:cNvSpPr>
            <a:spLocks noGrp="1"/>
          </p:cNvSpPr>
          <p:nvPr>
            <p:ph type="body" sz="quarter" idx="13" hasCustomPrompt="1"/>
          </p:nvPr>
        </p:nvSpPr>
        <p:spPr>
          <a:xfrm>
            <a:off x="2590478" y="6007596"/>
            <a:ext cx="12599218" cy="1080120"/>
          </a:xfrm>
        </p:spPr>
        <p:txBody>
          <a:bodyPr anchor="ctr">
            <a:normAutofit/>
          </a:bodyPr>
          <a:lstStyle>
            <a:lvl1pPr algn="ctr">
              <a:defRPr sz="4400">
                <a:latin typeface="Aleo-BoldItalic" pitchFamily="34" charset="0"/>
              </a:defRPr>
            </a:lvl1pPr>
          </a:lstStyle>
          <a:p>
            <a:pPr lvl="0"/>
            <a:r>
              <a:rPr lang="en-US" dirty="0"/>
              <a:t>“Text Here”</a:t>
            </a:r>
          </a:p>
        </p:txBody>
      </p:sp>
      <p:sp>
        <p:nvSpPr>
          <p:cNvPr id="6" name="テキスト プレースホルダー 5"/>
          <p:cNvSpPr>
            <a:spLocks noGrp="1"/>
          </p:cNvSpPr>
          <p:nvPr>
            <p:ph type="body" sz="quarter" idx="14" hasCustomPrompt="1"/>
          </p:nvPr>
        </p:nvSpPr>
        <p:spPr>
          <a:xfrm>
            <a:off x="2599842" y="7041252"/>
            <a:ext cx="12592036" cy="2782768"/>
          </a:xfrm>
        </p:spPr>
        <p:txBody>
          <a:bodyPr/>
          <a:lstStyle>
            <a:lvl1pPr algn="ctr">
              <a:defRPr baseline="0"/>
            </a:lvl1pPr>
          </a:lstStyle>
          <a:p>
            <a:pPr lvl="0"/>
            <a:r>
              <a:rPr lang="en-US" dirty="0"/>
              <a:t>Text Here</a:t>
            </a:r>
          </a:p>
        </p:txBody>
      </p:sp>
    </p:spTree>
    <p:extLst>
      <p:ext uri="{BB962C8B-B14F-4D97-AF65-F5344CB8AC3E}">
        <p14:creationId xmlns:p14="http://schemas.microsoft.com/office/powerpoint/2010/main" val="281397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fade">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6" grpId="0" build="p">
        <p:tmplLst>
          <p:tmpl lvl="1">
            <p:tnLst>
              <p:par>
                <p:cTn presetID="10" presetClass="entr" presetSubtype="0" fill="hold" nodeType="withEffect">
                  <p:stCondLst>
                    <p:cond delay="7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21" Type="http://schemas.openxmlformats.org/officeDocument/2006/relationships/slideLayout" Target="../slideLayouts/slideLayout31.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slideLayout" Target="../slideLayouts/slideLayout30.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24" Type="http://schemas.openxmlformats.org/officeDocument/2006/relationships/image" Target="../media/image1.png"/><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theme" Target="../theme/theme2.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tile tx="0" ty="0" sx="50000" sy="86000" flip="none" algn="tl"/>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1" y="267943"/>
            <a:ext cx="16457772" cy="987125"/>
          </a:xfrm>
          <a:prstGeom prst="rect">
            <a:avLst/>
          </a:prstGeom>
        </p:spPr>
        <p:txBody>
          <a:bodyPr vert="horz" lIns="163275" tIns="81638" rIns="163275" bIns="81638" rtlCol="0" anchor="ctr">
            <a:normAutofit/>
          </a:bodyPr>
          <a:lstStyle/>
          <a:p>
            <a:r>
              <a:rPr lang="en-US" altLang="ja-JP" dirty="0"/>
              <a:t>Master Title</a:t>
            </a:r>
            <a:endParaRPr lang="en-US" dirty="0"/>
          </a:p>
        </p:txBody>
      </p:sp>
      <p:sp>
        <p:nvSpPr>
          <p:cNvPr id="3" name="テキスト プレースホルダー 2"/>
          <p:cNvSpPr>
            <a:spLocks noGrp="1"/>
          </p:cNvSpPr>
          <p:nvPr>
            <p:ph type="body" idx="1"/>
          </p:nvPr>
        </p:nvSpPr>
        <p:spPr>
          <a:xfrm>
            <a:off x="914321" y="1615108"/>
            <a:ext cx="16457772" cy="7776864"/>
          </a:xfrm>
          <a:prstGeom prst="rect">
            <a:avLst/>
          </a:prstGeom>
        </p:spPr>
        <p:txBody>
          <a:bodyPr vert="horz" lIns="163275" tIns="81638" rIns="163275" bIns="81638" rtlCol="0">
            <a:normAutofit/>
          </a:bodyPr>
          <a:lstStyle/>
          <a:p>
            <a:pPr lvl="0"/>
            <a:r>
              <a:rPr lang="en-US" altLang="ja-JP" dirty="0"/>
              <a:t>Master Text Here</a:t>
            </a:r>
            <a:endParaRPr lang="ja-JP" altLang="en-US" dirty="0"/>
          </a:p>
        </p:txBody>
      </p:sp>
    </p:spTree>
    <p:extLst>
      <p:ext uri="{BB962C8B-B14F-4D97-AF65-F5344CB8AC3E}">
        <p14:creationId xmlns:p14="http://schemas.microsoft.com/office/powerpoint/2010/main" val="1165330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82" r:id="rId10"/>
  </p:sldLayoutIdLst>
  <p:hf hdr="0" dt="0"/>
  <p:txStyles>
    <p:titleStyle>
      <a:lvl1pPr algn="ctr" defTabSz="1632753" rtl="0" eaLnBrk="1" latinLnBrk="0" hangingPunct="1">
        <a:spcBef>
          <a:spcPct val="0"/>
        </a:spcBef>
        <a:buNone/>
        <a:defRPr sz="4400" kern="1200" baseline="0">
          <a:solidFill>
            <a:schemeClr val="tx1"/>
          </a:solidFill>
          <a:latin typeface="+mj-lt"/>
          <a:ea typeface="+mj-ea"/>
          <a:cs typeface="+mj-cs"/>
        </a:defRPr>
      </a:lvl1pPr>
    </p:titleStyle>
    <p:bodyStyle>
      <a:lvl1pPr marL="0" indent="0" algn="l" defTabSz="1632753" rtl="0" eaLnBrk="1" latinLnBrk="0" hangingPunct="1">
        <a:spcBef>
          <a:spcPct val="20000"/>
        </a:spcBef>
        <a:buFontTx/>
        <a:buNone/>
        <a:defRPr sz="3200" kern="1200" baseline="0">
          <a:solidFill>
            <a:schemeClr val="tx1"/>
          </a:solidFill>
          <a:latin typeface="+mn-lt"/>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4">
            <a:lum/>
          </a:blip>
          <a:srcRect/>
          <a:tile tx="0" ty="0" sx="50000" sy="86000" flip="none" algn="tl"/>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1" y="267943"/>
            <a:ext cx="16457772" cy="987125"/>
          </a:xfrm>
          <a:prstGeom prst="rect">
            <a:avLst/>
          </a:prstGeom>
        </p:spPr>
        <p:txBody>
          <a:bodyPr vert="horz" lIns="163275" tIns="81638" rIns="163275" bIns="81638" rtlCol="0" anchor="ctr">
            <a:normAutofit/>
          </a:bodyPr>
          <a:lstStyle/>
          <a:p>
            <a:r>
              <a:rPr lang="en-US" dirty="0"/>
              <a:t>Master Title</a:t>
            </a:r>
          </a:p>
        </p:txBody>
      </p:sp>
      <p:sp>
        <p:nvSpPr>
          <p:cNvPr id="3" name="テキスト プレースホルダー 2"/>
          <p:cNvSpPr>
            <a:spLocks noGrp="1"/>
          </p:cNvSpPr>
          <p:nvPr>
            <p:ph type="body" idx="1"/>
          </p:nvPr>
        </p:nvSpPr>
        <p:spPr>
          <a:xfrm>
            <a:off x="914321" y="1615108"/>
            <a:ext cx="16457772" cy="7776864"/>
          </a:xfrm>
          <a:prstGeom prst="rect">
            <a:avLst/>
          </a:prstGeom>
        </p:spPr>
        <p:txBody>
          <a:bodyPr vert="horz" lIns="163275" tIns="81638" rIns="163275" bIns="81638" rtlCol="0">
            <a:normAutofit/>
          </a:bodyPr>
          <a:lstStyle/>
          <a:p>
            <a:pPr lvl="0"/>
            <a:r>
              <a:rPr lang="en-US" altLang="ja-JP" dirty="0"/>
              <a:t>Master Text</a:t>
            </a:r>
            <a:endParaRPr lang="ja-JP" altLang="en-US" dirty="0"/>
          </a:p>
        </p:txBody>
      </p:sp>
      <p:sp>
        <p:nvSpPr>
          <p:cNvPr id="5" name="フッター プレースホルダー 4"/>
          <p:cNvSpPr>
            <a:spLocks noGrp="1"/>
          </p:cNvSpPr>
          <p:nvPr>
            <p:ph type="ftr" sz="quarter" idx="3"/>
          </p:nvPr>
        </p:nvSpPr>
        <p:spPr>
          <a:xfrm>
            <a:off x="6247858" y="9534527"/>
            <a:ext cx="5790697" cy="547688"/>
          </a:xfrm>
          <a:prstGeom prst="rect">
            <a:avLst/>
          </a:prstGeom>
        </p:spPr>
        <p:txBody>
          <a:bodyPr vert="horz" lIns="163275" tIns="81638" rIns="163275" bIns="81638" rtlCol="0" anchor="ctr"/>
          <a:lstStyle>
            <a:lvl1pPr algn="ctr">
              <a:defRPr sz="2100">
                <a:solidFill>
                  <a:schemeClr val="tx1">
                    <a:tint val="75000"/>
                  </a:schemeClr>
                </a:solidFill>
              </a:defRPr>
            </a:lvl1pPr>
          </a:lstStyle>
          <a:p>
            <a:endParaRPr lang="en-US"/>
          </a:p>
        </p:txBody>
      </p:sp>
      <p:sp>
        <p:nvSpPr>
          <p:cNvPr id="6" name="スライド番号プレースホルダー 5"/>
          <p:cNvSpPr>
            <a:spLocks noGrp="1"/>
          </p:cNvSpPr>
          <p:nvPr>
            <p:ph type="sldNum" sz="quarter" idx="4"/>
          </p:nvPr>
        </p:nvSpPr>
        <p:spPr>
          <a:xfrm>
            <a:off x="13105263" y="9534527"/>
            <a:ext cx="4266830" cy="547688"/>
          </a:xfrm>
          <a:prstGeom prst="rect">
            <a:avLst/>
          </a:prstGeom>
        </p:spPr>
        <p:txBody>
          <a:bodyPr vert="horz" lIns="163275" tIns="81638" rIns="163275" bIns="81638" rtlCol="0" anchor="ctr"/>
          <a:lstStyle>
            <a:lvl1pPr algn="r">
              <a:defRPr sz="2100">
                <a:solidFill>
                  <a:schemeClr val="tx1">
                    <a:tint val="75000"/>
                  </a:schemeClr>
                </a:solidFill>
              </a:defRPr>
            </a:lvl1pPr>
          </a:lstStyle>
          <a:p>
            <a:fld id="{D97FAD88-CD89-445B-80D2-D1F46C853675}" type="slidenum">
              <a:rPr lang="en-US" smtClean="0"/>
              <a:pPr/>
              <a:t>‹#›</a:t>
            </a:fld>
            <a:endParaRPr lang="en-US"/>
          </a:p>
        </p:txBody>
      </p:sp>
    </p:spTree>
    <p:extLst>
      <p:ext uri="{BB962C8B-B14F-4D97-AF65-F5344CB8AC3E}">
        <p14:creationId xmlns:p14="http://schemas.microsoft.com/office/powerpoint/2010/main" val="2859023294"/>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3" r:id="rId22"/>
  </p:sldLayoutIdLst>
  <p:hf hdr="0" dt="0"/>
  <p:txStyles>
    <p:titleStyle>
      <a:lvl1pPr algn="ctr" defTabSz="1632753" rtl="0" eaLnBrk="1" latinLnBrk="0" hangingPunct="1">
        <a:spcBef>
          <a:spcPct val="0"/>
        </a:spcBef>
        <a:buNone/>
        <a:defRPr sz="4400" kern="1200" baseline="0">
          <a:solidFill>
            <a:schemeClr val="tx1"/>
          </a:solidFill>
          <a:latin typeface="+mj-lt"/>
          <a:ea typeface="+mj-ea"/>
          <a:cs typeface="+mj-cs"/>
        </a:defRPr>
      </a:lvl1pPr>
    </p:titleStyle>
    <p:bodyStyle>
      <a:lvl1pPr marL="0" indent="0" algn="l" defTabSz="1632753" rtl="0" eaLnBrk="1" latinLnBrk="0" hangingPunct="1">
        <a:spcBef>
          <a:spcPct val="20000"/>
        </a:spcBef>
        <a:buFontTx/>
        <a:buNone/>
        <a:defRPr sz="3200" kern="1200" baseline="0">
          <a:solidFill>
            <a:schemeClr val="tx1"/>
          </a:solidFill>
          <a:latin typeface="+mn-lt"/>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6.xml"/><Relationship Id="rId5" Type="http://schemas.openxmlformats.org/officeDocument/2006/relationships/image" Target="../media/image7.pn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5561806" y="1333500"/>
            <a:ext cx="9296400" cy="1143000"/>
          </a:xfrm>
        </p:spPr>
        <p:txBody>
          <a:bodyPr>
            <a:noAutofit/>
          </a:bodyPr>
          <a:lstStyle/>
          <a:p>
            <a:pPr algn="ctr"/>
            <a:r>
              <a:rPr lang="id-ID" sz="6600" dirty="0"/>
              <a:t>PROPOSAL SKRIPSI</a:t>
            </a:r>
            <a:endParaRPr lang="en-US" sz="6600" dirty="0"/>
          </a:p>
        </p:txBody>
      </p:sp>
      <p:sp>
        <p:nvSpPr>
          <p:cNvPr id="3" name="タイトル 1">
            <a:extLst>
              <a:ext uri="{FF2B5EF4-FFF2-40B4-BE49-F238E27FC236}">
                <a16:creationId xmlns:a16="http://schemas.microsoft.com/office/drawing/2014/main" id="{E081C945-DE0B-47DC-8407-7E2179FCDBC1}"/>
              </a:ext>
            </a:extLst>
          </p:cNvPr>
          <p:cNvSpPr txBox="1">
            <a:spLocks/>
          </p:cNvSpPr>
          <p:nvPr/>
        </p:nvSpPr>
        <p:spPr>
          <a:xfrm>
            <a:off x="5552991" y="3162300"/>
            <a:ext cx="10147990" cy="4953000"/>
          </a:xfrm>
          <a:prstGeom prst="rect">
            <a:avLst/>
          </a:prstGeom>
        </p:spPr>
        <p:txBody>
          <a:bodyPr vert="horz" lIns="163275" tIns="81638" rIns="163275" bIns="81638" rtlCol="0" anchor="b">
            <a:noAutofit/>
          </a:bodyPr>
          <a:lstStyle>
            <a:lvl1pPr algn="l" defTabSz="1632753" rtl="0" eaLnBrk="1" latinLnBrk="0" hangingPunct="1">
              <a:lnSpc>
                <a:spcPts val="9000"/>
              </a:lnSpc>
              <a:spcBef>
                <a:spcPct val="0"/>
              </a:spcBef>
              <a:buNone/>
              <a:defRPr sz="9600" kern="1200" baseline="0">
                <a:solidFill>
                  <a:schemeClr val="tx1"/>
                </a:solidFill>
                <a:latin typeface="+mj-lt"/>
                <a:ea typeface="+mj-ea"/>
                <a:cs typeface="+mj-cs"/>
              </a:defRPr>
            </a:lvl1pPr>
          </a:lstStyle>
          <a:p>
            <a:pPr algn="ctr">
              <a:lnSpc>
                <a:spcPct val="150000"/>
              </a:lnSpc>
            </a:pPr>
            <a:r>
              <a:rPr lang="en-US" sz="3600" b="1" dirty="0" err="1">
                <a:solidFill>
                  <a:schemeClr val="accent2">
                    <a:lumMod val="50000"/>
                  </a:schemeClr>
                </a:solidFill>
                <a:latin typeface="Berlin Sans FB Demi" panose="020E0802020502020306" pitchFamily="34" charset="0"/>
              </a:rPr>
              <a:t>Studi</a:t>
            </a:r>
            <a:r>
              <a:rPr lang="en-US" sz="3600" b="1" dirty="0">
                <a:solidFill>
                  <a:schemeClr val="accent2">
                    <a:lumMod val="50000"/>
                  </a:schemeClr>
                </a:solidFill>
                <a:latin typeface="Berlin Sans FB Demi" panose="020E0802020502020306" pitchFamily="34" charset="0"/>
              </a:rPr>
              <a:t> </a:t>
            </a:r>
            <a:r>
              <a:rPr lang="en-US" sz="3600" b="1" dirty="0" err="1">
                <a:solidFill>
                  <a:schemeClr val="accent2">
                    <a:lumMod val="50000"/>
                  </a:schemeClr>
                </a:solidFill>
                <a:latin typeface="Berlin Sans FB Demi" panose="020E0802020502020306" pitchFamily="34" charset="0"/>
              </a:rPr>
              <a:t>Komparasi</a:t>
            </a:r>
            <a:r>
              <a:rPr lang="en-US" sz="3600" b="1" dirty="0">
                <a:solidFill>
                  <a:schemeClr val="accent2">
                    <a:lumMod val="50000"/>
                  </a:schemeClr>
                </a:solidFill>
                <a:latin typeface="Berlin Sans FB Demi" panose="020E0802020502020306" pitchFamily="34" charset="0"/>
              </a:rPr>
              <a:t> </a:t>
            </a:r>
            <a:r>
              <a:rPr lang="en-US" sz="3600" b="1" dirty="0" err="1">
                <a:solidFill>
                  <a:schemeClr val="accent2">
                    <a:lumMod val="50000"/>
                  </a:schemeClr>
                </a:solidFill>
                <a:latin typeface="Berlin Sans FB Demi" panose="020E0802020502020306" pitchFamily="34" charset="0"/>
              </a:rPr>
              <a:t>Kecerdasan</a:t>
            </a:r>
            <a:r>
              <a:rPr lang="en-US" sz="3600" b="1" dirty="0">
                <a:solidFill>
                  <a:schemeClr val="accent2">
                    <a:lumMod val="50000"/>
                  </a:schemeClr>
                </a:solidFill>
                <a:latin typeface="Berlin Sans FB Demi" panose="020E0802020502020306" pitchFamily="34" charset="0"/>
              </a:rPr>
              <a:t> Moral </a:t>
            </a:r>
            <a:r>
              <a:rPr lang="en-US" sz="3600" b="1" dirty="0" err="1">
                <a:solidFill>
                  <a:schemeClr val="accent2">
                    <a:lumMod val="50000"/>
                  </a:schemeClr>
                </a:solidFill>
                <a:latin typeface="Berlin Sans FB Demi" panose="020E0802020502020306" pitchFamily="34" charset="0"/>
              </a:rPr>
              <a:t>Siswa</a:t>
            </a:r>
            <a:r>
              <a:rPr lang="en-US" sz="3600" b="1" dirty="0">
                <a:solidFill>
                  <a:schemeClr val="accent2">
                    <a:lumMod val="50000"/>
                  </a:schemeClr>
                </a:solidFill>
                <a:latin typeface="Berlin Sans FB Demi" panose="020E0802020502020306" pitchFamily="34" charset="0"/>
              </a:rPr>
              <a:t> </a:t>
            </a:r>
            <a:r>
              <a:rPr lang="en-US" sz="3600" b="1" dirty="0" err="1">
                <a:solidFill>
                  <a:schemeClr val="accent2">
                    <a:lumMod val="50000"/>
                  </a:schemeClr>
                </a:solidFill>
                <a:latin typeface="Berlin Sans FB Demi" panose="020E0802020502020306" pitchFamily="34" charset="0"/>
              </a:rPr>
              <a:t>Ditinjau</a:t>
            </a:r>
            <a:r>
              <a:rPr lang="en-US" sz="3600" b="1" dirty="0">
                <a:solidFill>
                  <a:schemeClr val="accent2">
                    <a:lumMod val="50000"/>
                  </a:schemeClr>
                </a:solidFill>
                <a:latin typeface="Berlin Sans FB Demi" panose="020E0802020502020306" pitchFamily="34" charset="0"/>
              </a:rPr>
              <a:t> </a:t>
            </a:r>
            <a:r>
              <a:rPr lang="en-US" sz="3600" b="1" dirty="0" err="1">
                <a:solidFill>
                  <a:schemeClr val="accent2">
                    <a:lumMod val="50000"/>
                  </a:schemeClr>
                </a:solidFill>
                <a:latin typeface="Berlin Sans FB Demi" panose="020E0802020502020306" pitchFamily="34" charset="0"/>
              </a:rPr>
              <a:t>dari</a:t>
            </a:r>
            <a:r>
              <a:rPr lang="en-US" sz="3600" b="1" dirty="0">
                <a:solidFill>
                  <a:schemeClr val="accent2">
                    <a:lumMod val="50000"/>
                  </a:schemeClr>
                </a:solidFill>
                <a:latin typeface="Berlin Sans FB Demi" panose="020E0802020502020306" pitchFamily="34" charset="0"/>
              </a:rPr>
              <a:t> </a:t>
            </a:r>
            <a:r>
              <a:rPr lang="en-US" sz="3600" b="1" dirty="0" err="1">
                <a:solidFill>
                  <a:schemeClr val="accent2">
                    <a:lumMod val="50000"/>
                  </a:schemeClr>
                </a:solidFill>
                <a:latin typeface="Berlin Sans FB Demi" panose="020E0802020502020306" pitchFamily="34" charset="0"/>
              </a:rPr>
              <a:t>Sekolah</a:t>
            </a:r>
            <a:r>
              <a:rPr lang="en-US" sz="3600" b="1" dirty="0">
                <a:solidFill>
                  <a:schemeClr val="accent2">
                    <a:lumMod val="50000"/>
                  </a:schemeClr>
                </a:solidFill>
                <a:latin typeface="Berlin Sans FB Demi" panose="020E0802020502020306" pitchFamily="34" charset="0"/>
              </a:rPr>
              <a:t> </a:t>
            </a:r>
            <a:r>
              <a:rPr lang="en-US" sz="3600" b="1" dirty="0" err="1">
                <a:solidFill>
                  <a:schemeClr val="accent2">
                    <a:lumMod val="50000"/>
                  </a:schemeClr>
                </a:solidFill>
                <a:latin typeface="Berlin Sans FB Demi" panose="020E0802020502020306" pitchFamily="34" charset="0"/>
              </a:rPr>
              <a:t>Reguler</a:t>
            </a:r>
            <a:r>
              <a:rPr lang="en-US" sz="3600" b="1" dirty="0">
                <a:solidFill>
                  <a:schemeClr val="accent2">
                    <a:lumMod val="50000"/>
                  </a:schemeClr>
                </a:solidFill>
                <a:latin typeface="Berlin Sans FB Demi" panose="020E0802020502020306" pitchFamily="34" charset="0"/>
              </a:rPr>
              <a:t> dan</a:t>
            </a:r>
            <a:r>
              <a:rPr lang="id-ID" sz="3600" b="1" dirty="0">
                <a:solidFill>
                  <a:schemeClr val="accent2">
                    <a:lumMod val="50000"/>
                  </a:schemeClr>
                </a:solidFill>
                <a:latin typeface="Berlin Sans FB Demi" panose="020E0802020502020306" pitchFamily="34" charset="0"/>
              </a:rPr>
              <a:t> </a:t>
            </a:r>
            <a:r>
              <a:rPr lang="en-US" sz="3600" b="1" dirty="0" err="1">
                <a:solidFill>
                  <a:schemeClr val="accent2">
                    <a:lumMod val="50000"/>
                  </a:schemeClr>
                </a:solidFill>
                <a:latin typeface="Berlin Sans FB Demi" panose="020E0802020502020306" pitchFamily="34" charset="0"/>
              </a:rPr>
              <a:t>Sekolah</a:t>
            </a:r>
            <a:r>
              <a:rPr lang="en-US" sz="3600" b="1" dirty="0">
                <a:solidFill>
                  <a:schemeClr val="accent2">
                    <a:lumMod val="50000"/>
                  </a:schemeClr>
                </a:solidFill>
                <a:latin typeface="Berlin Sans FB Demi" panose="020E0802020502020306" pitchFamily="34" charset="0"/>
              </a:rPr>
              <a:t> Islam </a:t>
            </a:r>
            <a:r>
              <a:rPr lang="en-US" sz="3600" b="1" dirty="0" err="1">
                <a:solidFill>
                  <a:schemeClr val="accent2">
                    <a:lumMod val="50000"/>
                  </a:schemeClr>
                </a:solidFill>
                <a:latin typeface="Berlin Sans FB Demi" panose="020E0802020502020306" pitchFamily="34" charset="0"/>
              </a:rPr>
              <a:t>Terpadu</a:t>
            </a:r>
            <a:r>
              <a:rPr lang="en-US" sz="3600" b="1" dirty="0">
                <a:solidFill>
                  <a:schemeClr val="accent2">
                    <a:lumMod val="50000"/>
                  </a:schemeClr>
                </a:solidFill>
                <a:latin typeface="Berlin Sans FB Demi" panose="020E0802020502020306" pitchFamily="34" charset="0"/>
              </a:rPr>
              <a:t> </a:t>
            </a:r>
            <a:r>
              <a:rPr lang="en-US" sz="3600" b="1" i="1" dirty="0">
                <a:solidFill>
                  <a:schemeClr val="accent2">
                    <a:lumMod val="50000"/>
                  </a:schemeClr>
                </a:solidFill>
                <a:latin typeface="Berlin Sans FB Demi" panose="020E0802020502020306" pitchFamily="34" charset="0"/>
              </a:rPr>
              <a:t>Full Day School</a:t>
            </a:r>
            <a:r>
              <a:rPr lang="en-US" sz="3600" b="1" dirty="0">
                <a:solidFill>
                  <a:schemeClr val="accent2">
                    <a:lumMod val="50000"/>
                  </a:schemeClr>
                </a:solidFill>
                <a:latin typeface="Berlin Sans FB Demi" panose="020E0802020502020306" pitchFamily="34" charset="0"/>
              </a:rPr>
              <a:t> di </a:t>
            </a:r>
            <a:r>
              <a:rPr lang="en-US" sz="3600" b="1" dirty="0" err="1">
                <a:solidFill>
                  <a:schemeClr val="accent2">
                    <a:lumMod val="50000"/>
                  </a:schemeClr>
                </a:solidFill>
                <a:latin typeface="Berlin Sans FB Demi" panose="020E0802020502020306" pitchFamily="34" charset="0"/>
              </a:rPr>
              <a:t>Samarinda</a:t>
            </a:r>
            <a:endParaRPr lang="id-ID" sz="3600" b="1" dirty="0">
              <a:solidFill>
                <a:schemeClr val="accent2">
                  <a:lumMod val="50000"/>
                </a:schemeClr>
              </a:solidFill>
              <a:latin typeface="Berlin Sans FB Demi" panose="020E0802020502020306" pitchFamily="34" charset="0"/>
            </a:endParaRPr>
          </a:p>
          <a:p>
            <a:pPr algn="ctr">
              <a:lnSpc>
                <a:spcPct val="150000"/>
              </a:lnSpc>
            </a:pPr>
            <a:r>
              <a:rPr lang="id-ID" sz="3600" b="1" dirty="0">
                <a:solidFill>
                  <a:schemeClr val="accent2">
                    <a:lumMod val="50000"/>
                  </a:schemeClr>
                </a:solidFill>
                <a:latin typeface="Berlin Sans FB Demi" panose="020E0802020502020306" pitchFamily="34" charset="0"/>
              </a:rPr>
              <a:t>(</a:t>
            </a:r>
            <a:r>
              <a:rPr lang="id-ID" sz="3600" dirty="0">
                <a:solidFill>
                  <a:schemeClr val="tx1">
                    <a:lumMod val="50000"/>
                  </a:schemeClr>
                </a:solidFill>
                <a:latin typeface="Berlin Sans FB Demi" panose="020E0802020502020306" pitchFamily="34" charset="0"/>
              </a:rPr>
              <a:t>pada siswa-siswi SMK Negeri 5 dan SMK IT Sebulussalam Samarinda</a:t>
            </a:r>
            <a:r>
              <a:rPr lang="id-ID" sz="3600" b="1" dirty="0">
                <a:solidFill>
                  <a:schemeClr val="accent2">
                    <a:lumMod val="50000"/>
                  </a:schemeClr>
                </a:solidFill>
                <a:latin typeface="Berlin Sans FB Demi" panose="020E0802020502020306" pitchFamily="34" charset="0"/>
              </a:rPr>
              <a:t>)</a:t>
            </a:r>
          </a:p>
          <a:p>
            <a:pPr algn="ctr"/>
            <a:endParaRPr lang="en-US" sz="2400" dirty="0"/>
          </a:p>
        </p:txBody>
      </p:sp>
      <p:sp>
        <p:nvSpPr>
          <p:cNvPr id="4" name="タイトル 1">
            <a:extLst>
              <a:ext uri="{FF2B5EF4-FFF2-40B4-BE49-F238E27FC236}">
                <a16:creationId xmlns:a16="http://schemas.microsoft.com/office/drawing/2014/main" id="{EC921330-BD38-4B92-9D3B-D4773E2230B3}"/>
              </a:ext>
            </a:extLst>
          </p:cNvPr>
          <p:cNvSpPr txBox="1">
            <a:spLocks/>
          </p:cNvSpPr>
          <p:nvPr/>
        </p:nvSpPr>
        <p:spPr>
          <a:xfrm>
            <a:off x="97317" y="8115300"/>
            <a:ext cx="10147990" cy="1752600"/>
          </a:xfrm>
          <a:prstGeom prst="rect">
            <a:avLst/>
          </a:prstGeom>
        </p:spPr>
        <p:txBody>
          <a:bodyPr vert="horz" lIns="163275" tIns="81638" rIns="163275" bIns="81638" rtlCol="0" anchor="b">
            <a:noAutofit/>
          </a:bodyPr>
          <a:lstStyle>
            <a:lvl1pPr algn="l" defTabSz="1632753" rtl="0" eaLnBrk="1" latinLnBrk="0" hangingPunct="1">
              <a:lnSpc>
                <a:spcPts val="9000"/>
              </a:lnSpc>
              <a:spcBef>
                <a:spcPct val="0"/>
              </a:spcBef>
              <a:buNone/>
              <a:defRPr sz="9600" kern="1200" baseline="0">
                <a:solidFill>
                  <a:schemeClr val="tx1"/>
                </a:solidFill>
                <a:latin typeface="+mj-lt"/>
                <a:ea typeface="+mj-ea"/>
                <a:cs typeface="+mj-cs"/>
              </a:defRPr>
            </a:lvl1pPr>
          </a:lstStyle>
          <a:p>
            <a:pPr algn="ctr">
              <a:lnSpc>
                <a:spcPct val="150000"/>
              </a:lnSpc>
            </a:pPr>
            <a:r>
              <a:rPr lang="id-ID" sz="3600" dirty="0">
                <a:latin typeface="Arial Black" panose="020B0A04020102020204" pitchFamily="34" charset="0"/>
              </a:rPr>
              <a:t>GLEDIS KRISTINA</a:t>
            </a:r>
          </a:p>
          <a:p>
            <a:pPr algn="ctr">
              <a:lnSpc>
                <a:spcPct val="150000"/>
              </a:lnSpc>
            </a:pPr>
            <a:r>
              <a:rPr lang="id-ID" sz="3600" dirty="0">
                <a:latin typeface="Arial Black" panose="020B0A04020102020204" pitchFamily="34" charset="0"/>
              </a:rPr>
              <a:t>1502105015</a:t>
            </a:r>
            <a:endParaRPr lang="en-US" sz="3600" dirty="0">
              <a:latin typeface="Arial Black" panose="020B0A04020102020204" pitchFamily="34" charset="0"/>
            </a:endParaRPr>
          </a:p>
        </p:txBody>
      </p:sp>
      <p:pic>
        <p:nvPicPr>
          <p:cNvPr id="5" name="Picture 3" descr="images.jpg">
            <a:extLst>
              <a:ext uri="{FF2B5EF4-FFF2-40B4-BE49-F238E27FC236}">
                <a16:creationId xmlns:a16="http://schemas.microsoft.com/office/drawing/2014/main" id="{927E94E7-B7B8-4695-AA5D-114CC0988C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206" y="447675"/>
            <a:ext cx="245745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5325870"/>
      </p:ext>
    </p:extLst>
  </p:cSld>
  <p:clrMapOvr>
    <a:masterClrMapping/>
  </p:clrMapOvr>
  <mc:AlternateContent xmlns:mc="http://schemas.openxmlformats.org/markup-compatibility/2006" xmlns:p14="http://schemas.microsoft.com/office/powerpoint/2010/main">
    <mc:Choice Requires="p14">
      <p:transition spd="med" p14:dur="700" advTm="5602">
        <p:fade/>
      </p:transition>
    </mc:Choice>
    <mc:Fallback xmlns="" xmlns:mv="urn:schemas-microsoft-com:mac:vml">
      <mp:transition xmlns:mp="http://schemas.microsoft.com/office/mac/powerpoint/2008/main" spd="med" advTm="560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4963DFF0-9EAD-4CF3-9D58-801707A62D8A}"/>
              </a:ext>
            </a:extLst>
          </p:cNvPr>
          <p:cNvSpPr txBox="1">
            <a:spLocks/>
          </p:cNvSpPr>
          <p:nvPr/>
        </p:nvSpPr>
        <p:spPr>
          <a:xfrm>
            <a:off x="3199606" y="2001900"/>
            <a:ext cx="4343400" cy="1053000"/>
          </a:xfrm>
          <a:prstGeom prst="rect">
            <a:avLst/>
          </a:prstGeom>
          <a:ln>
            <a:solidFill>
              <a:schemeClr val="accent4">
                <a:lumMod val="60000"/>
                <a:lumOff val="40000"/>
              </a:schemeClr>
            </a:solid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3200" b="1" dirty="0">
                <a:solidFill>
                  <a:schemeClr val="accent2">
                    <a:lumMod val="60000"/>
                    <a:lumOff val="40000"/>
                  </a:schemeClr>
                </a:solidFill>
              </a:rPr>
              <a:t>SEKOLAH REGULER</a:t>
            </a:r>
            <a:endParaRPr lang="en-US" sz="3200" b="1" dirty="0">
              <a:solidFill>
                <a:schemeClr val="accent2">
                  <a:lumMod val="60000"/>
                  <a:lumOff val="40000"/>
                </a:schemeClr>
              </a:solidFill>
            </a:endParaRPr>
          </a:p>
        </p:txBody>
      </p:sp>
      <p:sp>
        <p:nvSpPr>
          <p:cNvPr id="14" name="Rectangle 13">
            <a:extLst>
              <a:ext uri="{FF2B5EF4-FFF2-40B4-BE49-F238E27FC236}">
                <a16:creationId xmlns:a16="http://schemas.microsoft.com/office/drawing/2014/main" id="{71DC2E8A-98A1-4692-808D-A8C827EF9D94}"/>
              </a:ext>
            </a:extLst>
          </p:cNvPr>
          <p:cNvSpPr/>
          <p:nvPr/>
        </p:nvSpPr>
        <p:spPr>
          <a:xfrm>
            <a:off x="1751805" y="3238500"/>
            <a:ext cx="6781801" cy="65532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A6166A0-7646-4688-AF37-256021185A21}"/>
              </a:ext>
            </a:extLst>
          </p:cNvPr>
          <p:cNvSpPr/>
          <p:nvPr/>
        </p:nvSpPr>
        <p:spPr>
          <a:xfrm>
            <a:off x="1980406" y="3467100"/>
            <a:ext cx="6324600" cy="6096000"/>
          </a:xfrm>
          <a:prstGeom prst="rect">
            <a:avLst/>
          </a:prstGeom>
          <a:solidFill>
            <a:schemeClr val="bg1"/>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dirty="0">
                <a:solidFill>
                  <a:schemeClr val="accent1"/>
                </a:solidFill>
                <a:ea typeface="Tahoma" panose="020B0604030504040204" pitchFamily="34" charset="0"/>
                <a:cs typeface="Tahoma" panose="020B0604030504040204" pitchFamily="34" charset="0"/>
              </a:rPr>
              <a:t>Sekolah reguler merupakan sekolah yang melaksanakan program reguler atau sekolah yang menggunakan metode pembelajaran konvensional. Pada program sekolah reguler, pelaksanaannya dilakukan selama 6 (enam) hari sekolah dengan durasi pelajaran selama 5 atau 6 jam (Dien, Karini &amp; Agustin, 2015). Sekolah reguler menggunakan kurikulum nasional yang ditetapkan oleh departemen pendidikan nasional.</a:t>
            </a:r>
          </a:p>
        </p:txBody>
      </p:sp>
      <p:sp>
        <p:nvSpPr>
          <p:cNvPr id="18" name="Title 1">
            <a:extLst>
              <a:ext uri="{FF2B5EF4-FFF2-40B4-BE49-F238E27FC236}">
                <a16:creationId xmlns:a16="http://schemas.microsoft.com/office/drawing/2014/main" id="{D4B7613D-F8EA-449C-9CAC-BA5AF26197EC}"/>
              </a:ext>
            </a:extLst>
          </p:cNvPr>
          <p:cNvSpPr txBox="1">
            <a:spLocks/>
          </p:cNvSpPr>
          <p:nvPr/>
        </p:nvSpPr>
        <p:spPr>
          <a:xfrm>
            <a:off x="10133807" y="2001900"/>
            <a:ext cx="4953000" cy="1053000"/>
          </a:xfrm>
          <a:prstGeom prst="rect">
            <a:avLst/>
          </a:prstGeom>
          <a:ln>
            <a:solidFill>
              <a:schemeClr val="accent4">
                <a:lumMod val="60000"/>
                <a:lumOff val="40000"/>
              </a:schemeClr>
            </a:solidFill>
          </a:ln>
        </p:spPr>
        <p:style>
          <a:lnRef idx="2">
            <a:schemeClr val="accent3"/>
          </a:lnRef>
          <a:fillRef idx="1">
            <a:schemeClr val="lt1"/>
          </a:fillRef>
          <a:effectRef idx="0">
            <a:schemeClr val="accent3"/>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3200" b="1" dirty="0">
                <a:solidFill>
                  <a:schemeClr val="accent2">
                    <a:lumMod val="60000"/>
                    <a:lumOff val="40000"/>
                  </a:schemeClr>
                </a:solidFill>
              </a:rPr>
              <a:t>SEKOLAH ISLAM TERPADU</a:t>
            </a:r>
            <a:endParaRPr lang="en-US" sz="3200" b="1" dirty="0">
              <a:solidFill>
                <a:schemeClr val="accent2">
                  <a:lumMod val="60000"/>
                  <a:lumOff val="40000"/>
                </a:schemeClr>
              </a:solidFill>
            </a:endParaRPr>
          </a:p>
        </p:txBody>
      </p:sp>
      <p:sp>
        <p:nvSpPr>
          <p:cNvPr id="20" name="Rectangle 19">
            <a:extLst>
              <a:ext uri="{FF2B5EF4-FFF2-40B4-BE49-F238E27FC236}">
                <a16:creationId xmlns:a16="http://schemas.microsoft.com/office/drawing/2014/main" id="{1651421F-7A2C-441D-9BD8-7951C75FF804}"/>
              </a:ext>
            </a:extLst>
          </p:cNvPr>
          <p:cNvSpPr/>
          <p:nvPr/>
        </p:nvSpPr>
        <p:spPr>
          <a:xfrm>
            <a:off x="9752808" y="3238500"/>
            <a:ext cx="6553199" cy="65532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5F3DF69-7459-4DD1-A3F7-ED816D66786B}"/>
              </a:ext>
            </a:extLst>
          </p:cNvPr>
          <p:cNvSpPr/>
          <p:nvPr/>
        </p:nvSpPr>
        <p:spPr>
          <a:xfrm>
            <a:off x="9943308" y="3505200"/>
            <a:ext cx="6172200" cy="6096000"/>
          </a:xfrm>
          <a:prstGeom prst="rect">
            <a:avLst/>
          </a:prstGeom>
          <a:solidFill>
            <a:schemeClr val="bg1"/>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solidFill>
                <a:schemeClr val="accent1"/>
              </a:solidFill>
            </a:endParaRPr>
          </a:p>
          <a:p>
            <a:endParaRPr lang="id-ID" dirty="0">
              <a:solidFill>
                <a:schemeClr val="accent1"/>
              </a:solidFill>
            </a:endParaRPr>
          </a:p>
          <a:p>
            <a:endParaRPr lang="id-ID" dirty="0">
              <a:solidFill>
                <a:schemeClr val="accent1"/>
              </a:solidFill>
            </a:endParaRPr>
          </a:p>
          <a:p>
            <a:endParaRPr lang="id-ID" dirty="0">
              <a:solidFill>
                <a:schemeClr val="accent1"/>
              </a:solidFill>
            </a:endParaRPr>
          </a:p>
          <a:p>
            <a:r>
              <a:rPr lang="id-ID" dirty="0">
                <a:solidFill>
                  <a:schemeClr val="accent1"/>
                </a:solidFill>
              </a:rPr>
              <a:t>Sekolah Islam Terpadu (SIT) pada hakekatnya adalah sekolah yang mengimplementasikan konsep pendidikan berlandaskan Al-Quran dan As-Sunnah. Dalam aplikasinya SIT diartikan sebagai sekolah yang menerapkan pendekatan penyelenggaraan dengan memadukan pendidikan umum dan agama menjadi satu jalinan kurikulum (Nurwahid</a:t>
            </a:r>
            <a:r>
              <a:rPr lang="en-US" dirty="0">
                <a:solidFill>
                  <a:schemeClr val="accent1"/>
                </a:solidFill>
              </a:rPr>
              <a:t>, </a:t>
            </a:r>
            <a:r>
              <a:rPr lang="id-ID" dirty="0">
                <a:solidFill>
                  <a:schemeClr val="accent1"/>
                </a:solidFill>
              </a:rPr>
              <a:t>2010).</a:t>
            </a:r>
          </a:p>
          <a:p>
            <a:endParaRPr lang="id-ID" sz="2800" dirty="0">
              <a:solidFill>
                <a:schemeClr val="accent1"/>
              </a:solidFill>
            </a:endParaRPr>
          </a:p>
          <a:p>
            <a:pPr marL="514350" lvl="0" indent="-514350">
              <a:buFont typeface="+mj-lt"/>
              <a:buAutoNum type="arabicPeriod"/>
            </a:pPr>
            <a:endParaRPr lang="id-ID" sz="2800" dirty="0">
              <a:solidFill>
                <a:schemeClr val="accent4">
                  <a:lumMod val="75000"/>
                </a:schemeClr>
              </a:solidFill>
            </a:endParaRPr>
          </a:p>
          <a:p>
            <a:pPr marL="457200" indent="-457200">
              <a:buFont typeface="+mj-lt"/>
              <a:buAutoNum type="arabicPeriod"/>
            </a:pPr>
            <a:endParaRPr lang="id-ID" dirty="0"/>
          </a:p>
          <a:p>
            <a:pPr marL="457200" indent="-457200">
              <a:buFont typeface="+mj-lt"/>
              <a:buAutoNum type="arabicPeriod"/>
            </a:pPr>
            <a:endParaRPr lang="id-ID" sz="2400" dirty="0">
              <a:solidFill>
                <a:schemeClr val="accent4">
                  <a:lumMod val="75000"/>
                </a:schemeClr>
              </a:solidFill>
            </a:endParaRPr>
          </a:p>
          <a:p>
            <a:pPr lvl="0"/>
            <a:endParaRPr lang="id-ID" dirty="0"/>
          </a:p>
        </p:txBody>
      </p:sp>
      <p:sp>
        <p:nvSpPr>
          <p:cNvPr id="2" name="Rectangle 1">
            <a:extLst>
              <a:ext uri="{FF2B5EF4-FFF2-40B4-BE49-F238E27FC236}">
                <a16:creationId xmlns:a16="http://schemas.microsoft.com/office/drawing/2014/main" id="{48F47031-E92B-45B9-A2C8-0A2F6B226341}"/>
              </a:ext>
            </a:extLst>
          </p:cNvPr>
          <p:cNvSpPr/>
          <p:nvPr/>
        </p:nvSpPr>
        <p:spPr>
          <a:xfrm>
            <a:off x="16153606" y="495300"/>
            <a:ext cx="1840247" cy="923330"/>
          </a:xfrm>
          <a:prstGeom prst="rect">
            <a:avLst/>
          </a:prstGeom>
        </p:spPr>
        <p:txBody>
          <a:bodyPr wrap="none">
            <a:spAutoFit/>
          </a:bodyPr>
          <a:lstStyle/>
          <a:p>
            <a:r>
              <a:rPr lang="en-GB" sz="5400" dirty="0"/>
              <a:t>BAB </a:t>
            </a:r>
            <a:r>
              <a:rPr lang="id-ID" sz="5400" dirty="0"/>
              <a:t>2</a:t>
            </a:r>
          </a:p>
        </p:txBody>
      </p:sp>
    </p:spTree>
    <p:extLst>
      <p:ext uri="{BB962C8B-B14F-4D97-AF65-F5344CB8AC3E}">
        <p14:creationId xmlns:p14="http://schemas.microsoft.com/office/powerpoint/2010/main" val="3444168865"/>
      </p:ext>
    </p:extLst>
  </p:cSld>
  <p:clrMapOvr>
    <a:masterClrMapping/>
  </p:clrMapOvr>
  <p:transition spd="slow" advTm="6847">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a:xfrm>
            <a:off x="4342606" y="468269"/>
            <a:ext cx="13681520" cy="987125"/>
          </a:xfrm>
        </p:spPr>
        <p:txBody>
          <a:bodyPr/>
          <a:lstStyle/>
          <a:p>
            <a:r>
              <a:rPr lang="id-ID" dirty="0">
                <a:solidFill>
                  <a:schemeClr val="accent1"/>
                </a:solidFill>
              </a:rPr>
              <a:t>BAB 3</a:t>
            </a:r>
            <a:endParaRPr lang="en-US" dirty="0">
              <a:solidFill>
                <a:schemeClr val="accent1"/>
              </a:solidFill>
            </a:endParaRPr>
          </a:p>
        </p:txBody>
      </p:sp>
      <p:sp>
        <p:nvSpPr>
          <p:cNvPr id="10" name="円/楕円 9"/>
          <p:cNvSpPr/>
          <p:nvPr/>
        </p:nvSpPr>
        <p:spPr>
          <a:xfrm>
            <a:off x="1885869" y="3666144"/>
            <a:ext cx="1958169" cy="17281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id-ID" i="1" dirty="0">
                <a:latin typeface="Aleo-Bold" pitchFamily="34" charset="0"/>
              </a:rPr>
              <a:t>Jenis </a:t>
            </a:r>
          </a:p>
          <a:p>
            <a:pPr algn="ctr"/>
            <a:r>
              <a:rPr lang="id-ID" i="1" dirty="0">
                <a:latin typeface="Aleo-Bold" pitchFamily="34" charset="0"/>
              </a:rPr>
              <a:t>Penelitian</a:t>
            </a:r>
            <a:endParaRPr lang="en-US" i="1" dirty="0">
              <a:latin typeface="Aleo-Bold" pitchFamily="34" charset="0"/>
            </a:endParaRPr>
          </a:p>
        </p:txBody>
      </p:sp>
      <p:sp>
        <p:nvSpPr>
          <p:cNvPr id="11" name="円/楕円 10"/>
          <p:cNvSpPr/>
          <p:nvPr/>
        </p:nvSpPr>
        <p:spPr>
          <a:xfrm>
            <a:off x="5631550" y="3640978"/>
            <a:ext cx="1958169" cy="17281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id-ID" i="1" dirty="0">
                <a:latin typeface="Aleo-Bold" pitchFamily="34" charset="0"/>
              </a:rPr>
              <a:t>Identifikasi</a:t>
            </a:r>
          </a:p>
          <a:p>
            <a:pPr algn="ctr"/>
            <a:r>
              <a:rPr lang="id-ID" i="1" dirty="0">
                <a:latin typeface="Aleo-Bold" pitchFamily="34" charset="0"/>
              </a:rPr>
              <a:t>Variabel</a:t>
            </a:r>
            <a:endParaRPr lang="en-US" i="1" dirty="0">
              <a:latin typeface="Aleo-Bold" pitchFamily="34" charset="0"/>
            </a:endParaRPr>
          </a:p>
        </p:txBody>
      </p:sp>
      <p:sp>
        <p:nvSpPr>
          <p:cNvPr id="12" name="円/楕円 11"/>
          <p:cNvSpPr/>
          <p:nvPr/>
        </p:nvSpPr>
        <p:spPr>
          <a:xfrm>
            <a:off x="15010606" y="5803548"/>
            <a:ext cx="2036785" cy="172819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id-ID" dirty="0">
                <a:latin typeface="Aleo-Bold" pitchFamily="34" charset="0"/>
              </a:rPr>
              <a:t>Sampel</a:t>
            </a:r>
            <a:endParaRPr lang="en-US" dirty="0">
              <a:latin typeface="Aleo-Bold" pitchFamily="34" charset="0"/>
            </a:endParaRPr>
          </a:p>
        </p:txBody>
      </p:sp>
      <p:sp>
        <p:nvSpPr>
          <p:cNvPr id="13" name="円/楕円 12"/>
          <p:cNvSpPr/>
          <p:nvPr/>
        </p:nvSpPr>
        <p:spPr>
          <a:xfrm>
            <a:off x="10559277" y="5799510"/>
            <a:ext cx="1913915" cy="17072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id-ID" dirty="0">
                <a:latin typeface="Aleo-Bold" pitchFamily="34" charset="0"/>
              </a:rPr>
              <a:t>Populasi</a:t>
            </a:r>
          </a:p>
        </p:txBody>
      </p:sp>
      <p:cxnSp>
        <p:nvCxnSpPr>
          <p:cNvPr id="20" name="直線コネクタ 19"/>
          <p:cNvCxnSpPr>
            <a:cxnSpLocks/>
            <a:endCxn id="10" idx="2"/>
          </p:cNvCxnSpPr>
          <p:nvPr/>
        </p:nvCxnSpPr>
        <p:spPr>
          <a:xfrm>
            <a:off x="0" y="4505074"/>
            <a:ext cx="1885869" cy="25166"/>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cxnSpLocks/>
            <a:stCxn id="11" idx="2"/>
            <a:endCxn id="10" idx="6"/>
          </p:cNvCxnSpPr>
          <p:nvPr/>
        </p:nvCxnSpPr>
        <p:spPr>
          <a:xfrm flipH="1">
            <a:off x="3844038" y="4505074"/>
            <a:ext cx="1787512" cy="25166"/>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cxnSpLocks/>
            <a:stCxn id="13" idx="2"/>
            <a:endCxn id="11" idx="6"/>
          </p:cNvCxnSpPr>
          <p:nvPr/>
        </p:nvCxnSpPr>
        <p:spPr>
          <a:xfrm flipH="1" flipV="1">
            <a:off x="7589719" y="4505074"/>
            <a:ext cx="2969558" cy="2148085"/>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a:cxnSpLocks/>
            <a:stCxn id="12" idx="2"/>
            <a:endCxn id="13" idx="6"/>
          </p:cNvCxnSpPr>
          <p:nvPr/>
        </p:nvCxnSpPr>
        <p:spPr>
          <a:xfrm flipH="1" flipV="1">
            <a:off x="12473192" y="6653159"/>
            <a:ext cx="2537414" cy="14485"/>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cxnSpLocks/>
            <a:endCxn id="12" idx="6"/>
          </p:cNvCxnSpPr>
          <p:nvPr/>
        </p:nvCxnSpPr>
        <p:spPr>
          <a:xfrm flipH="1">
            <a:off x="17047391" y="6665923"/>
            <a:ext cx="1563215" cy="172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457343" y="5490872"/>
            <a:ext cx="4025006" cy="4031873"/>
          </a:xfrm>
          <a:prstGeom prst="rect">
            <a:avLst/>
          </a:prstGeom>
          <a:noFill/>
          <a:ln>
            <a:solidFill>
              <a:schemeClr val="accent1">
                <a:lumMod val="75000"/>
              </a:schemeClr>
            </a:solidFill>
          </a:ln>
        </p:spPr>
        <p:txBody>
          <a:bodyPr wrap="square" rtlCol="0" anchor="b">
            <a:spAutoFit/>
          </a:bodyPr>
          <a:lstStyle/>
          <a:p>
            <a:pPr lvl="0" algn="ctr"/>
            <a:r>
              <a:rPr lang="id-ID" dirty="0"/>
              <a:t>Komparasi dengan pendekatan kuantitatif. </a:t>
            </a:r>
          </a:p>
          <a:p>
            <a:pPr lvl="0" algn="ctr"/>
            <a:r>
              <a:rPr lang="id-ID" dirty="0"/>
              <a:t>Pola penelitian komparasi ini adalah untuk membandingkan (membedakan) apakah kedua sampel tersebut sama atau  berbeda</a:t>
            </a:r>
            <a:endParaRPr lang="en-US" sz="2400" dirty="0"/>
          </a:p>
        </p:txBody>
      </p:sp>
      <p:sp>
        <p:nvSpPr>
          <p:cNvPr id="46" name="テキスト ボックス 45"/>
          <p:cNvSpPr txBox="1"/>
          <p:nvPr/>
        </p:nvSpPr>
        <p:spPr>
          <a:xfrm>
            <a:off x="4594184" y="5492593"/>
            <a:ext cx="4234547" cy="4185761"/>
          </a:xfrm>
          <a:prstGeom prst="rect">
            <a:avLst/>
          </a:prstGeom>
          <a:noFill/>
          <a:ln>
            <a:solidFill>
              <a:schemeClr val="accent2">
                <a:lumMod val="75000"/>
              </a:schemeClr>
            </a:solidFill>
          </a:ln>
        </p:spPr>
        <p:txBody>
          <a:bodyPr wrap="square" rtlCol="0" anchor="b">
            <a:spAutoFit/>
          </a:bodyPr>
          <a:lstStyle/>
          <a:p>
            <a:pPr algn="ctr"/>
            <a:r>
              <a:rPr lang="id-ID" sz="3000" dirty="0"/>
              <a:t>Variabel tunggal dengan dua sampel yang kemudian dikomparasikan untuk mengetahui perbedaan atau persamaannya. Variabelnya adalah kecerdasan moral</a:t>
            </a:r>
            <a:r>
              <a:rPr lang="id-ID" dirty="0"/>
              <a:t>. </a:t>
            </a:r>
          </a:p>
          <a:p>
            <a:pPr lvl="0"/>
            <a:endParaRPr lang="en-US" sz="2400" dirty="0"/>
          </a:p>
        </p:txBody>
      </p:sp>
      <p:sp>
        <p:nvSpPr>
          <p:cNvPr id="48" name="テキスト ボックス 47"/>
          <p:cNvSpPr txBox="1"/>
          <p:nvPr/>
        </p:nvSpPr>
        <p:spPr>
          <a:xfrm>
            <a:off x="8983392" y="1559084"/>
            <a:ext cx="4571420" cy="4031873"/>
          </a:xfrm>
          <a:prstGeom prst="rect">
            <a:avLst/>
          </a:prstGeom>
          <a:noFill/>
          <a:ln>
            <a:solidFill>
              <a:schemeClr val="accent4">
                <a:lumMod val="75000"/>
              </a:schemeClr>
            </a:solidFill>
          </a:ln>
        </p:spPr>
        <p:txBody>
          <a:bodyPr wrap="square" rtlCol="0" anchor="b">
            <a:spAutoFit/>
          </a:bodyPr>
          <a:lstStyle/>
          <a:p>
            <a:pPr lvl="0"/>
            <a:r>
              <a:rPr lang="id-ID" dirty="0"/>
              <a:t>Populasi dalam penelitian ini adalah siswa-siswi yang menempuh pendidikan di SMK Negeri 5 Samarinda sebanyak 1164 siswa dan SMK Islam Terpadu Sebulussalam Samarinda yang jumlahnya 80 siswa.</a:t>
            </a:r>
            <a:endParaRPr lang="en-US" sz="2400" dirty="0"/>
          </a:p>
        </p:txBody>
      </p:sp>
      <p:sp>
        <p:nvSpPr>
          <p:cNvPr id="50" name="テキスト ボックス 49"/>
          <p:cNvSpPr txBox="1"/>
          <p:nvPr/>
        </p:nvSpPr>
        <p:spPr>
          <a:xfrm>
            <a:off x="13598224" y="1559083"/>
            <a:ext cx="4571420" cy="4031873"/>
          </a:xfrm>
          <a:prstGeom prst="rect">
            <a:avLst/>
          </a:prstGeom>
          <a:noFill/>
          <a:ln>
            <a:solidFill>
              <a:schemeClr val="accent4">
                <a:lumMod val="75000"/>
              </a:schemeClr>
            </a:solidFill>
          </a:ln>
        </p:spPr>
        <p:txBody>
          <a:bodyPr wrap="square" rtlCol="0" anchor="b">
            <a:spAutoFit/>
          </a:bodyPr>
          <a:lstStyle/>
          <a:p>
            <a:pPr lvl="0"/>
            <a:r>
              <a:rPr lang="id-ID" dirty="0"/>
              <a:t> Sampel yang digunakan dalam penelitian ini adalah 40 orang siswa-siswi SMK Negeri 5 Samarinda dan 40 orang siswa-siswi SMK Islam Terpadu Sebulussalam Samarinda</a:t>
            </a:r>
            <a:endParaRPr lang="en-US" sz="2400" dirty="0"/>
          </a:p>
        </p:txBody>
      </p:sp>
      <p:sp>
        <p:nvSpPr>
          <p:cNvPr id="2" name="Rectangle 1">
            <a:extLst>
              <a:ext uri="{FF2B5EF4-FFF2-40B4-BE49-F238E27FC236}">
                <a16:creationId xmlns:a16="http://schemas.microsoft.com/office/drawing/2014/main" id="{FD791B30-CA36-4385-AA1C-2321CB4D1EA2}"/>
              </a:ext>
            </a:extLst>
          </p:cNvPr>
          <p:cNvSpPr/>
          <p:nvPr/>
        </p:nvSpPr>
        <p:spPr>
          <a:xfrm>
            <a:off x="4519065" y="1304010"/>
            <a:ext cx="8738941" cy="584775"/>
          </a:xfrm>
          <a:prstGeom prst="rect">
            <a:avLst/>
          </a:prstGeom>
        </p:spPr>
        <p:txBody>
          <a:bodyPr wrap="square">
            <a:spAutoFit/>
          </a:bodyPr>
          <a:lstStyle/>
          <a:p>
            <a:r>
              <a:rPr lang="id-ID" dirty="0"/>
              <a:t>METODE PENELITIAN</a:t>
            </a:r>
            <a:endParaRPr lang="en-GB" dirty="0"/>
          </a:p>
        </p:txBody>
      </p:sp>
    </p:spTree>
    <p:extLst>
      <p:ext uri="{BB962C8B-B14F-4D97-AF65-F5344CB8AC3E}">
        <p14:creationId xmlns:p14="http://schemas.microsoft.com/office/powerpoint/2010/main" val="1066998901"/>
      </p:ext>
    </p:extLst>
  </p:cSld>
  <p:clrMapOvr>
    <a:masterClrMapping/>
  </p:clrMapOvr>
  <mc:AlternateContent xmlns:mc="http://schemas.openxmlformats.org/markup-compatibility/2006" xmlns:p14="http://schemas.microsoft.com/office/powerpoint/2010/main">
    <mc:Choice Requires="p14">
      <p:transition spd="slow" p14:dur="1200" advTm="7802">
        <p14:flip dir="r"/>
      </p:transition>
    </mc:Choice>
    <mc:Fallback xmlns="" xmlns:mv="urn:schemas-microsoft-com:mac:vml">
      <mp:transition xmlns:mp="http://schemas.microsoft.com/office/mac/powerpoint/2008/main" spd="slow" advTm="780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fill="hold"/>
                                        <p:tgtEl>
                                          <p:spTgt spid="42"/>
                                        </p:tgtEl>
                                        <p:attrNameLst>
                                          <p:attrName>ppt_x</p:attrName>
                                        </p:attrNameLst>
                                      </p:cBhvr>
                                      <p:tavLst>
                                        <p:tav tm="0">
                                          <p:val>
                                            <p:strVal val="#ppt_x"/>
                                          </p:val>
                                        </p:tav>
                                        <p:tav tm="100000">
                                          <p:val>
                                            <p:strVal val="#ppt_x"/>
                                          </p:val>
                                        </p:tav>
                                      </p:tavLst>
                                    </p:anim>
                                    <p:anim calcmode="lin" valueType="num">
                                      <p:cBhvr additive="base">
                                        <p:cTn id="16" dur="500" fill="hold"/>
                                        <p:tgtEl>
                                          <p:spTgt spid="42"/>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left)">
                                      <p:cBhvr>
                                        <p:cTn id="20" dur="500"/>
                                        <p:tgtEl>
                                          <p:spTgt spid="21"/>
                                        </p:tgtEl>
                                      </p:cBhvr>
                                    </p:animEffect>
                                  </p:childTnLst>
                                </p:cTn>
                              </p:par>
                            </p:childTnLst>
                          </p:cTn>
                        </p:par>
                        <p:par>
                          <p:cTn id="21" fill="hold">
                            <p:stCondLst>
                              <p:cond delay="1500"/>
                            </p:stCondLst>
                            <p:childTnLst>
                              <p:par>
                                <p:cTn id="22" presetID="23" presetClass="entr" presetSubtype="16"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childTnLst>
                                </p:cTn>
                              </p:par>
                              <p:par>
                                <p:cTn id="26" presetID="2" presetClass="entr" presetSubtype="4" fill="hold" grpId="0" nodeType="withEffect">
                                  <p:stCondLst>
                                    <p:cond delay="0"/>
                                  </p:stCondLst>
                                  <p:childTnLst>
                                    <p:set>
                                      <p:cBhvr>
                                        <p:cTn id="27" dur="1" fill="hold">
                                          <p:stCondLst>
                                            <p:cond delay="0"/>
                                          </p:stCondLst>
                                        </p:cTn>
                                        <p:tgtEl>
                                          <p:spTgt spid="46"/>
                                        </p:tgtEl>
                                        <p:attrNameLst>
                                          <p:attrName>style.visibility</p:attrName>
                                        </p:attrNameLst>
                                      </p:cBhvr>
                                      <p:to>
                                        <p:strVal val="visible"/>
                                      </p:to>
                                    </p:set>
                                    <p:anim calcmode="lin" valueType="num">
                                      <p:cBhvr additive="base">
                                        <p:cTn id="28" dur="500" fill="hold"/>
                                        <p:tgtEl>
                                          <p:spTgt spid="46"/>
                                        </p:tgtEl>
                                        <p:attrNameLst>
                                          <p:attrName>ppt_x</p:attrName>
                                        </p:attrNameLst>
                                      </p:cBhvr>
                                      <p:tavLst>
                                        <p:tav tm="0">
                                          <p:val>
                                            <p:strVal val="#ppt_x"/>
                                          </p:val>
                                        </p:tav>
                                        <p:tav tm="100000">
                                          <p:val>
                                            <p:strVal val="#ppt_x"/>
                                          </p:val>
                                        </p:tav>
                                      </p:tavLst>
                                    </p:anim>
                                    <p:anim calcmode="lin" valueType="num">
                                      <p:cBhvr additive="base">
                                        <p:cTn id="29" dur="500" fill="hold"/>
                                        <p:tgtEl>
                                          <p:spTgt spid="46"/>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left)">
                                      <p:cBhvr>
                                        <p:cTn id="33" dur="500"/>
                                        <p:tgtEl>
                                          <p:spTgt spid="27"/>
                                        </p:tgtEl>
                                      </p:cBhvr>
                                    </p:animEffect>
                                  </p:childTnLst>
                                </p:cTn>
                              </p:par>
                            </p:childTnLst>
                          </p:cTn>
                        </p:par>
                        <p:par>
                          <p:cTn id="34" fill="hold">
                            <p:stCondLst>
                              <p:cond delay="2500"/>
                            </p:stCondLst>
                            <p:childTnLst>
                              <p:par>
                                <p:cTn id="35" presetID="23" presetClass="entr" presetSubtype="16"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fltVal val="0"/>
                                          </p:val>
                                        </p:tav>
                                        <p:tav tm="100000">
                                          <p:val>
                                            <p:strVal val="#ppt_h"/>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anim calcmode="lin" valueType="num">
                                      <p:cBhvr additive="base">
                                        <p:cTn id="41" dur="500" fill="hold"/>
                                        <p:tgtEl>
                                          <p:spTgt spid="48"/>
                                        </p:tgtEl>
                                        <p:attrNameLst>
                                          <p:attrName>ppt_x</p:attrName>
                                        </p:attrNameLst>
                                      </p:cBhvr>
                                      <p:tavLst>
                                        <p:tav tm="0">
                                          <p:val>
                                            <p:strVal val="#ppt_x"/>
                                          </p:val>
                                        </p:tav>
                                        <p:tav tm="100000">
                                          <p:val>
                                            <p:strVal val="#ppt_x"/>
                                          </p:val>
                                        </p:tav>
                                      </p:tavLst>
                                    </p:anim>
                                    <p:anim calcmode="lin" valueType="num">
                                      <p:cBhvr additive="base">
                                        <p:cTn id="42" dur="500" fill="hold"/>
                                        <p:tgtEl>
                                          <p:spTgt spid="48"/>
                                        </p:tgtEl>
                                        <p:attrNameLst>
                                          <p:attrName>ppt_y</p:attrName>
                                        </p:attrNameLst>
                                      </p:cBhvr>
                                      <p:tavLst>
                                        <p:tav tm="0">
                                          <p:val>
                                            <p:strVal val="1+#ppt_h/2"/>
                                          </p:val>
                                        </p:tav>
                                        <p:tav tm="100000">
                                          <p:val>
                                            <p:strVal val="#ppt_y"/>
                                          </p:val>
                                        </p:tav>
                                      </p:tavLst>
                                    </p:anim>
                                  </p:childTnLst>
                                </p:cTn>
                              </p:par>
                            </p:childTnLst>
                          </p:cTn>
                        </p:par>
                        <p:par>
                          <p:cTn id="43" fill="hold">
                            <p:stCondLst>
                              <p:cond delay="3000"/>
                            </p:stCondLst>
                            <p:childTnLst>
                              <p:par>
                                <p:cTn id="44" presetID="22" presetClass="entr" presetSubtype="8" fill="hold" nodeType="after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wipe(left)">
                                      <p:cBhvr>
                                        <p:cTn id="46" dur="500"/>
                                        <p:tgtEl>
                                          <p:spTgt spid="30"/>
                                        </p:tgtEl>
                                      </p:cBhvr>
                                    </p:animEffect>
                                  </p:childTnLst>
                                </p:cTn>
                              </p:par>
                            </p:childTnLst>
                          </p:cTn>
                        </p:par>
                        <p:par>
                          <p:cTn id="47" fill="hold">
                            <p:stCondLst>
                              <p:cond delay="3500"/>
                            </p:stCondLst>
                            <p:childTnLst>
                              <p:par>
                                <p:cTn id="48" presetID="23" presetClass="entr" presetSubtype="16" fill="hold" grpId="0" nodeType="afterEffect">
                                  <p:stCondLst>
                                    <p:cond delay="0"/>
                                  </p:stCondLst>
                                  <p:childTnLst>
                                    <p:set>
                                      <p:cBhvr>
                                        <p:cTn id="49" dur="1" fill="hold">
                                          <p:stCondLst>
                                            <p:cond delay="0"/>
                                          </p:stCondLst>
                                        </p:cTn>
                                        <p:tgtEl>
                                          <p:spTgt spid="12"/>
                                        </p:tgtEl>
                                        <p:attrNameLst>
                                          <p:attrName>style.visibility</p:attrName>
                                        </p:attrNameLst>
                                      </p:cBhvr>
                                      <p:to>
                                        <p:strVal val="visible"/>
                                      </p:to>
                                    </p:set>
                                    <p:anim calcmode="lin" valueType="num">
                                      <p:cBhvr>
                                        <p:cTn id="50" dur="500" fill="hold"/>
                                        <p:tgtEl>
                                          <p:spTgt spid="12"/>
                                        </p:tgtEl>
                                        <p:attrNameLst>
                                          <p:attrName>ppt_w</p:attrName>
                                        </p:attrNameLst>
                                      </p:cBhvr>
                                      <p:tavLst>
                                        <p:tav tm="0">
                                          <p:val>
                                            <p:fltVal val="0"/>
                                          </p:val>
                                        </p:tav>
                                        <p:tav tm="100000">
                                          <p:val>
                                            <p:strVal val="#ppt_w"/>
                                          </p:val>
                                        </p:tav>
                                      </p:tavLst>
                                    </p:anim>
                                    <p:anim calcmode="lin" valueType="num">
                                      <p:cBhvr>
                                        <p:cTn id="51" dur="500" fill="hold"/>
                                        <p:tgtEl>
                                          <p:spTgt spid="12"/>
                                        </p:tgtEl>
                                        <p:attrNameLst>
                                          <p:attrName>ppt_h</p:attrName>
                                        </p:attrNameLst>
                                      </p:cBhvr>
                                      <p:tavLst>
                                        <p:tav tm="0">
                                          <p:val>
                                            <p:fltVal val="0"/>
                                          </p:val>
                                        </p:tav>
                                        <p:tav tm="100000">
                                          <p:val>
                                            <p:strVal val="#ppt_h"/>
                                          </p:val>
                                        </p:tav>
                                      </p:tavLst>
                                    </p:anim>
                                  </p:childTnLst>
                                </p:cTn>
                              </p:par>
                              <p:par>
                                <p:cTn id="52" presetID="2" presetClass="entr" presetSubtype="4" fill="hold" grpId="0" nodeType="withEffect">
                                  <p:stCondLst>
                                    <p:cond delay="0"/>
                                  </p:stCondLst>
                                  <p:childTnLst>
                                    <p:set>
                                      <p:cBhvr>
                                        <p:cTn id="53" dur="1" fill="hold">
                                          <p:stCondLst>
                                            <p:cond delay="0"/>
                                          </p:stCondLst>
                                        </p:cTn>
                                        <p:tgtEl>
                                          <p:spTgt spid="50"/>
                                        </p:tgtEl>
                                        <p:attrNameLst>
                                          <p:attrName>style.visibility</p:attrName>
                                        </p:attrNameLst>
                                      </p:cBhvr>
                                      <p:to>
                                        <p:strVal val="visible"/>
                                      </p:to>
                                    </p:set>
                                    <p:anim calcmode="lin" valueType="num">
                                      <p:cBhvr additive="base">
                                        <p:cTn id="54" dur="500" fill="hold"/>
                                        <p:tgtEl>
                                          <p:spTgt spid="50"/>
                                        </p:tgtEl>
                                        <p:attrNameLst>
                                          <p:attrName>ppt_x</p:attrName>
                                        </p:attrNameLst>
                                      </p:cBhvr>
                                      <p:tavLst>
                                        <p:tav tm="0">
                                          <p:val>
                                            <p:strVal val="#ppt_x"/>
                                          </p:val>
                                        </p:tav>
                                        <p:tav tm="100000">
                                          <p:val>
                                            <p:strVal val="#ppt_x"/>
                                          </p:val>
                                        </p:tav>
                                      </p:tavLst>
                                    </p:anim>
                                    <p:anim calcmode="lin" valueType="num">
                                      <p:cBhvr additive="base">
                                        <p:cTn id="55" dur="500" fill="hold"/>
                                        <p:tgtEl>
                                          <p:spTgt spid="50"/>
                                        </p:tgtEl>
                                        <p:attrNameLst>
                                          <p:attrName>ppt_y</p:attrName>
                                        </p:attrNameLst>
                                      </p:cBhvr>
                                      <p:tavLst>
                                        <p:tav tm="0">
                                          <p:val>
                                            <p:strVal val="1+#ppt_h/2"/>
                                          </p:val>
                                        </p:tav>
                                        <p:tav tm="100000">
                                          <p:val>
                                            <p:strVal val="#ppt_y"/>
                                          </p:val>
                                        </p:tav>
                                      </p:tavLst>
                                    </p:anim>
                                  </p:childTnLst>
                                </p:cTn>
                              </p:par>
                            </p:childTnLst>
                          </p:cTn>
                        </p:par>
                        <p:par>
                          <p:cTn id="56" fill="hold">
                            <p:stCondLst>
                              <p:cond delay="4000"/>
                            </p:stCondLst>
                            <p:childTnLst>
                              <p:par>
                                <p:cTn id="57" presetID="22" presetClass="entr" presetSubtype="8" fill="hold" nodeType="after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wipe(left)">
                                      <p:cBhvr>
                                        <p:cTn id="5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42" grpId="0" animBg="1"/>
      <p:bldP spid="46" grpId="0" animBg="1"/>
      <p:bldP spid="48" grpId="0" animBg="1"/>
      <p:bldP spid="5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a:xfrm>
            <a:off x="15332147" y="267943"/>
            <a:ext cx="2039945" cy="987125"/>
          </a:xfrm>
        </p:spPr>
        <p:txBody>
          <a:bodyPr/>
          <a:lstStyle/>
          <a:p>
            <a:r>
              <a:rPr kumimoji="1" lang="id-ID" altLang="ja-JP" dirty="0">
                <a:solidFill>
                  <a:schemeClr val="accent1"/>
                </a:solidFill>
                <a:latin typeface="Route 159 Bold" pitchFamily="50" charset="0"/>
              </a:rPr>
              <a:t>BAB 3</a:t>
            </a:r>
            <a:endParaRPr kumimoji="1" lang="ja-JP" altLang="en-US" dirty="0">
              <a:solidFill>
                <a:schemeClr val="accent1"/>
              </a:solidFill>
              <a:latin typeface="Route 159 Bold" pitchFamily="50" charset="0"/>
            </a:endParaRPr>
          </a:p>
        </p:txBody>
      </p:sp>
      <p:sp>
        <p:nvSpPr>
          <p:cNvPr id="12" name="テキスト プレースホルダー 11"/>
          <p:cNvSpPr>
            <a:spLocks noGrp="1"/>
          </p:cNvSpPr>
          <p:nvPr>
            <p:ph type="body" sz="quarter" idx="21"/>
          </p:nvPr>
        </p:nvSpPr>
        <p:spPr>
          <a:xfrm>
            <a:off x="423427" y="2947255"/>
            <a:ext cx="6528067" cy="720080"/>
          </a:xfrm>
        </p:spPr>
        <p:txBody>
          <a:bodyPr/>
          <a:lstStyle/>
          <a:p>
            <a:r>
              <a:rPr kumimoji="1" lang="id-ID" altLang="ja-JP" dirty="0"/>
              <a:t>Pengambilan Sampel</a:t>
            </a:r>
            <a:endParaRPr kumimoji="1" lang="ja-JP" altLang="en-US" dirty="0"/>
          </a:p>
        </p:txBody>
      </p:sp>
      <p:sp>
        <p:nvSpPr>
          <p:cNvPr id="13" name="テキスト プレースホルダー 12"/>
          <p:cNvSpPr>
            <a:spLocks noGrp="1"/>
          </p:cNvSpPr>
          <p:nvPr>
            <p:ph type="body" sz="quarter" idx="22"/>
          </p:nvPr>
        </p:nvSpPr>
        <p:spPr/>
        <p:txBody>
          <a:bodyPr/>
          <a:lstStyle/>
          <a:p>
            <a:endParaRPr kumimoji="1" lang="id-ID" altLang="ja-JP" dirty="0"/>
          </a:p>
          <a:p>
            <a:r>
              <a:rPr kumimoji="1" lang="en-ID" altLang="ja-JP" dirty="0" err="1"/>
              <a:t>Metode</a:t>
            </a:r>
            <a:r>
              <a:rPr kumimoji="1" lang="en-ID" altLang="ja-JP" dirty="0"/>
              <a:t> </a:t>
            </a:r>
            <a:r>
              <a:rPr kumimoji="1" lang="en-ID" altLang="ja-JP" dirty="0" err="1"/>
              <a:t>Pengumpulan</a:t>
            </a:r>
            <a:r>
              <a:rPr kumimoji="1" lang="en-ID" altLang="ja-JP" dirty="0"/>
              <a:t> Data</a:t>
            </a:r>
            <a:endParaRPr kumimoji="1" lang="ja-JP" altLang="en-US" dirty="0"/>
          </a:p>
          <a:p>
            <a:endParaRPr kumimoji="1" lang="ja-JP" altLang="en-US" dirty="0"/>
          </a:p>
        </p:txBody>
      </p:sp>
      <p:sp>
        <p:nvSpPr>
          <p:cNvPr id="14" name="テキスト プレースホルダー 13"/>
          <p:cNvSpPr>
            <a:spLocks noGrp="1"/>
          </p:cNvSpPr>
          <p:nvPr>
            <p:ph type="body" sz="quarter" idx="23"/>
          </p:nvPr>
        </p:nvSpPr>
        <p:spPr/>
        <p:txBody>
          <a:bodyPr/>
          <a:lstStyle/>
          <a:p>
            <a:r>
              <a:rPr kumimoji="1" lang="id-ID" altLang="ja-JP" dirty="0"/>
              <a:t>Validitas dan Reabilitas </a:t>
            </a:r>
            <a:endParaRPr kumimoji="1" lang="ja-JP" altLang="en-US" dirty="0"/>
          </a:p>
        </p:txBody>
      </p:sp>
      <p:sp>
        <p:nvSpPr>
          <p:cNvPr id="15" name="テキスト プレースホルダー 14"/>
          <p:cNvSpPr>
            <a:spLocks noGrp="1"/>
          </p:cNvSpPr>
          <p:nvPr>
            <p:ph type="body" sz="quarter" idx="24"/>
          </p:nvPr>
        </p:nvSpPr>
        <p:spPr/>
        <p:txBody>
          <a:bodyPr/>
          <a:lstStyle/>
          <a:p>
            <a:r>
              <a:rPr lang="en-ID" altLang="ja-JP" dirty="0" err="1"/>
              <a:t>Teknik</a:t>
            </a:r>
            <a:r>
              <a:rPr lang="en-ID" altLang="ja-JP" dirty="0"/>
              <a:t> </a:t>
            </a:r>
            <a:r>
              <a:rPr lang="en-ID" altLang="ja-JP" dirty="0" err="1"/>
              <a:t>Analisa</a:t>
            </a:r>
            <a:r>
              <a:rPr lang="en-ID" altLang="ja-JP" dirty="0"/>
              <a:t> Data</a:t>
            </a:r>
            <a:endParaRPr kumimoji="1" lang="ja-JP" altLang="en-US" dirty="0"/>
          </a:p>
        </p:txBody>
      </p:sp>
      <p:sp>
        <p:nvSpPr>
          <p:cNvPr id="16" name="テキスト プレースホルダー 15"/>
          <p:cNvSpPr>
            <a:spLocks noGrp="1"/>
          </p:cNvSpPr>
          <p:nvPr>
            <p:ph type="body" sz="quarter" idx="25"/>
          </p:nvPr>
        </p:nvSpPr>
        <p:spPr>
          <a:xfrm>
            <a:off x="6819052" y="1024518"/>
            <a:ext cx="8133159" cy="1406955"/>
          </a:xfrm>
          <a:ln>
            <a:solidFill>
              <a:schemeClr val="accent2"/>
            </a:solidFill>
          </a:ln>
        </p:spPr>
        <p:txBody>
          <a:bodyPr>
            <a:normAutofit/>
          </a:bodyPr>
          <a:lstStyle/>
          <a:p>
            <a:r>
              <a:rPr kumimoji="1" lang="en-ID" altLang="ja-JP" sz="2400" dirty="0" err="1">
                <a:solidFill>
                  <a:schemeClr val="tx1"/>
                </a:solidFill>
                <a:ea typeface="Tahoma" panose="020B0604030504040204" pitchFamily="34" charset="0"/>
                <a:cs typeface="Tahoma" panose="020B0604030504040204" pitchFamily="34" charset="0"/>
              </a:rPr>
              <a:t>Menggunakan</a:t>
            </a:r>
            <a:r>
              <a:rPr kumimoji="1" lang="en-ID" altLang="ja-JP" sz="2400" dirty="0">
                <a:solidFill>
                  <a:schemeClr val="tx1"/>
                </a:solidFill>
                <a:ea typeface="Tahoma" panose="020B0604030504040204" pitchFamily="34" charset="0"/>
                <a:cs typeface="Tahoma" panose="020B0604030504040204" pitchFamily="34" charset="0"/>
              </a:rPr>
              <a:t> </a:t>
            </a:r>
            <a:r>
              <a:rPr lang="en-US" sz="2400" i="1" dirty="0">
                <a:solidFill>
                  <a:schemeClr val="tx1"/>
                </a:solidFill>
                <a:ea typeface="Tahoma" panose="020B0604030504040204" pitchFamily="34" charset="0"/>
                <a:cs typeface="Tahoma" panose="020B0604030504040204" pitchFamily="34" charset="0"/>
              </a:rPr>
              <a:t>Probability sampling</a:t>
            </a:r>
            <a:r>
              <a:rPr lang="en-US" sz="2400" dirty="0">
                <a:solidFill>
                  <a:schemeClr val="tx1"/>
                </a:solidFill>
                <a:ea typeface="Tahoma" panose="020B0604030504040204" pitchFamily="34" charset="0"/>
                <a:cs typeface="Tahoma" panose="020B0604030504040204" pitchFamily="34" charset="0"/>
              </a:rPr>
              <a:t> </a:t>
            </a:r>
            <a:r>
              <a:rPr lang="en-US" sz="2400" dirty="0" err="1">
                <a:solidFill>
                  <a:schemeClr val="tx1"/>
                </a:solidFill>
                <a:ea typeface="Tahoma" panose="020B0604030504040204" pitchFamily="34" charset="0"/>
                <a:cs typeface="Tahoma" panose="020B0604030504040204" pitchFamily="34" charset="0"/>
              </a:rPr>
              <a:t>yaitu</a:t>
            </a:r>
            <a:r>
              <a:rPr lang="en-US" sz="2400" dirty="0">
                <a:solidFill>
                  <a:schemeClr val="tx1"/>
                </a:solidFill>
                <a:ea typeface="Tahoma" panose="020B0604030504040204" pitchFamily="34" charset="0"/>
                <a:cs typeface="Tahoma" panose="020B0604030504040204" pitchFamily="34" charset="0"/>
              </a:rPr>
              <a:t> </a:t>
            </a:r>
            <a:r>
              <a:rPr lang="en-US" sz="2400" dirty="0" err="1">
                <a:solidFill>
                  <a:schemeClr val="tx1"/>
                </a:solidFill>
                <a:ea typeface="Tahoma" panose="020B0604030504040204" pitchFamily="34" charset="0"/>
                <a:cs typeface="Tahoma" panose="020B0604030504040204" pitchFamily="34" charset="0"/>
              </a:rPr>
              <a:t>teknik</a:t>
            </a:r>
            <a:r>
              <a:rPr lang="en-US" sz="2400" dirty="0">
                <a:solidFill>
                  <a:schemeClr val="tx1"/>
                </a:solidFill>
                <a:ea typeface="Tahoma" panose="020B0604030504040204" pitchFamily="34" charset="0"/>
                <a:cs typeface="Tahoma" panose="020B0604030504040204" pitchFamily="34" charset="0"/>
              </a:rPr>
              <a:t> </a:t>
            </a:r>
            <a:r>
              <a:rPr lang="en-US" sz="2400" dirty="0" err="1">
                <a:solidFill>
                  <a:schemeClr val="tx1"/>
                </a:solidFill>
                <a:ea typeface="Tahoma" panose="020B0604030504040204" pitchFamily="34" charset="0"/>
                <a:cs typeface="Tahoma" panose="020B0604030504040204" pitchFamily="34" charset="0"/>
              </a:rPr>
              <a:t>pengambilan</a:t>
            </a:r>
            <a:r>
              <a:rPr lang="en-US" sz="2400" dirty="0">
                <a:solidFill>
                  <a:schemeClr val="tx1"/>
                </a:solidFill>
                <a:ea typeface="Tahoma" panose="020B0604030504040204" pitchFamily="34" charset="0"/>
                <a:cs typeface="Tahoma" panose="020B0604030504040204" pitchFamily="34" charset="0"/>
              </a:rPr>
              <a:t> </a:t>
            </a:r>
            <a:r>
              <a:rPr lang="en-US" sz="2400" dirty="0" err="1">
                <a:solidFill>
                  <a:schemeClr val="tx1"/>
                </a:solidFill>
                <a:ea typeface="Tahoma" panose="020B0604030504040204" pitchFamily="34" charset="0"/>
                <a:cs typeface="Tahoma" panose="020B0604030504040204" pitchFamily="34" charset="0"/>
              </a:rPr>
              <a:t>sampel</a:t>
            </a:r>
            <a:r>
              <a:rPr lang="en-US" sz="2400" dirty="0">
                <a:solidFill>
                  <a:schemeClr val="tx1"/>
                </a:solidFill>
                <a:ea typeface="Tahoma" panose="020B0604030504040204" pitchFamily="34" charset="0"/>
                <a:cs typeface="Tahoma" panose="020B0604030504040204" pitchFamily="34" charset="0"/>
              </a:rPr>
              <a:t> yang </a:t>
            </a:r>
            <a:r>
              <a:rPr lang="en-US" sz="2400" dirty="0" err="1">
                <a:solidFill>
                  <a:schemeClr val="tx1"/>
                </a:solidFill>
                <a:ea typeface="Tahoma" panose="020B0604030504040204" pitchFamily="34" charset="0"/>
                <a:cs typeface="Tahoma" panose="020B0604030504040204" pitchFamily="34" charset="0"/>
              </a:rPr>
              <a:t>memberikan</a:t>
            </a:r>
            <a:r>
              <a:rPr lang="en-US" sz="2400" dirty="0">
                <a:solidFill>
                  <a:schemeClr val="tx1"/>
                </a:solidFill>
                <a:ea typeface="Tahoma" panose="020B0604030504040204" pitchFamily="34" charset="0"/>
                <a:cs typeface="Tahoma" panose="020B0604030504040204" pitchFamily="34" charset="0"/>
              </a:rPr>
              <a:t> </a:t>
            </a:r>
            <a:r>
              <a:rPr lang="en-US" sz="2400" dirty="0" err="1">
                <a:solidFill>
                  <a:schemeClr val="tx1"/>
                </a:solidFill>
                <a:ea typeface="Tahoma" panose="020B0604030504040204" pitchFamily="34" charset="0"/>
                <a:cs typeface="Tahoma" panose="020B0604030504040204" pitchFamily="34" charset="0"/>
              </a:rPr>
              <a:t>peluang</a:t>
            </a:r>
            <a:r>
              <a:rPr lang="en-US" sz="2400" dirty="0">
                <a:solidFill>
                  <a:schemeClr val="tx1"/>
                </a:solidFill>
                <a:ea typeface="Tahoma" panose="020B0604030504040204" pitchFamily="34" charset="0"/>
                <a:cs typeface="Tahoma" panose="020B0604030504040204" pitchFamily="34" charset="0"/>
              </a:rPr>
              <a:t> </a:t>
            </a:r>
            <a:r>
              <a:rPr lang="en-US" sz="2400" dirty="0" err="1">
                <a:solidFill>
                  <a:schemeClr val="tx1"/>
                </a:solidFill>
                <a:ea typeface="Tahoma" panose="020B0604030504040204" pitchFamily="34" charset="0"/>
                <a:cs typeface="Tahoma" panose="020B0604030504040204" pitchFamily="34" charset="0"/>
              </a:rPr>
              <a:t>sama</a:t>
            </a:r>
            <a:r>
              <a:rPr lang="en-US" sz="2400" dirty="0">
                <a:solidFill>
                  <a:schemeClr val="tx1"/>
                </a:solidFill>
                <a:ea typeface="Tahoma" panose="020B0604030504040204" pitchFamily="34" charset="0"/>
                <a:cs typeface="Tahoma" panose="020B0604030504040204" pitchFamily="34" charset="0"/>
              </a:rPr>
              <a:t> </a:t>
            </a:r>
            <a:r>
              <a:rPr lang="en-US" sz="2400" dirty="0" err="1">
                <a:solidFill>
                  <a:schemeClr val="tx1"/>
                </a:solidFill>
                <a:ea typeface="Tahoma" panose="020B0604030504040204" pitchFamily="34" charset="0"/>
                <a:cs typeface="Tahoma" panose="020B0604030504040204" pitchFamily="34" charset="0"/>
              </a:rPr>
              <a:t>bagi</a:t>
            </a:r>
            <a:r>
              <a:rPr lang="en-US" sz="2400" dirty="0">
                <a:solidFill>
                  <a:schemeClr val="tx1"/>
                </a:solidFill>
                <a:ea typeface="Tahoma" panose="020B0604030504040204" pitchFamily="34" charset="0"/>
                <a:cs typeface="Tahoma" panose="020B0604030504040204" pitchFamily="34" charset="0"/>
              </a:rPr>
              <a:t> </a:t>
            </a:r>
            <a:r>
              <a:rPr lang="en-US" sz="2400" dirty="0" err="1">
                <a:solidFill>
                  <a:schemeClr val="tx1"/>
                </a:solidFill>
                <a:ea typeface="Tahoma" panose="020B0604030504040204" pitchFamily="34" charset="0"/>
                <a:cs typeface="Tahoma" panose="020B0604030504040204" pitchFamily="34" charset="0"/>
              </a:rPr>
              <a:t>setiap</a:t>
            </a:r>
            <a:r>
              <a:rPr lang="en-US" sz="2400" dirty="0">
                <a:solidFill>
                  <a:schemeClr val="tx1"/>
                </a:solidFill>
                <a:ea typeface="Tahoma" panose="020B0604030504040204" pitchFamily="34" charset="0"/>
                <a:cs typeface="Tahoma" panose="020B0604030504040204" pitchFamily="34" charset="0"/>
              </a:rPr>
              <a:t> </a:t>
            </a:r>
            <a:r>
              <a:rPr lang="en-US" sz="2400" dirty="0" err="1">
                <a:solidFill>
                  <a:schemeClr val="tx1"/>
                </a:solidFill>
                <a:ea typeface="Tahoma" panose="020B0604030504040204" pitchFamily="34" charset="0"/>
                <a:cs typeface="Tahoma" panose="020B0604030504040204" pitchFamily="34" charset="0"/>
              </a:rPr>
              <a:t>unsur</a:t>
            </a:r>
            <a:r>
              <a:rPr lang="en-US" sz="2400" dirty="0">
                <a:solidFill>
                  <a:schemeClr val="tx1"/>
                </a:solidFill>
                <a:ea typeface="Tahoma" panose="020B0604030504040204" pitchFamily="34" charset="0"/>
                <a:cs typeface="Tahoma" panose="020B0604030504040204" pitchFamily="34" charset="0"/>
              </a:rPr>
              <a:t> (</a:t>
            </a:r>
            <a:r>
              <a:rPr lang="en-US" sz="2400" dirty="0" err="1">
                <a:solidFill>
                  <a:schemeClr val="tx1"/>
                </a:solidFill>
                <a:ea typeface="Tahoma" panose="020B0604030504040204" pitchFamily="34" charset="0"/>
                <a:cs typeface="Tahoma" panose="020B0604030504040204" pitchFamily="34" charset="0"/>
              </a:rPr>
              <a:t>anggota</a:t>
            </a:r>
            <a:r>
              <a:rPr lang="en-US" sz="2400" dirty="0">
                <a:solidFill>
                  <a:schemeClr val="tx1"/>
                </a:solidFill>
                <a:ea typeface="Tahoma" panose="020B0604030504040204" pitchFamily="34" charset="0"/>
                <a:cs typeface="Tahoma" panose="020B0604030504040204" pitchFamily="34" charset="0"/>
              </a:rPr>
              <a:t>) </a:t>
            </a:r>
            <a:r>
              <a:rPr lang="en-US" sz="2400" dirty="0" err="1">
                <a:solidFill>
                  <a:schemeClr val="tx1"/>
                </a:solidFill>
                <a:ea typeface="Tahoma" panose="020B0604030504040204" pitchFamily="34" charset="0"/>
                <a:cs typeface="Tahoma" panose="020B0604030504040204" pitchFamily="34" charset="0"/>
              </a:rPr>
              <a:t>populasi</a:t>
            </a:r>
            <a:r>
              <a:rPr lang="en-US" sz="2400" dirty="0">
                <a:solidFill>
                  <a:schemeClr val="tx1"/>
                </a:solidFill>
                <a:ea typeface="Tahoma" panose="020B0604030504040204" pitchFamily="34" charset="0"/>
                <a:cs typeface="Tahoma" panose="020B0604030504040204" pitchFamily="34" charset="0"/>
              </a:rPr>
              <a:t> </a:t>
            </a:r>
            <a:r>
              <a:rPr lang="en-US" sz="2400" dirty="0" err="1">
                <a:solidFill>
                  <a:schemeClr val="tx1"/>
                </a:solidFill>
                <a:ea typeface="Tahoma" panose="020B0604030504040204" pitchFamily="34" charset="0"/>
                <a:cs typeface="Tahoma" panose="020B0604030504040204" pitchFamily="34" charset="0"/>
              </a:rPr>
              <a:t>untuk</a:t>
            </a:r>
            <a:r>
              <a:rPr lang="en-US" sz="2400" dirty="0">
                <a:solidFill>
                  <a:schemeClr val="tx1"/>
                </a:solidFill>
                <a:ea typeface="Tahoma" panose="020B0604030504040204" pitchFamily="34" charset="0"/>
                <a:cs typeface="Tahoma" panose="020B0604030504040204" pitchFamily="34" charset="0"/>
              </a:rPr>
              <a:t> </a:t>
            </a:r>
            <a:r>
              <a:rPr lang="en-US" sz="2400" dirty="0" err="1">
                <a:solidFill>
                  <a:schemeClr val="tx1"/>
                </a:solidFill>
                <a:ea typeface="Tahoma" panose="020B0604030504040204" pitchFamily="34" charset="0"/>
                <a:cs typeface="Tahoma" panose="020B0604030504040204" pitchFamily="34" charset="0"/>
              </a:rPr>
              <a:t>dipilih</a:t>
            </a:r>
            <a:r>
              <a:rPr lang="en-US" sz="2400" dirty="0">
                <a:solidFill>
                  <a:schemeClr val="tx1"/>
                </a:solidFill>
                <a:ea typeface="Tahoma" panose="020B0604030504040204" pitchFamily="34" charset="0"/>
                <a:cs typeface="Tahoma" panose="020B0604030504040204" pitchFamily="34" charset="0"/>
              </a:rPr>
              <a:t> </a:t>
            </a:r>
            <a:r>
              <a:rPr lang="en-US" sz="2400" dirty="0" err="1">
                <a:solidFill>
                  <a:schemeClr val="tx1"/>
                </a:solidFill>
                <a:ea typeface="Tahoma" panose="020B0604030504040204" pitchFamily="34" charset="0"/>
                <a:cs typeface="Tahoma" panose="020B0604030504040204" pitchFamily="34" charset="0"/>
              </a:rPr>
              <a:t>menjadi</a:t>
            </a:r>
            <a:r>
              <a:rPr lang="en-US" sz="2400" dirty="0">
                <a:solidFill>
                  <a:schemeClr val="tx1"/>
                </a:solidFill>
                <a:ea typeface="Tahoma" panose="020B0604030504040204" pitchFamily="34" charset="0"/>
                <a:cs typeface="Tahoma" panose="020B0604030504040204" pitchFamily="34" charset="0"/>
              </a:rPr>
              <a:t> </a:t>
            </a:r>
            <a:r>
              <a:rPr lang="en-US" sz="2400" dirty="0" err="1">
                <a:solidFill>
                  <a:schemeClr val="tx1"/>
                </a:solidFill>
                <a:ea typeface="Tahoma" panose="020B0604030504040204" pitchFamily="34" charset="0"/>
                <a:cs typeface="Tahoma" panose="020B0604030504040204" pitchFamily="34" charset="0"/>
              </a:rPr>
              <a:t>anggota</a:t>
            </a:r>
            <a:r>
              <a:rPr lang="en-US" sz="2400" dirty="0">
                <a:solidFill>
                  <a:schemeClr val="tx1"/>
                </a:solidFill>
                <a:ea typeface="Tahoma" panose="020B0604030504040204" pitchFamily="34" charset="0"/>
                <a:cs typeface="Tahoma" panose="020B0604030504040204" pitchFamily="34" charset="0"/>
              </a:rPr>
              <a:t> </a:t>
            </a:r>
            <a:r>
              <a:rPr lang="en-US" sz="2400" dirty="0" err="1">
                <a:solidFill>
                  <a:schemeClr val="tx1"/>
                </a:solidFill>
                <a:ea typeface="Tahoma" panose="020B0604030504040204" pitchFamily="34" charset="0"/>
                <a:cs typeface="Tahoma" panose="020B0604030504040204" pitchFamily="34" charset="0"/>
              </a:rPr>
              <a:t>sampel</a:t>
            </a:r>
            <a:r>
              <a:rPr lang="en-US" sz="2400" dirty="0">
                <a:solidFill>
                  <a:schemeClr val="tx1"/>
                </a:solidFill>
                <a:ea typeface="Tahoma" panose="020B0604030504040204" pitchFamily="34" charset="0"/>
                <a:cs typeface="Tahoma" panose="020B0604030504040204" pitchFamily="34" charset="0"/>
              </a:rPr>
              <a:t>.</a:t>
            </a:r>
            <a:endParaRPr kumimoji="1" lang="ja-JP" altLang="en-US" sz="2400" dirty="0">
              <a:solidFill>
                <a:schemeClr val="tx1"/>
              </a:solidFill>
              <a:cs typeface="Tahoma" panose="020B0604030504040204" pitchFamily="34" charset="0"/>
            </a:endParaRPr>
          </a:p>
        </p:txBody>
      </p:sp>
      <p:sp>
        <p:nvSpPr>
          <p:cNvPr id="17" name="テキスト プレースホルダー 16"/>
          <p:cNvSpPr>
            <a:spLocks noGrp="1"/>
          </p:cNvSpPr>
          <p:nvPr>
            <p:ph type="body" sz="quarter" idx="26"/>
          </p:nvPr>
        </p:nvSpPr>
        <p:spPr>
          <a:xfrm>
            <a:off x="12599590" y="7711086"/>
            <a:ext cx="5544616" cy="2004414"/>
          </a:xfrm>
          <a:ln>
            <a:solidFill>
              <a:schemeClr val="accent4">
                <a:lumMod val="75000"/>
              </a:schemeClr>
            </a:solidFill>
          </a:ln>
        </p:spPr>
        <p:txBody>
          <a:bodyPr>
            <a:normAutofit fontScale="92500" lnSpcReduction="10000"/>
          </a:bodyPr>
          <a:lstStyle/>
          <a:p>
            <a:pPr algn="just"/>
            <a:r>
              <a:rPr lang="en-US" sz="2300" dirty="0" err="1">
                <a:solidFill>
                  <a:schemeClr val="tx1"/>
                </a:solidFill>
              </a:rPr>
              <a:t>Metode</a:t>
            </a:r>
            <a:r>
              <a:rPr lang="en-US" sz="2300" dirty="0">
                <a:solidFill>
                  <a:schemeClr val="tx1"/>
                </a:solidFill>
              </a:rPr>
              <a:t> </a:t>
            </a:r>
            <a:r>
              <a:rPr lang="en-US" sz="2300" dirty="0" err="1">
                <a:solidFill>
                  <a:schemeClr val="tx1"/>
                </a:solidFill>
              </a:rPr>
              <a:t>analisis</a:t>
            </a:r>
            <a:r>
              <a:rPr lang="en-US" sz="2300" dirty="0">
                <a:solidFill>
                  <a:schemeClr val="tx1"/>
                </a:solidFill>
              </a:rPr>
              <a:t> data yang </a:t>
            </a:r>
            <a:r>
              <a:rPr lang="en-US" sz="2300" dirty="0" err="1">
                <a:solidFill>
                  <a:schemeClr val="tx1"/>
                </a:solidFill>
              </a:rPr>
              <a:t>digunakan</a:t>
            </a:r>
            <a:r>
              <a:rPr lang="en-US" sz="2300" dirty="0">
                <a:solidFill>
                  <a:schemeClr val="tx1"/>
                </a:solidFill>
              </a:rPr>
              <a:t> </a:t>
            </a:r>
            <a:r>
              <a:rPr lang="en-US" sz="2300" dirty="0" err="1">
                <a:solidFill>
                  <a:schemeClr val="tx1"/>
                </a:solidFill>
              </a:rPr>
              <a:t>dalam</a:t>
            </a:r>
            <a:r>
              <a:rPr lang="en-US" sz="2300" dirty="0">
                <a:solidFill>
                  <a:schemeClr val="tx1"/>
                </a:solidFill>
              </a:rPr>
              <a:t> </a:t>
            </a:r>
            <a:r>
              <a:rPr lang="en-US" sz="2300" dirty="0" err="1">
                <a:solidFill>
                  <a:schemeClr val="tx1"/>
                </a:solidFill>
              </a:rPr>
              <a:t>penelitian</a:t>
            </a:r>
            <a:r>
              <a:rPr lang="en-US" sz="2300" dirty="0">
                <a:solidFill>
                  <a:schemeClr val="tx1"/>
                </a:solidFill>
              </a:rPr>
              <a:t> </a:t>
            </a:r>
            <a:r>
              <a:rPr lang="en-US" sz="2300" dirty="0" err="1">
                <a:solidFill>
                  <a:schemeClr val="tx1"/>
                </a:solidFill>
              </a:rPr>
              <a:t>ini</a:t>
            </a:r>
            <a:r>
              <a:rPr lang="en-US" sz="2300" dirty="0">
                <a:solidFill>
                  <a:schemeClr val="tx1"/>
                </a:solidFill>
              </a:rPr>
              <a:t> </a:t>
            </a:r>
            <a:r>
              <a:rPr lang="en-US" sz="2300" dirty="0" err="1">
                <a:solidFill>
                  <a:schemeClr val="tx1"/>
                </a:solidFill>
              </a:rPr>
              <a:t>adalah</a:t>
            </a:r>
            <a:r>
              <a:rPr lang="id-ID" sz="2300" dirty="0">
                <a:solidFill>
                  <a:schemeClr val="tx1"/>
                </a:solidFill>
              </a:rPr>
              <a:t> analisis uji-t dua sampel bebas </a:t>
            </a:r>
            <a:r>
              <a:rPr lang="id-ID" sz="2300" i="1" dirty="0">
                <a:solidFill>
                  <a:schemeClr val="tx1"/>
                </a:solidFill>
              </a:rPr>
              <a:t>(Independent sample t-test</a:t>
            </a:r>
            <a:r>
              <a:rPr lang="id-ID" sz="2300" dirty="0">
                <a:solidFill>
                  <a:schemeClr val="tx1"/>
                </a:solidFill>
              </a:rPr>
              <a:t>)  </a:t>
            </a:r>
            <a:r>
              <a:rPr lang="en-US" sz="2300" dirty="0" err="1">
                <a:solidFill>
                  <a:schemeClr val="tx1"/>
                </a:solidFill>
              </a:rPr>
              <a:t>dengan</a:t>
            </a:r>
            <a:r>
              <a:rPr lang="en-US" sz="2300" dirty="0">
                <a:solidFill>
                  <a:schemeClr val="tx1"/>
                </a:solidFill>
              </a:rPr>
              <a:t> </a:t>
            </a:r>
            <a:r>
              <a:rPr lang="id-ID" sz="2300" dirty="0">
                <a:solidFill>
                  <a:schemeClr val="tx1"/>
                </a:solidFill>
              </a:rPr>
              <a:t>menggunakan komputer program </a:t>
            </a:r>
            <a:r>
              <a:rPr lang="id-ID" sz="2300" i="1" dirty="0">
                <a:solidFill>
                  <a:schemeClr val="tx1"/>
                </a:solidFill>
              </a:rPr>
              <a:t>Statistical Program for Social Science </a:t>
            </a:r>
            <a:r>
              <a:rPr lang="id-ID" sz="2300" dirty="0">
                <a:solidFill>
                  <a:schemeClr val="tx1"/>
                </a:solidFill>
              </a:rPr>
              <a:t>(SPSS) versi 21.0 for Windows</a:t>
            </a:r>
            <a:r>
              <a:rPr lang="en-US" sz="2400" dirty="0">
                <a:solidFill>
                  <a:schemeClr val="tx1"/>
                </a:solidFill>
              </a:rPr>
              <a:t>.</a:t>
            </a:r>
            <a:endParaRPr lang="id-ID" sz="2400" dirty="0">
              <a:solidFill>
                <a:schemeClr val="tx1"/>
              </a:solidFill>
            </a:endParaRPr>
          </a:p>
          <a:p>
            <a:endParaRPr kumimoji="1" lang="ja-JP" altLang="en-US" dirty="0">
              <a:solidFill>
                <a:schemeClr val="tx1"/>
              </a:solidFill>
            </a:endParaRPr>
          </a:p>
        </p:txBody>
      </p:sp>
      <p:sp>
        <p:nvSpPr>
          <p:cNvPr id="18" name="テキスト プレースホルダー 17"/>
          <p:cNvSpPr>
            <a:spLocks noGrp="1"/>
          </p:cNvSpPr>
          <p:nvPr>
            <p:ph type="body" sz="quarter" idx="27"/>
          </p:nvPr>
        </p:nvSpPr>
        <p:spPr>
          <a:xfrm>
            <a:off x="7238206" y="2687214"/>
            <a:ext cx="9220200" cy="1518142"/>
          </a:xfrm>
          <a:ln>
            <a:solidFill>
              <a:schemeClr val="accent4">
                <a:lumMod val="75000"/>
              </a:schemeClr>
            </a:solidFill>
          </a:ln>
        </p:spPr>
        <p:txBody>
          <a:bodyPr>
            <a:noAutofit/>
          </a:bodyPr>
          <a:lstStyle/>
          <a:p>
            <a:pPr algn="just"/>
            <a:r>
              <a:rPr lang="en-US" sz="2400" dirty="0" err="1">
                <a:solidFill>
                  <a:schemeClr val="tx1"/>
                </a:solidFill>
                <a:ea typeface="Tahoma" panose="020B0604030504040204" pitchFamily="34" charset="0"/>
                <a:cs typeface="Tahoma" panose="020B0604030504040204" pitchFamily="34" charset="0"/>
              </a:rPr>
              <a:t>Pengambilan</a:t>
            </a:r>
            <a:r>
              <a:rPr lang="en-US" sz="2400" dirty="0">
                <a:solidFill>
                  <a:schemeClr val="tx1"/>
                </a:solidFill>
                <a:ea typeface="Tahoma" panose="020B0604030504040204" pitchFamily="34" charset="0"/>
                <a:cs typeface="Tahoma" panose="020B0604030504040204" pitchFamily="34" charset="0"/>
              </a:rPr>
              <a:t> </a:t>
            </a:r>
            <a:r>
              <a:rPr lang="en-US" sz="2400" dirty="0" err="1">
                <a:solidFill>
                  <a:schemeClr val="tx1"/>
                </a:solidFill>
                <a:ea typeface="Tahoma" panose="020B0604030504040204" pitchFamily="34" charset="0"/>
                <a:cs typeface="Tahoma" panose="020B0604030504040204" pitchFamily="34" charset="0"/>
              </a:rPr>
              <a:t>sampel</a:t>
            </a:r>
            <a:r>
              <a:rPr lang="en-US" sz="2400" dirty="0">
                <a:solidFill>
                  <a:schemeClr val="tx1"/>
                </a:solidFill>
                <a:ea typeface="Tahoma" panose="020B0604030504040204" pitchFamily="34" charset="0"/>
                <a:cs typeface="Tahoma" panose="020B0604030504040204" pitchFamily="34" charset="0"/>
              </a:rPr>
              <a:t> </a:t>
            </a:r>
            <a:r>
              <a:rPr lang="en-US" sz="2400" dirty="0" err="1">
                <a:solidFill>
                  <a:schemeClr val="tx1"/>
                </a:solidFill>
                <a:ea typeface="Tahoma" panose="020B0604030504040204" pitchFamily="34" charset="0"/>
                <a:cs typeface="Tahoma" panose="020B0604030504040204" pitchFamily="34" charset="0"/>
              </a:rPr>
              <a:t>ditentukan</a:t>
            </a:r>
            <a:r>
              <a:rPr lang="en-US" sz="2400" dirty="0">
                <a:solidFill>
                  <a:schemeClr val="tx1"/>
                </a:solidFill>
                <a:ea typeface="Tahoma" panose="020B0604030504040204" pitchFamily="34" charset="0"/>
                <a:cs typeface="Tahoma" panose="020B0604030504040204" pitchFamily="34" charset="0"/>
              </a:rPr>
              <a:t> </a:t>
            </a:r>
            <a:r>
              <a:rPr lang="en-US" sz="2400" dirty="0" err="1">
                <a:solidFill>
                  <a:schemeClr val="tx1"/>
                </a:solidFill>
                <a:ea typeface="Tahoma" panose="020B0604030504040204" pitchFamily="34" charset="0"/>
                <a:cs typeface="Tahoma" panose="020B0604030504040204" pitchFamily="34" charset="0"/>
              </a:rPr>
              <a:t>dengan</a:t>
            </a:r>
            <a:r>
              <a:rPr lang="en-US" sz="2400" dirty="0">
                <a:solidFill>
                  <a:schemeClr val="tx1"/>
                </a:solidFill>
                <a:ea typeface="Tahoma" panose="020B0604030504040204" pitchFamily="34" charset="0"/>
                <a:cs typeface="Tahoma" panose="020B0604030504040204" pitchFamily="34" charset="0"/>
              </a:rPr>
              <a:t> </a:t>
            </a:r>
            <a:r>
              <a:rPr lang="en-US" sz="2400" i="1" dirty="0" err="1">
                <a:solidFill>
                  <a:schemeClr val="tx1"/>
                </a:solidFill>
                <a:ea typeface="Tahoma" panose="020B0604030504040204" pitchFamily="34" charset="0"/>
                <a:cs typeface="Tahoma" panose="020B0604030504040204" pitchFamily="34" charset="0"/>
              </a:rPr>
              <a:t>simpel</a:t>
            </a:r>
            <a:r>
              <a:rPr lang="en-US" sz="2400" i="1" dirty="0">
                <a:solidFill>
                  <a:schemeClr val="tx1"/>
                </a:solidFill>
                <a:ea typeface="Tahoma" panose="020B0604030504040204" pitchFamily="34" charset="0"/>
                <a:cs typeface="Tahoma" panose="020B0604030504040204" pitchFamily="34" charset="0"/>
              </a:rPr>
              <a:t> random sampling</a:t>
            </a:r>
            <a:r>
              <a:rPr lang="en-US" sz="2400" dirty="0">
                <a:solidFill>
                  <a:schemeClr val="tx1"/>
                </a:solidFill>
                <a:ea typeface="Tahoma" panose="020B0604030504040204" pitchFamily="34" charset="0"/>
                <a:cs typeface="Tahoma" panose="020B0604030504040204" pitchFamily="34" charset="0"/>
              </a:rPr>
              <a:t>, </a:t>
            </a:r>
            <a:r>
              <a:rPr lang="en-US" sz="2400" dirty="0" err="1">
                <a:solidFill>
                  <a:schemeClr val="tx1"/>
                </a:solidFill>
                <a:ea typeface="Tahoma" panose="020B0604030504040204" pitchFamily="34" charset="0"/>
                <a:cs typeface="Tahoma" panose="020B0604030504040204" pitchFamily="34" charset="0"/>
              </a:rPr>
              <a:t>yaitu</a:t>
            </a:r>
            <a:r>
              <a:rPr lang="en-US" sz="2400" dirty="0">
                <a:solidFill>
                  <a:schemeClr val="tx1"/>
                </a:solidFill>
                <a:ea typeface="Tahoma" panose="020B0604030504040204" pitchFamily="34" charset="0"/>
                <a:cs typeface="Tahoma" panose="020B0604030504040204" pitchFamily="34" charset="0"/>
              </a:rPr>
              <a:t> </a:t>
            </a:r>
            <a:r>
              <a:rPr lang="en-US" sz="2400" dirty="0" err="1">
                <a:solidFill>
                  <a:schemeClr val="tx1"/>
                </a:solidFill>
                <a:ea typeface="Tahoma" panose="020B0604030504040204" pitchFamily="34" charset="0"/>
                <a:cs typeface="Tahoma" panose="020B0604030504040204" pitchFamily="34" charset="0"/>
              </a:rPr>
              <a:t>karena</a:t>
            </a:r>
            <a:r>
              <a:rPr lang="en-US" sz="2400" dirty="0">
                <a:solidFill>
                  <a:schemeClr val="tx1"/>
                </a:solidFill>
                <a:ea typeface="Tahoma" panose="020B0604030504040204" pitchFamily="34" charset="0"/>
                <a:cs typeface="Tahoma" panose="020B0604030504040204" pitchFamily="34" charset="0"/>
              </a:rPr>
              <a:t> </a:t>
            </a:r>
            <a:r>
              <a:rPr lang="en-US" sz="2400" dirty="0" err="1">
                <a:solidFill>
                  <a:schemeClr val="tx1"/>
                </a:solidFill>
                <a:ea typeface="Tahoma" panose="020B0604030504040204" pitchFamily="34" charset="0"/>
                <a:cs typeface="Tahoma" panose="020B0604030504040204" pitchFamily="34" charset="0"/>
              </a:rPr>
              <a:t>pengambilan</a:t>
            </a:r>
            <a:r>
              <a:rPr lang="en-US" sz="2400" dirty="0">
                <a:solidFill>
                  <a:schemeClr val="tx1"/>
                </a:solidFill>
                <a:ea typeface="Tahoma" panose="020B0604030504040204" pitchFamily="34" charset="0"/>
                <a:cs typeface="Tahoma" panose="020B0604030504040204" pitchFamily="34" charset="0"/>
              </a:rPr>
              <a:t> </a:t>
            </a:r>
            <a:r>
              <a:rPr lang="en-US" sz="2400" dirty="0" err="1">
                <a:solidFill>
                  <a:schemeClr val="tx1"/>
                </a:solidFill>
                <a:ea typeface="Tahoma" panose="020B0604030504040204" pitchFamily="34" charset="0"/>
                <a:cs typeface="Tahoma" panose="020B0604030504040204" pitchFamily="34" charset="0"/>
              </a:rPr>
              <a:t>sampel</a:t>
            </a:r>
            <a:r>
              <a:rPr lang="en-US" sz="2400" dirty="0">
                <a:solidFill>
                  <a:schemeClr val="tx1"/>
                </a:solidFill>
                <a:ea typeface="Tahoma" panose="020B0604030504040204" pitchFamily="34" charset="0"/>
                <a:cs typeface="Tahoma" panose="020B0604030504040204" pitchFamily="34" charset="0"/>
              </a:rPr>
              <a:t> </a:t>
            </a:r>
            <a:r>
              <a:rPr lang="en-US" sz="2400" dirty="0" err="1">
                <a:solidFill>
                  <a:schemeClr val="tx1"/>
                </a:solidFill>
                <a:ea typeface="Tahoma" panose="020B0604030504040204" pitchFamily="34" charset="0"/>
                <a:cs typeface="Tahoma" panose="020B0604030504040204" pitchFamily="34" charset="0"/>
              </a:rPr>
              <a:t>dari</a:t>
            </a:r>
            <a:r>
              <a:rPr lang="en-US" sz="2400" dirty="0">
                <a:solidFill>
                  <a:schemeClr val="tx1"/>
                </a:solidFill>
                <a:ea typeface="Tahoma" panose="020B0604030504040204" pitchFamily="34" charset="0"/>
                <a:cs typeface="Tahoma" panose="020B0604030504040204" pitchFamily="34" charset="0"/>
              </a:rPr>
              <a:t> </a:t>
            </a:r>
            <a:r>
              <a:rPr lang="en-US" sz="2400" dirty="0" err="1">
                <a:solidFill>
                  <a:schemeClr val="tx1"/>
                </a:solidFill>
                <a:ea typeface="Tahoma" panose="020B0604030504040204" pitchFamily="34" charset="0"/>
                <a:cs typeface="Tahoma" panose="020B0604030504040204" pitchFamily="34" charset="0"/>
              </a:rPr>
              <a:t>populasi</a:t>
            </a:r>
            <a:r>
              <a:rPr lang="en-US" sz="2400" dirty="0">
                <a:solidFill>
                  <a:schemeClr val="tx1"/>
                </a:solidFill>
                <a:ea typeface="Tahoma" panose="020B0604030504040204" pitchFamily="34" charset="0"/>
                <a:cs typeface="Tahoma" panose="020B0604030504040204" pitchFamily="34" charset="0"/>
              </a:rPr>
              <a:t> </a:t>
            </a:r>
            <a:r>
              <a:rPr lang="en-US" sz="2400" dirty="0" err="1">
                <a:solidFill>
                  <a:schemeClr val="tx1"/>
                </a:solidFill>
                <a:ea typeface="Tahoma" panose="020B0604030504040204" pitchFamily="34" charset="0"/>
                <a:cs typeface="Tahoma" panose="020B0604030504040204" pitchFamily="34" charset="0"/>
              </a:rPr>
              <a:t>dilakukan</a:t>
            </a:r>
            <a:r>
              <a:rPr lang="en-US" sz="2400" dirty="0">
                <a:solidFill>
                  <a:schemeClr val="tx1"/>
                </a:solidFill>
                <a:ea typeface="Tahoma" panose="020B0604030504040204" pitchFamily="34" charset="0"/>
                <a:cs typeface="Tahoma" panose="020B0604030504040204" pitchFamily="34" charset="0"/>
              </a:rPr>
              <a:t> </a:t>
            </a:r>
            <a:r>
              <a:rPr lang="en-US" sz="2400" dirty="0" err="1">
                <a:solidFill>
                  <a:schemeClr val="tx1"/>
                </a:solidFill>
                <a:ea typeface="Tahoma" panose="020B0604030504040204" pitchFamily="34" charset="0"/>
                <a:cs typeface="Tahoma" panose="020B0604030504040204" pitchFamily="34" charset="0"/>
              </a:rPr>
              <a:t>secara</a:t>
            </a:r>
            <a:r>
              <a:rPr lang="en-US" sz="2400" dirty="0">
                <a:solidFill>
                  <a:schemeClr val="tx1"/>
                </a:solidFill>
                <a:ea typeface="Tahoma" panose="020B0604030504040204" pitchFamily="34" charset="0"/>
                <a:cs typeface="Tahoma" panose="020B0604030504040204" pitchFamily="34" charset="0"/>
              </a:rPr>
              <a:t> </a:t>
            </a:r>
            <a:r>
              <a:rPr lang="en-US" sz="2400" dirty="0" err="1">
                <a:solidFill>
                  <a:schemeClr val="tx1"/>
                </a:solidFill>
                <a:ea typeface="Tahoma" panose="020B0604030504040204" pitchFamily="34" charset="0"/>
                <a:cs typeface="Tahoma" panose="020B0604030504040204" pitchFamily="34" charset="0"/>
              </a:rPr>
              <a:t>acak</a:t>
            </a:r>
            <a:r>
              <a:rPr lang="en-US" sz="2400" dirty="0">
                <a:solidFill>
                  <a:schemeClr val="tx1"/>
                </a:solidFill>
                <a:ea typeface="Tahoma" panose="020B0604030504040204" pitchFamily="34" charset="0"/>
                <a:cs typeface="Tahoma" panose="020B0604030504040204" pitchFamily="34" charset="0"/>
              </a:rPr>
              <a:t> </a:t>
            </a:r>
            <a:r>
              <a:rPr lang="en-US" sz="2400" dirty="0" err="1">
                <a:solidFill>
                  <a:schemeClr val="tx1"/>
                </a:solidFill>
                <a:ea typeface="Tahoma" panose="020B0604030504040204" pitchFamily="34" charset="0"/>
                <a:cs typeface="Tahoma" panose="020B0604030504040204" pitchFamily="34" charset="0"/>
              </a:rPr>
              <a:t>tanpa</a:t>
            </a:r>
            <a:r>
              <a:rPr lang="en-US" sz="2400" dirty="0">
                <a:solidFill>
                  <a:schemeClr val="tx1"/>
                </a:solidFill>
                <a:ea typeface="Tahoma" panose="020B0604030504040204" pitchFamily="34" charset="0"/>
                <a:cs typeface="Tahoma" panose="020B0604030504040204" pitchFamily="34" charset="0"/>
              </a:rPr>
              <a:t> </a:t>
            </a:r>
            <a:r>
              <a:rPr lang="en-US" sz="2400" dirty="0" err="1">
                <a:solidFill>
                  <a:schemeClr val="tx1"/>
                </a:solidFill>
                <a:ea typeface="Tahoma" panose="020B0604030504040204" pitchFamily="34" charset="0"/>
                <a:cs typeface="Tahoma" panose="020B0604030504040204" pitchFamily="34" charset="0"/>
              </a:rPr>
              <a:t>memperhatikan</a:t>
            </a:r>
            <a:r>
              <a:rPr lang="en-US" sz="2400" dirty="0">
                <a:solidFill>
                  <a:schemeClr val="tx1"/>
                </a:solidFill>
                <a:ea typeface="Tahoma" panose="020B0604030504040204" pitchFamily="34" charset="0"/>
                <a:cs typeface="Tahoma" panose="020B0604030504040204" pitchFamily="34" charset="0"/>
              </a:rPr>
              <a:t> strata yang </a:t>
            </a:r>
            <a:r>
              <a:rPr lang="en-US" sz="2400" dirty="0" err="1">
                <a:solidFill>
                  <a:schemeClr val="tx1"/>
                </a:solidFill>
                <a:ea typeface="Tahoma" panose="020B0604030504040204" pitchFamily="34" charset="0"/>
                <a:cs typeface="Tahoma" panose="020B0604030504040204" pitchFamily="34" charset="0"/>
              </a:rPr>
              <a:t>ada</a:t>
            </a:r>
            <a:r>
              <a:rPr lang="en-US" sz="2400" dirty="0">
                <a:solidFill>
                  <a:schemeClr val="tx1"/>
                </a:solidFill>
                <a:ea typeface="Tahoma" panose="020B0604030504040204" pitchFamily="34" charset="0"/>
                <a:cs typeface="Tahoma" panose="020B0604030504040204" pitchFamily="34" charset="0"/>
              </a:rPr>
              <a:t> </a:t>
            </a:r>
            <a:r>
              <a:rPr lang="en-US" sz="2400" dirty="0" err="1">
                <a:solidFill>
                  <a:schemeClr val="tx1"/>
                </a:solidFill>
                <a:ea typeface="Tahoma" panose="020B0604030504040204" pitchFamily="34" charset="0"/>
                <a:cs typeface="Tahoma" panose="020B0604030504040204" pitchFamily="34" charset="0"/>
              </a:rPr>
              <a:t>dalam</a:t>
            </a:r>
            <a:r>
              <a:rPr lang="en-US" sz="2400" dirty="0">
                <a:solidFill>
                  <a:schemeClr val="tx1"/>
                </a:solidFill>
                <a:ea typeface="Tahoma" panose="020B0604030504040204" pitchFamily="34" charset="0"/>
                <a:cs typeface="Tahoma" panose="020B0604030504040204" pitchFamily="34" charset="0"/>
              </a:rPr>
              <a:t> </a:t>
            </a:r>
            <a:r>
              <a:rPr lang="en-US" sz="2400" dirty="0" err="1">
                <a:solidFill>
                  <a:schemeClr val="tx1"/>
                </a:solidFill>
                <a:ea typeface="Tahoma" panose="020B0604030504040204" pitchFamily="34" charset="0"/>
                <a:cs typeface="Tahoma" panose="020B0604030504040204" pitchFamily="34" charset="0"/>
              </a:rPr>
              <a:t>populasi</a:t>
            </a:r>
            <a:r>
              <a:rPr lang="en-US" sz="2400" dirty="0">
                <a:solidFill>
                  <a:schemeClr val="tx1"/>
                </a:solidFill>
                <a:ea typeface="Tahoma" panose="020B0604030504040204" pitchFamily="34" charset="0"/>
                <a:cs typeface="Tahoma" panose="020B0604030504040204" pitchFamily="34" charset="0"/>
              </a:rPr>
              <a:t> </a:t>
            </a:r>
            <a:r>
              <a:rPr lang="en-US" sz="2400" dirty="0" err="1">
                <a:solidFill>
                  <a:schemeClr val="tx1"/>
                </a:solidFill>
                <a:ea typeface="Tahoma" panose="020B0604030504040204" pitchFamily="34" charset="0"/>
                <a:cs typeface="Tahoma" panose="020B0604030504040204" pitchFamily="34" charset="0"/>
              </a:rPr>
              <a:t>itu</a:t>
            </a:r>
            <a:r>
              <a:rPr lang="en-US" sz="2400" dirty="0">
                <a:solidFill>
                  <a:schemeClr val="tx1"/>
                </a:solidFill>
                <a:ea typeface="Tahoma" panose="020B0604030504040204" pitchFamily="34" charset="0"/>
                <a:cs typeface="Tahoma" panose="020B0604030504040204" pitchFamily="34" charset="0"/>
              </a:rPr>
              <a:t> (</a:t>
            </a:r>
            <a:r>
              <a:rPr lang="en-US" sz="2400" dirty="0" err="1">
                <a:solidFill>
                  <a:schemeClr val="tx1"/>
                </a:solidFill>
                <a:ea typeface="Tahoma" panose="020B0604030504040204" pitchFamily="34" charset="0"/>
                <a:cs typeface="Tahoma" panose="020B0604030504040204" pitchFamily="34" charset="0"/>
              </a:rPr>
              <a:t>Sugiyono</a:t>
            </a:r>
            <a:r>
              <a:rPr lang="en-US" sz="2400" dirty="0">
                <a:solidFill>
                  <a:schemeClr val="tx1"/>
                </a:solidFill>
                <a:ea typeface="Tahoma" panose="020B0604030504040204" pitchFamily="34" charset="0"/>
                <a:cs typeface="Tahoma" panose="020B0604030504040204" pitchFamily="34" charset="0"/>
              </a:rPr>
              <a:t>, 201</a:t>
            </a:r>
            <a:r>
              <a:rPr lang="id-ID" sz="2400" dirty="0">
                <a:solidFill>
                  <a:schemeClr val="tx1"/>
                </a:solidFill>
                <a:ea typeface="Tahoma" panose="020B0604030504040204" pitchFamily="34" charset="0"/>
                <a:cs typeface="Tahoma" panose="020B0604030504040204" pitchFamily="34" charset="0"/>
              </a:rPr>
              <a:t>5</a:t>
            </a:r>
            <a:r>
              <a:rPr lang="en-US" sz="2400" dirty="0">
                <a:solidFill>
                  <a:schemeClr val="tx1"/>
                </a:solidFill>
                <a:ea typeface="Tahoma" panose="020B0604030504040204" pitchFamily="34" charset="0"/>
                <a:cs typeface="Tahoma" panose="020B0604030504040204" pitchFamily="34" charset="0"/>
              </a:rPr>
              <a:t>).</a:t>
            </a:r>
          </a:p>
        </p:txBody>
      </p:sp>
      <p:sp>
        <p:nvSpPr>
          <p:cNvPr id="19" name="テキスト プレースホルダー 18"/>
          <p:cNvSpPr>
            <a:spLocks noGrp="1"/>
          </p:cNvSpPr>
          <p:nvPr>
            <p:ph type="body" sz="quarter" idx="28"/>
          </p:nvPr>
        </p:nvSpPr>
        <p:spPr>
          <a:xfrm>
            <a:off x="9069974" y="4368740"/>
            <a:ext cx="8302117" cy="1518142"/>
          </a:xfrm>
          <a:ln>
            <a:solidFill>
              <a:schemeClr val="accent4"/>
            </a:solidFill>
          </a:ln>
        </p:spPr>
        <p:txBody>
          <a:bodyPr>
            <a:noAutofit/>
          </a:bodyPr>
          <a:lstStyle/>
          <a:p>
            <a:pPr algn="just">
              <a:lnSpc>
                <a:spcPct val="100000"/>
              </a:lnSpc>
            </a:pPr>
            <a:r>
              <a:rPr lang="en-US" sz="2400" dirty="0" err="1">
                <a:solidFill>
                  <a:schemeClr val="tx1"/>
                </a:solidFill>
              </a:rPr>
              <a:t>Penelitian</a:t>
            </a:r>
            <a:r>
              <a:rPr lang="en-US" sz="2400" dirty="0">
                <a:solidFill>
                  <a:schemeClr val="tx1"/>
                </a:solidFill>
              </a:rPr>
              <a:t> </a:t>
            </a:r>
            <a:r>
              <a:rPr lang="en-US" sz="2400" dirty="0" err="1">
                <a:solidFill>
                  <a:schemeClr val="tx1"/>
                </a:solidFill>
              </a:rPr>
              <a:t>ini</a:t>
            </a:r>
            <a:r>
              <a:rPr lang="en-US" sz="2400" dirty="0">
                <a:solidFill>
                  <a:schemeClr val="tx1"/>
                </a:solidFill>
              </a:rPr>
              <a:t> </a:t>
            </a:r>
            <a:r>
              <a:rPr lang="en-US" sz="2400" dirty="0" err="1">
                <a:solidFill>
                  <a:schemeClr val="tx1"/>
                </a:solidFill>
              </a:rPr>
              <a:t>menggunakan</a:t>
            </a:r>
            <a:r>
              <a:rPr lang="en-US" sz="2400" dirty="0">
                <a:solidFill>
                  <a:schemeClr val="tx1"/>
                </a:solidFill>
              </a:rPr>
              <a:t> </a:t>
            </a:r>
            <a:r>
              <a:rPr lang="en-US" sz="2400" dirty="0" err="1">
                <a:solidFill>
                  <a:schemeClr val="tx1"/>
                </a:solidFill>
              </a:rPr>
              <a:t>teknik</a:t>
            </a:r>
            <a:r>
              <a:rPr lang="en-US" sz="2400" dirty="0">
                <a:solidFill>
                  <a:schemeClr val="tx1"/>
                </a:solidFill>
              </a:rPr>
              <a:t> </a:t>
            </a:r>
            <a:r>
              <a:rPr lang="en-US" sz="2400" dirty="0" err="1">
                <a:solidFill>
                  <a:schemeClr val="tx1"/>
                </a:solidFill>
              </a:rPr>
              <a:t>skala</a:t>
            </a:r>
            <a:r>
              <a:rPr lang="en-US" sz="2400" dirty="0">
                <a:solidFill>
                  <a:schemeClr val="tx1"/>
                </a:solidFill>
              </a:rPr>
              <a:t> </a:t>
            </a:r>
            <a:r>
              <a:rPr lang="en-US" sz="2400" dirty="0" err="1">
                <a:solidFill>
                  <a:schemeClr val="tx1"/>
                </a:solidFill>
              </a:rPr>
              <a:t>likert</a:t>
            </a:r>
            <a:r>
              <a:rPr lang="en-US" sz="2400" dirty="0">
                <a:solidFill>
                  <a:schemeClr val="tx1"/>
                </a:solidFill>
              </a:rPr>
              <a:t>  </a:t>
            </a:r>
            <a:r>
              <a:rPr lang="en-US" sz="2400" dirty="0" err="1">
                <a:solidFill>
                  <a:schemeClr val="tx1"/>
                </a:solidFill>
              </a:rPr>
              <a:t>dengan</a:t>
            </a:r>
            <a:r>
              <a:rPr lang="en-US" sz="2400" dirty="0">
                <a:solidFill>
                  <a:schemeClr val="tx1"/>
                </a:solidFill>
              </a:rPr>
              <a:t> 4 </a:t>
            </a:r>
            <a:r>
              <a:rPr lang="en-US" sz="2400" dirty="0" err="1">
                <a:solidFill>
                  <a:schemeClr val="tx1"/>
                </a:solidFill>
              </a:rPr>
              <a:t>pilihan</a:t>
            </a:r>
            <a:r>
              <a:rPr lang="en-US" sz="2400" dirty="0">
                <a:solidFill>
                  <a:schemeClr val="tx1"/>
                </a:solidFill>
              </a:rPr>
              <a:t> </a:t>
            </a:r>
            <a:r>
              <a:rPr lang="en-US" sz="2400" dirty="0" err="1">
                <a:solidFill>
                  <a:schemeClr val="tx1"/>
                </a:solidFill>
              </a:rPr>
              <a:t>jawaban</a:t>
            </a:r>
            <a:r>
              <a:rPr lang="id-ID" sz="2400" dirty="0">
                <a:solidFill>
                  <a:schemeClr val="tx1"/>
                </a:solidFill>
              </a:rPr>
              <a:t> yaitu Sangat Sesuai, Sesuai, Tidak Sesuai dan Sangat Tidak Sesuai. Rentang skor pada item favorable 4-1, sebaliknya pada item unfavorable  dengan rentang skor 1-4</a:t>
            </a:r>
            <a:endParaRPr kumimoji="1" lang="ja-JP" altLang="en-US" sz="2400" dirty="0">
              <a:solidFill>
                <a:schemeClr val="tx1"/>
              </a:solidFill>
            </a:endParaRPr>
          </a:p>
        </p:txBody>
      </p:sp>
      <p:sp>
        <p:nvSpPr>
          <p:cNvPr id="2" name="Rectangle 1">
            <a:extLst>
              <a:ext uri="{FF2B5EF4-FFF2-40B4-BE49-F238E27FC236}">
                <a16:creationId xmlns:a16="http://schemas.microsoft.com/office/drawing/2014/main" id="{30016315-5A70-4A64-B62F-C504A39DE4B0}"/>
              </a:ext>
            </a:extLst>
          </p:cNvPr>
          <p:cNvSpPr/>
          <p:nvPr/>
        </p:nvSpPr>
        <p:spPr>
          <a:xfrm>
            <a:off x="0" y="1228722"/>
            <a:ext cx="6679673" cy="1095377"/>
          </a:xfrm>
          <a:prstGeom prst="rect">
            <a:avLst/>
          </a:prstGeom>
          <a:solidFill>
            <a:schemeClr val="accent2">
              <a:lumMod val="75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テキスト プレースホルダー 11">
            <a:extLst>
              <a:ext uri="{FF2B5EF4-FFF2-40B4-BE49-F238E27FC236}">
                <a16:creationId xmlns:a16="http://schemas.microsoft.com/office/drawing/2014/main" id="{A610D6CC-D380-42B1-9B67-BC64FC3EA7DE}"/>
              </a:ext>
            </a:extLst>
          </p:cNvPr>
          <p:cNvSpPr txBox="1">
            <a:spLocks/>
          </p:cNvSpPr>
          <p:nvPr/>
        </p:nvSpPr>
        <p:spPr>
          <a:xfrm>
            <a:off x="-229394" y="1447545"/>
            <a:ext cx="6528067" cy="720080"/>
          </a:xfrm>
          <a:prstGeom prst="rect">
            <a:avLst/>
          </a:prstGeom>
        </p:spPr>
        <p:txBody>
          <a:bodyPr vert="horz" lIns="163275" tIns="81638" rIns="163275" bIns="81638" rtlCol="0" anchor="ctr">
            <a:noAutofit/>
          </a:bodyPr>
          <a:lstStyle>
            <a:lvl1pPr marL="0" indent="0" algn="r" defTabSz="1632753" rtl="0" eaLnBrk="1" latinLnBrk="0" hangingPunct="1">
              <a:spcBef>
                <a:spcPct val="20000"/>
              </a:spcBef>
              <a:buFontTx/>
              <a:buNone/>
              <a:defRPr sz="2800" i="0" kern="1200" baseline="0">
                <a:solidFill>
                  <a:schemeClr val="bg1"/>
                </a:solidFill>
                <a:latin typeface="Route 159 SemiBold" pitchFamily="50"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lang="en-ID" altLang="ja-JP"/>
              <a:t>Teknik Sampling</a:t>
            </a:r>
            <a:endParaRPr kumimoji="1" lang="ja-JP" altLang="en-US" dirty="0"/>
          </a:p>
        </p:txBody>
      </p:sp>
      <p:sp>
        <p:nvSpPr>
          <p:cNvPr id="22" name="テキスト プレースホルダー 18">
            <a:extLst>
              <a:ext uri="{FF2B5EF4-FFF2-40B4-BE49-F238E27FC236}">
                <a16:creationId xmlns:a16="http://schemas.microsoft.com/office/drawing/2014/main" id="{DCEBDF2C-7E1B-4741-9FFB-D237AAB4227B}"/>
              </a:ext>
            </a:extLst>
          </p:cNvPr>
          <p:cNvSpPr txBox="1">
            <a:spLocks/>
          </p:cNvSpPr>
          <p:nvPr/>
        </p:nvSpPr>
        <p:spPr>
          <a:xfrm>
            <a:off x="10801153" y="6039913"/>
            <a:ext cx="7343053" cy="1518142"/>
          </a:xfrm>
          <a:prstGeom prst="rect">
            <a:avLst/>
          </a:prstGeom>
          <a:ln>
            <a:solidFill>
              <a:schemeClr val="accent2"/>
            </a:solidFill>
          </a:ln>
        </p:spPr>
        <p:txBody>
          <a:bodyPr vert="horz" lIns="163275" tIns="81638" rIns="163275" bIns="81638" rtlCol="0" anchor="ctr">
            <a:noAutofit/>
          </a:bodyPr>
          <a:lstStyle>
            <a:lvl1pPr marL="0" indent="0" algn="l" defTabSz="1632753" rtl="0" eaLnBrk="1" latinLnBrk="0" hangingPunct="1">
              <a:spcBef>
                <a:spcPct val="20000"/>
              </a:spcBef>
              <a:buFontTx/>
              <a:buNone/>
              <a:defRPr sz="2000" kern="1200" baseline="0">
                <a:solidFill>
                  <a:schemeClr val="tx2"/>
                </a:solidFill>
                <a:latin typeface="+mn-lt"/>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just"/>
            <a:r>
              <a:rPr lang="id-ID" sz="2100" dirty="0">
                <a:solidFill>
                  <a:schemeClr val="tx1"/>
                </a:solidFill>
              </a:rPr>
              <a:t>Jenis validitas yang dilakukan dalam penelitian ini adalah validitas konstruksi dan Uji validitas ini dilakukan dengan analisis butir (Sugiyono, 2006). Dengan kaidah yang digunakan </a:t>
            </a:r>
            <a:r>
              <a:rPr lang="en-ID" altLang="ja-JP" sz="2100" dirty="0">
                <a:solidFill>
                  <a:schemeClr val="tx1"/>
                </a:solidFill>
              </a:rPr>
              <a:t>&gt; 0,300</a:t>
            </a:r>
            <a:r>
              <a:rPr lang="id-ID" altLang="ja-JP" sz="2100" dirty="0">
                <a:solidFill>
                  <a:schemeClr val="tx1"/>
                </a:solidFill>
              </a:rPr>
              <a:t> dan </a:t>
            </a:r>
            <a:r>
              <a:rPr lang="id-ID" sz="2100" dirty="0">
                <a:solidFill>
                  <a:schemeClr val="tx1"/>
                </a:solidFill>
              </a:rPr>
              <a:t>Uji Reabilitas dengan teknik </a:t>
            </a:r>
            <a:r>
              <a:rPr lang="id-ID" sz="2100" i="1" dirty="0">
                <a:solidFill>
                  <a:schemeClr val="tx1"/>
                </a:solidFill>
              </a:rPr>
              <a:t>Alpha Cronbach </a:t>
            </a:r>
            <a:r>
              <a:rPr lang="en-ID" altLang="ja-JP" sz="2100" dirty="0">
                <a:solidFill>
                  <a:schemeClr val="tx1"/>
                </a:solidFill>
              </a:rPr>
              <a:t>&gt; 0,700</a:t>
            </a:r>
            <a:endParaRPr lang="id-ID" sz="2100" dirty="0">
              <a:solidFill>
                <a:schemeClr val="tx1"/>
              </a:solidFill>
            </a:endParaRPr>
          </a:p>
        </p:txBody>
      </p:sp>
    </p:spTree>
    <p:extLst>
      <p:ext uri="{BB962C8B-B14F-4D97-AF65-F5344CB8AC3E}">
        <p14:creationId xmlns:p14="http://schemas.microsoft.com/office/powerpoint/2010/main" val="470740425"/>
      </p:ext>
    </p:extLst>
  </p:cSld>
  <p:clrMapOvr>
    <a:masterClrMapping/>
  </p:clrMapOvr>
  <p:transition spd="slow" advTm="9045">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ctrTitle"/>
          </p:nvPr>
        </p:nvSpPr>
        <p:spPr/>
        <p:txBody>
          <a:bodyPr/>
          <a:lstStyle/>
          <a:p>
            <a:pPr algn="ctr"/>
            <a:r>
              <a:rPr lang="en-US" dirty="0" err="1"/>
              <a:t>Sekian</a:t>
            </a:r>
            <a:r>
              <a:rPr lang="id-ID"/>
              <a:t> </a:t>
            </a:r>
            <a:r>
              <a:rPr lang="en-US"/>
              <a:t>dan </a:t>
            </a:r>
            <a:r>
              <a:rPr lang="en-US" dirty="0" err="1"/>
              <a:t>Terima</a:t>
            </a:r>
            <a:r>
              <a:rPr lang="en-US" dirty="0"/>
              <a:t> Kasih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4036446722"/>
      </p:ext>
    </p:extLst>
  </p:cSld>
  <p:clrMapOvr>
    <a:masterClrMapping/>
  </p:clrMapOvr>
  <p:transition spd="slow" advTm="11385">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BAB 1</a:t>
            </a:r>
          </a:p>
        </p:txBody>
      </p:sp>
      <p:sp>
        <p:nvSpPr>
          <p:cNvPr id="4" name="Subtitle 3"/>
          <p:cNvSpPr>
            <a:spLocks noGrp="1"/>
          </p:cNvSpPr>
          <p:nvPr>
            <p:ph type="subTitle" idx="1"/>
          </p:nvPr>
        </p:nvSpPr>
        <p:spPr/>
        <p:txBody>
          <a:bodyPr/>
          <a:lstStyle/>
          <a:p>
            <a:r>
              <a:rPr lang="en-GB" dirty="0"/>
              <a:t>PENDAHULUAN</a:t>
            </a:r>
          </a:p>
        </p:txBody>
      </p:sp>
      <p:sp>
        <p:nvSpPr>
          <p:cNvPr id="7" name="Text Placeholder 6"/>
          <p:cNvSpPr>
            <a:spLocks noGrp="1"/>
          </p:cNvSpPr>
          <p:nvPr>
            <p:ph type="body" sz="quarter" idx="15"/>
          </p:nvPr>
        </p:nvSpPr>
        <p:spPr>
          <a:xfrm>
            <a:off x="2754509" y="2335245"/>
            <a:ext cx="8476929" cy="721683"/>
          </a:xfrm>
        </p:spPr>
        <p:txBody>
          <a:bodyPr/>
          <a:lstStyle/>
          <a:p>
            <a:r>
              <a:rPr lang="en-GB" dirty="0"/>
              <a:t>A. </a:t>
            </a:r>
            <a:r>
              <a:rPr lang="en-GB" dirty="0" err="1"/>
              <a:t>Latar</a:t>
            </a:r>
            <a:r>
              <a:rPr lang="en-GB" dirty="0"/>
              <a:t> </a:t>
            </a:r>
            <a:r>
              <a:rPr lang="en-GB" dirty="0" err="1"/>
              <a:t>Belakang</a:t>
            </a:r>
            <a:endParaRPr lang="en-GB" dirty="0"/>
          </a:p>
        </p:txBody>
      </p:sp>
      <p:sp>
        <p:nvSpPr>
          <p:cNvPr id="8" name="Text Placeholder 7"/>
          <p:cNvSpPr>
            <a:spLocks noGrp="1"/>
          </p:cNvSpPr>
          <p:nvPr>
            <p:ph type="body" sz="quarter" idx="16"/>
          </p:nvPr>
        </p:nvSpPr>
        <p:spPr>
          <a:xfrm>
            <a:off x="3262980" y="3244665"/>
            <a:ext cx="12281026" cy="6653951"/>
          </a:xfrm>
        </p:spPr>
        <p:txBody>
          <a:bodyPr>
            <a:normAutofit/>
          </a:bodyPr>
          <a:lstStyle/>
          <a:p>
            <a:pPr algn="just"/>
            <a:r>
              <a:rPr lang="en-GB" sz="2800" dirty="0">
                <a:latin typeface="Tahoma" panose="020B0604030504040204" pitchFamily="34" charset="0"/>
                <a:ea typeface="Tahoma" panose="020B0604030504040204" pitchFamily="34" charset="0"/>
                <a:cs typeface="Tahoma" panose="020B0604030504040204" pitchFamily="34" charset="0"/>
              </a:rPr>
              <a:t>	</a:t>
            </a:r>
            <a:r>
              <a:rPr lang="id-ID" sz="2800" dirty="0">
                <a:latin typeface="Tahoma" panose="020B0604030504040204" pitchFamily="34" charset="0"/>
                <a:ea typeface="Tahoma" panose="020B0604030504040204" pitchFamily="34" charset="0"/>
                <a:cs typeface="Tahoma" panose="020B0604030504040204" pitchFamily="34" charset="0"/>
              </a:rPr>
              <a:t>Fase remaja sering disebut-sebut sebagai fase mencari jati diri, karena remaja sebetulnya tidak memiliki tempat yang jelas, remaja berada diantara anak-anak dan dewasa (Ali, 2014). </a:t>
            </a:r>
          </a:p>
          <a:p>
            <a:pPr algn="just"/>
            <a:r>
              <a:rPr lang="id-ID" sz="2800" dirty="0">
                <a:latin typeface="Tahoma" panose="020B0604030504040204" pitchFamily="34" charset="0"/>
                <a:ea typeface="Tahoma" panose="020B0604030504040204" pitchFamily="34" charset="0"/>
                <a:cs typeface="Tahoma" panose="020B0604030504040204" pitchFamily="34" charset="0"/>
              </a:rPr>
              <a:t>	Pendidikan tentunya diharapkan menghasilkan manusia Indonesia yang memiliki spirit moral seperti kejujuran, keadilan, bertanggungjawab, ikhlas dan tawakkal dalam menghadapi kehidupan. Ini berarti dalam proses belajar mengajar perkembangan perilaku dan pemahamannya mengenai nilai-nilai moral seperti keadilan, kejujuran, rasa tanggung jawab serta kepedulian terhadap orang lain merupakan elemen yang tidak dapat dipisahkan dari unsur pendidikan</a:t>
            </a:r>
            <a:r>
              <a:rPr lang="en-US" sz="2800" dirty="0">
                <a:latin typeface="Tahoma" panose="020B0604030504040204" pitchFamily="34" charset="0"/>
                <a:ea typeface="Tahoma" panose="020B0604030504040204" pitchFamily="34" charset="0"/>
                <a:cs typeface="Tahoma" panose="020B0604030504040204" pitchFamily="34" charset="0"/>
              </a:rPr>
              <a:t> (</a:t>
            </a:r>
            <a:r>
              <a:rPr lang="id-ID" sz="2800" dirty="0">
                <a:latin typeface="Tahoma" panose="020B0604030504040204" pitchFamily="34" charset="0"/>
                <a:ea typeface="Tahoma" panose="020B0604030504040204" pitchFamily="34" charset="0"/>
                <a:cs typeface="Tahoma" panose="020B0604030504040204" pitchFamily="34" charset="0"/>
              </a:rPr>
              <a:t>Ali, 2007)</a:t>
            </a:r>
            <a:r>
              <a:rPr lang="en-US" sz="2800" dirty="0">
                <a:latin typeface="Tahoma" panose="020B0604030504040204" pitchFamily="34" charset="0"/>
                <a:ea typeface="Tahoma" panose="020B0604030504040204" pitchFamily="34" charset="0"/>
                <a:cs typeface="Tahoma" panose="020B0604030504040204" pitchFamily="34" charset="0"/>
              </a:rPr>
              <a:t>.</a:t>
            </a:r>
            <a:endParaRPr lang="id-ID" sz="2800" dirty="0">
              <a:latin typeface="Tahoma" panose="020B0604030504040204" pitchFamily="34" charset="0"/>
              <a:ea typeface="Tahoma" panose="020B0604030504040204" pitchFamily="34" charset="0"/>
              <a:cs typeface="Tahoma" panose="020B0604030504040204" pitchFamily="34" charset="0"/>
            </a:endParaRPr>
          </a:p>
          <a:p>
            <a:pPr algn="just"/>
            <a:r>
              <a:rPr lang="id-ID" sz="2800" dirty="0">
                <a:latin typeface="Tahoma" panose="020B0604030504040204" pitchFamily="34" charset="0"/>
                <a:ea typeface="Tahoma" panose="020B0604030504040204" pitchFamily="34" charset="0"/>
                <a:cs typeface="Tahoma" panose="020B0604030504040204" pitchFamily="34" charset="0"/>
              </a:rPr>
              <a:t>	Pada dasarnya cara menumbuhkan karakter yang baik dalam diri anak didik adalah dengan membangun kecerdasan moralnya </a:t>
            </a:r>
            <a:r>
              <a:rPr lang="en-US" sz="2800" dirty="0">
                <a:latin typeface="Tahoma" panose="020B0604030504040204" pitchFamily="34" charset="0"/>
                <a:ea typeface="Tahoma" panose="020B0604030504040204" pitchFamily="34" charset="0"/>
                <a:cs typeface="Tahoma" panose="020B0604030504040204" pitchFamily="34" charset="0"/>
              </a:rPr>
              <a:t>(</a:t>
            </a:r>
            <a:r>
              <a:rPr lang="id-ID" sz="2800" dirty="0">
                <a:latin typeface="Tahoma" panose="020B0604030504040204" pitchFamily="34" charset="0"/>
                <a:ea typeface="Tahoma" panose="020B0604030504040204" pitchFamily="34" charset="0"/>
                <a:cs typeface="Tahoma" panose="020B0604030504040204" pitchFamily="34" charset="0"/>
              </a:rPr>
              <a:t>Zubaedi</a:t>
            </a:r>
            <a:r>
              <a:rPr lang="en-US" sz="2800" dirty="0">
                <a:latin typeface="Tahoma" panose="020B0604030504040204" pitchFamily="34" charset="0"/>
                <a:ea typeface="Tahoma" panose="020B0604030504040204" pitchFamily="34" charset="0"/>
                <a:cs typeface="Tahoma" panose="020B0604030504040204" pitchFamily="34" charset="0"/>
              </a:rPr>
              <a:t>, </a:t>
            </a:r>
            <a:r>
              <a:rPr lang="id-ID" sz="2800" dirty="0">
                <a:latin typeface="Tahoma" panose="020B0604030504040204" pitchFamily="34" charset="0"/>
                <a:ea typeface="Tahoma" panose="020B0604030504040204" pitchFamily="34" charset="0"/>
                <a:cs typeface="Tahoma" panose="020B0604030504040204" pitchFamily="34" charset="0"/>
              </a:rPr>
              <a:t>2011</a:t>
            </a:r>
            <a:r>
              <a:rPr lang="en-US" sz="2800" dirty="0">
                <a:latin typeface="Tahoma" panose="020B0604030504040204" pitchFamily="34" charset="0"/>
                <a:ea typeface="Tahoma" panose="020B0604030504040204" pitchFamily="34" charset="0"/>
                <a:cs typeface="Tahoma" panose="020B0604030504040204" pitchFamily="34" charset="0"/>
              </a:rPr>
              <a:t>).</a:t>
            </a:r>
            <a:endParaRPr lang="id-ID" sz="2800" dirty="0">
              <a:latin typeface="Tahoma" panose="020B0604030504040204" pitchFamily="34" charset="0"/>
              <a:ea typeface="Tahoma" panose="020B0604030504040204" pitchFamily="34" charset="0"/>
              <a:cs typeface="Tahoma" panose="020B0604030504040204" pitchFamily="34" charset="0"/>
            </a:endParaRPr>
          </a:p>
          <a:p>
            <a:pPr algn="just"/>
            <a:endParaRPr lang="id-ID" dirty="0"/>
          </a:p>
        </p:txBody>
      </p:sp>
    </p:spTree>
    <p:extLst>
      <p:ext uri="{BB962C8B-B14F-4D97-AF65-F5344CB8AC3E}">
        <p14:creationId xmlns:p14="http://schemas.microsoft.com/office/powerpoint/2010/main" val="353995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94815A14-5FC3-4962-A693-FA11B8E66422}"/>
              </a:ext>
            </a:extLst>
          </p:cNvPr>
          <p:cNvSpPr>
            <a:spLocks noGrp="1"/>
          </p:cNvSpPr>
          <p:nvPr>
            <p:ph type="body" sz="quarter" idx="15"/>
          </p:nvPr>
        </p:nvSpPr>
        <p:spPr>
          <a:xfrm>
            <a:off x="3847948" y="1066687"/>
            <a:ext cx="8476929" cy="721683"/>
          </a:xfrm>
        </p:spPr>
        <p:txBody>
          <a:bodyPr>
            <a:normAutofit/>
          </a:bodyPr>
          <a:lstStyle/>
          <a:p>
            <a:r>
              <a:rPr lang="id-ID" dirty="0"/>
              <a:t>DAMPAK DARI KURANGNYA PENDIDIKAN MORAL</a:t>
            </a:r>
          </a:p>
        </p:txBody>
      </p:sp>
      <p:sp>
        <p:nvSpPr>
          <p:cNvPr id="8" name="Text Placeholder 7">
            <a:extLst>
              <a:ext uri="{FF2B5EF4-FFF2-40B4-BE49-F238E27FC236}">
                <a16:creationId xmlns:a16="http://schemas.microsoft.com/office/drawing/2014/main" id="{F7F5571F-9FF9-47CF-BBFD-D84F5C8502AA}"/>
              </a:ext>
            </a:extLst>
          </p:cNvPr>
          <p:cNvSpPr>
            <a:spLocks noGrp="1"/>
          </p:cNvSpPr>
          <p:nvPr>
            <p:ph type="body" sz="quarter" idx="16"/>
          </p:nvPr>
        </p:nvSpPr>
        <p:spPr>
          <a:xfrm>
            <a:off x="8853810" y="2567828"/>
            <a:ext cx="8496943" cy="5726427"/>
          </a:xfrm>
        </p:spPr>
        <p:txBody>
          <a:bodyPr>
            <a:normAutofit lnSpcReduction="10000"/>
          </a:bodyPr>
          <a:lstStyle/>
          <a:p>
            <a:pPr algn="just"/>
            <a:r>
              <a:rPr lang="id-ID" sz="2800" dirty="0">
                <a:latin typeface="Tahoma" panose="020B0604030504040204" pitchFamily="34" charset="0"/>
                <a:ea typeface="Tahoma" panose="020B0604030504040204" pitchFamily="34" charset="0"/>
                <a:cs typeface="Tahoma" panose="020B0604030504040204" pitchFamily="34" charset="0"/>
              </a:rPr>
              <a:t>Komisioner Komisi Perlindungan Anak Indonesia KPAI Samarinda, Aji Suwignyo mengatakan selama periode Januari hingga April 2018 pihaknya telah menangani 93 kasus kenakalan remaja.</a:t>
            </a:r>
          </a:p>
          <a:p>
            <a:pPr algn="just"/>
            <a:endParaRPr lang="id-ID" sz="2800" dirty="0">
              <a:latin typeface="Tahoma" panose="020B0604030504040204" pitchFamily="34" charset="0"/>
              <a:ea typeface="Tahoma" panose="020B0604030504040204" pitchFamily="34" charset="0"/>
              <a:cs typeface="Tahoma" panose="020B0604030504040204" pitchFamily="34" charset="0"/>
            </a:endParaRPr>
          </a:p>
          <a:p>
            <a:pPr algn="just"/>
            <a:r>
              <a:rPr lang="id-ID" sz="2800" dirty="0">
                <a:latin typeface="Tahoma" panose="020B0604030504040204" pitchFamily="34" charset="0"/>
                <a:ea typeface="Tahoma" panose="020B0604030504040204" pitchFamily="34" charset="0"/>
                <a:cs typeface="Tahoma" panose="020B0604030504040204" pitchFamily="34" charset="0"/>
              </a:rPr>
              <a:t>Aji Suwignyo mengatakan kenakalan remaja tidak hanya terjadi dilingkungan rumah tangga tetapi sudah meluas hingga ke lembaga formal seperti  di lingkungan pendidikan. KPAI baru saja menangani kasus pengeroyokan anak SMP antara senior kepada junior. Kondisi ini membuat Komisioner KPAI Samarinda Aji Suwignyo menilai Kalimantan Timur telah memasuki fase darurat untuk kenakalan remaja (Rahayu, 2018)</a:t>
            </a:r>
          </a:p>
          <a:p>
            <a:endParaRPr lang="id-ID" dirty="0"/>
          </a:p>
        </p:txBody>
      </p:sp>
      <p:sp>
        <p:nvSpPr>
          <p:cNvPr id="10" name="Text Placeholder 6">
            <a:extLst>
              <a:ext uri="{FF2B5EF4-FFF2-40B4-BE49-F238E27FC236}">
                <a16:creationId xmlns:a16="http://schemas.microsoft.com/office/drawing/2014/main" id="{CDAE21ED-1F58-4E1E-9599-392E5D7AD0B1}"/>
              </a:ext>
            </a:extLst>
          </p:cNvPr>
          <p:cNvSpPr txBox="1">
            <a:spLocks/>
          </p:cNvSpPr>
          <p:nvPr/>
        </p:nvSpPr>
        <p:spPr>
          <a:xfrm>
            <a:off x="2126587" y="2269988"/>
            <a:ext cx="6050630" cy="771053"/>
          </a:xfrm>
          <a:prstGeom prst="rect">
            <a:avLst/>
          </a:prstGeom>
          <a:solidFill>
            <a:schemeClr val="accent1"/>
          </a:solidFill>
        </p:spPr>
        <p:txBody>
          <a:bodyPr vert="horz" lIns="163275" tIns="81638" rIns="163275" bIns="81638" rtlCol="0" anchor="ctr">
            <a:normAutofit/>
          </a:bodyPr>
          <a:lstStyle>
            <a:lvl1pPr marL="0" indent="0" algn="l" defTabSz="1632753" rtl="0" eaLnBrk="1" latinLnBrk="0" hangingPunct="1">
              <a:spcBef>
                <a:spcPct val="20000"/>
              </a:spcBef>
              <a:buFontTx/>
              <a:buNone/>
              <a:defRPr sz="3200" kern="1200" baseline="0">
                <a:solidFill>
                  <a:schemeClr val="bg1">
                    <a:lumMod val="85000"/>
                  </a:schemeClr>
                </a:solidFill>
                <a:latin typeface="Aleo-Bold"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r>
              <a:rPr lang="id-ID" dirty="0"/>
              <a:t>KENAKALAN REMAJA</a:t>
            </a:r>
          </a:p>
        </p:txBody>
      </p:sp>
      <p:sp>
        <p:nvSpPr>
          <p:cNvPr id="16" name="円/楕円 9">
            <a:extLst>
              <a:ext uri="{FF2B5EF4-FFF2-40B4-BE49-F238E27FC236}">
                <a16:creationId xmlns:a16="http://schemas.microsoft.com/office/drawing/2014/main" id="{9C421034-60F3-4A64-9E79-DD8D022FBECC}"/>
              </a:ext>
            </a:extLst>
          </p:cNvPr>
          <p:cNvSpPr/>
          <p:nvPr/>
        </p:nvSpPr>
        <p:spPr>
          <a:xfrm>
            <a:off x="664273" y="5392896"/>
            <a:ext cx="2904807" cy="1905476"/>
          </a:xfrm>
          <a:prstGeom prst="ellipse">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none" rtlCol="0" anchor="ctr"/>
          <a:lstStyle/>
          <a:p>
            <a:pPr algn="ctr"/>
            <a:r>
              <a:rPr lang="id-ID" dirty="0">
                <a:latin typeface="Aleo-Bold" pitchFamily="34" charset="0"/>
              </a:rPr>
              <a:t>PERKELAHIAN</a:t>
            </a:r>
            <a:endParaRPr lang="en-US" dirty="0">
              <a:latin typeface="Aleo-Bold" pitchFamily="34" charset="0"/>
            </a:endParaRPr>
          </a:p>
        </p:txBody>
      </p:sp>
      <p:sp>
        <p:nvSpPr>
          <p:cNvPr id="18" name="円/楕円 9">
            <a:extLst>
              <a:ext uri="{FF2B5EF4-FFF2-40B4-BE49-F238E27FC236}">
                <a16:creationId xmlns:a16="http://schemas.microsoft.com/office/drawing/2014/main" id="{EBE0F40F-5112-4CBC-9C55-4A0438F9D14D}"/>
              </a:ext>
            </a:extLst>
          </p:cNvPr>
          <p:cNvSpPr/>
          <p:nvPr/>
        </p:nvSpPr>
        <p:spPr>
          <a:xfrm>
            <a:off x="2952029" y="3133731"/>
            <a:ext cx="3428471" cy="1728192"/>
          </a:xfrm>
          <a:prstGeom prst="ellipse">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none" rtlCol="0" anchor="ctr"/>
          <a:lstStyle/>
          <a:p>
            <a:pPr algn="ctr"/>
            <a:r>
              <a:rPr lang="id-ID" dirty="0">
                <a:latin typeface="Aleo-Bold" pitchFamily="34" charset="0"/>
              </a:rPr>
              <a:t>PEMAKAIAN LEM</a:t>
            </a:r>
            <a:endParaRPr lang="en-US" dirty="0">
              <a:latin typeface="Aleo-Bold" pitchFamily="34" charset="0"/>
            </a:endParaRPr>
          </a:p>
        </p:txBody>
      </p:sp>
      <p:sp>
        <p:nvSpPr>
          <p:cNvPr id="19" name="円/楕円 9">
            <a:extLst>
              <a:ext uri="{FF2B5EF4-FFF2-40B4-BE49-F238E27FC236}">
                <a16:creationId xmlns:a16="http://schemas.microsoft.com/office/drawing/2014/main" id="{245C0914-C4C5-4233-A16A-F988A0A2490C}"/>
              </a:ext>
            </a:extLst>
          </p:cNvPr>
          <p:cNvSpPr/>
          <p:nvPr/>
        </p:nvSpPr>
        <p:spPr>
          <a:xfrm>
            <a:off x="5328490" y="5425078"/>
            <a:ext cx="3187024" cy="1728192"/>
          </a:xfrm>
          <a:prstGeom prst="ellipse">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none" rtlCol="0" anchor="ctr"/>
          <a:lstStyle/>
          <a:p>
            <a:pPr algn="ctr"/>
            <a:r>
              <a:rPr lang="id-ID" dirty="0">
                <a:latin typeface="Aleo-Bold" pitchFamily="34" charset="0"/>
              </a:rPr>
              <a:t>PENGGUNAAN </a:t>
            </a:r>
          </a:p>
          <a:p>
            <a:pPr algn="ctr"/>
            <a:r>
              <a:rPr lang="id-ID" dirty="0">
                <a:latin typeface="Aleo-Bold" pitchFamily="34" charset="0"/>
              </a:rPr>
              <a:t>NARKOBA</a:t>
            </a:r>
            <a:endParaRPr lang="en-US" dirty="0">
              <a:latin typeface="Aleo-Bold" pitchFamily="34" charset="0"/>
            </a:endParaRPr>
          </a:p>
        </p:txBody>
      </p:sp>
      <p:sp>
        <p:nvSpPr>
          <p:cNvPr id="20" name="Text Placeholder 6">
            <a:extLst>
              <a:ext uri="{FF2B5EF4-FFF2-40B4-BE49-F238E27FC236}">
                <a16:creationId xmlns:a16="http://schemas.microsoft.com/office/drawing/2014/main" id="{387748BD-1926-41DC-BDD8-477E666925D9}"/>
              </a:ext>
            </a:extLst>
          </p:cNvPr>
          <p:cNvSpPr txBox="1">
            <a:spLocks/>
          </p:cNvSpPr>
          <p:nvPr/>
        </p:nvSpPr>
        <p:spPr>
          <a:xfrm>
            <a:off x="1393491" y="7443472"/>
            <a:ext cx="6050630" cy="1586132"/>
          </a:xfrm>
          <a:prstGeom prst="rect">
            <a:avLst/>
          </a:prstGeom>
          <a:solidFill>
            <a:schemeClr val="accent1">
              <a:lumMod val="60000"/>
              <a:lumOff val="40000"/>
            </a:schemeClr>
          </a:solidFill>
        </p:spPr>
        <p:txBody>
          <a:bodyPr vert="horz" lIns="163275" tIns="81638" rIns="163275" bIns="81638" rtlCol="0" anchor="ctr">
            <a:normAutofit/>
          </a:bodyPr>
          <a:lstStyle>
            <a:lvl1pPr marL="0" indent="0" algn="l" defTabSz="1632753" rtl="0" eaLnBrk="1" latinLnBrk="0" hangingPunct="1">
              <a:spcBef>
                <a:spcPct val="20000"/>
              </a:spcBef>
              <a:buFontTx/>
              <a:buNone/>
              <a:defRPr sz="3200" kern="1200" baseline="0">
                <a:solidFill>
                  <a:schemeClr val="bg1">
                    <a:lumMod val="85000"/>
                  </a:schemeClr>
                </a:solidFill>
                <a:latin typeface="Aleo-Bold"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r>
              <a:rPr lang="id-ID" sz="2800" dirty="0">
                <a:latin typeface="Tahoma" panose="020B0604030504040204" pitchFamily="34" charset="0"/>
                <a:ea typeface="Tahoma" panose="020B0604030504040204" pitchFamily="34" charset="0"/>
                <a:cs typeface="Tahoma" panose="020B0604030504040204" pitchFamily="34" charset="0"/>
              </a:rPr>
              <a:t>3 kasus paling dominan yang ditangani KPAI beserta tim relawan </a:t>
            </a:r>
            <a:r>
              <a:rPr lang="id-ID" sz="2800" i="1" dirty="0">
                <a:latin typeface="Tahoma" panose="020B0604030504040204" pitchFamily="34" charset="0"/>
                <a:ea typeface="Tahoma" panose="020B0604030504040204" pitchFamily="34" charset="0"/>
                <a:cs typeface="Tahoma" panose="020B0604030504040204" pitchFamily="34" charset="0"/>
              </a:rPr>
              <a:t>Borneo Central Educate Center</a:t>
            </a:r>
            <a:r>
              <a:rPr lang="id-ID" sz="2800" dirty="0">
                <a:latin typeface="Tahoma" panose="020B0604030504040204" pitchFamily="34" charset="0"/>
                <a:ea typeface="Tahoma" panose="020B0604030504040204" pitchFamily="34" charset="0"/>
                <a:cs typeface="Tahoma" panose="020B0604030504040204" pitchFamily="34" charset="0"/>
              </a:rPr>
              <a:t> </a:t>
            </a:r>
          </a:p>
        </p:txBody>
      </p:sp>
      <p:cxnSp>
        <p:nvCxnSpPr>
          <p:cNvPr id="24" name="Straight Arrow Connector 23">
            <a:extLst>
              <a:ext uri="{FF2B5EF4-FFF2-40B4-BE49-F238E27FC236}">
                <a16:creationId xmlns:a16="http://schemas.microsoft.com/office/drawing/2014/main" id="{DAC2C811-88E7-4E25-940E-EF625047CC06}"/>
              </a:ext>
            </a:extLst>
          </p:cNvPr>
          <p:cNvCxnSpPr>
            <a:cxnSpLocks/>
            <a:stCxn id="16" idx="0"/>
          </p:cNvCxnSpPr>
          <p:nvPr/>
        </p:nvCxnSpPr>
        <p:spPr>
          <a:xfrm flipV="1">
            <a:off x="2116677" y="4608835"/>
            <a:ext cx="1288425" cy="784061"/>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0" name="Straight Arrow Connector 29">
            <a:extLst>
              <a:ext uri="{FF2B5EF4-FFF2-40B4-BE49-F238E27FC236}">
                <a16:creationId xmlns:a16="http://schemas.microsoft.com/office/drawing/2014/main" id="{0C9D5A6F-498E-4BBB-B29A-384FFDAA96F9}"/>
              </a:ext>
            </a:extLst>
          </p:cNvPr>
          <p:cNvCxnSpPr>
            <a:cxnSpLocks/>
            <a:stCxn id="18" idx="5"/>
            <a:endCxn id="19" idx="0"/>
          </p:cNvCxnSpPr>
          <p:nvPr/>
        </p:nvCxnSpPr>
        <p:spPr>
          <a:xfrm>
            <a:off x="5878412" y="4608835"/>
            <a:ext cx="1043590" cy="816243"/>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50" name="Straight Arrow Connector 49">
            <a:extLst>
              <a:ext uri="{FF2B5EF4-FFF2-40B4-BE49-F238E27FC236}">
                <a16:creationId xmlns:a16="http://schemas.microsoft.com/office/drawing/2014/main" id="{7DBB6655-5870-4D79-BEF9-774B809959DD}"/>
              </a:ext>
            </a:extLst>
          </p:cNvPr>
          <p:cNvCxnSpPr>
            <a:cxnSpLocks/>
            <a:stCxn id="16" idx="6"/>
            <a:endCxn id="19" idx="2"/>
          </p:cNvCxnSpPr>
          <p:nvPr/>
        </p:nvCxnSpPr>
        <p:spPr>
          <a:xfrm flipV="1">
            <a:off x="3569080" y="6289174"/>
            <a:ext cx="1759410" cy="5646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sp>
        <p:nvSpPr>
          <p:cNvPr id="2" name="Rectangle 1">
            <a:extLst>
              <a:ext uri="{FF2B5EF4-FFF2-40B4-BE49-F238E27FC236}">
                <a16:creationId xmlns:a16="http://schemas.microsoft.com/office/drawing/2014/main" id="{3E9293EB-EA06-4B02-ADEC-D7A4B9EA6B7E}"/>
              </a:ext>
            </a:extLst>
          </p:cNvPr>
          <p:cNvSpPr/>
          <p:nvPr/>
        </p:nvSpPr>
        <p:spPr>
          <a:xfrm>
            <a:off x="16246250" y="467258"/>
            <a:ext cx="2040163" cy="769441"/>
          </a:xfrm>
          <a:prstGeom prst="rect">
            <a:avLst/>
          </a:prstGeom>
        </p:spPr>
        <p:txBody>
          <a:bodyPr wrap="square">
            <a:spAutoFit/>
          </a:bodyPr>
          <a:lstStyle/>
          <a:p>
            <a:r>
              <a:rPr lang="en-GB" sz="4400" dirty="0"/>
              <a:t>BAB 1</a:t>
            </a:r>
            <a:endParaRPr lang="id-ID" sz="4400" dirty="0"/>
          </a:p>
        </p:txBody>
      </p:sp>
    </p:spTree>
    <p:extLst>
      <p:ext uri="{BB962C8B-B14F-4D97-AF65-F5344CB8AC3E}">
        <p14:creationId xmlns:p14="http://schemas.microsoft.com/office/powerpoint/2010/main" val="128754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 calcmode="lin" valueType="num">
                                      <p:cBhvr>
                                        <p:cTn id="9" dur="500" fill="hold"/>
                                        <p:tgtEl>
                                          <p:spTgt spid="16"/>
                                        </p:tgtEl>
                                        <p:attrNameLst>
                                          <p:attrName>style.rotation</p:attrName>
                                        </p:attrNameLst>
                                      </p:cBhvr>
                                      <p:tavLst>
                                        <p:tav tm="0">
                                          <p:val>
                                            <p:fltVal val="360"/>
                                          </p:val>
                                        </p:tav>
                                        <p:tav tm="100000">
                                          <p:val>
                                            <p:fltVal val="0"/>
                                          </p:val>
                                        </p:tav>
                                      </p:tavLst>
                                    </p:anim>
                                    <p:animEffect transition="in" filter="fade">
                                      <p:cBhvr>
                                        <p:cTn id="10" dur="500"/>
                                        <p:tgtEl>
                                          <p:spTgt spid="16"/>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cBhvr>
                                        <p:cTn id="14" dur="500" fill="hold"/>
                                        <p:tgtEl>
                                          <p:spTgt spid="18"/>
                                        </p:tgtEl>
                                        <p:attrNameLst>
                                          <p:attrName>ppt_w</p:attrName>
                                        </p:attrNameLst>
                                      </p:cBhvr>
                                      <p:tavLst>
                                        <p:tav tm="0">
                                          <p:val>
                                            <p:fltVal val="0"/>
                                          </p:val>
                                        </p:tav>
                                        <p:tav tm="100000">
                                          <p:val>
                                            <p:strVal val="#ppt_w"/>
                                          </p:val>
                                        </p:tav>
                                      </p:tavLst>
                                    </p:anim>
                                    <p:anim calcmode="lin" valueType="num">
                                      <p:cBhvr>
                                        <p:cTn id="15" dur="500" fill="hold"/>
                                        <p:tgtEl>
                                          <p:spTgt spid="18"/>
                                        </p:tgtEl>
                                        <p:attrNameLst>
                                          <p:attrName>ppt_h</p:attrName>
                                        </p:attrNameLst>
                                      </p:cBhvr>
                                      <p:tavLst>
                                        <p:tav tm="0">
                                          <p:val>
                                            <p:fltVal val="0"/>
                                          </p:val>
                                        </p:tav>
                                        <p:tav tm="100000">
                                          <p:val>
                                            <p:strVal val="#ppt_h"/>
                                          </p:val>
                                        </p:tav>
                                      </p:tavLst>
                                    </p:anim>
                                    <p:anim calcmode="lin" valueType="num">
                                      <p:cBhvr>
                                        <p:cTn id="16" dur="500" fill="hold"/>
                                        <p:tgtEl>
                                          <p:spTgt spid="18"/>
                                        </p:tgtEl>
                                        <p:attrNameLst>
                                          <p:attrName>style.rotation</p:attrName>
                                        </p:attrNameLst>
                                      </p:cBhvr>
                                      <p:tavLst>
                                        <p:tav tm="0">
                                          <p:val>
                                            <p:fltVal val="360"/>
                                          </p:val>
                                        </p:tav>
                                        <p:tav tm="100000">
                                          <p:val>
                                            <p:fltVal val="0"/>
                                          </p:val>
                                        </p:tav>
                                      </p:tavLst>
                                    </p:anim>
                                    <p:animEffect transition="in" filter="fade">
                                      <p:cBhvr>
                                        <p:cTn id="17" dur="500"/>
                                        <p:tgtEl>
                                          <p:spTgt spid="18"/>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p:cTn id="21" dur="500" fill="hold"/>
                                        <p:tgtEl>
                                          <p:spTgt spid="19"/>
                                        </p:tgtEl>
                                        <p:attrNameLst>
                                          <p:attrName>ppt_w</p:attrName>
                                        </p:attrNameLst>
                                      </p:cBhvr>
                                      <p:tavLst>
                                        <p:tav tm="0">
                                          <p:val>
                                            <p:fltVal val="0"/>
                                          </p:val>
                                        </p:tav>
                                        <p:tav tm="100000">
                                          <p:val>
                                            <p:strVal val="#ppt_w"/>
                                          </p:val>
                                        </p:tav>
                                      </p:tavLst>
                                    </p:anim>
                                    <p:anim calcmode="lin" valueType="num">
                                      <p:cBhvr>
                                        <p:cTn id="22" dur="500" fill="hold"/>
                                        <p:tgtEl>
                                          <p:spTgt spid="19"/>
                                        </p:tgtEl>
                                        <p:attrNameLst>
                                          <p:attrName>ppt_h</p:attrName>
                                        </p:attrNameLst>
                                      </p:cBhvr>
                                      <p:tavLst>
                                        <p:tav tm="0">
                                          <p:val>
                                            <p:fltVal val="0"/>
                                          </p:val>
                                        </p:tav>
                                        <p:tav tm="100000">
                                          <p:val>
                                            <p:strVal val="#ppt_h"/>
                                          </p:val>
                                        </p:tav>
                                      </p:tavLst>
                                    </p:anim>
                                    <p:anim calcmode="lin" valueType="num">
                                      <p:cBhvr>
                                        <p:cTn id="23" dur="500" fill="hold"/>
                                        <p:tgtEl>
                                          <p:spTgt spid="19"/>
                                        </p:tgtEl>
                                        <p:attrNameLst>
                                          <p:attrName>style.rotation</p:attrName>
                                        </p:attrNameLst>
                                      </p:cBhvr>
                                      <p:tavLst>
                                        <p:tav tm="0">
                                          <p:val>
                                            <p:fltVal val="360"/>
                                          </p:val>
                                        </p:tav>
                                        <p:tav tm="100000">
                                          <p:val>
                                            <p:fltVal val="0"/>
                                          </p:val>
                                        </p:tav>
                                      </p:tavLst>
                                    </p:anim>
                                    <p:animEffect transition="in" filter="fade">
                                      <p:cBhvr>
                                        <p:cTn id="2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a:xfrm>
            <a:off x="5496535" y="485856"/>
            <a:ext cx="9338913" cy="1242039"/>
          </a:xfrm>
        </p:spPr>
        <p:txBody>
          <a:bodyPr/>
          <a:lstStyle/>
          <a:p>
            <a:pPr algn="ctr"/>
            <a:r>
              <a:rPr lang="id-ID" sz="4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Hasil rata-rata Skor </a:t>
            </a:r>
            <a:r>
              <a:rPr lang="id-ID" sz="4800" i="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Screaning</a:t>
            </a:r>
            <a:r>
              <a:rPr lang="id-ID" sz="4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Kecerdasan Moral </a:t>
            </a:r>
            <a:endParaRPr lang="en-US" sz="4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5" name="Text Placeholder 6">
            <a:extLst>
              <a:ext uri="{FF2B5EF4-FFF2-40B4-BE49-F238E27FC236}">
                <a16:creationId xmlns:a16="http://schemas.microsoft.com/office/drawing/2014/main" id="{E145AB3D-D7EF-4C7C-BB5F-C11233F817EF}"/>
              </a:ext>
            </a:extLst>
          </p:cNvPr>
          <p:cNvSpPr txBox="1">
            <a:spLocks/>
          </p:cNvSpPr>
          <p:nvPr/>
        </p:nvSpPr>
        <p:spPr>
          <a:xfrm>
            <a:off x="2688891" y="2137942"/>
            <a:ext cx="5006515" cy="967259"/>
          </a:xfrm>
          <a:prstGeom prst="rect">
            <a:avLst/>
          </a:prstGeom>
          <a:solidFill>
            <a:schemeClr val="accent4">
              <a:lumMod val="75000"/>
            </a:schemeClr>
          </a:solidFill>
        </p:spPr>
        <p:txBody>
          <a:bodyPr vert="horz" lIns="163275" tIns="81638" rIns="163275" bIns="81638" rtlCol="0" anchor="ctr">
            <a:normAutofit/>
          </a:bodyPr>
          <a:lstStyle>
            <a:lvl1pPr marL="0" indent="0" algn="l" defTabSz="1632753" rtl="0" eaLnBrk="1" latinLnBrk="0" hangingPunct="1">
              <a:spcBef>
                <a:spcPct val="20000"/>
              </a:spcBef>
              <a:buFontTx/>
              <a:buNone/>
              <a:defRPr sz="3200" kern="1200" baseline="0">
                <a:solidFill>
                  <a:schemeClr val="bg1">
                    <a:lumMod val="85000"/>
                  </a:schemeClr>
                </a:solidFill>
                <a:latin typeface="Aleo-Bold"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r>
              <a:rPr lang="id-ID" sz="3000" dirty="0"/>
              <a:t>SMK NEGERI 5 SAMARINDA</a:t>
            </a:r>
          </a:p>
        </p:txBody>
      </p:sp>
      <p:sp>
        <p:nvSpPr>
          <p:cNvPr id="26" name="Text Placeholder 6">
            <a:extLst>
              <a:ext uri="{FF2B5EF4-FFF2-40B4-BE49-F238E27FC236}">
                <a16:creationId xmlns:a16="http://schemas.microsoft.com/office/drawing/2014/main" id="{148CD8CA-C790-4AE9-A623-6CF028A5D69F}"/>
              </a:ext>
            </a:extLst>
          </p:cNvPr>
          <p:cNvSpPr txBox="1">
            <a:spLocks/>
          </p:cNvSpPr>
          <p:nvPr/>
        </p:nvSpPr>
        <p:spPr>
          <a:xfrm>
            <a:off x="9863105" y="2137941"/>
            <a:ext cx="6061899" cy="967260"/>
          </a:xfrm>
          <a:prstGeom prst="rect">
            <a:avLst/>
          </a:prstGeom>
          <a:solidFill>
            <a:schemeClr val="accent4">
              <a:lumMod val="75000"/>
            </a:schemeClr>
          </a:solidFill>
        </p:spPr>
        <p:txBody>
          <a:bodyPr vert="horz" lIns="163275" tIns="81638" rIns="163275" bIns="81638" rtlCol="0" anchor="ctr">
            <a:normAutofit fontScale="92500"/>
          </a:bodyPr>
          <a:lstStyle>
            <a:lvl1pPr marL="0" indent="0" algn="l" defTabSz="1632753" rtl="0" eaLnBrk="1" latinLnBrk="0" hangingPunct="1">
              <a:spcBef>
                <a:spcPct val="20000"/>
              </a:spcBef>
              <a:buFontTx/>
              <a:buNone/>
              <a:defRPr sz="3200" kern="1200" baseline="0">
                <a:solidFill>
                  <a:schemeClr val="bg1">
                    <a:lumMod val="85000"/>
                  </a:schemeClr>
                </a:solidFill>
                <a:latin typeface="Aleo-Bold"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r>
              <a:rPr lang="id-ID" dirty="0"/>
              <a:t>SMK IT SEBULUSSALAM SAMARINDA</a:t>
            </a:r>
          </a:p>
        </p:txBody>
      </p:sp>
      <p:graphicFrame>
        <p:nvGraphicFramePr>
          <p:cNvPr id="3" name="Table 2">
            <a:extLst>
              <a:ext uri="{FF2B5EF4-FFF2-40B4-BE49-F238E27FC236}">
                <a16:creationId xmlns:a16="http://schemas.microsoft.com/office/drawing/2014/main" id="{51B6D44A-F24A-429F-84D8-6CDC2EF530AE}"/>
              </a:ext>
            </a:extLst>
          </p:cNvPr>
          <p:cNvGraphicFramePr>
            <a:graphicFrameLocks noGrp="1"/>
          </p:cNvGraphicFramePr>
          <p:nvPr>
            <p:extLst>
              <p:ext uri="{D42A27DB-BD31-4B8C-83A1-F6EECF244321}">
                <p14:modId xmlns:p14="http://schemas.microsoft.com/office/powerpoint/2010/main" val="3050430880"/>
              </p:ext>
            </p:extLst>
          </p:nvPr>
        </p:nvGraphicFramePr>
        <p:xfrm>
          <a:off x="1675606" y="3515248"/>
          <a:ext cx="6477000" cy="5438250"/>
        </p:xfrm>
        <a:graphic>
          <a:graphicData uri="http://schemas.openxmlformats.org/drawingml/2006/table">
            <a:tbl>
              <a:tblPr firstRow="1" firstCol="1" bandRow="1">
                <a:tableStyleId>{5C22544A-7EE6-4342-B048-85BDC9FD1C3A}</a:tableStyleId>
              </a:tblPr>
              <a:tblGrid>
                <a:gridCol w="4446771">
                  <a:extLst>
                    <a:ext uri="{9D8B030D-6E8A-4147-A177-3AD203B41FA5}">
                      <a16:colId xmlns:a16="http://schemas.microsoft.com/office/drawing/2014/main" val="190685340"/>
                    </a:ext>
                  </a:extLst>
                </a:gridCol>
                <a:gridCol w="1734769">
                  <a:extLst>
                    <a:ext uri="{9D8B030D-6E8A-4147-A177-3AD203B41FA5}">
                      <a16:colId xmlns:a16="http://schemas.microsoft.com/office/drawing/2014/main" val="2970039087"/>
                    </a:ext>
                  </a:extLst>
                </a:gridCol>
                <a:gridCol w="295460">
                  <a:extLst>
                    <a:ext uri="{9D8B030D-6E8A-4147-A177-3AD203B41FA5}">
                      <a16:colId xmlns:a16="http://schemas.microsoft.com/office/drawing/2014/main" val="170811781"/>
                    </a:ext>
                  </a:extLst>
                </a:gridCol>
              </a:tblGrid>
              <a:tr h="687950">
                <a:tc>
                  <a:txBody>
                    <a:bodyPr/>
                    <a:lstStyle/>
                    <a:p>
                      <a:pPr algn="ctr">
                        <a:lnSpc>
                          <a:spcPct val="115000"/>
                        </a:lnSpc>
                        <a:spcAft>
                          <a:spcPts val="0"/>
                        </a:spcAft>
                      </a:pPr>
                      <a:r>
                        <a:rPr lang="id-ID" sz="3200" dirty="0">
                          <a:effectLst/>
                        </a:rPr>
                        <a:t>Aspek Kecerdasan Moral</a:t>
                      </a:r>
                      <a:endParaRPr lang="id-ID"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gridSpan="2">
                  <a:txBody>
                    <a:bodyPr/>
                    <a:lstStyle/>
                    <a:p>
                      <a:pPr algn="ctr">
                        <a:lnSpc>
                          <a:spcPct val="115000"/>
                        </a:lnSpc>
                        <a:spcAft>
                          <a:spcPts val="0"/>
                        </a:spcAft>
                      </a:pPr>
                      <a:r>
                        <a:rPr lang="id-ID" sz="3200" dirty="0">
                          <a:effectLst/>
                        </a:rPr>
                        <a:t>Persentase</a:t>
                      </a:r>
                      <a:endParaRPr lang="id-ID"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id-ID"/>
                    </a:p>
                  </a:txBody>
                  <a:tcPr/>
                </a:tc>
                <a:extLst>
                  <a:ext uri="{0D108BD9-81ED-4DB2-BD59-A6C34878D82A}">
                    <a16:rowId xmlns:a16="http://schemas.microsoft.com/office/drawing/2014/main" val="1130026191"/>
                  </a:ext>
                </a:extLst>
              </a:tr>
              <a:tr h="687950">
                <a:tc>
                  <a:txBody>
                    <a:bodyPr/>
                    <a:lstStyle/>
                    <a:p>
                      <a:pPr algn="just">
                        <a:lnSpc>
                          <a:spcPct val="115000"/>
                        </a:lnSpc>
                        <a:spcAft>
                          <a:spcPts val="0"/>
                        </a:spcAft>
                      </a:pPr>
                      <a:r>
                        <a:rPr lang="id-ID" sz="3200" dirty="0">
                          <a:effectLst/>
                        </a:rPr>
                        <a:t>Empati</a:t>
                      </a:r>
                      <a:endParaRPr lang="id-ID"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id-ID" sz="3200">
                          <a:effectLst/>
                        </a:rPr>
                        <a:t>11,5%</a:t>
                      </a:r>
                      <a:endParaRPr lang="id-ID"/>
                    </a:p>
                  </a:txBody>
                  <a:tcPr marL="68580" marR="68580" marT="0" marB="0"/>
                </a:tc>
                <a:tc>
                  <a:txBody>
                    <a:bodyPr/>
                    <a:lstStyle/>
                    <a:p>
                      <a:pPr>
                        <a:lnSpc>
                          <a:spcPct val="115000"/>
                        </a:lnSpc>
                        <a:spcAft>
                          <a:spcPts val="1000"/>
                        </a:spcAft>
                      </a:pPr>
                      <a:r>
                        <a:rPr lang="id-ID" sz="1100">
                          <a:effectLst/>
                        </a:rPr>
                        <a:t> </a:t>
                      </a:r>
                      <a:endParaRPr lang="id-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771710246"/>
                  </a:ext>
                </a:extLst>
              </a:tr>
              <a:tr h="622600">
                <a:tc>
                  <a:txBody>
                    <a:bodyPr/>
                    <a:lstStyle/>
                    <a:p>
                      <a:pPr algn="just">
                        <a:lnSpc>
                          <a:spcPct val="115000"/>
                        </a:lnSpc>
                        <a:spcAft>
                          <a:spcPts val="0"/>
                        </a:spcAft>
                      </a:pPr>
                      <a:r>
                        <a:rPr lang="id-ID" sz="3200">
                          <a:effectLst/>
                        </a:rPr>
                        <a:t>Hati Nurani</a:t>
                      </a:r>
                      <a:endParaRPr lang="id-ID"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id-ID" sz="3200">
                          <a:effectLst/>
                        </a:rPr>
                        <a:t>17,5%</a:t>
                      </a:r>
                      <a:endParaRPr lang="id-ID"/>
                    </a:p>
                  </a:txBody>
                  <a:tcPr marL="68580" marR="68580" marT="0" marB="0"/>
                </a:tc>
                <a:tc>
                  <a:txBody>
                    <a:bodyPr/>
                    <a:lstStyle/>
                    <a:p>
                      <a:pPr>
                        <a:lnSpc>
                          <a:spcPct val="115000"/>
                        </a:lnSpc>
                        <a:spcAft>
                          <a:spcPts val="1000"/>
                        </a:spcAft>
                      </a:pPr>
                      <a:r>
                        <a:rPr lang="id-ID" sz="1100">
                          <a:effectLst/>
                        </a:rPr>
                        <a:t> </a:t>
                      </a:r>
                      <a:endParaRPr lang="id-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129008316"/>
                  </a:ext>
                </a:extLst>
              </a:tr>
              <a:tr h="687950">
                <a:tc>
                  <a:txBody>
                    <a:bodyPr/>
                    <a:lstStyle/>
                    <a:p>
                      <a:pPr algn="just">
                        <a:lnSpc>
                          <a:spcPct val="115000"/>
                        </a:lnSpc>
                        <a:spcAft>
                          <a:spcPts val="0"/>
                        </a:spcAft>
                      </a:pPr>
                      <a:r>
                        <a:rPr lang="id-ID" sz="3200">
                          <a:effectLst/>
                        </a:rPr>
                        <a:t>Kontrol Diri</a:t>
                      </a:r>
                      <a:endParaRPr lang="id-ID"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id-ID" sz="3200">
                          <a:effectLst/>
                        </a:rPr>
                        <a:t>19%</a:t>
                      </a:r>
                      <a:endParaRPr lang="id-ID"/>
                    </a:p>
                  </a:txBody>
                  <a:tcPr marL="68580" marR="68580" marT="0" marB="0"/>
                </a:tc>
                <a:tc>
                  <a:txBody>
                    <a:bodyPr/>
                    <a:lstStyle/>
                    <a:p>
                      <a:pPr>
                        <a:lnSpc>
                          <a:spcPct val="115000"/>
                        </a:lnSpc>
                        <a:spcAft>
                          <a:spcPts val="1000"/>
                        </a:spcAft>
                      </a:pPr>
                      <a:r>
                        <a:rPr lang="id-ID" sz="1100">
                          <a:effectLst/>
                        </a:rPr>
                        <a:t> </a:t>
                      </a:r>
                      <a:endParaRPr lang="id-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301754275"/>
                  </a:ext>
                </a:extLst>
              </a:tr>
              <a:tr h="687950">
                <a:tc>
                  <a:txBody>
                    <a:bodyPr/>
                    <a:lstStyle/>
                    <a:p>
                      <a:pPr algn="just">
                        <a:lnSpc>
                          <a:spcPct val="115000"/>
                        </a:lnSpc>
                        <a:spcAft>
                          <a:spcPts val="0"/>
                        </a:spcAft>
                      </a:pPr>
                      <a:r>
                        <a:rPr lang="id-ID" sz="3200">
                          <a:effectLst/>
                        </a:rPr>
                        <a:t>Rasa Hormat</a:t>
                      </a:r>
                      <a:endParaRPr lang="id-ID"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id-ID" sz="3200">
                          <a:effectLst/>
                        </a:rPr>
                        <a:t>27%</a:t>
                      </a:r>
                      <a:endParaRPr lang="id-ID"/>
                    </a:p>
                  </a:txBody>
                  <a:tcPr marL="68580" marR="68580" marT="0" marB="0"/>
                </a:tc>
                <a:tc>
                  <a:txBody>
                    <a:bodyPr/>
                    <a:lstStyle/>
                    <a:p>
                      <a:pPr>
                        <a:lnSpc>
                          <a:spcPct val="115000"/>
                        </a:lnSpc>
                        <a:spcAft>
                          <a:spcPts val="1000"/>
                        </a:spcAft>
                      </a:pPr>
                      <a:r>
                        <a:rPr lang="id-ID" sz="1100">
                          <a:effectLst/>
                        </a:rPr>
                        <a:t> </a:t>
                      </a:r>
                      <a:endParaRPr lang="id-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991166205"/>
                  </a:ext>
                </a:extLst>
              </a:tr>
              <a:tr h="687950">
                <a:tc>
                  <a:txBody>
                    <a:bodyPr/>
                    <a:lstStyle/>
                    <a:p>
                      <a:pPr algn="just">
                        <a:lnSpc>
                          <a:spcPct val="115000"/>
                        </a:lnSpc>
                        <a:spcAft>
                          <a:spcPts val="0"/>
                        </a:spcAft>
                      </a:pPr>
                      <a:r>
                        <a:rPr lang="id-ID" sz="3200">
                          <a:effectLst/>
                        </a:rPr>
                        <a:t>Kebaikan Hati</a:t>
                      </a:r>
                      <a:endParaRPr lang="id-ID"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id-ID" sz="3200">
                          <a:effectLst/>
                        </a:rPr>
                        <a:t>21,5%</a:t>
                      </a:r>
                      <a:endParaRPr lang="id-ID"/>
                    </a:p>
                  </a:txBody>
                  <a:tcPr marL="68580" marR="68580" marT="0" marB="0"/>
                </a:tc>
                <a:tc>
                  <a:txBody>
                    <a:bodyPr/>
                    <a:lstStyle/>
                    <a:p>
                      <a:pPr>
                        <a:lnSpc>
                          <a:spcPct val="115000"/>
                        </a:lnSpc>
                        <a:spcAft>
                          <a:spcPts val="1000"/>
                        </a:spcAft>
                      </a:pPr>
                      <a:r>
                        <a:rPr lang="id-ID" sz="1100">
                          <a:effectLst/>
                        </a:rPr>
                        <a:t> </a:t>
                      </a:r>
                      <a:endParaRPr lang="id-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484323367"/>
                  </a:ext>
                </a:extLst>
              </a:tr>
              <a:tr h="687950">
                <a:tc>
                  <a:txBody>
                    <a:bodyPr/>
                    <a:lstStyle/>
                    <a:p>
                      <a:pPr algn="just">
                        <a:lnSpc>
                          <a:spcPct val="115000"/>
                        </a:lnSpc>
                        <a:spcAft>
                          <a:spcPts val="0"/>
                        </a:spcAft>
                      </a:pPr>
                      <a:r>
                        <a:rPr lang="id-ID" sz="3200">
                          <a:effectLst/>
                        </a:rPr>
                        <a:t>Toleransi</a:t>
                      </a:r>
                      <a:endParaRPr lang="id-ID"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id-ID" sz="3200">
                          <a:effectLst/>
                        </a:rPr>
                        <a:t>29%</a:t>
                      </a:r>
                      <a:endParaRPr lang="id-ID"/>
                    </a:p>
                  </a:txBody>
                  <a:tcPr marL="68580" marR="68580" marT="0" marB="0"/>
                </a:tc>
                <a:tc>
                  <a:txBody>
                    <a:bodyPr/>
                    <a:lstStyle/>
                    <a:p>
                      <a:pPr>
                        <a:lnSpc>
                          <a:spcPct val="115000"/>
                        </a:lnSpc>
                        <a:spcAft>
                          <a:spcPts val="1000"/>
                        </a:spcAft>
                      </a:pPr>
                      <a:r>
                        <a:rPr lang="id-ID" sz="1100">
                          <a:effectLst/>
                        </a:rPr>
                        <a:t> </a:t>
                      </a:r>
                      <a:endParaRPr lang="id-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677201667"/>
                  </a:ext>
                </a:extLst>
              </a:tr>
              <a:tr h="687950">
                <a:tc>
                  <a:txBody>
                    <a:bodyPr/>
                    <a:lstStyle/>
                    <a:p>
                      <a:pPr algn="just">
                        <a:lnSpc>
                          <a:spcPct val="115000"/>
                        </a:lnSpc>
                        <a:spcAft>
                          <a:spcPts val="0"/>
                        </a:spcAft>
                      </a:pPr>
                      <a:r>
                        <a:rPr lang="id-ID" sz="3200" dirty="0">
                          <a:effectLst/>
                        </a:rPr>
                        <a:t>Keadilan</a:t>
                      </a:r>
                      <a:endParaRPr lang="id-ID"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id-ID" sz="3200" dirty="0">
                          <a:effectLst/>
                        </a:rPr>
                        <a:t>12,5%</a:t>
                      </a:r>
                      <a:endParaRPr lang="id-ID" dirty="0"/>
                    </a:p>
                  </a:txBody>
                  <a:tcPr marL="68580" marR="68580" marT="0" marB="0"/>
                </a:tc>
                <a:tc>
                  <a:txBody>
                    <a:bodyPr/>
                    <a:lstStyle/>
                    <a:p>
                      <a:pPr>
                        <a:lnSpc>
                          <a:spcPct val="115000"/>
                        </a:lnSpc>
                        <a:spcAft>
                          <a:spcPts val="1000"/>
                        </a:spcAft>
                      </a:pPr>
                      <a:r>
                        <a:rPr lang="id-ID" sz="1100" dirty="0">
                          <a:effectLst/>
                        </a:rPr>
                        <a:t> </a:t>
                      </a:r>
                      <a:endParaRPr lang="id-ID"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467338728"/>
                  </a:ext>
                </a:extLst>
              </a:tr>
            </a:tbl>
          </a:graphicData>
        </a:graphic>
      </p:graphicFrame>
      <p:graphicFrame>
        <p:nvGraphicFramePr>
          <p:cNvPr id="5" name="Table 4">
            <a:extLst>
              <a:ext uri="{FF2B5EF4-FFF2-40B4-BE49-F238E27FC236}">
                <a16:creationId xmlns:a16="http://schemas.microsoft.com/office/drawing/2014/main" id="{4A7B9781-4295-48DF-9491-9C2D9A50467D}"/>
              </a:ext>
            </a:extLst>
          </p:cNvPr>
          <p:cNvGraphicFramePr>
            <a:graphicFrameLocks noGrp="1"/>
          </p:cNvGraphicFramePr>
          <p:nvPr>
            <p:extLst>
              <p:ext uri="{D42A27DB-BD31-4B8C-83A1-F6EECF244321}">
                <p14:modId xmlns:p14="http://schemas.microsoft.com/office/powerpoint/2010/main" val="2373050100"/>
              </p:ext>
            </p:extLst>
          </p:nvPr>
        </p:nvGraphicFramePr>
        <p:xfrm>
          <a:off x="9863104" y="3515248"/>
          <a:ext cx="6476999" cy="5549031"/>
        </p:xfrm>
        <a:graphic>
          <a:graphicData uri="http://schemas.openxmlformats.org/drawingml/2006/table">
            <a:tbl>
              <a:tblPr firstRow="1" firstCol="1" bandRow="1">
                <a:tableStyleId>{00A15C55-8517-42AA-B614-E9B94910E393}</a:tableStyleId>
              </a:tblPr>
              <a:tblGrid>
                <a:gridCol w="4233102">
                  <a:extLst>
                    <a:ext uri="{9D8B030D-6E8A-4147-A177-3AD203B41FA5}">
                      <a16:colId xmlns:a16="http://schemas.microsoft.com/office/drawing/2014/main" val="2096512712"/>
                    </a:ext>
                  </a:extLst>
                </a:gridCol>
                <a:gridCol w="1948436">
                  <a:extLst>
                    <a:ext uri="{9D8B030D-6E8A-4147-A177-3AD203B41FA5}">
                      <a16:colId xmlns:a16="http://schemas.microsoft.com/office/drawing/2014/main" val="2239042747"/>
                    </a:ext>
                  </a:extLst>
                </a:gridCol>
                <a:gridCol w="295461">
                  <a:extLst>
                    <a:ext uri="{9D8B030D-6E8A-4147-A177-3AD203B41FA5}">
                      <a16:colId xmlns:a16="http://schemas.microsoft.com/office/drawing/2014/main" val="3553560928"/>
                    </a:ext>
                  </a:extLst>
                </a:gridCol>
              </a:tblGrid>
              <a:tr h="977988">
                <a:tc>
                  <a:txBody>
                    <a:bodyPr/>
                    <a:lstStyle/>
                    <a:p>
                      <a:pPr algn="ctr">
                        <a:lnSpc>
                          <a:spcPct val="115000"/>
                        </a:lnSpc>
                        <a:spcAft>
                          <a:spcPts val="0"/>
                        </a:spcAft>
                      </a:pPr>
                      <a:r>
                        <a:rPr lang="id-ID" sz="3200" dirty="0">
                          <a:effectLst/>
                        </a:rPr>
                        <a:t>Aspek Kecerdasan Moral</a:t>
                      </a:r>
                      <a:endParaRPr lang="id-ID"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gridSpan="2">
                  <a:txBody>
                    <a:bodyPr/>
                    <a:lstStyle/>
                    <a:p>
                      <a:pPr algn="ctr">
                        <a:lnSpc>
                          <a:spcPct val="115000"/>
                        </a:lnSpc>
                        <a:spcAft>
                          <a:spcPts val="0"/>
                        </a:spcAft>
                      </a:pPr>
                      <a:r>
                        <a:rPr lang="id-ID" sz="3200">
                          <a:effectLst/>
                        </a:rPr>
                        <a:t>Persentase</a:t>
                      </a:r>
                      <a:endParaRPr lang="id-ID"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id-ID"/>
                    </a:p>
                  </a:txBody>
                  <a:tcPr/>
                </a:tc>
                <a:extLst>
                  <a:ext uri="{0D108BD9-81ED-4DB2-BD59-A6C34878D82A}">
                    <a16:rowId xmlns:a16="http://schemas.microsoft.com/office/drawing/2014/main" val="1287388991"/>
                  </a:ext>
                </a:extLst>
              </a:tr>
              <a:tr h="637180">
                <a:tc>
                  <a:txBody>
                    <a:bodyPr/>
                    <a:lstStyle/>
                    <a:p>
                      <a:pPr algn="just">
                        <a:lnSpc>
                          <a:spcPct val="115000"/>
                        </a:lnSpc>
                        <a:spcAft>
                          <a:spcPts val="0"/>
                        </a:spcAft>
                      </a:pPr>
                      <a:r>
                        <a:rPr lang="id-ID" sz="3200" dirty="0">
                          <a:effectLst/>
                        </a:rPr>
                        <a:t>Empati</a:t>
                      </a:r>
                      <a:endParaRPr lang="id-ID"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id-ID" sz="3200">
                          <a:effectLst/>
                        </a:rPr>
                        <a:t>17,5%</a:t>
                      </a:r>
                      <a:endParaRPr lang="id-ID" sz="6600"/>
                    </a:p>
                  </a:txBody>
                  <a:tcPr marL="68580" marR="68580" marT="0" marB="0"/>
                </a:tc>
                <a:tc>
                  <a:txBody>
                    <a:bodyPr/>
                    <a:lstStyle/>
                    <a:p>
                      <a:pPr>
                        <a:lnSpc>
                          <a:spcPct val="115000"/>
                        </a:lnSpc>
                        <a:spcAft>
                          <a:spcPts val="1000"/>
                        </a:spcAft>
                      </a:pPr>
                      <a:r>
                        <a:rPr lang="id-ID" sz="1100">
                          <a:effectLst/>
                        </a:rPr>
                        <a:t> </a:t>
                      </a:r>
                      <a:endParaRPr lang="id-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205394969"/>
                  </a:ext>
                </a:extLst>
              </a:tr>
              <a:tr h="637180">
                <a:tc>
                  <a:txBody>
                    <a:bodyPr/>
                    <a:lstStyle/>
                    <a:p>
                      <a:pPr algn="just">
                        <a:lnSpc>
                          <a:spcPct val="115000"/>
                        </a:lnSpc>
                        <a:spcAft>
                          <a:spcPts val="0"/>
                        </a:spcAft>
                      </a:pPr>
                      <a:r>
                        <a:rPr lang="id-ID" sz="3200" dirty="0">
                          <a:effectLst/>
                        </a:rPr>
                        <a:t>Hati Nurani</a:t>
                      </a:r>
                      <a:endParaRPr lang="id-ID"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id-ID" sz="3200">
                          <a:effectLst/>
                        </a:rPr>
                        <a:t>20,5%</a:t>
                      </a:r>
                      <a:endParaRPr lang="id-ID" sz="6600"/>
                    </a:p>
                  </a:txBody>
                  <a:tcPr marL="68580" marR="68580" marT="0" marB="0"/>
                </a:tc>
                <a:tc>
                  <a:txBody>
                    <a:bodyPr/>
                    <a:lstStyle/>
                    <a:p>
                      <a:pPr>
                        <a:lnSpc>
                          <a:spcPct val="115000"/>
                        </a:lnSpc>
                        <a:spcAft>
                          <a:spcPts val="1000"/>
                        </a:spcAft>
                      </a:pPr>
                      <a:r>
                        <a:rPr lang="id-ID" sz="1100">
                          <a:effectLst/>
                        </a:rPr>
                        <a:t> </a:t>
                      </a:r>
                      <a:endParaRPr lang="id-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236648011"/>
                  </a:ext>
                </a:extLst>
              </a:tr>
              <a:tr h="637180">
                <a:tc>
                  <a:txBody>
                    <a:bodyPr/>
                    <a:lstStyle/>
                    <a:p>
                      <a:pPr algn="just">
                        <a:lnSpc>
                          <a:spcPct val="115000"/>
                        </a:lnSpc>
                        <a:spcAft>
                          <a:spcPts val="0"/>
                        </a:spcAft>
                      </a:pPr>
                      <a:r>
                        <a:rPr lang="id-ID" sz="3200" dirty="0">
                          <a:effectLst/>
                        </a:rPr>
                        <a:t>Kontrol Diri</a:t>
                      </a:r>
                      <a:endParaRPr lang="id-ID"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id-ID" sz="3200">
                          <a:effectLst/>
                        </a:rPr>
                        <a:t>17%</a:t>
                      </a:r>
                      <a:endParaRPr lang="id-ID" sz="6600"/>
                    </a:p>
                  </a:txBody>
                  <a:tcPr marL="68580" marR="68580" marT="0" marB="0"/>
                </a:tc>
                <a:tc>
                  <a:txBody>
                    <a:bodyPr/>
                    <a:lstStyle/>
                    <a:p>
                      <a:pPr>
                        <a:lnSpc>
                          <a:spcPct val="115000"/>
                        </a:lnSpc>
                        <a:spcAft>
                          <a:spcPts val="1000"/>
                        </a:spcAft>
                      </a:pPr>
                      <a:r>
                        <a:rPr lang="id-ID" sz="1100">
                          <a:effectLst/>
                        </a:rPr>
                        <a:t> </a:t>
                      </a:r>
                      <a:endParaRPr lang="id-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360809179"/>
                  </a:ext>
                </a:extLst>
              </a:tr>
              <a:tr h="637180">
                <a:tc>
                  <a:txBody>
                    <a:bodyPr/>
                    <a:lstStyle/>
                    <a:p>
                      <a:pPr algn="just">
                        <a:lnSpc>
                          <a:spcPct val="115000"/>
                        </a:lnSpc>
                        <a:spcAft>
                          <a:spcPts val="0"/>
                        </a:spcAft>
                      </a:pPr>
                      <a:r>
                        <a:rPr lang="id-ID" sz="3200" dirty="0">
                          <a:effectLst/>
                        </a:rPr>
                        <a:t>Rasa Hormat</a:t>
                      </a:r>
                      <a:endParaRPr lang="id-ID"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id-ID" sz="3200">
                          <a:effectLst/>
                        </a:rPr>
                        <a:t>26,5%</a:t>
                      </a:r>
                      <a:endParaRPr lang="id-ID" sz="6600"/>
                    </a:p>
                  </a:txBody>
                  <a:tcPr marL="68580" marR="68580" marT="0" marB="0"/>
                </a:tc>
                <a:tc>
                  <a:txBody>
                    <a:bodyPr/>
                    <a:lstStyle/>
                    <a:p>
                      <a:pPr>
                        <a:lnSpc>
                          <a:spcPct val="115000"/>
                        </a:lnSpc>
                        <a:spcAft>
                          <a:spcPts val="1000"/>
                        </a:spcAft>
                      </a:pPr>
                      <a:r>
                        <a:rPr lang="id-ID" sz="1100">
                          <a:effectLst/>
                        </a:rPr>
                        <a:t> </a:t>
                      </a:r>
                      <a:endParaRPr lang="id-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880559348"/>
                  </a:ext>
                </a:extLst>
              </a:tr>
              <a:tr h="637180">
                <a:tc>
                  <a:txBody>
                    <a:bodyPr/>
                    <a:lstStyle/>
                    <a:p>
                      <a:pPr algn="just">
                        <a:lnSpc>
                          <a:spcPct val="115000"/>
                        </a:lnSpc>
                        <a:spcAft>
                          <a:spcPts val="0"/>
                        </a:spcAft>
                      </a:pPr>
                      <a:r>
                        <a:rPr lang="id-ID" sz="3200">
                          <a:effectLst/>
                        </a:rPr>
                        <a:t>Kebaikan Hati</a:t>
                      </a:r>
                      <a:endParaRPr lang="id-ID"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id-ID" sz="3200" dirty="0">
                          <a:effectLst/>
                        </a:rPr>
                        <a:t>17,5%</a:t>
                      </a:r>
                      <a:endParaRPr lang="id-ID" sz="6600" dirty="0"/>
                    </a:p>
                  </a:txBody>
                  <a:tcPr marL="68580" marR="68580" marT="0" marB="0"/>
                </a:tc>
                <a:tc>
                  <a:txBody>
                    <a:bodyPr/>
                    <a:lstStyle/>
                    <a:p>
                      <a:pPr>
                        <a:lnSpc>
                          <a:spcPct val="115000"/>
                        </a:lnSpc>
                        <a:spcAft>
                          <a:spcPts val="1000"/>
                        </a:spcAft>
                      </a:pPr>
                      <a:r>
                        <a:rPr lang="id-ID" sz="1100">
                          <a:effectLst/>
                        </a:rPr>
                        <a:t> </a:t>
                      </a:r>
                      <a:endParaRPr lang="id-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783072864"/>
                  </a:ext>
                </a:extLst>
              </a:tr>
              <a:tr h="637180">
                <a:tc>
                  <a:txBody>
                    <a:bodyPr/>
                    <a:lstStyle/>
                    <a:p>
                      <a:pPr algn="just">
                        <a:lnSpc>
                          <a:spcPct val="115000"/>
                        </a:lnSpc>
                        <a:spcAft>
                          <a:spcPts val="0"/>
                        </a:spcAft>
                      </a:pPr>
                      <a:r>
                        <a:rPr lang="id-ID" sz="3200">
                          <a:effectLst/>
                        </a:rPr>
                        <a:t>Toleransi</a:t>
                      </a:r>
                      <a:endParaRPr lang="id-ID"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id-ID" sz="3200" dirty="0">
                          <a:effectLst/>
                        </a:rPr>
                        <a:t>30%</a:t>
                      </a:r>
                      <a:endParaRPr lang="id-ID" sz="6600" dirty="0"/>
                    </a:p>
                  </a:txBody>
                  <a:tcPr marL="68580" marR="68580" marT="0" marB="0"/>
                </a:tc>
                <a:tc>
                  <a:txBody>
                    <a:bodyPr/>
                    <a:lstStyle/>
                    <a:p>
                      <a:pPr>
                        <a:lnSpc>
                          <a:spcPct val="115000"/>
                        </a:lnSpc>
                        <a:spcAft>
                          <a:spcPts val="1000"/>
                        </a:spcAft>
                      </a:pPr>
                      <a:r>
                        <a:rPr lang="id-ID" sz="1100">
                          <a:effectLst/>
                        </a:rPr>
                        <a:t> </a:t>
                      </a:r>
                      <a:endParaRPr lang="id-ID"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185552601"/>
                  </a:ext>
                </a:extLst>
              </a:tr>
              <a:tr h="637180">
                <a:tc>
                  <a:txBody>
                    <a:bodyPr/>
                    <a:lstStyle/>
                    <a:p>
                      <a:pPr algn="just">
                        <a:lnSpc>
                          <a:spcPct val="115000"/>
                        </a:lnSpc>
                        <a:spcAft>
                          <a:spcPts val="0"/>
                        </a:spcAft>
                      </a:pPr>
                      <a:r>
                        <a:rPr lang="id-ID" sz="3200">
                          <a:effectLst/>
                        </a:rPr>
                        <a:t>Keadilan</a:t>
                      </a:r>
                      <a:endParaRPr lang="id-ID"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id-ID" sz="3200" dirty="0">
                          <a:effectLst/>
                        </a:rPr>
                        <a:t>10%</a:t>
                      </a:r>
                      <a:endParaRPr lang="id-ID" sz="6600" dirty="0"/>
                    </a:p>
                  </a:txBody>
                  <a:tcPr marL="68580" marR="68580" marT="0" marB="0"/>
                </a:tc>
                <a:tc>
                  <a:txBody>
                    <a:bodyPr/>
                    <a:lstStyle/>
                    <a:p>
                      <a:pPr>
                        <a:lnSpc>
                          <a:spcPct val="115000"/>
                        </a:lnSpc>
                        <a:spcAft>
                          <a:spcPts val="1000"/>
                        </a:spcAft>
                      </a:pPr>
                      <a:r>
                        <a:rPr lang="id-ID" sz="1100" dirty="0">
                          <a:effectLst/>
                        </a:rPr>
                        <a:t> </a:t>
                      </a:r>
                      <a:endParaRPr lang="id-ID"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585199488"/>
                  </a:ext>
                </a:extLst>
              </a:tr>
            </a:tbl>
          </a:graphicData>
        </a:graphic>
      </p:graphicFrame>
      <p:sp>
        <p:nvSpPr>
          <p:cNvPr id="27" name="Text Placeholder 6">
            <a:extLst>
              <a:ext uri="{FF2B5EF4-FFF2-40B4-BE49-F238E27FC236}">
                <a16:creationId xmlns:a16="http://schemas.microsoft.com/office/drawing/2014/main" id="{B7910ADA-E53E-4AF2-BE90-B15914D7607A}"/>
              </a:ext>
            </a:extLst>
          </p:cNvPr>
          <p:cNvSpPr txBox="1">
            <a:spLocks/>
          </p:cNvSpPr>
          <p:nvPr/>
        </p:nvSpPr>
        <p:spPr>
          <a:xfrm>
            <a:off x="1644776" y="9363545"/>
            <a:ext cx="6050630" cy="480579"/>
          </a:xfrm>
          <a:prstGeom prst="rect">
            <a:avLst/>
          </a:prstGeom>
          <a:solidFill>
            <a:schemeClr val="accent1"/>
          </a:solidFill>
        </p:spPr>
        <p:txBody>
          <a:bodyPr vert="horz" lIns="163275" tIns="81638" rIns="163275" bIns="81638" rtlCol="0" anchor="ctr">
            <a:noAutofit/>
          </a:bodyPr>
          <a:lstStyle>
            <a:lvl1pPr marL="0" indent="0" algn="l" defTabSz="1632753" rtl="0" eaLnBrk="1" latinLnBrk="0" hangingPunct="1">
              <a:spcBef>
                <a:spcPct val="20000"/>
              </a:spcBef>
              <a:buFontTx/>
              <a:buNone/>
              <a:defRPr sz="3200" kern="1200" baseline="0">
                <a:solidFill>
                  <a:schemeClr val="bg1">
                    <a:lumMod val="85000"/>
                  </a:schemeClr>
                </a:solidFill>
                <a:latin typeface="Aleo-Bold"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r>
              <a:rPr lang="id-ID" sz="2700" dirty="0"/>
              <a:t>JUMLAH RESPONDEN 30 SISWA</a:t>
            </a:r>
          </a:p>
        </p:txBody>
      </p:sp>
      <p:sp>
        <p:nvSpPr>
          <p:cNvPr id="29" name="Text Placeholder 6">
            <a:extLst>
              <a:ext uri="{FF2B5EF4-FFF2-40B4-BE49-F238E27FC236}">
                <a16:creationId xmlns:a16="http://schemas.microsoft.com/office/drawing/2014/main" id="{C4377CA7-7012-4AD1-88CC-D6FEB1DF9C33}"/>
              </a:ext>
            </a:extLst>
          </p:cNvPr>
          <p:cNvSpPr txBox="1">
            <a:spLocks/>
          </p:cNvSpPr>
          <p:nvPr/>
        </p:nvSpPr>
        <p:spPr>
          <a:xfrm>
            <a:off x="9802901" y="9320565"/>
            <a:ext cx="6050630" cy="523559"/>
          </a:xfrm>
          <a:prstGeom prst="rect">
            <a:avLst/>
          </a:prstGeom>
          <a:solidFill>
            <a:schemeClr val="accent4">
              <a:lumMod val="75000"/>
            </a:schemeClr>
          </a:solidFill>
        </p:spPr>
        <p:txBody>
          <a:bodyPr vert="horz" lIns="163275" tIns="81638" rIns="163275" bIns="81638" rtlCol="0" anchor="ctr">
            <a:normAutofit fontScale="85000" lnSpcReduction="20000"/>
          </a:bodyPr>
          <a:lstStyle>
            <a:lvl1pPr marL="0" indent="0" algn="l" defTabSz="1632753" rtl="0" eaLnBrk="1" latinLnBrk="0" hangingPunct="1">
              <a:spcBef>
                <a:spcPct val="20000"/>
              </a:spcBef>
              <a:buFontTx/>
              <a:buNone/>
              <a:defRPr sz="3200" kern="1200" baseline="0">
                <a:solidFill>
                  <a:schemeClr val="bg1">
                    <a:lumMod val="85000"/>
                  </a:schemeClr>
                </a:solidFill>
                <a:latin typeface="Aleo-Bold"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r>
              <a:rPr lang="id-ID" dirty="0"/>
              <a:t>JUMLAH RESPONDEN 30 SISWA</a:t>
            </a:r>
          </a:p>
        </p:txBody>
      </p:sp>
    </p:spTree>
    <p:extLst>
      <p:ext uri="{BB962C8B-B14F-4D97-AF65-F5344CB8AC3E}">
        <p14:creationId xmlns:p14="http://schemas.microsoft.com/office/powerpoint/2010/main" val="2342919221"/>
      </p:ext>
    </p:extLst>
  </p:cSld>
  <p:clrMapOvr>
    <a:masterClrMapping/>
  </p:clrMapOvr>
  <p:transition spd="slow" advTm="6847">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4963DFF0-9EAD-4CF3-9D58-801707A62D8A}"/>
              </a:ext>
            </a:extLst>
          </p:cNvPr>
          <p:cNvSpPr txBox="1">
            <a:spLocks/>
          </p:cNvSpPr>
          <p:nvPr/>
        </p:nvSpPr>
        <p:spPr>
          <a:xfrm>
            <a:off x="2590006" y="2400300"/>
            <a:ext cx="4343400" cy="1053000"/>
          </a:xfrm>
          <a:prstGeom prst="rect">
            <a:avLst/>
          </a:prstGeom>
          <a:ln>
            <a:solidFill>
              <a:schemeClr val="accent1">
                <a:lumMod val="75000"/>
              </a:schemeClr>
            </a:solidFill>
          </a:ln>
        </p:spPr>
        <p:style>
          <a:lnRef idx="2">
            <a:schemeClr val="accent3"/>
          </a:lnRef>
          <a:fillRef idx="1">
            <a:schemeClr val="lt1"/>
          </a:fillRef>
          <a:effectRef idx="0">
            <a:schemeClr val="accent3"/>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solidFill>
                  <a:schemeClr val="tx2">
                    <a:lumMod val="75000"/>
                  </a:schemeClr>
                </a:solidFill>
              </a:rPr>
              <a:t>RUMUSAN</a:t>
            </a:r>
            <a:r>
              <a:rPr lang="id-ID" sz="3200" b="1" dirty="0">
                <a:solidFill>
                  <a:schemeClr val="tx2">
                    <a:lumMod val="75000"/>
                  </a:schemeClr>
                </a:solidFill>
              </a:rPr>
              <a:t> </a:t>
            </a:r>
            <a:r>
              <a:rPr lang="en-US" sz="3200" b="1" dirty="0">
                <a:solidFill>
                  <a:schemeClr val="tx2">
                    <a:lumMod val="75000"/>
                  </a:schemeClr>
                </a:solidFill>
              </a:rPr>
              <a:t>MASALAH</a:t>
            </a:r>
          </a:p>
        </p:txBody>
      </p:sp>
      <p:sp>
        <p:nvSpPr>
          <p:cNvPr id="14" name="Rectangle 13">
            <a:extLst>
              <a:ext uri="{FF2B5EF4-FFF2-40B4-BE49-F238E27FC236}">
                <a16:creationId xmlns:a16="http://schemas.microsoft.com/office/drawing/2014/main" id="{71DC2E8A-98A1-4692-808D-A8C827EF9D94}"/>
              </a:ext>
            </a:extLst>
          </p:cNvPr>
          <p:cNvSpPr/>
          <p:nvPr/>
        </p:nvSpPr>
        <p:spPr>
          <a:xfrm>
            <a:off x="1751806" y="3695700"/>
            <a:ext cx="6019800" cy="6096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A6166A0-7646-4688-AF37-256021185A21}"/>
              </a:ext>
            </a:extLst>
          </p:cNvPr>
          <p:cNvSpPr/>
          <p:nvPr/>
        </p:nvSpPr>
        <p:spPr>
          <a:xfrm>
            <a:off x="1980406" y="3924300"/>
            <a:ext cx="5562600" cy="5638800"/>
          </a:xfrm>
          <a:prstGeom prst="rect">
            <a:avLst/>
          </a:prstGeom>
          <a:solidFill>
            <a:schemeClr val="bg1"/>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sz="2800" dirty="0">
              <a:solidFill>
                <a:schemeClr val="accent4">
                  <a:lumMod val="75000"/>
                </a:schemeClr>
              </a:solidFill>
            </a:endParaRPr>
          </a:p>
          <a:p>
            <a:pPr marL="457200" indent="-457200">
              <a:buFont typeface="+mj-lt"/>
              <a:buAutoNum type="arabicPeriod"/>
            </a:pPr>
            <a:endParaRPr lang="id-ID" sz="2800" dirty="0">
              <a:solidFill>
                <a:schemeClr val="accent4">
                  <a:lumMod val="75000"/>
                </a:schemeClr>
              </a:solidFill>
            </a:endParaRPr>
          </a:p>
          <a:p>
            <a:pPr marL="457200" indent="-457200">
              <a:buFont typeface="+mj-lt"/>
              <a:buAutoNum type="arabicPeriod"/>
            </a:pPr>
            <a:r>
              <a:rPr lang="id-ID" sz="2800" dirty="0">
                <a:solidFill>
                  <a:schemeClr val="accent4">
                    <a:lumMod val="75000"/>
                  </a:schemeClr>
                </a:solidFill>
              </a:rPr>
              <a:t>Bagaimana kecerdasan moral siswa yang berasal dari SMK Negeri 5 Samarinda ? </a:t>
            </a:r>
          </a:p>
          <a:p>
            <a:pPr marL="457200" indent="-457200">
              <a:buFont typeface="+mj-lt"/>
              <a:buAutoNum type="arabicPeriod"/>
            </a:pPr>
            <a:r>
              <a:rPr lang="id-ID" sz="2800" dirty="0">
                <a:solidFill>
                  <a:schemeClr val="accent4">
                    <a:lumMod val="75000"/>
                  </a:schemeClr>
                </a:solidFill>
              </a:rPr>
              <a:t>Bagaimana kecerdasan moral siswa yang berasal dari SMK Islam Terpadu Sebulussalam </a:t>
            </a:r>
            <a:r>
              <a:rPr lang="id-ID" sz="2800" i="1" dirty="0">
                <a:solidFill>
                  <a:schemeClr val="accent4">
                    <a:lumMod val="75000"/>
                  </a:schemeClr>
                </a:solidFill>
              </a:rPr>
              <a:t>full day school </a:t>
            </a:r>
            <a:r>
              <a:rPr lang="id-ID" sz="2800" dirty="0">
                <a:solidFill>
                  <a:schemeClr val="accent4">
                    <a:lumMod val="75000"/>
                  </a:schemeClr>
                </a:solidFill>
              </a:rPr>
              <a:t>Samarinda ?</a:t>
            </a:r>
          </a:p>
          <a:p>
            <a:pPr marL="457200" indent="-457200">
              <a:buFont typeface="+mj-lt"/>
              <a:buAutoNum type="arabicPeriod"/>
            </a:pPr>
            <a:r>
              <a:rPr lang="id-ID" sz="2800" dirty="0">
                <a:solidFill>
                  <a:schemeClr val="accent4">
                    <a:lumMod val="75000"/>
                  </a:schemeClr>
                </a:solidFill>
              </a:rPr>
              <a:t>Bagaimana komparasi kecerdasan moral siswa yang berasal dari SMK Negeri 5 dan SMK Islam Terpadu Sebulussalam </a:t>
            </a:r>
            <a:r>
              <a:rPr lang="id-ID" sz="2800" i="1" dirty="0">
                <a:solidFill>
                  <a:schemeClr val="accent4">
                    <a:lumMod val="75000"/>
                  </a:schemeClr>
                </a:solidFill>
              </a:rPr>
              <a:t>full day school </a:t>
            </a:r>
            <a:r>
              <a:rPr lang="id-ID" sz="2800" dirty="0">
                <a:solidFill>
                  <a:schemeClr val="accent4">
                    <a:lumMod val="75000"/>
                  </a:schemeClr>
                </a:solidFill>
              </a:rPr>
              <a:t>Samarinda ?</a:t>
            </a:r>
            <a:endParaRPr lang="id-ID" sz="3600" dirty="0"/>
          </a:p>
          <a:p>
            <a:endParaRPr lang="id-ID" sz="2400" dirty="0">
              <a:solidFill>
                <a:schemeClr val="accent4">
                  <a:lumMod val="75000"/>
                </a:schemeClr>
              </a:solidFill>
            </a:endParaRPr>
          </a:p>
          <a:p>
            <a:pPr lvl="0"/>
            <a:endParaRPr lang="id-ID" dirty="0"/>
          </a:p>
        </p:txBody>
      </p:sp>
      <p:sp>
        <p:nvSpPr>
          <p:cNvPr id="18" name="Title 1">
            <a:extLst>
              <a:ext uri="{FF2B5EF4-FFF2-40B4-BE49-F238E27FC236}">
                <a16:creationId xmlns:a16="http://schemas.microsoft.com/office/drawing/2014/main" id="{D4B7613D-F8EA-449C-9CAC-BA5AF26197EC}"/>
              </a:ext>
            </a:extLst>
          </p:cNvPr>
          <p:cNvSpPr txBox="1">
            <a:spLocks/>
          </p:cNvSpPr>
          <p:nvPr/>
        </p:nvSpPr>
        <p:spPr>
          <a:xfrm>
            <a:off x="10591006" y="2397369"/>
            <a:ext cx="3886200" cy="1053000"/>
          </a:xfrm>
          <a:prstGeom prst="rect">
            <a:avLst/>
          </a:prstGeom>
          <a:ln>
            <a:solidFill>
              <a:schemeClr val="accent1">
                <a:lumMod val="75000"/>
              </a:schemeClr>
            </a:solidFill>
          </a:ln>
        </p:spPr>
        <p:style>
          <a:lnRef idx="2">
            <a:schemeClr val="accent3"/>
          </a:lnRef>
          <a:fillRef idx="1">
            <a:schemeClr val="lt1"/>
          </a:fillRef>
          <a:effectRef idx="0">
            <a:schemeClr val="accent3"/>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3200" b="1" dirty="0">
                <a:solidFill>
                  <a:schemeClr val="tx2">
                    <a:lumMod val="75000"/>
                  </a:schemeClr>
                </a:solidFill>
              </a:rPr>
              <a:t>TUJUAN PENELITIAN</a:t>
            </a:r>
            <a:endParaRPr lang="en-US" sz="3200" b="1" dirty="0">
              <a:solidFill>
                <a:schemeClr val="tx2">
                  <a:lumMod val="75000"/>
                </a:schemeClr>
              </a:solidFill>
            </a:endParaRPr>
          </a:p>
        </p:txBody>
      </p:sp>
      <p:sp>
        <p:nvSpPr>
          <p:cNvPr id="20" name="Rectangle 19">
            <a:extLst>
              <a:ext uri="{FF2B5EF4-FFF2-40B4-BE49-F238E27FC236}">
                <a16:creationId xmlns:a16="http://schemas.microsoft.com/office/drawing/2014/main" id="{1651421F-7A2C-441D-9BD8-7951C75FF804}"/>
              </a:ext>
            </a:extLst>
          </p:cNvPr>
          <p:cNvSpPr/>
          <p:nvPr/>
        </p:nvSpPr>
        <p:spPr>
          <a:xfrm>
            <a:off x="9752806" y="3695700"/>
            <a:ext cx="6019800" cy="6096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5F3DF69-7459-4DD1-A3F7-ED816D66786B}"/>
              </a:ext>
            </a:extLst>
          </p:cNvPr>
          <p:cNvSpPr/>
          <p:nvPr/>
        </p:nvSpPr>
        <p:spPr>
          <a:xfrm>
            <a:off x="9981406" y="3924300"/>
            <a:ext cx="5562600" cy="5638800"/>
          </a:xfrm>
          <a:prstGeom prst="rect">
            <a:avLst/>
          </a:prstGeom>
          <a:solidFill>
            <a:schemeClr val="bg1"/>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sz="2800" dirty="0">
              <a:solidFill>
                <a:schemeClr val="accent4">
                  <a:lumMod val="75000"/>
                </a:schemeClr>
              </a:solidFill>
            </a:endParaRPr>
          </a:p>
          <a:p>
            <a:pPr marL="457200" indent="-457200">
              <a:buFont typeface="+mj-lt"/>
              <a:buAutoNum type="arabicPeriod"/>
            </a:pPr>
            <a:endParaRPr lang="id-ID" sz="2800" dirty="0">
              <a:solidFill>
                <a:schemeClr val="accent4">
                  <a:lumMod val="75000"/>
                </a:schemeClr>
              </a:solidFill>
            </a:endParaRPr>
          </a:p>
          <a:p>
            <a:pPr marL="514350" lvl="0" indent="-514350">
              <a:buFont typeface="+mj-lt"/>
              <a:buAutoNum type="arabicPeriod"/>
            </a:pPr>
            <a:endParaRPr lang="id-ID" sz="2800" dirty="0">
              <a:solidFill>
                <a:schemeClr val="accent4">
                  <a:lumMod val="75000"/>
                </a:schemeClr>
              </a:solidFill>
            </a:endParaRPr>
          </a:p>
          <a:p>
            <a:pPr marL="514350" lvl="0" indent="-514350">
              <a:buFont typeface="+mj-lt"/>
              <a:buAutoNum type="arabicPeriod"/>
            </a:pPr>
            <a:r>
              <a:rPr lang="id-ID" sz="2800" dirty="0">
                <a:solidFill>
                  <a:schemeClr val="accent4">
                    <a:lumMod val="75000"/>
                  </a:schemeClr>
                </a:solidFill>
              </a:rPr>
              <a:t>Untuk mengetahui kecerdasan moral siswa yang berasal dari SMK Negeri 5 Samarinda.</a:t>
            </a:r>
          </a:p>
          <a:p>
            <a:pPr marL="457200" indent="-457200">
              <a:buFont typeface="+mj-lt"/>
              <a:buAutoNum type="arabicPeriod"/>
            </a:pPr>
            <a:r>
              <a:rPr lang="id-ID" sz="2800" dirty="0">
                <a:solidFill>
                  <a:schemeClr val="accent4">
                    <a:lumMod val="75000"/>
                  </a:schemeClr>
                </a:solidFill>
              </a:rPr>
              <a:t>Untuk mengetahui kecerdasan moral siswa yang berasal dari SMK Islam Terpadu Sebulussalam </a:t>
            </a:r>
            <a:r>
              <a:rPr lang="id-ID" sz="2800" i="1" dirty="0">
                <a:solidFill>
                  <a:schemeClr val="accent4">
                    <a:lumMod val="75000"/>
                  </a:schemeClr>
                </a:solidFill>
              </a:rPr>
              <a:t>full day school </a:t>
            </a:r>
            <a:r>
              <a:rPr lang="id-ID" sz="2800" dirty="0">
                <a:solidFill>
                  <a:schemeClr val="accent4">
                    <a:lumMod val="75000"/>
                  </a:schemeClr>
                </a:solidFill>
              </a:rPr>
              <a:t>di Samarinda</a:t>
            </a:r>
            <a:r>
              <a:rPr lang="id-ID" dirty="0"/>
              <a:t>.</a:t>
            </a:r>
          </a:p>
          <a:p>
            <a:pPr marL="457200" indent="-457200">
              <a:buFont typeface="+mj-lt"/>
              <a:buAutoNum type="arabicPeriod"/>
            </a:pPr>
            <a:r>
              <a:rPr lang="id-ID" sz="2800" dirty="0">
                <a:solidFill>
                  <a:schemeClr val="accent4">
                    <a:lumMod val="75000"/>
                  </a:schemeClr>
                </a:solidFill>
              </a:rPr>
              <a:t>Untuk mengetahui komparasi kecerdasan moral siswa yang berasal dari SMK Negeri 5 dan SMK Islam Terpadu Sebulussalam </a:t>
            </a:r>
            <a:r>
              <a:rPr lang="id-ID" sz="2800" i="1" dirty="0">
                <a:solidFill>
                  <a:schemeClr val="accent4">
                    <a:lumMod val="75000"/>
                  </a:schemeClr>
                </a:solidFill>
              </a:rPr>
              <a:t>full day school </a:t>
            </a:r>
            <a:r>
              <a:rPr lang="id-ID" sz="2800" dirty="0">
                <a:solidFill>
                  <a:schemeClr val="accent4">
                    <a:lumMod val="75000"/>
                  </a:schemeClr>
                </a:solidFill>
              </a:rPr>
              <a:t>di Samarinda.</a:t>
            </a:r>
          </a:p>
          <a:p>
            <a:pPr marL="457200" indent="-457200">
              <a:buFont typeface="+mj-lt"/>
              <a:buAutoNum type="arabicPeriod"/>
            </a:pPr>
            <a:endParaRPr lang="id-ID" dirty="0"/>
          </a:p>
          <a:p>
            <a:pPr marL="457200" indent="-457200">
              <a:buFont typeface="+mj-lt"/>
              <a:buAutoNum type="arabicPeriod"/>
            </a:pPr>
            <a:endParaRPr lang="id-ID" sz="2400" dirty="0">
              <a:solidFill>
                <a:schemeClr val="accent4">
                  <a:lumMod val="75000"/>
                </a:schemeClr>
              </a:solidFill>
            </a:endParaRPr>
          </a:p>
          <a:p>
            <a:pPr lvl="0"/>
            <a:endParaRPr lang="id-ID" dirty="0"/>
          </a:p>
        </p:txBody>
      </p:sp>
      <p:sp>
        <p:nvSpPr>
          <p:cNvPr id="2" name="Rectangle 1">
            <a:extLst>
              <a:ext uri="{FF2B5EF4-FFF2-40B4-BE49-F238E27FC236}">
                <a16:creationId xmlns:a16="http://schemas.microsoft.com/office/drawing/2014/main" id="{48F47031-E92B-45B9-A2C8-0A2F6B226341}"/>
              </a:ext>
            </a:extLst>
          </p:cNvPr>
          <p:cNvSpPr/>
          <p:nvPr/>
        </p:nvSpPr>
        <p:spPr>
          <a:xfrm>
            <a:off x="16153606" y="495300"/>
            <a:ext cx="1840247" cy="923330"/>
          </a:xfrm>
          <a:prstGeom prst="rect">
            <a:avLst/>
          </a:prstGeom>
        </p:spPr>
        <p:txBody>
          <a:bodyPr wrap="none">
            <a:spAutoFit/>
          </a:bodyPr>
          <a:lstStyle/>
          <a:p>
            <a:r>
              <a:rPr lang="en-GB" sz="5400" dirty="0"/>
              <a:t>BAB 1</a:t>
            </a:r>
            <a:endParaRPr lang="id-ID" sz="5400" dirty="0"/>
          </a:p>
        </p:txBody>
      </p:sp>
    </p:spTree>
    <p:extLst>
      <p:ext uri="{BB962C8B-B14F-4D97-AF65-F5344CB8AC3E}">
        <p14:creationId xmlns:p14="http://schemas.microsoft.com/office/powerpoint/2010/main" val="3535804875"/>
      </p:ext>
    </p:extLst>
  </p:cSld>
  <p:clrMapOvr>
    <a:masterClrMapping/>
  </p:clrMapOvr>
  <p:transition spd="slow" advTm="6847">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a:xfrm>
            <a:off x="4390678" y="723900"/>
            <a:ext cx="13681520" cy="987125"/>
          </a:xfrm>
        </p:spPr>
        <p:txBody>
          <a:bodyPr/>
          <a:lstStyle/>
          <a:p>
            <a:r>
              <a:rPr lang="id-ID" dirty="0">
                <a:solidFill>
                  <a:schemeClr val="accent1"/>
                </a:solidFill>
              </a:rPr>
              <a:t>Manfaat </a:t>
            </a:r>
            <a:r>
              <a:rPr lang="en-US" dirty="0"/>
              <a:t> </a:t>
            </a:r>
            <a:r>
              <a:rPr lang="en-US" dirty="0" err="1">
                <a:solidFill>
                  <a:schemeClr val="accent1"/>
                </a:solidFill>
              </a:rPr>
              <a:t>Penelitian</a:t>
            </a:r>
            <a:r>
              <a:rPr lang="id-ID" dirty="0">
                <a:solidFill>
                  <a:schemeClr val="accent1"/>
                </a:solidFill>
              </a:rPr>
              <a:t> </a:t>
            </a:r>
            <a:endParaRPr lang="en-US" dirty="0">
              <a:solidFill>
                <a:schemeClr val="accent1"/>
              </a:solidFill>
            </a:endParaRPr>
          </a:p>
        </p:txBody>
      </p:sp>
      <p:sp>
        <p:nvSpPr>
          <p:cNvPr id="7" name="円/楕円 9">
            <a:extLst>
              <a:ext uri="{FF2B5EF4-FFF2-40B4-BE49-F238E27FC236}">
                <a16:creationId xmlns:a16="http://schemas.microsoft.com/office/drawing/2014/main" id="{A34363D5-0B68-487F-8537-8C62E49ACA37}"/>
              </a:ext>
            </a:extLst>
          </p:cNvPr>
          <p:cNvSpPr/>
          <p:nvPr/>
        </p:nvSpPr>
        <p:spPr>
          <a:xfrm>
            <a:off x="4571206" y="2024527"/>
            <a:ext cx="2618928" cy="17281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id-ID" dirty="0">
                <a:latin typeface="Aleo-Bold" pitchFamily="34" charset="0"/>
              </a:rPr>
              <a:t>TEORITIS</a:t>
            </a:r>
            <a:endParaRPr lang="en-US" dirty="0">
              <a:latin typeface="Aleo-Bold" pitchFamily="34" charset="0"/>
            </a:endParaRPr>
          </a:p>
        </p:txBody>
      </p:sp>
      <p:sp>
        <p:nvSpPr>
          <p:cNvPr id="9" name="円/楕円 10">
            <a:extLst>
              <a:ext uri="{FF2B5EF4-FFF2-40B4-BE49-F238E27FC236}">
                <a16:creationId xmlns:a16="http://schemas.microsoft.com/office/drawing/2014/main" id="{8845215E-C753-4C34-B9B1-F8A254643A11}"/>
              </a:ext>
            </a:extLst>
          </p:cNvPr>
          <p:cNvSpPr/>
          <p:nvPr/>
        </p:nvSpPr>
        <p:spPr>
          <a:xfrm>
            <a:off x="12467903" y="2024527"/>
            <a:ext cx="2618928" cy="17281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id-ID" dirty="0">
                <a:latin typeface="Aleo-Bold" pitchFamily="34" charset="0"/>
              </a:rPr>
              <a:t>PRAKTIS</a:t>
            </a:r>
            <a:endParaRPr lang="en-US" dirty="0">
              <a:latin typeface="Aleo-Bold" pitchFamily="34" charset="0"/>
            </a:endParaRPr>
          </a:p>
        </p:txBody>
      </p:sp>
      <p:sp>
        <p:nvSpPr>
          <p:cNvPr id="10" name="Rectangle 9">
            <a:extLst>
              <a:ext uri="{FF2B5EF4-FFF2-40B4-BE49-F238E27FC236}">
                <a16:creationId xmlns:a16="http://schemas.microsoft.com/office/drawing/2014/main" id="{C4EEFB5C-184E-427F-ABC4-6AF134A5EB5E}"/>
              </a:ext>
            </a:extLst>
          </p:cNvPr>
          <p:cNvSpPr/>
          <p:nvPr/>
        </p:nvSpPr>
        <p:spPr>
          <a:xfrm>
            <a:off x="3175569" y="3912134"/>
            <a:ext cx="5410201" cy="54102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Dengan adanya penelitian ini diharapkan akan menambah wawasan dan khasanah ilmu pengetahuan, khususnya psikologi. Sebagai bahan informasi bagi pihak-pihak yang akan mengadakan penelitian selanjutnya, terutama yang berkaitan dengan masalah</a:t>
            </a:r>
            <a:r>
              <a:rPr lang="en-US" dirty="0"/>
              <a:t> </a:t>
            </a:r>
            <a:r>
              <a:rPr lang="en-US" dirty="0" err="1"/>
              <a:t>kecerdasan</a:t>
            </a:r>
            <a:r>
              <a:rPr lang="en-US" dirty="0"/>
              <a:t> moral </a:t>
            </a:r>
            <a:r>
              <a:rPr lang="id-ID" dirty="0"/>
              <a:t>remaja</a:t>
            </a:r>
          </a:p>
        </p:txBody>
      </p:sp>
      <p:cxnSp>
        <p:nvCxnSpPr>
          <p:cNvPr id="11" name="直線コネクタ 20">
            <a:extLst>
              <a:ext uri="{FF2B5EF4-FFF2-40B4-BE49-F238E27FC236}">
                <a16:creationId xmlns:a16="http://schemas.microsoft.com/office/drawing/2014/main" id="{DDB4CFB5-265D-4184-851D-89688B75CDA0}"/>
              </a:ext>
            </a:extLst>
          </p:cNvPr>
          <p:cNvCxnSpPr>
            <a:cxnSpLocks/>
            <a:stCxn id="9" idx="2"/>
            <a:endCxn id="7" idx="6"/>
          </p:cNvCxnSpPr>
          <p:nvPr/>
        </p:nvCxnSpPr>
        <p:spPr>
          <a:xfrm flipH="1">
            <a:off x="7190134" y="2888623"/>
            <a:ext cx="5277769"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26045B3-3876-4165-9EE2-882819FC9A03}"/>
              </a:ext>
            </a:extLst>
          </p:cNvPr>
          <p:cNvCxnSpPr>
            <a:cxnSpLocks/>
          </p:cNvCxnSpPr>
          <p:nvPr/>
        </p:nvCxnSpPr>
        <p:spPr>
          <a:xfrm flipH="1">
            <a:off x="11150141" y="3186129"/>
            <a:ext cx="1478522" cy="1279492"/>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EA3A458B-B949-47B2-AEF6-A521422EE519}"/>
              </a:ext>
            </a:extLst>
          </p:cNvPr>
          <p:cNvCxnSpPr>
            <a:cxnSpLocks/>
            <a:stCxn id="9" idx="4"/>
          </p:cNvCxnSpPr>
          <p:nvPr/>
        </p:nvCxnSpPr>
        <p:spPr>
          <a:xfrm flipH="1">
            <a:off x="13187409" y="3752719"/>
            <a:ext cx="589958" cy="1390781"/>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1E769420-C266-4753-B4EC-BCF3DB485A5F}"/>
              </a:ext>
            </a:extLst>
          </p:cNvPr>
          <p:cNvCxnSpPr>
            <a:cxnSpLocks/>
            <a:stCxn id="9" idx="3"/>
          </p:cNvCxnSpPr>
          <p:nvPr/>
        </p:nvCxnSpPr>
        <p:spPr>
          <a:xfrm flipH="1">
            <a:off x="11954050" y="3499631"/>
            <a:ext cx="897386" cy="1460229"/>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A8B13DC7-2590-4B43-AB24-09550F3D2794}"/>
              </a:ext>
            </a:extLst>
          </p:cNvPr>
          <p:cNvCxnSpPr>
            <a:cxnSpLocks/>
            <a:endCxn id="46" idx="0"/>
          </p:cNvCxnSpPr>
          <p:nvPr/>
        </p:nvCxnSpPr>
        <p:spPr>
          <a:xfrm>
            <a:off x="14285164" y="3686322"/>
            <a:ext cx="249309" cy="1359456"/>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63B1F26E-0882-4B09-B898-589623F52D5C}"/>
              </a:ext>
            </a:extLst>
          </p:cNvPr>
          <p:cNvCxnSpPr>
            <a:cxnSpLocks/>
          </p:cNvCxnSpPr>
          <p:nvPr/>
        </p:nvCxnSpPr>
        <p:spPr>
          <a:xfrm>
            <a:off x="14844013" y="3313383"/>
            <a:ext cx="880876" cy="1544067"/>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7" name="Oval 36">
            <a:extLst>
              <a:ext uri="{FF2B5EF4-FFF2-40B4-BE49-F238E27FC236}">
                <a16:creationId xmlns:a16="http://schemas.microsoft.com/office/drawing/2014/main" id="{C4A48FA0-6C82-4F2A-BFC0-ABADCCBFE8EF}"/>
              </a:ext>
            </a:extLst>
          </p:cNvPr>
          <p:cNvSpPr/>
          <p:nvPr/>
        </p:nvSpPr>
        <p:spPr>
          <a:xfrm rot="20115768">
            <a:off x="14960863" y="4409338"/>
            <a:ext cx="2994485" cy="12151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Peneliti Selanjutnya</a:t>
            </a:r>
          </a:p>
        </p:txBody>
      </p:sp>
      <p:sp>
        <p:nvSpPr>
          <p:cNvPr id="40" name="Oval 39">
            <a:extLst>
              <a:ext uri="{FF2B5EF4-FFF2-40B4-BE49-F238E27FC236}">
                <a16:creationId xmlns:a16="http://schemas.microsoft.com/office/drawing/2014/main" id="{E3B17708-CFA7-4266-9663-7CA23D11B8EA}"/>
              </a:ext>
            </a:extLst>
          </p:cNvPr>
          <p:cNvSpPr/>
          <p:nvPr/>
        </p:nvSpPr>
        <p:spPr>
          <a:xfrm rot="904111">
            <a:off x="10960736" y="4940113"/>
            <a:ext cx="1460752" cy="12151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Guru</a:t>
            </a:r>
          </a:p>
        </p:txBody>
      </p:sp>
      <p:sp>
        <p:nvSpPr>
          <p:cNvPr id="44" name="Oval 43">
            <a:extLst>
              <a:ext uri="{FF2B5EF4-FFF2-40B4-BE49-F238E27FC236}">
                <a16:creationId xmlns:a16="http://schemas.microsoft.com/office/drawing/2014/main" id="{0629A229-9919-40CD-A639-010C1F0345DF}"/>
              </a:ext>
            </a:extLst>
          </p:cNvPr>
          <p:cNvSpPr/>
          <p:nvPr/>
        </p:nvSpPr>
        <p:spPr>
          <a:xfrm>
            <a:off x="12175507" y="5104895"/>
            <a:ext cx="1646852" cy="11494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Siswa</a:t>
            </a:r>
          </a:p>
        </p:txBody>
      </p:sp>
      <p:sp>
        <p:nvSpPr>
          <p:cNvPr id="46" name="Oval 45">
            <a:extLst>
              <a:ext uri="{FF2B5EF4-FFF2-40B4-BE49-F238E27FC236}">
                <a16:creationId xmlns:a16="http://schemas.microsoft.com/office/drawing/2014/main" id="{BE001EFF-A6B9-4EA0-8D8D-A84C7D3A0BF7}"/>
              </a:ext>
            </a:extLst>
          </p:cNvPr>
          <p:cNvSpPr/>
          <p:nvPr/>
        </p:nvSpPr>
        <p:spPr>
          <a:xfrm>
            <a:off x="13636259" y="5045778"/>
            <a:ext cx="1796427" cy="11494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Orangtua</a:t>
            </a:r>
          </a:p>
        </p:txBody>
      </p:sp>
      <p:sp>
        <p:nvSpPr>
          <p:cNvPr id="52" name="Oval 51">
            <a:extLst>
              <a:ext uri="{FF2B5EF4-FFF2-40B4-BE49-F238E27FC236}">
                <a16:creationId xmlns:a16="http://schemas.microsoft.com/office/drawing/2014/main" id="{69A73ED4-7A60-4C7F-B6FD-80A66E21E19F}"/>
              </a:ext>
            </a:extLst>
          </p:cNvPr>
          <p:cNvSpPr/>
          <p:nvPr/>
        </p:nvSpPr>
        <p:spPr>
          <a:xfrm rot="1713165">
            <a:off x="9342417" y="4022878"/>
            <a:ext cx="2105779" cy="12151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Sekolah</a:t>
            </a:r>
          </a:p>
        </p:txBody>
      </p:sp>
      <p:sp>
        <p:nvSpPr>
          <p:cNvPr id="2" name="Rectangle 1">
            <a:extLst>
              <a:ext uri="{FF2B5EF4-FFF2-40B4-BE49-F238E27FC236}">
                <a16:creationId xmlns:a16="http://schemas.microsoft.com/office/drawing/2014/main" id="{4E4A6EF0-D17E-492D-BE8D-2239C88225C6}"/>
              </a:ext>
            </a:extLst>
          </p:cNvPr>
          <p:cNvSpPr/>
          <p:nvPr/>
        </p:nvSpPr>
        <p:spPr>
          <a:xfrm>
            <a:off x="16374227" y="410398"/>
            <a:ext cx="1697971" cy="707886"/>
          </a:xfrm>
          <a:prstGeom prst="rect">
            <a:avLst/>
          </a:prstGeom>
        </p:spPr>
        <p:txBody>
          <a:bodyPr wrap="square">
            <a:spAutoFit/>
          </a:bodyPr>
          <a:lstStyle/>
          <a:p>
            <a:r>
              <a:rPr lang="en-GB" sz="4000" dirty="0"/>
              <a:t>BAB 1</a:t>
            </a:r>
            <a:endParaRPr lang="id-ID" sz="4000" dirty="0"/>
          </a:p>
        </p:txBody>
      </p:sp>
    </p:spTree>
    <p:extLst>
      <p:ext uri="{BB962C8B-B14F-4D97-AF65-F5344CB8AC3E}">
        <p14:creationId xmlns:p14="http://schemas.microsoft.com/office/powerpoint/2010/main" val="2096770717"/>
      </p:ext>
    </p:extLst>
  </p:cSld>
  <p:clrMapOvr>
    <a:masterClrMapping/>
  </p:clrMapOvr>
  <p:transition spd="slow" advTm="2679">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a:xfrm>
            <a:off x="4342606" y="468269"/>
            <a:ext cx="13681520" cy="987125"/>
          </a:xfrm>
        </p:spPr>
        <p:txBody>
          <a:bodyPr/>
          <a:lstStyle/>
          <a:p>
            <a:r>
              <a:rPr lang="id-ID" dirty="0">
                <a:solidFill>
                  <a:schemeClr val="accent1"/>
                </a:solidFill>
              </a:rPr>
              <a:t>BAB 2</a:t>
            </a:r>
            <a:endParaRPr lang="en-US" dirty="0">
              <a:solidFill>
                <a:schemeClr val="accent1"/>
              </a:solidFill>
            </a:endParaRPr>
          </a:p>
        </p:txBody>
      </p:sp>
      <p:sp>
        <p:nvSpPr>
          <p:cNvPr id="10" name="円/楕円 9"/>
          <p:cNvSpPr/>
          <p:nvPr/>
        </p:nvSpPr>
        <p:spPr>
          <a:xfrm>
            <a:off x="2437606" y="3661872"/>
            <a:ext cx="2590800" cy="17281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id-ID" dirty="0">
                <a:latin typeface="Aleo-Bold" pitchFamily="34" charset="0"/>
              </a:rPr>
              <a:t>KECERDASAN</a:t>
            </a:r>
          </a:p>
          <a:p>
            <a:pPr algn="ctr"/>
            <a:r>
              <a:rPr lang="id-ID" dirty="0">
                <a:latin typeface="Aleo-Bold" pitchFamily="34" charset="0"/>
              </a:rPr>
              <a:t>MORAL</a:t>
            </a:r>
            <a:endParaRPr lang="en-US" dirty="0">
              <a:latin typeface="Aleo-Bold" pitchFamily="34" charset="0"/>
            </a:endParaRPr>
          </a:p>
        </p:txBody>
      </p:sp>
      <p:sp>
        <p:nvSpPr>
          <p:cNvPr id="11" name="円/楕円 10"/>
          <p:cNvSpPr/>
          <p:nvPr/>
        </p:nvSpPr>
        <p:spPr>
          <a:xfrm>
            <a:off x="6171406" y="3661872"/>
            <a:ext cx="2036786" cy="17281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id-ID" i="1" dirty="0">
                <a:latin typeface="Aleo-Bold" pitchFamily="34" charset="0"/>
              </a:rPr>
              <a:t>FULL </a:t>
            </a:r>
          </a:p>
          <a:p>
            <a:pPr algn="ctr"/>
            <a:r>
              <a:rPr lang="id-ID" i="1" dirty="0">
                <a:latin typeface="Aleo-Bold" pitchFamily="34" charset="0"/>
              </a:rPr>
              <a:t>DAY </a:t>
            </a:r>
          </a:p>
          <a:p>
            <a:pPr algn="ctr"/>
            <a:r>
              <a:rPr lang="id-ID" i="1" dirty="0">
                <a:latin typeface="Aleo-Bold" pitchFamily="34" charset="0"/>
              </a:rPr>
              <a:t>SCHOOL</a:t>
            </a:r>
            <a:endParaRPr lang="en-US" i="1" dirty="0">
              <a:latin typeface="Aleo-Bold" pitchFamily="34" charset="0"/>
            </a:endParaRPr>
          </a:p>
        </p:txBody>
      </p:sp>
      <p:sp>
        <p:nvSpPr>
          <p:cNvPr id="12" name="円/楕円 11"/>
          <p:cNvSpPr/>
          <p:nvPr/>
        </p:nvSpPr>
        <p:spPr>
          <a:xfrm>
            <a:off x="13812022" y="3640978"/>
            <a:ext cx="2036785" cy="172819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id-ID" dirty="0">
                <a:latin typeface="Aleo-Bold" pitchFamily="34" charset="0"/>
              </a:rPr>
              <a:t>SEKOLAH</a:t>
            </a:r>
          </a:p>
          <a:p>
            <a:pPr algn="ctr"/>
            <a:r>
              <a:rPr lang="id-ID" dirty="0">
                <a:latin typeface="Aleo-Bold" pitchFamily="34" charset="0"/>
              </a:rPr>
              <a:t>ISLAM</a:t>
            </a:r>
          </a:p>
          <a:p>
            <a:pPr algn="ctr"/>
            <a:r>
              <a:rPr lang="id-ID" dirty="0">
                <a:latin typeface="Aleo-Bold" pitchFamily="34" charset="0"/>
              </a:rPr>
              <a:t>TERPADU</a:t>
            </a:r>
            <a:endParaRPr lang="en-US" dirty="0">
              <a:latin typeface="Aleo-Bold" pitchFamily="34" charset="0"/>
            </a:endParaRPr>
          </a:p>
        </p:txBody>
      </p:sp>
      <p:sp>
        <p:nvSpPr>
          <p:cNvPr id="13" name="円/楕円 12"/>
          <p:cNvSpPr/>
          <p:nvPr/>
        </p:nvSpPr>
        <p:spPr>
          <a:xfrm>
            <a:off x="10622750" y="3682767"/>
            <a:ext cx="1913915" cy="17072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id-ID" dirty="0">
                <a:latin typeface="Aleo-Bold" pitchFamily="34" charset="0"/>
              </a:rPr>
              <a:t>SEKOLAH</a:t>
            </a:r>
          </a:p>
          <a:p>
            <a:pPr algn="ctr"/>
            <a:r>
              <a:rPr lang="id-ID" dirty="0">
                <a:latin typeface="Aleo-Bold" pitchFamily="34" charset="0"/>
              </a:rPr>
              <a:t>REGULER</a:t>
            </a:r>
            <a:endParaRPr lang="en-US" dirty="0">
              <a:latin typeface="Aleo-Bold" pitchFamily="34" charset="0"/>
            </a:endParaRPr>
          </a:p>
        </p:txBody>
      </p:sp>
      <p:cxnSp>
        <p:nvCxnSpPr>
          <p:cNvPr id="20" name="直線コネクタ 19"/>
          <p:cNvCxnSpPr>
            <a:cxnSpLocks/>
            <a:endCxn id="10" idx="2"/>
          </p:cNvCxnSpPr>
          <p:nvPr/>
        </p:nvCxnSpPr>
        <p:spPr>
          <a:xfrm flipV="1">
            <a:off x="0" y="4525968"/>
            <a:ext cx="2437606" cy="2"/>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cxnSpLocks/>
            <a:stCxn id="11" idx="2"/>
            <a:endCxn id="10" idx="6"/>
          </p:cNvCxnSpPr>
          <p:nvPr/>
        </p:nvCxnSpPr>
        <p:spPr>
          <a:xfrm flipH="1">
            <a:off x="5028406" y="4525968"/>
            <a:ext cx="1143000"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cxnSpLocks/>
            <a:stCxn id="13" idx="2"/>
            <a:endCxn id="11" idx="6"/>
          </p:cNvCxnSpPr>
          <p:nvPr/>
        </p:nvCxnSpPr>
        <p:spPr>
          <a:xfrm flipH="1" flipV="1">
            <a:off x="8208192" y="4525968"/>
            <a:ext cx="2414558" cy="10448"/>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a:cxnSpLocks/>
            <a:stCxn id="12" idx="2"/>
          </p:cNvCxnSpPr>
          <p:nvPr/>
        </p:nvCxnSpPr>
        <p:spPr>
          <a:xfrm flipH="1">
            <a:off x="12392424" y="4505074"/>
            <a:ext cx="1419598" cy="20894"/>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cxnSpLocks/>
            <a:endCxn id="12" idx="6"/>
          </p:cNvCxnSpPr>
          <p:nvPr/>
        </p:nvCxnSpPr>
        <p:spPr>
          <a:xfrm flipH="1">
            <a:off x="15848807" y="4505073"/>
            <a:ext cx="2437606" cy="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FD791B30-CA36-4385-AA1C-2321CB4D1EA2}"/>
              </a:ext>
            </a:extLst>
          </p:cNvPr>
          <p:cNvSpPr/>
          <p:nvPr/>
        </p:nvSpPr>
        <p:spPr>
          <a:xfrm>
            <a:off x="4519065" y="1304010"/>
            <a:ext cx="8738941" cy="584775"/>
          </a:xfrm>
          <a:prstGeom prst="rect">
            <a:avLst/>
          </a:prstGeom>
        </p:spPr>
        <p:txBody>
          <a:bodyPr wrap="square">
            <a:spAutoFit/>
          </a:bodyPr>
          <a:lstStyle/>
          <a:p>
            <a:r>
              <a:rPr lang="id-ID" dirty="0"/>
              <a:t>KAJIAN PUSTAKA</a:t>
            </a:r>
            <a:endParaRPr lang="en-GB" dirty="0"/>
          </a:p>
        </p:txBody>
      </p:sp>
      <p:pic>
        <p:nvPicPr>
          <p:cNvPr id="17" name="Picture 2" descr="Related image">
            <a:extLst>
              <a:ext uri="{FF2B5EF4-FFF2-40B4-BE49-F238E27FC236}">
                <a16:creationId xmlns:a16="http://schemas.microsoft.com/office/drawing/2014/main" id="{549267FF-61BA-42CF-97E1-D526E6306E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744" y="5550517"/>
            <a:ext cx="4684162" cy="409204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Image result for gambar full day school">
            <a:extLst>
              <a:ext uri="{FF2B5EF4-FFF2-40B4-BE49-F238E27FC236}">
                <a16:creationId xmlns:a16="http://schemas.microsoft.com/office/drawing/2014/main" id="{658DB352-321E-4A44-AF28-607873341A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1241" y="5553449"/>
            <a:ext cx="4268765" cy="408911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gambar sekolah smk kartun">
            <a:extLst>
              <a:ext uri="{FF2B5EF4-FFF2-40B4-BE49-F238E27FC236}">
                <a16:creationId xmlns:a16="http://schemas.microsoft.com/office/drawing/2014/main" id="{77E345AB-A196-4FD3-89CE-BCFB8F8264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10007" y="5781927"/>
            <a:ext cx="3602016" cy="35974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gambar sekolah smk islam kartun">
            <a:extLst>
              <a:ext uri="{FF2B5EF4-FFF2-40B4-BE49-F238E27FC236}">
                <a16:creationId xmlns:a16="http://schemas.microsoft.com/office/drawing/2014/main" id="{F2ADBCF1-4361-4004-90C7-BC39E570DF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12023" y="5750586"/>
            <a:ext cx="2646384" cy="3279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028706"/>
      </p:ext>
    </p:extLst>
  </p:cSld>
  <p:clrMapOvr>
    <a:masterClrMapping/>
  </p:clrMapOvr>
  <mc:AlternateContent xmlns:mc="http://schemas.openxmlformats.org/markup-compatibility/2006" xmlns:p14="http://schemas.microsoft.com/office/powerpoint/2010/main">
    <mc:Choice Requires="p14">
      <p:transition spd="slow" p14:dur="1200" advTm="7802">
        <p14:flip dir="r"/>
      </p:transition>
    </mc:Choice>
    <mc:Fallback xmlns="" xmlns:mv="urn:schemas-microsoft-com:mac:vml">
      <mp:transition xmlns:mp="http://schemas.microsoft.com/office/mac/powerpoint/2008/main" spd="slow" advTm="780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500"/>
                                        <p:tgtEl>
                                          <p:spTgt spid="27"/>
                                        </p:tgtEl>
                                      </p:cBhvr>
                                    </p:animEffect>
                                  </p:childTnLst>
                                </p:cTn>
                              </p:par>
                            </p:childTnLst>
                          </p:cTn>
                        </p:par>
                        <p:par>
                          <p:cTn id="26" fill="hold">
                            <p:stCondLst>
                              <p:cond delay="2500"/>
                            </p:stCondLst>
                            <p:childTnLst>
                              <p:par>
                                <p:cTn id="27" presetID="23" presetClass="entr" presetSubtype="16"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500" fill="hold"/>
                                        <p:tgtEl>
                                          <p:spTgt spid="13"/>
                                        </p:tgtEl>
                                        <p:attrNameLst>
                                          <p:attrName>ppt_w</p:attrName>
                                        </p:attrNameLst>
                                      </p:cBhvr>
                                      <p:tavLst>
                                        <p:tav tm="0">
                                          <p:val>
                                            <p:fltVal val="0"/>
                                          </p:val>
                                        </p:tav>
                                        <p:tav tm="100000">
                                          <p:val>
                                            <p:strVal val="#ppt_w"/>
                                          </p:val>
                                        </p:tav>
                                      </p:tavLst>
                                    </p:anim>
                                    <p:anim calcmode="lin" valueType="num">
                                      <p:cBhvr>
                                        <p:cTn id="30" dur="500" fill="hold"/>
                                        <p:tgtEl>
                                          <p:spTgt spid="13"/>
                                        </p:tgtEl>
                                        <p:attrNameLst>
                                          <p:attrName>ppt_h</p:attrName>
                                        </p:attrNameLst>
                                      </p:cBhvr>
                                      <p:tavLst>
                                        <p:tav tm="0">
                                          <p:val>
                                            <p:fltVal val="0"/>
                                          </p:val>
                                        </p:tav>
                                        <p:tav tm="100000">
                                          <p:val>
                                            <p:strVal val="#ppt_h"/>
                                          </p:val>
                                        </p:tav>
                                      </p:tavLst>
                                    </p:anim>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childTnLst>
                          </p:cTn>
                        </p:par>
                        <p:par>
                          <p:cTn id="35" fill="hold">
                            <p:stCondLst>
                              <p:cond delay="3500"/>
                            </p:stCondLst>
                            <p:childTnLst>
                              <p:par>
                                <p:cTn id="36" presetID="23" presetClass="entr" presetSubtype="16"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p:cTn id="38" dur="500" fill="hold"/>
                                        <p:tgtEl>
                                          <p:spTgt spid="12"/>
                                        </p:tgtEl>
                                        <p:attrNameLst>
                                          <p:attrName>ppt_w</p:attrName>
                                        </p:attrNameLst>
                                      </p:cBhvr>
                                      <p:tavLst>
                                        <p:tav tm="0">
                                          <p:val>
                                            <p:fltVal val="0"/>
                                          </p:val>
                                        </p:tav>
                                        <p:tav tm="100000">
                                          <p:val>
                                            <p:strVal val="#ppt_w"/>
                                          </p:val>
                                        </p:tav>
                                      </p:tavLst>
                                    </p:anim>
                                    <p:anim calcmode="lin" valueType="num">
                                      <p:cBhvr>
                                        <p:cTn id="39" dur="500" fill="hold"/>
                                        <p:tgtEl>
                                          <p:spTgt spid="12"/>
                                        </p:tgtEl>
                                        <p:attrNameLst>
                                          <p:attrName>ppt_h</p:attrName>
                                        </p:attrNameLst>
                                      </p:cBhvr>
                                      <p:tavLst>
                                        <p:tav tm="0">
                                          <p:val>
                                            <p:fltVal val="0"/>
                                          </p:val>
                                        </p:tav>
                                        <p:tav tm="100000">
                                          <p:val>
                                            <p:strVal val="#ppt_h"/>
                                          </p:val>
                                        </p:tav>
                                      </p:tavLst>
                                    </p:anim>
                                  </p:childTnLst>
                                </p:cTn>
                              </p:par>
                            </p:childTnLst>
                          </p:cTn>
                        </p:par>
                        <p:par>
                          <p:cTn id="40" fill="hold">
                            <p:stCondLst>
                              <p:cond delay="4000"/>
                            </p:stCondLst>
                            <p:childTnLst>
                              <p:par>
                                <p:cTn id="41" presetID="22" presetClass="entr" presetSubtype="8" fill="hold"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left)">
                                      <p:cBhvr>
                                        <p:cTn id="4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BAB 2</a:t>
            </a:r>
          </a:p>
        </p:txBody>
      </p:sp>
      <p:sp>
        <p:nvSpPr>
          <p:cNvPr id="4" name="Subtitle 3"/>
          <p:cNvSpPr>
            <a:spLocks noGrp="1"/>
          </p:cNvSpPr>
          <p:nvPr>
            <p:ph type="subTitle" idx="1"/>
          </p:nvPr>
        </p:nvSpPr>
        <p:spPr/>
        <p:txBody>
          <a:bodyPr/>
          <a:lstStyle/>
          <a:p>
            <a:r>
              <a:rPr lang="en-GB" dirty="0"/>
              <a:t>LANDASAN TEORI</a:t>
            </a:r>
          </a:p>
        </p:txBody>
      </p:sp>
      <p:sp>
        <p:nvSpPr>
          <p:cNvPr id="8" name="Text Placeholder 7"/>
          <p:cNvSpPr>
            <a:spLocks noGrp="1"/>
          </p:cNvSpPr>
          <p:nvPr>
            <p:ph type="body" sz="quarter" idx="16"/>
          </p:nvPr>
        </p:nvSpPr>
        <p:spPr>
          <a:xfrm>
            <a:off x="6933406" y="2476499"/>
            <a:ext cx="10287001" cy="7398541"/>
          </a:xfrm>
        </p:spPr>
        <p:txBody>
          <a:bodyPr>
            <a:noAutofit/>
          </a:bodyPr>
          <a:lstStyle/>
          <a:p>
            <a:pPr algn="just"/>
            <a:r>
              <a:rPr lang="id-ID" sz="2800" dirty="0">
                <a:latin typeface="Tahoma" panose="020B0604030504040204" pitchFamily="34" charset="0"/>
                <a:ea typeface="Tahoma" panose="020B0604030504040204" pitchFamily="34" charset="0"/>
                <a:cs typeface="Tahoma" panose="020B0604030504040204" pitchFamily="34" charset="0"/>
              </a:rPr>
              <a:t>M</a:t>
            </a:r>
            <a:r>
              <a:rPr lang="en-US" sz="2800" dirty="0" err="1">
                <a:latin typeface="Tahoma" panose="020B0604030504040204" pitchFamily="34" charset="0"/>
                <a:ea typeface="Tahoma" panose="020B0604030504040204" pitchFamily="34" charset="0"/>
                <a:cs typeface="Tahoma" panose="020B0604030504040204" pitchFamily="34" charset="0"/>
              </a:rPr>
              <a:t>enurut</a:t>
            </a:r>
            <a:r>
              <a:rPr lang="en-US" sz="2800" dirty="0">
                <a:latin typeface="Tahoma" panose="020B0604030504040204" pitchFamily="34" charset="0"/>
                <a:ea typeface="Tahoma" panose="020B0604030504040204" pitchFamily="34" charset="0"/>
                <a:cs typeface="Tahoma" panose="020B0604030504040204" pitchFamily="34" charset="0"/>
              </a:rPr>
              <a:t> </a:t>
            </a:r>
            <a:r>
              <a:rPr lang="id-ID" sz="2800" dirty="0">
                <a:latin typeface="Tahoma" panose="020B0604030504040204" pitchFamily="34" charset="0"/>
                <a:ea typeface="Tahoma" panose="020B0604030504040204" pitchFamily="34" charset="0"/>
                <a:cs typeface="Tahoma" panose="020B0604030504040204" pitchFamily="34" charset="0"/>
              </a:rPr>
              <a:t>Borba (2008) menyatakan kecerdasan moral adalah kemampuan memahami hal yang benar dan yang salah artinya, memiliki keyakinan etika yang kuat dan bertindak berdasarkan keyakinan tersebut sehingga orang bersikap benar dan terhormat. </a:t>
            </a:r>
          </a:p>
          <a:p>
            <a:pPr algn="just"/>
            <a:endParaRPr lang="id-ID" sz="2800" dirty="0">
              <a:latin typeface="Tahoma" panose="020B0604030504040204" pitchFamily="34" charset="0"/>
              <a:ea typeface="Tahoma" panose="020B0604030504040204" pitchFamily="34" charset="0"/>
              <a:cs typeface="Tahoma" panose="020B0604030504040204" pitchFamily="34" charset="0"/>
            </a:endParaRPr>
          </a:p>
          <a:p>
            <a:pPr algn="just"/>
            <a:r>
              <a:rPr lang="id-ID" sz="2800" dirty="0">
                <a:latin typeface="Tahoma" panose="020B0604030504040204" pitchFamily="34" charset="0"/>
                <a:ea typeface="Tahoma" panose="020B0604030504040204" pitchFamily="34" charset="0"/>
                <a:cs typeface="Tahoma" panose="020B0604030504040204" pitchFamily="34" charset="0"/>
              </a:rPr>
              <a:t>Borba (2008) menjabarkan kecerdasan moral anak dalam tujuh aspek yaitu :</a:t>
            </a:r>
          </a:p>
          <a:p>
            <a:pPr marL="457200" indent="-457200" algn="just">
              <a:buFont typeface="+mj-lt"/>
              <a:buAutoNum type="arabicParenR"/>
            </a:pPr>
            <a:r>
              <a:rPr lang="id-ID" sz="2800" dirty="0">
                <a:latin typeface="Tahoma" panose="020B0604030504040204" pitchFamily="34" charset="0"/>
                <a:ea typeface="Tahoma" panose="020B0604030504040204" pitchFamily="34" charset="0"/>
                <a:cs typeface="Tahoma" panose="020B0604030504040204" pitchFamily="34" charset="0"/>
              </a:rPr>
              <a:t>Empati</a:t>
            </a:r>
          </a:p>
          <a:p>
            <a:pPr marL="457200" indent="-457200" algn="just">
              <a:buFont typeface="+mj-lt"/>
              <a:buAutoNum type="arabicParenR"/>
            </a:pPr>
            <a:r>
              <a:rPr lang="id-ID" sz="2800" dirty="0">
                <a:latin typeface="Tahoma" panose="020B0604030504040204" pitchFamily="34" charset="0"/>
                <a:ea typeface="Tahoma" panose="020B0604030504040204" pitchFamily="34" charset="0"/>
                <a:cs typeface="Tahoma" panose="020B0604030504040204" pitchFamily="34" charset="0"/>
              </a:rPr>
              <a:t>Hati Nurani</a:t>
            </a:r>
          </a:p>
          <a:p>
            <a:pPr marL="457200" indent="-457200" algn="just">
              <a:buFont typeface="+mj-lt"/>
              <a:buAutoNum type="arabicParenR"/>
            </a:pPr>
            <a:r>
              <a:rPr lang="id-ID" sz="2800" dirty="0">
                <a:latin typeface="Tahoma" panose="020B0604030504040204" pitchFamily="34" charset="0"/>
                <a:ea typeface="Tahoma" panose="020B0604030504040204" pitchFamily="34" charset="0"/>
                <a:cs typeface="Tahoma" panose="020B0604030504040204" pitchFamily="34" charset="0"/>
              </a:rPr>
              <a:t>Kontrol Diri</a:t>
            </a:r>
          </a:p>
          <a:p>
            <a:pPr marL="457200" indent="-457200" algn="just">
              <a:buFont typeface="+mj-lt"/>
              <a:buAutoNum type="arabicParenR"/>
            </a:pPr>
            <a:r>
              <a:rPr lang="id-ID" sz="2800" dirty="0">
                <a:latin typeface="Tahoma" panose="020B0604030504040204" pitchFamily="34" charset="0"/>
                <a:ea typeface="Tahoma" panose="020B0604030504040204" pitchFamily="34" charset="0"/>
                <a:cs typeface="Tahoma" panose="020B0604030504040204" pitchFamily="34" charset="0"/>
              </a:rPr>
              <a:t>Rasa Hormat</a:t>
            </a:r>
          </a:p>
          <a:p>
            <a:pPr marL="457200" indent="-457200" algn="just">
              <a:buFont typeface="+mj-lt"/>
              <a:buAutoNum type="arabicParenR"/>
            </a:pPr>
            <a:r>
              <a:rPr lang="id-ID" sz="2800" dirty="0">
                <a:latin typeface="Tahoma" panose="020B0604030504040204" pitchFamily="34" charset="0"/>
                <a:ea typeface="Tahoma" panose="020B0604030504040204" pitchFamily="34" charset="0"/>
                <a:cs typeface="Tahoma" panose="020B0604030504040204" pitchFamily="34" charset="0"/>
              </a:rPr>
              <a:t>Kebaikan Hati</a:t>
            </a:r>
          </a:p>
          <a:p>
            <a:pPr marL="457200" indent="-457200" algn="just">
              <a:buFont typeface="+mj-lt"/>
              <a:buAutoNum type="arabicParenR"/>
            </a:pPr>
            <a:r>
              <a:rPr lang="id-ID" sz="2800" dirty="0">
                <a:latin typeface="Tahoma" panose="020B0604030504040204" pitchFamily="34" charset="0"/>
                <a:ea typeface="Tahoma" panose="020B0604030504040204" pitchFamily="34" charset="0"/>
                <a:cs typeface="Tahoma" panose="020B0604030504040204" pitchFamily="34" charset="0"/>
              </a:rPr>
              <a:t>Toleransi</a:t>
            </a:r>
          </a:p>
          <a:p>
            <a:pPr marL="457200" indent="-457200" algn="just">
              <a:buFont typeface="+mj-lt"/>
              <a:buAutoNum type="arabicParenR"/>
            </a:pPr>
            <a:r>
              <a:rPr lang="id-ID" sz="2800" dirty="0">
                <a:latin typeface="Tahoma" panose="020B0604030504040204" pitchFamily="34" charset="0"/>
                <a:ea typeface="Tahoma" panose="020B0604030504040204" pitchFamily="34" charset="0"/>
                <a:cs typeface="Tahoma" panose="020B0604030504040204" pitchFamily="34" charset="0"/>
              </a:rPr>
              <a:t>Keadilan</a:t>
            </a:r>
            <a:endParaRPr lang="en-GB" sz="2800" dirty="0">
              <a:latin typeface="Tahoma" panose="020B0604030504040204" pitchFamily="34" charset="0"/>
              <a:ea typeface="Tahoma" panose="020B0604030504040204" pitchFamily="34" charset="0"/>
              <a:cs typeface="Tahoma" panose="020B0604030504040204" pitchFamily="34" charset="0"/>
            </a:endParaRPr>
          </a:p>
        </p:txBody>
      </p:sp>
      <p:sp>
        <p:nvSpPr>
          <p:cNvPr id="6" name="Picture Placeholder 5">
            <a:extLst>
              <a:ext uri="{FF2B5EF4-FFF2-40B4-BE49-F238E27FC236}">
                <a16:creationId xmlns:a16="http://schemas.microsoft.com/office/drawing/2014/main" id="{7551041D-29CE-44AF-946B-7819D16AF2E8}"/>
              </a:ext>
            </a:extLst>
          </p:cNvPr>
          <p:cNvSpPr>
            <a:spLocks noGrp="1"/>
          </p:cNvSpPr>
          <p:nvPr>
            <p:ph type="pic" sz="quarter" idx="13"/>
          </p:nvPr>
        </p:nvSpPr>
        <p:spPr>
          <a:xfrm>
            <a:off x="1030043" y="2857500"/>
            <a:ext cx="5760516" cy="5760516"/>
          </a:xfrm>
        </p:spPr>
      </p:sp>
      <p:pic>
        <p:nvPicPr>
          <p:cNvPr id="1026" name="Picture 2" descr="Related image">
            <a:extLst>
              <a:ext uri="{FF2B5EF4-FFF2-40B4-BE49-F238E27FC236}">
                <a16:creationId xmlns:a16="http://schemas.microsoft.com/office/drawing/2014/main" id="{BF74BF4F-6F50-46CB-BAF8-F3942A7FC2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044" y="2857501"/>
            <a:ext cx="5760515" cy="5760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133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BAB 2</a:t>
            </a:r>
          </a:p>
        </p:txBody>
      </p:sp>
      <p:sp>
        <p:nvSpPr>
          <p:cNvPr id="4" name="Subtitle 3"/>
          <p:cNvSpPr>
            <a:spLocks noGrp="1"/>
          </p:cNvSpPr>
          <p:nvPr>
            <p:ph type="subTitle" idx="1"/>
          </p:nvPr>
        </p:nvSpPr>
        <p:spPr/>
        <p:txBody>
          <a:bodyPr/>
          <a:lstStyle/>
          <a:p>
            <a:r>
              <a:rPr lang="en-GB" dirty="0"/>
              <a:t>LANDASAN TEORI</a:t>
            </a:r>
          </a:p>
        </p:txBody>
      </p:sp>
      <p:sp>
        <p:nvSpPr>
          <p:cNvPr id="8" name="Text Placeholder 7"/>
          <p:cNvSpPr>
            <a:spLocks noGrp="1"/>
          </p:cNvSpPr>
          <p:nvPr>
            <p:ph type="body" sz="quarter" idx="16"/>
          </p:nvPr>
        </p:nvSpPr>
        <p:spPr>
          <a:xfrm>
            <a:off x="6933407" y="2212247"/>
            <a:ext cx="10287001" cy="7398541"/>
          </a:xfrm>
        </p:spPr>
        <p:txBody>
          <a:bodyPr>
            <a:noAutofit/>
          </a:bodyPr>
          <a:lstStyle/>
          <a:p>
            <a:pPr algn="just"/>
            <a:r>
              <a:rPr lang="id-ID" sz="2800" dirty="0">
                <a:latin typeface="Tahoma" panose="020B0604030504040204" pitchFamily="34" charset="0"/>
                <a:ea typeface="Tahoma" panose="020B0604030504040204" pitchFamily="34" charset="0"/>
                <a:cs typeface="Tahoma" panose="020B0604030504040204" pitchFamily="34" charset="0"/>
              </a:rPr>
              <a:t>Menurut Sulistyaningsih (2008) mengatakan bahwa </a:t>
            </a:r>
            <a:r>
              <a:rPr lang="id-ID" sz="2800" i="1" dirty="0">
                <a:latin typeface="Tahoma" panose="020B0604030504040204" pitchFamily="34" charset="0"/>
                <a:ea typeface="Tahoma" panose="020B0604030504040204" pitchFamily="34" charset="0"/>
                <a:cs typeface="Tahoma" panose="020B0604030504040204" pitchFamily="34" charset="0"/>
              </a:rPr>
              <a:t>full day school </a:t>
            </a:r>
            <a:r>
              <a:rPr lang="id-ID" sz="2800" dirty="0">
                <a:latin typeface="Tahoma" panose="020B0604030504040204" pitchFamily="34" charset="0"/>
                <a:ea typeface="Tahoma" panose="020B0604030504040204" pitchFamily="34" charset="0"/>
                <a:cs typeface="Tahoma" panose="020B0604030504040204" pitchFamily="34" charset="0"/>
              </a:rPr>
              <a:t>merupakan model sekolah umum yang memadukan sistem pengajaran agama secara intensif yaitu dengan memberi tambahan waktu khusus untuk pendalaman keagamaan siswa. Sistem </a:t>
            </a:r>
            <a:r>
              <a:rPr lang="id-ID" sz="2800" i="1" dirty="0">
                <a:latin typeface="Tahoma" panose="020B0604030504040204" pitchFamily="34" charset="0"/>
                <a:ea typeface="Tahoma" panose="020B0604030504040204" pitchFamily="34" charset="0"/>
                <a:cs typeface="Tahoma" panose="020B0604030504040204" pitchFamily="34" charset="0"/>
              </a:rPr>
              <a:t>full day school </a:t>
            </a:r>
            <a:r>
              <a:rPr lang="id-ID" sz="2800" dirty="0">
                <a:latin typeface="Tahoma" panose="020B0604030504040204" pitchFamily="34" charset="0"/>
                <a:ea typeface="Tahoma" panose="020B0604030504040204" pitchFamily="34" charset="0"/>
                <a:cs typeface="Tahoma" panose="020B0604030504040204" pitchFamily="34" charset="0"/>
              </a:rPr>
              <a:t>bertujuan untuk mengembangkan potensi, minat, bakat dan kreativitas anak dengan mencakup aspek kognitif, afektif dan psikomotorik melalui kegiatan intrakurikuler dan ekstrakurikuler yang diadakan oleh sekolah</a:t>
            </a:r>
            <a:r>
              <a:rPr lang="en-US" sz="2800" dirty="0">
                <a:latin typeface="Tahoma" panose="020B0604030504040204" pitchFamily="34" charset="0"/>
                <a:ea typeface="Tahoma" panose="020B0604030504040204" pitchFamily="34" charset="0"/>
                <a:cs typeface="Tahoma" panose="020B0604030504040204" pitchFamily="34" charset="0"/>
              </a:rPr>
              <a:t>.</a:t>
            </a:r>
            <a:r>
              <a:rPr lang="id-ID" sz="3200" dirty="0">
                <a:latin typeface="Tahoma" panose="020B0604030504040204" pitchFamily="34" charset="0"/>
                <a:ea typeface="Tahoma" panose="020B0604030504040204" pitchFamily="34" charset="0"/>
                <a:cs typeface="Tahoma" panose="020B0604030504040204" pitchFamily="34" charset="0"/>
              </a:rPr>
              <a:t>	</a:t>
            </a:r>
          </a:p>
          <a:p>
            <a:pPr algn="just"/>
            <a:endParaRPr lang="id-ID" sz="2800" dirty="0">
              <a:latin typeface="Tahoma" panose="020B0604030504040204" pitchFamily="34" charset="0"/>
              <a:ea typeface="Tahoma" panose="020B0604030504040204" pitchFamily="34" charset="0"/>
              <a:cs typeface="Tahoma" panose="020B0604030504040204" pitchFamily="34" charset="0"/>
            </a:endParaRPr>
          </a:p>
          <a:p>
            <a:pPr algn="just"/>
            <a:r>
              <a:rPr lang="id-ID" sz="2800" dirty="0">
                <a:latin typeface="Tahoma" panose="020B0604030504040204" pitchFamily="34" charset="0"/>
                <a:ea typeface="Tahoma" panose="020B0604030504040204" pitchFamily="34" charset="0"/>
                <a:cs typeface="Tahoma" panose="020B0604030504040204" pitchFamily="34" charset="0"/>
              </a:rPr>
              <a:t>Sehudin (2005) kembali mengatakan bahwa garis-garis besar program </a:t>
            </a:r>
            <a:r>
              <a:rPr lang="id-ID" sz="2800" i="1" dirty="0">
                <a:latin typeface="Tahoma" panose="020B0604030504040204" pitchFamily="34" charset="0"/>
                <a:ea typeface="Tahoma" panose="020B0604030504040204" pitchFamily="34" charset="0"/>
                <a:cs typeface="Tahoma" panose="020B0604030504040204" pitchFamily="34" charset="0"/>
              </a:rPr>
              <a:t>full day school </a:t>
            </a:r>
            <a:r>
              <a:rPr lang="id-ID" sz="2800" dirty="0">
                <a:latin typeface="Tahoma" panose="020B0604030504040204" pitchFamily="34" charset="0"/>
                <a:ea typeface="Tahoma" panose="020B0604030504040204" pitchFamily="34" charset="0"/>
                <a:cs typeface="Tahoma" panose="020B0604030504040204" pitchFamily="34" charset="0"/>
              </a:rPr>
              <a:t>adalah sebagai berikut:</a:t>
            </a:r>
          </a:p>
          <a:p>
            <a:pPr marL="457200" indent="-457200" algn="just">
              <a:buFont typeface="+mj-lt"/>
              <a:buAutoNum type="arabicPeriod"/>
            </a:pPr>
            <a:r>
              <a:rPr lang="id-ID" sz="2800" dirty="0">
                <a:latin typeface="Tahoma" panose="020B0604030504040204" pitchFamily="34" charset="0"/>
                <a:ea typeface="Tahoma" panose="020B0604030504040204" pitchFamily="34" charset="0"/>
                <a:cs typeface="Tahoma" panose="020B0604030504040204" pitchFamily="34" charset="0"/>
              </a:rPr>
              <a:t>Pembentukan sikap yang islami</a:t>
            </a:r>
          </a:p>
          <a:p>
            <a:pPr marL="457200" indent="-457200" algn="just">
              <a:buFont typeface="+mj-lt"/>
              <a:buAutoNum type="arabicPeriod"/>
            </a:pPr>
            <a:r>
              <a:rPr lang="id-ID" sz="2800" dirty="0">
                <a:latin typeface="Tahoma" panose="020B0604030504040204" pitchFamily="34" charset="0"/>
                <a:ea typeface="Tahoma" panose="020B0604030504040204" pitchFamily="34" charset="0"/>
                <a:cs typeface="Tahoma" panose="020B0604030504040204" pitchFamily="34" charset="0"/>
              </a:rPr>
              <a:t>Pembiasaan berbudaya Islam</a:t>
            </a:r>
          </a:p>
          <a:p>
            <a:pPr marL="457200" indent="-457200" algn="just">
              <a:buFont typeface="+mj-lt"/>
              <a:buAutoNum type="arabicPeriod"/>
            </a:pPr>
            <a:r>
              <a:rPr lang="id-ID" sz="2800" dirty="0">
                <a:latin typeface="Tahoma" panose="020B0604030504040204" pitchFamily="34" charset="0"/>
                <a:ea typeface="Tahoma" panose="020B0604030504040204" pitchFamily="34" charset="0"/>
                <a:cs typeface="Tahoma" panose="020B0604030504040204" pitchFamily="34" charset="0"/>
              </a:rPr>
              <a:t>Penguasaan Pengetahuan dan Keterampilan</a:t>
            </a:r>
          </a:p>
          <a:p>
            <a:pPr algn="just"/>
            <a:endParaRPr lang="id-ID" dirty="0"/>
          </a:p>
          <a:p>
            <a:pPr algn="just"/>
            <a:endParaRPr lang="en-GB" sz="2800" dirty="0">
              <a:latin typeface="Tahoma" panose="020B0604030504040204" pitchFamily="34" charset="0"/>
              <a:ea typeface="Tahoma" panose="020B0604030504040204" pitchFamily="34" charset="0"/>
              <a:cs typeface="Tahoma" panose="020B0604030504040204" pitchFamily="34" charset="0"/>
            </a:endParaRPr>
          </a:p>
        </p:txBody>
      </p:sp>
      <p:sp>
        <p:nvSpPr>
          <p:cNvPr id="6" name="Picture Placeholder 5">
            <a:extLst>
              <a:ext uri="{FF2B5EF4-FFF2-40B4-BE49-F238E27FC236}">
                <a16:creationId xmlns:a16="http://schemas.microsoft.com/office/drawing/2014/main" id="{7551041D-29CE-44AF-946B-7819D16AF2E8}"/>
              </a:ext>
            </a:extLst>
          </p:cNvPr>
          <p:cNvSpPr>
            <a:spLocks noGrp="1"/>
          </p:cNvSpPr>
          <p:nvPr>
            <p:ph type="pic" sz="quarter" idx="13"/>
          </p:nvPr>
        </p:nvSpPr>
        <p:spPr>
          <a:xfrm>
            <a:off x="1030043" y="2857500"/>
            <a:ext cx="5760516" cy="5760516"/>
          </a:xfrm>
        </p:spPr>
      </p:sp>
      <p:pic>
        <p:nvPicPr>
          <p:cNvPr id="2050" name="Picture 2" descr="Image result for gambar full day school">
            <a:extLst>
              <a:ext uri="{FF2B5EF4-FFF2-40B4-BE49-F238E27FC236}">
                <a16:creationId xmlns:a16="http://schemas.microsoft.com/office/drawing/2014/main" id="{B305F901-A26A-4879-AC6D-0952FECC12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005" y="2813538"/>
            <a:ext cx="5724553" cy="5804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238766"/>
      </p:ext>
    </p:extLst>
  </p:cSld>
  <p:clrMapOvr>
    <a:masterClrMapping/>
  </p:clrMapOvr>
</p:sld>
</file>

<file path=ppt/theme/theme1.xml><?xml version="1.0" encoding="utf-8"?>
<a:theme xmlns:a="http://schemas.openxmlformats.org/drawingml/2006/main" name="Deneb Title">
  <a:themeElements>
    <a:clrScheme name="Deneb">
      <a:dk1>
        <a:srgbClr val="3F3F3F"/>
      </a:dk1>
      <a:lt1>
        <a:sysClr val="window" lastClr="FFFFFF"/>
      </a:lt1>
      <a:dk2>
        <a:srgbClr val="1F497D"/>
      </a:dk2>
      <a:lt2>
        <a:srgbClr val="EEECE1"/>
      </a:lt2>
      <a:accent1>
        <a:srgbClr val="EF005A"/>
      </a:accent1>
      <a:accent2>
        <a:srgbClr val="F00082"/>
      </a:accent2>
      <a:accent3>
        <a:srgbClr val="A1007E"/>
      </a:accent3>
      <a:accent4>
        <a:srgbClr val="770099"/>
      </a:accent4>
      <a:accent5>
        <a:srgbClr val="4BACC6"/>
      </a:accent5>
      <a:accent6>
        <a:srgbClr val="F79646"/>
      </a:accent6>
      <a:hlink>
        <a:srgbClr val="EF005A"/>
      </a:hlink>
      <a:folHlink>
        <a:srgbClr val="A1007E"/>
      </a:folHlink>
    </a:clrScheme>
    <a:fontScheme name="Capella">
      <a:majorFont>
        <a:latin typeface="Montserrat-Bold"/>
        <a:ea typeface="Capella Bold"/>
        <a:cs typeface=""/>
      </a:majorFont>
      <a:minorFont>
        <a:latin typeface="Aleo-Light"/>
        <a:ea typeface="Capella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neb Contents">
  <a:themeElements>
    <a:clrScheme name="Deneb">
      <a:dk1>
        <a:srgbClr val="3F3F3F"/>
      </a:dk1>
      <a:lt1>
        <a:sysClr val="window" lastClr="FFFFFF"/>
      </a:lt1>
      <a:dk2>
        <a:srgbClr val="1F497D"/>
      </a:dk2>
      <a:lt2>
        <a:srgbClr val="EEECE1"/>
      </a:lt2>
      <a:accent1>
        <a:srgbClr val="EF005A"/>
      </a:accent1>
      <a:accent2>
        <a:srgbClr val="F00082"/>
      </a:accent2>
      <a:accent3>
        <a:srgbClr val="A1007E"/>
      </a:accent3>
      <a:accent4>
        <a:srgbClr val="770099"/>
      </a:accent4>
      <a:accent5>
        <a:srgbClr val="4BACC6"/>
      </a:accent5>
      <a:accent6>
        <a:srgbClr val="F79646"/>
      </a:accent6>
      <a:hlink>
        <a:srgbClr val="0000FF"/>
      </a:hlink>
      <a:folHlink>
        <a:srgbClr val="800080"/>
      </a:folHlink>
    </a:clrScheme>
    <a:fontScheme name="Capella">
      <a:majorFont>
        <a:latin typeface="Montserrat-Bold"/>
        <a:ea typeface="Capella Bold"/>
        <a:cs typeface=""/>
      </a:majorFont>
      <a:minorFont>
        <a:latin typeface="Aleo-Light"/>
        <a:ea typeface="Capella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chemeClr val="tx1">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12945</TotalTime>
  <Words>938</Words>
  <Application>Microsoft Office PowerPoint</Application>
  <PresentationFormat>Custom</PresentationFormat>
  <Paragraphs>168</Paragraphs>
  <Slides>13</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13</vt:i4>
      </vt:variant>
    </vt:vector>
  </HeadingPairs>
  <TitlesOfParts>
    <vt:vector size="27" baseType="lpstr">
      <vt:lpstr>Aleo-Bold</vt:lpstr>
      <vt:lpstr>Aleo-BoldItalic</vt:lpstr>
      <vt:lpstr>Aleo-Light</vt:lpstr>
      <vt:lpstr>Aleo-LightItalic</vt:lpstr>
      <vt:lpstr>Arial</vt:lpstr>
      <vt:lpstr>Arial Black</vt:lpstr>
      <vt:lpstr>Berlin Sans FB Demi</vt:lpstr>
      <vt:lpstr>Calibri</vt:lpstr>
      <vt:lpstr>Montserrat-Bold</vt:lpstr>
      <vt:lpstr>Route 159 Bold</vt:lpstr>
      <vt:lpstr>Route 159 SemiBold</vt:lpstr>
      <vt:lpstr>Tahoma</vt:lpstr>
      <vt:lpstr>Deneb Title</vt:lpstr>
      <vt:lpstr>Deneb Contents</vt:lpstr>
      <vt:lpstr>PROPOSAL SKRIPSI</vt:lpstr>
      <vt:lpstr>BAB 1</vt:lpstr>
      <vt:lpstr>PowerPoint Presentation</vt:lpstr>
      <vt:lpstr>Hasil rata-rata Skor Screaning Kecerdasan Moral </vt:lpstr>
      <vt:lpstr>PowerPoint Presentation</vt:lpstr>
      <vt:lpstr>Manfaat  Penelitian </vt:lpstr>
      <vt:lpstr>BAB 2</vt:lpstr>
      <vt:lpstr>BAB 2</vt:lpstr>
      <vt:lpstr>BAB 2</vt:lpstr>
      <vt:lpstr>PowerPoint Presentation</vt:lpstr>
      <vt:lpstr>BAB 3</vt:lpstr>
      <vt:lpstr>BAB 3</vt:lpstr>
      <vt:lpstr>Sekian dan Terima Kasih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Deneb</dc:title>
  <dc:creator>Jun</dc:creator>
  <cp:lastModifiedBy>User</cp:lastModifiedBy>
  <cp:revision>162</cp:revision>
  <dcterms:created xsi:type="dcterms:W3CDTF">2019-02-06T01:28:09Z</dcterms:created>
  <dcterms:modified xsi:type="dcterms:W3CDTF">2019-04-04T18:18:29Z</dcterms:modified>
</cp:coreProperties>
</file>