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7" r:id="rId4"/>
    <p:sldId id="258" r:id="rId5"/>
    <p:sldId id="275" r:id="rId6"/>
    <p:sldId id="274" r:id="rId7"/>
    <p:sldId id="273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9" autoAdjust="0"/>
    <p:restoredTop sz="94660"/>
  </p:normalViewPr>
  <p:slideViewPr>
    <p:cSldViewPr>
      <p:cViewPr varScale="1">
        <p:scale>
          <a:sx n="67" d="100"/>
          <a:sy n="67" d="100"/>
        </p:scale>
        <p:origin x="11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5A16-779A-49E4-A5C1-3DDFB11E1CE5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2A8D-7A36-41F5-B518-EC94C491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56DF-505D-491E-857F-A1F22C7F0A40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98FE-9369-4F68-8129-286A6E619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BSCS 506-Modeling and </a:t>
            </a:r>
            <a:r>
              <a:rPr lang="en-US" b="1" dirty="0" smtClean="0"/>
              <a:t>Simulation (2+1)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440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Course Instructor:    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Humera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Azam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Averill M. Law, Simulation Modeling &amp; Analysis, Chapter 1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4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3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4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98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6093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2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39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07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73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6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71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>
                <a:solidFill>
                  <a:schemeClr val="tx2"/>
                </a:solidFill>
              </a:rPr>
              <a:t>Simulation Output Discussion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9067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0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89915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8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Recap of Performance Measure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3063"/>
            <a:ext cx="8382000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85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6" y="14287"/>
            <a:ext cx="8977313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EVENT AND STATE Variables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37"/>
            <a:ext cx="9296400" cy="1143000"/>
          </a:xfrm>
        </p:spPr>
        <p:txBody>
          <a:bodyPr>
            <a:noAutofit/>
          </a:bodyPr>
          <a:lstStyle/>
          <a:p>
            <a:pPr algn="l"/>
            <a:r>
              <a:rPr lang="en-US" sz="5400" b="1" u="sng" dirty="0">
                <a:solidFill>
                  <a:srgbClr val="0070C0"/>
                </a:solidFill>
              </a:rPr>
              <a:t>Writing a simulation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76337"/>
            <a:ext cx="8686799" cy="1719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3" y="2895600"/>
            <a:ext cx="8715375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Event –Graph Method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04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 smtClean="0">
                <a:solidFill>
                  <a:schemeClr val="tx2"/>
                </a:solidFill>
              </a:rPr>
              <a:t>Simulation of a Single Server-QS model</a:t>
            </a:r>
            <a:endParaRPr lang="en-US" sz="3600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7624"/>
            <a:ext cx="8991600" cy="4830763"/>
          </a:xfrm>
        </p:spPr>
        <p:txBody>
          <a:bodyPr/>
          <a:lstStyle/>
          <a:p>
            <a:r>
              <a:rPr lang="en-US" dirty="0" smtClean="0"/>
              <a:t>Will be study in following  two different respect: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dirty="0" smtClean="0"/>
              <a:t>The simulation will end when n=1000 delays in Queue have been completed.</a:t>
            </a:r>
          </a:p>
          <a:p>
            <a:pPr marL="1314450" lvl="2" indent="-514350" algn="just">
              <a:buFont typeface="+mj-lt"/>
              <a:buAutoNum type="arabicPeriod"/>
            </a:pPr>
            <a:endParaRPr lang="en-US" dirty="0"/>
          </a:p>
          <a:p>
            <a:pPr marL="1314450" lvl="2" indent="-514350" algn="just">
              <a:buFont typeface="+mj-lt"/>
              <a:buAutoNum type="arabicPeriod"/>
            </a:pPr>
            <a:r>
              <a:rPr lang="en-US" dirty="0" smtClean="0"/>
              <a:t>The inter arrival and service times will now be modeled as independent random variables from exponential distributions with mean 1 minute for the </a:t>
            </a:r>
            <a:r>
              <a:rPr lang="en-US" dirty="0" err="1" smtClean="0"/>
              <a:t>interarrival</a:t>
            </a:r>
            <a:r>
              <a:rPr lang="en-US" dirty="0" smtClean="0"/>
              <a:t> time and mean=0.5 minute for service time.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 err="1" smtClean="0"/>
              <a:t>P.d.f</a:t>
            </a:r>
            <a:r>
              <a:rPr lang="en-US" dirty="0" smtClean="0"/>
              <a:t> of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dirty="0" err="1" smtClean="0"/>
              <a:t>dist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10200"/>
            <a:ext cx="3581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65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single server  queue with exponential </a:t>
            </a:r>
            <a:r>
              <a:rPr lang="en-US" dirty="0" err="1" smtClean="0"/>
              <a:t>interarrival</a:t>
            </a:r>
            <a:r>
              <a:rPr lang="en-US" dirty="0" smtClean="0"/>
              <a:t> and service times is commonly  called </a:t>
            </a:r>
            <a:r>
              <a:rPr lang="en-US" b="1" u="sng" dirty="0" smtClean="0">
                <a:solidFill>
                  <a:schemeClr val="tx2"/>
                </a:solidFill>
              </a:rPr>
              <a:t>M/M/1 </a:t>
            </a:r>
            <a:r>
              <a:rPr lang="en-US" dirty="0" smtClean="0"/>
              <a:t>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3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126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BSCS 506-Modeling and Simulation (2+1)</vt:lpstr>
      <vt:lpstr>PowerPoint Presentation</vt:lpstr>
      <vt:lpstr>Recap of Performance Measure </vt:lpstr>
      <vt:lpstr>EVENT AND STATE Variables</vt:lpstr>
      <vt:lpstr>Writing a simulation program</vt:lpstr>
      <vt:lpstr>Event –Graph Method </vt:lpstr>
      <vt:lpstr>PowerPoint Presentation</vt:lpstr>
      <vt:lpstr>Simulation of a Single Server-QS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Output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BSCS 506-Modeling and Simulation (2+1)</dc:title>
  <dc:creator>aa</dc:creator>
  <cp:lastModifiedBy>Muhammad Azam Ramay</cp:lastModifiedBy>
  <cp:revision>64</cp:revision>
  <dcterms:created xsi:type="dcterms:W3CDTF">2017-07-19T06:57:48Z</dcterms:created>
  <dcterms:modified xsi:type="dcterms:W3CDTF">2018-09-08T17:46:36Z</dcterms:modified>
</cp:coreProperties>
</file>