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45"/>
  </p:normalViewPr>
  <p:slideViewPr>
    <p:cSldViewPr snapToGrid="0" snapToObjects="1">
      <p:cViewPr varScale="1">
        <p:scale>
          <a:sx n="116" d="100"/>
          <a:sy n="116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2A7B5-F5BC-452E-AF1C-3807B14586CB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MX"/>
        </a:p>
      </dgm:t>
    </dgm:pt>
    <dgm:pt modelId="{90A547F6-1081-414D-848B-09517D26F9C9}">
      <dgm:prSet phldrT="[Texto]" phldr="1"/>
      <dgm:spPr/>
      <dgm:t>
        <a:bodyPr/>
        <a:lstStyle/>
        <a:p>
          <a:endParaRPr lang="es-MX"/>
        </a:p>
      </dgm:t>
    </dgm:pt>
    <dgm:pt modelId="{29501D70-B99F-4DEE-BC37-7E2B5ADD0256}" type="parTrans" cxnId="{6E522832-E343-4C4C-B845-025543E68E4C}">
      <dgm:prSet/>
      <dgm:spPr/>
      <dgm:t>
        <a:bodyPr/>
        <a:lstStyle/>
        <a:p>
          <a:endParaRPr lang="es-MX"/>
        </a:p>
      </dgm:t>
    </dgm:pt>
    <dgm:pt modelId="{75322446-ED26-4AC0-9F27-054807D15630}" type="sibTrans" cxnId="{6E522832-E343-4C4C-B845-025543E68E4C}">
      <dgm:prSet/>
      <dgm:spPr/>
      <dgm:t>
        <a:bodyPr/>
        <a:lstStyle/>
        <a:p>
          <a:endParaRPr lang="es-MX"/>
        </a:p>
      </dgm:t>
    </dgm:pt>
    <dgm:pt modelId="{3A9C763B-8509-4CE8-8DDF-A5BC43A72436}">
      <dgm:prSet phldrT="[Texto]" phldr="1"/>
      <dgm:spPr/>
      <dgm:t>
        <a:bodyPr/>
        <a:lstStyle/>
        <a:p>
          <a:endParaRPr lang="es-MX"/>
        </a:p>
      </dgm:t>
    </dgm:pt>
    <dgm:pt modelId="{09DD6F34-94BA-49F2-B91F-D2FD14CB00E9}" type="parTrans" cxnId="{0E3C57F3-D60B-4823-8AEA-966CF0FA3892}">
      <dgm:prSet/>
      <dgm:spPr/>
      <dgm:t>
        <a:bodyPr/>
        <a:lstStyle/>
        <a:p>
          <a:endParaRPr lang="es-MX"/>
        </a:p>
      </dgm:t>
    </dgm:pt>
    <dgm:pt modelId="{45E0F74C-A0EE-46C1-9544-A4F7D24D5C6E}" type="sibTrans" cxnId="{0E3C57F3-D60B-4823-8AEA-966CF0FA3892}">
      <dgm:prSet/>
      <dgm:spPr/>
      <dgm:t>
        <a:bodyPr/>
        <a:lstStyle/>
        <a:p>
          <a:endParaRPr lang="es-MX"/>
        </a:p>
      </dgm:t>
    </dgm:pt>
    <dgm:pt modelId="{36A965B3-F05C-4D02-8278-31A8AB33716A}">
      <dgm:prSet phldrT="[Texto]" phldr="1"/>
      <dgm:spPr/>
      <dgm:t>
        <a:bodyPr/>
        <a:lstStyle/>
        <a:p>
          <a:endParaRPr lang="es-MX"/>
        </a:p>
      </dgm:t>
    </dgm:pt>
    <dgm:pt modelId="{6FB18029-EEA0-4461-BC5B-47B2BB79B430}" type="parTrans" cxnId="{1FECEB0F-39FE-4AA5-AEA8-E09E85239B2E}">
      <dgm:prSet/>
      <dgm:spPr/>
      <dgm:t>
        <a:bodyPr/>
        <a:lstStyle/>
        <a:p>
          <a:endParaRPr lang="es-MX"/>
        </a:p>
      </dgm:t>
    </dgm:pt>
    <dgm:pt modelId="{FB45AFF3-9980-40A7-875C-5FA882F9BF64}" type="sibTrans" cxnId="{1FECEB0F-39FE-4AA5-AEA8-E09E85239B2E}">
      <dgm:prSet/>
      <dgm:spPr/>
      <dgm:t>
        <a:bodyPr/>
        <a:lstStyle/>
        <a:p>
          <a:endParaRPr lang="es-MX"/>
        </a:p>
      </dgm:t>
    </dgm:pt>
    <dgm:pt modelId="{90F6722F-4D84-47C8-9203-8EA5470AB07C}">
      <dgm:prSet phldrT="[Texto]" phldr="1"/>
      <dgm:spPr/>
      <dgm:t>
        <a:bodyPr/>
        <a:lstStyle/>
        <a:p>
          <a:endParaRPr lang="es-MX"/>
        </a:p>
      </dgm:t>
    </dgm:pt>
    <dgm:pt modelId="{BED13B45-F40A-4027-870B-6CD0ED4F3DC0}" type="parTrans" cxnId="{90A4355C-3CC9-44FB-98AB-BD14249F38F8}">
      <dgm:prSet/>
      <dgm:spPr/>
      <dgm:t>
        <a:bodyPr/>
        <a:lstStyle/>
        <a:p>
          <a:endParaRPr lang="es-MX"/>
        </a:p>
      </dgm:t>
    </dgm:pt>
    <dgm:pt modelId="{0B3DA65D-726D-49BE-ABC9-A51260C35F1E}" type="sibTrans" cxnId="{90A4355C-3CC9-44FB-98AB-BD14249F38F8}">
      <dgm:prSet/>
      <dgm:spPr/>
      <dgm:t>
        <a:bodyPr/>
        <a:lstStyle/>
        <a:p>
          <a:endParaRPr lang="es-MX"/>
        </a:p>
      </dgm:t>
    </dgm:pt>
    <dgm:pt modelId="{57AA9C43-E3F4-42E7-94C3-795D1414B10F}">
      <dgm:prSet phldrT="[Texto]" phldr="1"/>
      <dgm:spPr/>
      <dgm:t>
        <a:bodyPr/>
        <a:lstStyle/>
        <a:p>
          <a:endParaRPr lang="es-MX"/>
        </a:p>
      </dgm:t>
    </dgm:pt>
    <dgm:pt modelId="{678316DA-78B1-43CB-A843-E998ADA388C4}" type="parTrans" cxnId="{C5667EFB-6938-4A63-94F1-849BB366D7E4}">
      <dgm:prSet/>
      <dgm:spPr/>
      <dgm:t>
        <a:bodyPr/>
        <a:lstStyle/>
        <a:p>
          <a:endParaRPr lang="es-MX"/>
        </a:p>
      </dgm:t>
    </dgm:pt>
    <dgm:pt modelId="{201B5A6A-FA37-47FE-AD41-C3F902BEEBB1}" type="sibTrans" cxnId="{C5667EFB-6938-4A63-94F1-849BB366D7E4}">
      <dgm:prSet/>
      <dgm:spPr/>
      <dgm:t>
        <a:bodyPr/>
        <a:lstStyle/>
        <a:p>
          <a:endParaRPr lang="es-MX"/>
        </a:p>
      </dgm:t>
    </dgm:pt>
    <dgm:pt modelId="{68846CB8-3B84-4889-93B8-F79AAFE6F814}">
      <dgm:prSet phldrT="[Texto]" phldr="1"/>
      <dgm:spPr/>
      <dgm:t>
        <a:bodyPr/>
        <a:lstStyle/>
        <a:p>
          <a:endParaRPr lang="es-MX"/>
        </a:p>
      </dgm:t>
    </dgm:pt>
    <dgm:pt modelId="{725E5585-432B-4B07-A766-2783979B6DB9}" type="parTrans" cxnId="{0EBD631A-3ED3-4172-AB6A-C274A635386F}">
      <dgm:prSet/>
      <dgm:spPr/>
      <dgm:t>
        <a:bodyPr/>
        <a:lstStyle/>
        <a:p>
          <a:endParaRPr lang="es-MX"/>
        </a:p>
      </dgm:t>
    </dgm:pt>
    <dgm:pt modelId="{7E4E8F7E-4343-4034-AB96-060B74B881E7}" type="sibTrans" cxnId="{0EBD631A-3ED3-4172-AB6A-C274A635386F}">
      <dgm:prSet/>
      <dgm:spPr/>
      <dgm:t>
        <a:bodyPr/>
        <a:lstStyle/>
        <a:p>
          <a:endParaRPr lang="es-MX"/>
        </a:p>
      </dgm:t>
    </dgm:pt>
    <dgm:pt modelId="{266000B5-0CF8-4CB6-8EAC-DA9528B2B773}">
      <dgm:prSet phldrT="[Texto]" phldr="1"/>
      <dgm:spPr/>
      <dgm:t>
        <a:bodyPr/>
        <a:lstStyle/>
        <a:p>
          <a:endParaRPr lang="es-MX"/>
        </a:p>
      </dgm:t>
    </dgm:pt>
    <dgm:pt modelId="{12B9E0FB-4128-4981-B72E-D6457104A6D0}" type="parTrans" cxnId="{1559A68F-E7F3-440B-B7B2-5E635677B5E7}">
      <dgm:prSet/>
      <dgm:spPr/>
      <dgm:t>
        <a:bodyPr/>
        <a:lstStyle/>
        <a:p>
          <a:endParaRPr lang="es-MX"/>
        </a:p>
      </dgm:t>
    </dgm:pt>
    <dgm:pt modelId="{3C25B600-0104-45A2-8D7F-1E9D9159AD0F}" type="sibTrans" cxnId="{1559A68F-E7F3-440B-B7B2-5E635677B5E7}">
      <dgm:prSet/>
      <dgm:spPr/>
      <dgm:t>
        <a:bodyPr/>
        <a:lstStyle/>
        <a:p>
          <a:endParaRPr lang="es-MX"/>
        </a:p>
      </dgm:t>
    </dgm:pt>
    <dgm:pt modelId="{D0807C3D-59AD-4A3E-8A7B-9ED05B4AB2CC}">
      <dgm:prSet phldrT="[Texto]" phldr="1"/>
      <dgm:spPr/>
      <dgm:t>
        <a:bodyPr/>
        <a:lstStyle/>
        <a:p>
          <a:endParaRPr lang="es-MX"/>
        </a:p>
      </dgm:t>
    </dgm:pt>
    <dgm:pt modelId="{6EA38663-7C2D-4F4B-9428-573841C9B2FD}" type="parTrans" cxnId="{BA878730-44B8-4A14-97FD-4E2223917334}">
      <dgm:prSet/>
      <dgm:spPr/>
      <dgm:t>
        <a:bodyPr/>
        <a:lstStyle/>
        <a:p>
          <a:endParaRPr lang="es-MX"/>
        </a:p>
      </dgm:t>
    </dgm:pt>
    <dgm:pt modelId="{71F66229-FE11-498A-A632-CEB70448A9B9}" type="sibTrans" cxnId="{BA878730-44B8-4A14-97FD-4E2223917334}">
      <dgm:prSet/>
      <dgm:spPr/>
      <dgm:t>
        <a:bodyPr/>
        <a:lstStyle/>
        <a:p>
          <a:endParaRPr lang="es-MX"/>
        </a:p>
      </dgm:t>
    </dgm:pt>
    <dgm:pt modelId="{D9201595-B347-4ED3-9337-AE0575ACFEDC}">
      <dgm:prSet phldrT="[Texto]" phldr="1"/>
      <dgm:spPr/>
      <dgm:t>
        <a:bodyPr/>
        <a:lstStyle/>
        <a:p>
          <a:endParaRPr lang="es-MX"/>
        </a:p>
      </dgm:t>
    </dgm:pt>
    <dgm:pt modelId="{79BA485A-C73D-48B4-8D52-F1A0E326CA0B}" type="parTrans" cxnId="{50737256-D868-42D1-AF0E-6751316A31B6}">
      <dgm:prSet/>
      <dgm:spPr/>
      <dgm:t>
        <a:bodyPr/>
        <a:lstStyle/>
        <a:p>
          <a:endParaRPr lang="es-MX"/>
        </a:p>
      </dgm:t>
    </dgm:pt>
    <dgm:pt modelId="{7752F0DB-934F-4AF6-8709-5EF8EBF5EB67}" type="sibTrans" cxnId="{50737256-D868-42D1-AF0E-6751316A31B6}">
      <dgm:prSet/>
      <dgm:spPr/>
      <dgm:t>
        <a:bodyPr/>
        <a:lstStyle/>
        <a:p>
          <a:endParaRPr lang="es-MX"/>
        </a:p>
      </dgm:t>
    </dgm:pt>
    <dgm:pt modelId="{87BF9277-E3AA-45AE-9948-96F2DBE8F172}" type="pres">
      <dgm:prSet presAssocID="{F3B2A7B5-F5BC-452E-AF1C-3807B14586C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4A7FD67F-17A4-408A-84F2-574095240F1F}" type="pres">
      <dgm:prSet presAssocID="{F3B2A7B5-F5BC-452E-AF1C-3807B14586CB}" presName="outerBox" presStyleCnt="0"/>
      <dgm:spPr/>
    </dgm:pt>
    <dgm:pt modelId="{EA06F6E9-1716-483C-BAC2-1A6786671C76}" type="pres">
      <dgm:prSet presAssocID="{F3B2A7B5-F5BC-452E-AF1C-3807B14586CB}" presName="outerBoxParent" presStyleLbl="node1" presStyleIdx="0" presStyleCnt="3"/>
      <dgm:spPr/>
      <dgm:t>
        <a:bodyPr/>
        <a:lstStyle/>
        <a:p>
          <a:endParaRPr lang="es-MX"/>
        </a:p>
      </dgm:t>
    </dgm:pt>
    <dgm:pt modelId="{45266691-FB48-4A57-A7EC-0AD00E85264E}" type="pres">
      <dgm:prSet presAssocID="{F3B2A7B5-F5BC-452E-AF1C-3807B14586CB}" presName="outerBoxChildren" presStyleCnt="0"/>
      <dgm:spPr/>
    </dgm:pt>
    <dgm:pt modelId="{49A0DCA6-6B8C-4BA1-A422-D2F73DBDF3CA}" type="pres">
      <dgm:prSet presAssocID="{3A9C763B-8509-4CE8-8DDF-A5BC43A72436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2B76E1F-895F-4297-BDE9-E9E8C4E56C37}" type="pres">
      <dgm:prSet presAssocID="{45E0F74C-A0EE-46C1-9544-A4F7D24D5C6E}" presName="outerSibTrans" presStyleCnt="0"/>
      <dgm:spPr/>
    </dgm:pt>
    <dgm:pt modelId="{BA398F9D-A61C-4DDD-998F-3DF52666B273}" type="pres">
      <dgm:prSet presAssocID="{36A965B3-F05C-4D02-8278-31A8AB33716A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01693FE-6969-4119-8AA5-097A56719F83}" type="pres">
      <dgm:prSet presAssocID="{F3B2A7B5-F5BC-452E-AF1C-3807B14586CB}" presName="middleBox" presStyleCnt="0"/>
      <dgm:spPr/>
    </dgm:pt>
    <dgm:pt modelId="{DA13E646-7C89-4C50-84BE-51187CFD0FE4}" type="pres">
      <dgm:prSet presAssocID="{F3B2A7B5-F5BC-452E-AF1C-3807B14586CB}" presName="middleBoxParent" presStyleLbl="node1" presStyleIdx="1" presStyleCnt="3"/>
      <dgm:spPr/>
      <dgm:t>
        <a:bodyPr/>
        <a:lstStyle/>
        <a:p>
          <a:endParaRPr lang="es-MX"/>
        </a:p>
      </dgm:t>
    </dgm:pt>
    <dgm:pt modelId="{B0F0D0D5-F0E6-46FD-A07D-EDC6643AC21B}" type="pres">
      <dgm:prSet presAssocID="{F3B2A7B5-F5BC-452E-AF1C-3807B14586CB}" presName="middleBoxChildren" presStyleCnt="0"/>
      <dgm:spPr/>
    </dgm:pt>
    <dgm:pt modelId="{13EF8774-BE46-4595-B225-71318C61F2F3}" type="pres">
      <dgm:prSet presAssocID="{57AA9C43-E3F4-42E7-94C3-795D1414B10F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CBD1C5C-32D3-4DA2-8EB5-46BB615E5FBC}" type="pres">
      <dgm:prSet presAssocID="{201B5A6A-FA37-47FE-AD41-C3F902BEEBB1}" presName="middleSibTrans" presStyleCnt="0"/>
      <dgm:spPr/>
    </dgm:pt>
    <dgm:pt modelId="{BEBA2CFB-476A-404E-9977-E34363A0AD23}" type="pres">
      <dgm:prSet presAssocID="{68846CB8-3B84-4889-93B8-F79AAFE6F814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97F29C9-B208-4D2F-963C-FBEA48A7B9C1}" type="pres">
      <dgm:prSet presAssocID="{F3B2A7B5-F5BC-452E-AF1C-3807B14586CB}" presName="centerBox" presStyleCnt="0"/>
      <dgm:spPr/>
    </dgm:pt>
    <dgm:pt modelId="{F4B4D1C3-DE89-4B3F-9350-A9D972B82529}" type="pres">
      <dgm:prSet presAssocID="{F3B2A7B5-F5BC-452E-AF1C-3807B14586CB}" presName="centerBoxParent" presStyleLbl="node1" presStyleIdx="2" presStyleCnt="3"/>
      <dgm:spPr/>
      <dgm:t>
        <a:bodyPr/>
        <a:lstStyle/>
        <a:p>
          <a:endParaRPr lang="es-MX"/>
        </a:p>
      </dgm:t>
    </dgm:pt>
    <dgm:pt modelId="{3D496220-C76C-4500-AB29-25A81E4B9E70}" type="pres">
      <dgm:prSet presAssocID="{F3B2A7B5-F5BC-452E-AF1C-3807B14586CB}" presName="centerBoxChildren" presStyleCnt="0"/>
      <dgm:spPr/>
    </dgm:pt>
    <dgm:pt modelId="{53FDB83F-AC49-4004-95F5-FBBB1FDE8B97}" type="pres">
      <dgm:prSet presAssocID="{D0807C3D-59AD-4A3E-8A7B-9ED05B4AB2CC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3278377-2B01-4491-808B-14F86802A29C}" type="pres">
      <dgm:prSet presAssocID="{71F66229-FE11-498A-A632-CEB70448A9B9}" presName="centerSibTrans" presStyleCnt="0"/>
      <dgm:spPr/>
    </dgm:pt>
    <dgm:pt modelId="{D7905806-1209-4A24-8DD7-9CB2CE01DABD}" type="pres">
      <dgm:prSet presAssocID="{D9201595-B347-4ED3-9337-AE0575ACFEDC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DD79835-F2C6-44B5-B6BC-58052B2B7BBE}" type="presOf" srcId="{36A965B3-F05C-4D02-8278-31A8AB33716A}" destId="{BA398F9D-A61C-4DDD-998F-3DF52666B273}" srcOrd="0" destOrd="0" presId="urn:microsoft.com/office/officeart/2005/8/layout/target2"/>
    <dgm:cxn modelId="{4F0B27EE-5D46-4976-8C22-F808815C3D98}" type="presOf" srcId="{90A547F6-1081-414D-848B-09517D26F9C9}" destId="{EA06F6E9-1716-483C-BAC2-1A6786671C76}" srcOrd="0" destOrd="0" presId="urn:microsoft.com/office/officeart/2005/8/layout/target2"/>
    <dgm:cxn modelId="{90A4355C-3CC9-44FB-98AB-BD14249F38F8}" srcId="{F3B2A7B5-F5BC-452E-AF1C-3807B14586CB}" destId="{90F6722F-4D84-47C8-9203-8EA5470AB07C}" srcOrd="1" destOrd="0" parTransId="{BED13B45-F40A-4027-870B-6CD0ED4F3DC0}" sibTransId="{0B3DA65D-726D-49BE-ABC9-A51260C35F1E}"/>
    <dgm:cxn modelId="{684B523D-6A15-452C-A603-89EC3C2D22F0}" type="presOf" srcId="{3A9C763B-8509-4CE8-8DDF-A5BC43A72436}" destId="{49A0DCA6-6B8C-4BA1-A422-D2F73DBDF3CA}" srcOrd="0" destOrd="0" presId="urn:microsoft.com/office/officeart/2005/8/layout/target2"/>
    <dgm:cxn modelId="{31517AED-45F0-4163-88DF-A4BAC2F1BF78}" type="presOf" srcId="{266000B5-0CF8-4CB6-8EAC-DA9528B2B773}" destId="{F4B4D1C3-DE89-4B3F-9350-A9D972B82529}" srcOrd="0" destOrd="0" presId="urn:microsoft.com/office/officeart/2005/8/layout/target2"/>
    <dgm:cxn modelId="{A5DD622F-B356-46F5-95C5-D8C72D6308AB}" type="presOf" srcId="{F3B2A7B5-F5BC-452E-AF1C-3807B14586CB}" destId="{87BF9277-E3AA-45AE-9948-96F2DBE8F172}" srcOrd="0" destOrd="0" presId="urn:microsoft.com/office/officeart/2005/8/layout/target2"/>
    <dgm:cxn modelId="{D5F1752F-9C42-4E71-9658-62F640984C2B}" type="presOf" srcId="{68846CB8-3B84-4889-93B8-F79AAFE6F814}" destId="{BEBA2CFB-476A-404E-9977-E34363A0AD23}" srcOrd="0" destOrd="0" presId="urn:microsoft.com/office/officeart/2005/8/layout/target2"/>
    <dgm:cxn modelId="{6E522832-E343-4C4C-B845-025543E68E4C}" srcId="{F3B2A7B5-F5BC-452E-AF1C-3807B14586CB}" destId="{90A547F6-1081-414D-848B-09517D26F9C9}" srcOrd="0" destOrd="0" parTransId="{29501D70-B99F-4DEE-BC37-7E2B5ADD0256}" sibTransId="{75322446-ED26-4AC0-9F27-054807D15630}"/>
    <dgm:cxn modelId="{47E0DAAC-4C1E-48E7-A47E-2F302E71FD80}" type="presOf" srcId="{D9201595-B347-4ED3-9337-AE0575ACFEDC}" destId="{D7905806-1209-4A24-8DD7-9CB2CE01DABD}" srcOrd="0" destOrd="0" presId="urn:microsoft.com/office/officeart/2005/8/layout/target2"/>
    <dgm:cxn modelId="{50737256-D868-42D1-AF0E-6751316A31B6}" srcId="{266000B5-0CF8-4CB6-8EAC-DA9528B2B773}" destId="{D9201595-B347-4ED3-9337-AE0575ACFEDC}" srcOrd="1" destOrd="0" parTransId="{79BA485A-C73D-48B4-8D52-F1A0E326CA0B}" sibTransId="{7752F0DB-934F-4AF6-8709-5EF8EBF5EB67}"/>
    <dgm:cxn modelId="{7E785170-8FAE-4922-B648-9F4FFD5209BB}" type="presOf" srcId="{D0807C3D-59AD-4A3E-8A7B-9ED05B4AB2CC}" destId="{53FDB83F-AC49-4004-95F5-FBBB1FDE8B97}" srcOrd="0" destOrd="0" presId="urn:microsoft.com/office/officeart/2005/8/layout/target2"/>
    <dgm:cxn modelId="{0E3C57F3-D60B-4823-8AEA-966CF0FA3892}" srcId="{90A547F6-1081-414D-848B-09517D26F9C9}" destId="{3A9C763B-8509-4CE8-8DDF-A5BC43A72436}" srcOrd="0" destOrd="0" parTransId="{09DD6F34-94BA-49F2-B91F-D2FD14CB00E9}" sibTransId="{45E0F74C-A0EE-46C1-9544-A4F7D24D5C6E}"/>
    <dgm:cxn modelId="{1FECEB0F-39FE-4AA5-AEA8-E09E85239B2E}" srcId="{90A547F6-1081-414D-848B-09517D26F9C9}" destId="{36A965B3-F05C-4D02-8278-31A8AB33716A}" srcOrd="1" destOrd="0" parTransId="{6FB18029-EEA0-4461-BC5B-47B2BB79B430}" sibTransId="{FB45AFF3-9980-40A7-875C-5FA882F9BF64}"/>
    <dgm:cxn modelId="{E2B46067-10B5-4251-A757-4E2A45204A34}" type="presOf" srcId="{57AA9C43-E3F4-42E7-94C3-795D1414B10F}" destId="{13EF8774-BE46-4595-B225-71318C61F2F3}" srcOrd="0" destOrd="0" presId="urn:microsoft.com/office/officeart/2005/8/layout/target2"/>
    <dgm:cxn modelId="{BA878730-44B8-4A14-97FD-4E2223917334}" srcId="{266000B5-0CF8-4CB6-8EAC-DA9528B2B773}" destId="{D0807C3D-59AD-4A3E-8A7B-9ED05B4AB2CC}" srcOrd="0" destOrd="0" parTransId="{6EA38663-7C2D-4F4B-9428-573841C9B2FD}" sibTransId="{71F66229-FE11-498A-A632-CEB70448A9B9}"/>
    <dgm:cxn modelId="{C5667EFB-6938-4A63-94F1-849BB366D7E4}" srcId="{90F6722F-4D84-47C8-9203-8EA5470AB07C}" destId="{57AA9C43-E3F4-42E7-94C3-795D1414B10F}" srcOrd="0" destOrd="0" parTransId="{678316DA-78B1-43CB-A843-E998ADA388C4}" sibTransId="{201B5A6A-FA37-47FE-AD41-C3F902BEEBB1}"/>
    <dgm:cxn modelId="{E04EFF85-3E1C-498E-8E6A-1198B0F36BD4}" type="presOf" srcId="{90F6722F-4D84-47C8-9203-8EA5470AB07C}" destId="{DA13E646-7C89-4C50-84BE-51187CFD0FE4}" srcOrd="0" destOrd="0" presId="urn:microsoft.com/office/officeart/2005/8/layout/target2"/>
    <dgm:cxn modelId="{0EBD631A-3ED3-4172-AB6A-C274A635386F}" srcId="{90F6722F-4D84-47C8-9203-8EA5470AB07C}" destId="{68846CB8-3B84-4889-93B8-F79AAFE6F814}" srcOrd="1" destOrd="0" parTransId="{725E5585-432B-4B07-A766-2783979B6DB9}" sibTransId="{7E4E8F7E-4343-4034-AB96-060B74B881E7}"/>
    <dgm:cxn modelId="{1559A68F-E7F3-440B-B7B2-5E635677B5E7}" srcId="{F3B2A7B5-F5BC-452E-AF1C-3807B14586CB}" destId="{266000B5-0CF8-4CB6-8EAC-DA9528B2B773}" srcOrd="2" destOrd="0" parTransId="{12B9E0FB-4128-4981-B72E-D6457104A6D0}" sibTransId="{3C25B600-0104-45A2-8D7F-1E9D9159AD0F}"/>
    <dgm:cxn modelId="{4BD57301-F794-4A4D-8D78-CA6E18D6885B}" type="presParOf" srcId="{87BF9277-E3AA-45AE-9948-96F2DBE8F172}" destId="{4A7FD67F-17A4-408A-84F2-574095240F1F}" srcOrd="0" destOrd="0" presId="urn:microsoft.com/office/officeart/2005/8/layout/target2"/>
    <dgm:cxn modelId="{5B9C9418-17C2-4B49-B68D-D68614F3F3A5}" type="presParOf" srcId="{4A7FD67F-17A4-408A-84F2-574095240F1F}" destId="{EA06F6E9-1716-483C-BAC2-1A6786671C76}" srcOrd="0" destOrd="0" presId="urn:microsoft.com/office/officeart/2005/8/layout/target2"/>
    <dgm:cxn modelId="{175D4EC7-A376-4024-BB0F-2F43050AA16A}" type="presParOf" srcId="{4A7FD67F-17A4-408A-84F2-574095240F1F}" destId="{45266691-FB48-4A57-A7EC-0AD00E85264E}" srcOrd="1" destOrd="0" presId="urn:microsoft.com/office/officeart/2005/8/layout/target2"/>
    <dgm:cxn modelId="{E0600A1F-B631-40FE-804A-61D28B1A431F}" type="presParOf" srcId="{45266691-FB48-4A57-A7EC-0AD00E85264E}" destId="{49A0DCA6-6B8C-4BA1-A422-D2F73DBDF3CA}" srcOrd="0" destOrd="0" presId="urn:microsoft.com/office/officeart/2005/8/layout/target2"/>
    <dgm:cxn modelId="{236E861B-5D20-4124-A073-05E546D804F8}" type="presParOf" srcId="{45266691-FB48-4A57-A7EC-0AD00E85264E}" destId="{B2B76E1F-895F-4297-BDE9-E9E8C4E56C37}" srcOrd="1" destOrd="0" presId="urn:microsoft.com/office/officeart/2005/8/layout/target2"/>
    <dgm:cxn modelId="{B088FA08-31AE-41B9-B016-72C58B4FF9FC}" type="presParOf" srcId="{45266691-FB48-4A57-A7EC-0AD00E85264E}" destId="{BA398F9D-A61C-4DDD-998F-3DF52666B273}" srcOrd="2" destOrd="0" presId="urn:microsoft.com/office/officeart/2005/8/layout/target2"/>
    <dgm:cxn modelId="{8F270D54-1DA6-4783-BC06-8D80B34582BD}" type="presParOf" srcId="{87BF9277-E3AA-45AE-9948-96F2DBE8F172}" destId="{D01693FE-6969-4119-8AA5-097A56719F83}" srcOrd="1" destOrd="0" presId="urn:microsoft.com/office/officeart/2005/8/layout/target2"/>
    <dgm:cxn modelId="{7821816C-A122-467B-A6E9-C186DD0F6FB3}" type="presParOf" srcId="{D01693FE-6969-4119-8AA5-097A56719F83}" destId="{DA13E646-7C89-4C50-84BE-51187CFD0FE4}" srcOrd="0" destOrd="0" presId="urn:microsoft.com/office/officeart/2005/8/layout/target2"/>
    <dgm:cxn modelId="{1F30975B-7F35-4BF3-AC0F-25CBD97D3F13}" type="presParOf" srcId="{D01693FE-6969-4119-8AA5-097A56719F83}" destId="{B0F0D0D5-F0E6-46FD-A07D-EDC6643AC21B}" srcOrd="1" destOrd="0" presId="urn:microsoft.com/office/officeart/2005/8/layout/target2"/>
    <dgm:cxn modelId="{BF086E3C-AD30-49AC-A1C0-2E69C445816F}" type="presParOf" srcId="{B0F0D0D5-F0E6-46FD-A07D-EDC6643AC21B}" destId="{13EF8774-BE46-4595-B225-71318C61F2F3}" srcOrd="0" destOrd="0" presId="urn:microsoft.com/office/officeart/2005/8/layout/target2"/>
    <dgm:cxn modelId="{98BA1EB1-FD86-47A2-9FDC-6D31CD3F9DDC}" type="presParOf" srcId="{B0F0D0D5-F0E6-46FD-A07D-EDC6643AC21B}" destId="{ACBD1C5C-32D3-4DA2-8EB5-46BB615E5FBC}" srcOrd="1" destOrd="0" presId="urn:microsoft.com/office/officeart/2005/8/layout/target2"/>
    <dgm:cxn modelId="{E8A4E55D-E356-4694-B879-A631DB845EA7}" type="presParOf" srcId="{B0F0D0D5-F0E6-46FD-A07D-EDC6643AC21B}" destId="{BEBA2CFB-476A-404E-9977-E34363A0AD23}" srcOrd="2" destOrd="0" presId="urn:microsoft.com/office/officeart/2005/8/layout/target2"/>
    <dgm:cxn modelId="{BFBEE4B3-BA0E-451B-A534-1E98AB6C9D46}" type="presParOf" srcId="{87BF9277-E3AA-45AE-9948-96F2DBE8F172}" destId="{197F29C9-B208-4D2F-963C-FBEA48A7B9C1}" srcOrd="2" destOrd="0" presId="urn:microsoft.com/office/officeart/2005/8/layout/target2"/>
    <dgm:cxn modelId="{F0396B9C-5B00-444C-AEDD-361AAF40ADB9}" type="presParOf" srcId="{197F29C9-B208-4D2F-963C-FBEA48A7B9C1}" destId="{F4B4D1C3-DE89-4B3F-9350-A9D972B82529}" srcOrd="0" destOrd="0" presId="urn:microsoft.com/office/officeart/2005/8/layout/target2"/>
    <dgm:cxn modelId="{08105A8E-73E3-490A-A539-CB970F35625D}" type="presParOf" srcId="{197F29C9-B208-4D2F-963C-FBEA48A7B9C1}" destId="{3D496220-C76C-4500-AB29-25A81E4B9E70}" srcOrd="1" destOrd="0" presId="urn:microsoft.com/office/officeart/2005/8/layout/target2"/>
    <dgm:cxn modelId="{B38632F7-617C-4B1B-8E03-8D9AC553892C}" type="presParOf" srcId="{3D496220-C76C-4500-AB29-25A81E4B9E70}" destId="{53FDB83F-AC49-4004-95F5-FBBB1FDE8B97}" srcOrd="0" destOrd="0" presId="urn:microsoft.com/office/officeart/2005/8/layout/target2"/>
    <dgm:cxn modelId="{21E16B00-34CB-4DE7-A2E8-52831DB4A5B8}" type="presParOf" srcId="{3D496220-C76C-4500-AB29-25A81E4B9E70}" destId="{53278377-2B01-4491-808B-14F86802A29C}" srcOrd="1" destOrd="0" presId="urn:microsoft.com/office/officeart/2005/8/layout/target2"/>
    <dgm:cxn modelId="{0A345CFB-4B56-4AF3-A94E-89B81DB6A0A4}" type="presParOf" srcId="{3D496220-C76C-4500-AB29-25A81E4B9E70}" destId="{D7905806-1209-4A24-8DD7-9CB2CE01DAB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6F6E9-1716-483C-BAC2-1A6786671C76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200" kern="1200"/>
        </a:p>
      </dsp:txBody>
      <dsp:txXfrm>
        <a:off x="108329" y="108329"/>
        <a:ext cx="7670042" cy="4134680"/>
      </dsp:txXfrm>
    </dsp:sp>
    <dsp:sp modelId="{49A0DCA6-6B8C-4BA1-A422-D2F73DBDF3CA}">
      <dsp:nvSpPr>
        <dsp:cNvPr id="0" name=""/>
        <dsp:cNvSpPr/>
      </dsp:nvSpPr>
      <dsp:spPr>
        <a:xfrm>
          <a:off x="197167" y="1087834"/>
          <a:ext cx="1183005" cy="14932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500" kern="1200"/>
        </a:p>
      </dsp:txBody>
      <dsp:txXfrm>
        <a:off x="233548" y="1124215"/>
        <a:ext cx="1110243" cy="1420460"/>
      </dsp:txXfrm>
    </dsp:sp>
    <dsp:sp modelId="{BA398F9D-A61C-4DDD-998F-3DF52666B273}">
      <dsp:nvSpPr>
        <dsp:cNvPr id="0" name=""/>
        <dsp:cNvSpPr/>
      </dsp:nvSpPr>
      <dsp:spPr>
        <a:xfrm>
          <a:off x="197167" y="2639052"/>
          <a:ext cx="1183005" cy="14932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500" kern="1200"/>
        </a:p>
      </dsp:txBody>
      <dsp:txXfrm>
        <a:off x="233548" y="2675433"/>
        <a:ext cx="1110243" cy="1420460"/>
      </dsp:txXfrm>
    </dsp:sp>
    <dsp:sp modelId="{DA13E646-7C89-4C50-84BE-51187CFD0FE4}">
      <dsp:nvSpPr>
        <dsp:cNvPr id="0" name=""/>
        <dsp:cNvSpPr/>
      </dsp:nvSpPr>
      <dsp:spPr>
        <a:xfrm>
          <a:off x="1577340" y="1087834"/>
          <a:ext cx="6112192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34170" numCol="1" spcCol="1270" anchor="t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1671013" y="1181507"/>
        <a:ext cx="5924846" cy="2858590"/>
      </dsp:txXfrm>
    </dsp:sp>
    <dsp:sp modelId="{13EF8774-BE46-4595-B225-71318C61F2F3}">
      <dsp:nvSpPr>
        <dsp:cNvPr id="0" name=""/>
        <dsp:cNvSpPr/>
      </dsp:nvSpPr>
      <dsp:spPr>
        <a:xfrm>
          <a:off x="1730144" y="2153912"/>
          <a:ext cx="1222438" cy="8466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1756181" y="2179949"/>
        <a:ext cx="1170364" cy="794556"/>
      </dsp:txXfrm>
    </dsp:sp>
    <dsp:sp modelId="{BEBA2CFB-476A-404E-9977-E34363A0AD23}">
      <dsp:nvSpPr>
        <dsp:cNvPr id="0" name=""/>
        <dsp:cNvSpPr/>
      </dsp:nvSpPr>
      <dsp:spPr>
        <a:xfrm>
          <a:off x="1730144" y="3057729"/>
          <a:ext cx="1222438" cy="8466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1756181" y="3083766"/>
        <a:ext cx="1170364" cy="794556"/>
      </dsp:txXfrm>
    </dsp:sp>
    <dsp:sp modelId="{F4B4D1C3-DE89-4B3F-9350-A9D972B82529}">
      <dsp:nvSpPr>
        <dsp:cNvPr id="0" name=""/>
        <dsp:cNvSpPr/>
      </dsp:nvSpPr>
      <dsp:spPr>
        <a:xfrm>
          <a:off x="3115246" y="2175669"/>
          <a:ext cx="4377118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600" kern="1200"/>
        </a:p>
      </dsp:txBody>
      <dsp:txXfrm>
        <a:off x="3168773" y="2229196"/>
        <a:ext cx="4270064" cy="1633481"/>
      </dsp:txXfrm>
    </dsp:sp>
    <dsp:sp modelId="{53FDB83F-AC49-4004-95F5-FBBB1FDE8B97}">
      <dsp:nvSpPr>
        <dsp:cNvPr id="0" name=""/>
        <dsp:cNvSpPr/>
      </dsp:nvSpPr>
      <dsp:spPr>
        <a:xfrm>
          <a:off x="3224674" y="2958909"/>
          <a:ext cx="2048675" cy="7832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400" kern="1200"/>
        </a:p>
      </dsp:txBody>
      <dsp:txXfrm>
        <a:off x="3248761" y="2982996"/>
        <a:ext cx="2000501" cy="735066"/>
      </dsp:txXfrm>
    </dsp:sp>
    <dsp:sp modelId="{D7905806-1209-4A24-8DD7-9CB2CE01DABD}">
      <dsp:nvSpPr>
        <dsp:cNvPr id="0" name=""/>
        <dsp:cNvSpPr/>
      </dsp:nvSpPr>
      <dsp:spPr>
        <a:xfrm>
          <a:off x="5331633" y="2958909"/>
          <a:ext cx="2048675" cy="7832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3400" kern="1200"/>
        </a:p>
      </dsp:txBody>
      <dsp:txXfrm>
        <a:off x="5355720" y="2982996"/>
        <a:ext cx="2000501" cy="73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24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95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2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26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89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8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122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54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6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2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99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D035-0D5E-D348-A756-1BBC15099996}" type="datetimeFigureOut">
              <a:rPr lang="es-PE" smtClean="0"/>
              <a:t>7/12/2019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7E68-F183-2642-BB20-DE5741A797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08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4DA5CEA-55EC-FB47-86F2-4EAA49F71280}"/>
              </a:ext>
            </a:extLst>
          </p:cNvPr>
          <p:cNvSpPr txBox="1"/>
          <p:nvPr/>
        </p:nvSpPr>
        <p:spPr>
          <a:xfrm>
            <a:off x="1455089" y="5033176"/>
            <a:ext cx="654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SISTEMA DE PERSONAL DEL MINEM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 DE RECURSOS HUMANOS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928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9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CONTRATACIONES 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proceso de contrataciones CAS esta soportado por un conjunto de aplicaciones que permiten una gestión las diferentes etapas del proceso, se tiene:</a:t>
            </a:r>
          </a:p>
          <a:p>
            <a:pPr lvl="1"/>
            <a:r>
              <a:rPr lang="es-PE" dirty="0" smtClean="0"/>
              <a:t>Módulo de Solicitud de Requerimientos CAS</a:t>
            </a:r>
          </a:p>
          <a:p>
            <a:pPr lvl="1"/>
            <a:r>
              <a:rPr lang="es-PE" dirty="0" smtClean="0"/>
              <a:t>Sistema de Convocatorias CAS - </a:t>
            </a:r>
            <a:r>
              <a:rPr lang="es-PE" dirty="0" err="1" smtClean="0"/>
              <a:t>ConvoCAS</a:t>
            </a:r>
            <a:r>
              <a:rPr lang="es-PE" dirty="0" smtClean="0"/>
              <a:t>, conformado por los módulos: </a:t>
            </a:r>
          </a:p>
          <a:p>
            <a:pPr lvl="2"/>
            <a:r>
              <a:rPr lang="es-PE" dirty="0" err="1" smtClean="0"/>
              <a:t>ConvoCAS</a:t>
            </a:r>
            <a:r>
              <a:rPr lang="es-PE" dirty="0" smtClean="0"/>
              <a:t> Postulación</a:t>
            </a:r>
          </a:p>
          <a:p>
            <a:pPr lvl="2"/>
            <a:r>
              <a:rPr lang="es-PE" dirty="0" err="1" smtClean="0"/>
              <a:t>CovoCAS</a:t>
            </a:r>
            <a:r>
              <a:rPr lang="es-PE" dirty="0" smtClean="0"/>
              <a:t> Gestión</a:t>
            </a:r>
          </a:p>
          <a:p>
            <a:pPr lvl="2"/>
            <a:r>
              <a:rPr lang="es-PE" dirty="0" err="1" smtClean="0"/>
              <a:t>ConvoCAS</a:t>
            </a:r>
            <a:r>
              <a:rPr lang="es-PE" dirty="0" smtClean="0"/>
              <a:t> Examen de Conocimientos</a:t>
            </a:r>
          </a:p>
          <a:p>
            <a:pPr lvl="1"/>
            <a:r>
              <a:rPr lang="es-PE" dirty="0" smtClean="0"/>
              <a:t>Módulo de Contratos CAS</a:t>
            </a:r>
          </a:p>
        </p:txBody>
      </p:sp>
    </p:spTree>
    <p:extLst>
      <p:ext uri="{BB962C8B-B14F-4D97-AF65-F5344CB8AC3E}">
        <p14:creationId xmlns:p14="http://schemas.microsoft.com/office/powerpoint/2010/main" val="10952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 LEGAJO DIGITAL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Sistema que permite llevar el control de los legajos en formato digital, basado en la propuesta de Servir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890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4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3832</TotalTime>
  <Words>91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SISTEMA DE RECURSOS HUMANOS</vt:lpstr>
      <vt:lpstr>1. CONTRATACIONES CAS</vt:lpstr>
      <vt:lpstr>2. LEGAJO DIGITAL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Minem Office mac</dc:creator>
  <cp:lastModifiedBy>Microsoft</cp:lastModifiedBy>
  <cp:revision>9</cp:revision>
  <dcterms:created xsi:type="dcterms:W3CDTF">2019-10-23T20:05:49Z</dcterms:created>
  <dcterms:modified xsi:type="dcterms:W3CDTF">2019-12-07T23:26:20Z</dcterms:modified>
</cp:coreProperties>
</file>