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5E162-5DDF-45E8-A0F0-917E59D24DEB}" v="54" dt="2022-07-15T19:25:06.276"/>
    <p1510:client id="{9C7C120E-CD73-4C80-BBAF-AD1BE103D024}" v="594" dt="2022-06-26T16:06:04.191"/>
    <p1510:client id="{B2D3E180-B01C-4771-8184-5F24B23D1C4E}" v="463" dt="2022-06-26T16:50:52.111"/>
    <p1510:client id="{ECB6CF0C-3679-41C3-8DC8-8751C39CFF73}" v="48" dt="2022-07-06T02:19:10.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F2FEF-C100-44C8-A7DA-A8CDF09B58AC}" type="doc">
      <dgm:prSet loTypeId="urn:microsoft.com/office/officeart/2005/8/layout/list1" loCatId="list" qsTypeId="urn:microsoft.com/office/officeart/2005/8/quickstyle/simple1" qsCatId="simple" csTypeId="urn:microsoft.com/office/officeart/2005/8/colors/accent1_2" csCatId="accent1" phldr="1"/>
      <dgm:spPr/>
    </dgm:pt>
    <dgm:pt modelId="{D468E740-103F-494C-BE90-5D55AD7CFF1A}">
      <dgm:prSet phldr="0"/>
      <dgm:spPr/>
      <dgm:t>
        <a:bodyPr/>
        <a:lstStyle/>
        <a:p>
          <a:r>
            <a:rPr lang="en-US" dirty="0"/>
            <a:t>Objective:</a:t>
          </a:r>
        </a:p>
      </dgm:t>
    </dgm:pt>
    <dgm:pt modelId="{0E277E1E-D526-4940-9E03-6D3247FDE7DF}" type="parTrans" cxnId="{731DC85F-29CD-456F-AE3F-C97B2433C758}">
      <dgm:prSet/>
      <dgm:spPr/>
    </dgm:pt>
    <dgm:pt modelId="{60DD336D-9FA5-4AC2-8553-34DB8778228F}" type="sibTrans" cxnId="{731DC85F-29CD-456F-AE3F-C97B2433C758}">
      <dgm:prSet/>
      <dgm:spPr/>
      <dgm:t>
        <a:bodyPr/>
        <a:lstStyle/>
        <a:p>
          <a:endParaRPr lang="en-US"/>
        </a:p>
      </dgm:t>
    </dgm:pt>
    <dgm:pt modelId="{F3E12F61-DA4E-4EB5-B9EF-0A46D7816D21}">
      <dgm:prSet phldr="0"/>
      <dgm:spPr/>
      <dgm:t>
        <a:bodyPr/>
        <a:lstStyle/>
        <a:p>
          <a:pPr rtl="0"/>
          <a:r>
            <a:rPr lang="en-US" dirty="0">
              <a:latin typeface="Gill Sans MT" panose="020B0502020104020203"/>
            </a:rPr>
            <a:t>Clusteting</a:t>
          </a:r>
        </a:p>
      </dgm:t>
    </dgm:pt>
    <dgm:pt modelId="{B65D9B2F-5174-46F6-B90A-0EE89E90C33C}" type="parTrans" cxnId="{4C64CAA5-4045-449F-8CCB-7F388050C249}">
      <dgm:prSet/>
      <dgm:spPr/>
    </dgm:pt>
    <dgm:pt modelId="{EBD6D5ED-D2B3-4D71-94C7-0FFE62C5C538}" type="sibTrans" cxnId="{4C64CAA5-4045-449F-8CCB-7F388050C249}">
      <dgm:prSet/>
      <dgm:spPr/>
    </dgm:pt>
    <dgm:pt modelId="{09A9C684-7BA7-4CA8-A6E7-9E2DFE11EB59}">
      <dgm:prSet phldr="0"/>
      <dgm:spPr/>
      <dgm:t>
        <a:bodyPr/>
        <a:lstStyle/>
        <a:p>
          <a:pPr rtl="0"/>
          <a:r>
            <a:rPr lang="en-US" dirty="0"/>
            <a:t>Data </a:t>
          </a:r>
          <a:r>
            <a:rPr lang="en-US" dirty="0">
              <a:latin typeface="Gill Sans MT" panose="020B0502020104020203"/>
            </a:rPr>
            <a:t>Source:</a:t>
          </a:r>
        </a:p>
      </dgm:t>
    </dgm:pt>
    <dgm:pt modelId="{1F4CE733-8F74-43A8-8410-B03224FC241B}" type="parTrans" cxnId="{D99A2F73-CEE2-499F-B984-5328BB11A9A6}">
      <dgm:prSet/>
      <dgm:spPr/>
    </dgm:pt>
    <dgm:pt modelId="{0A7A1608-BFF6-47DE-A0EF-CF1F6E680E66}" type="sibTrans" cxnId="{D99A2F73-CEE2-499F-B984-5328BB11A9A6}">
      <dgm:prSet/>
      <dgm:spPr/>
      <dgm:t>
        <a:bodyPr/>
        <a:lstStyle/>
        <a:p>
          <a:endParaRPr lang="en-US"/>
        </a:p>
      </dgm:t>
    </dgm:pt>
    <dgm:pt modelId="{05298EB6-EB32-4A57-A276-AC829143F535}">
      <dgm:prSet phldr="0"/>
      <dgm:spPr/>
      <dgm:t>
        <a:bodyPr/>
        <a:lstStyle/>
        <a:p>
          <a:pPr rtl="0"/>
          <a:r>
            <a:rPr lang="en-US" dirty="0">
              <a:latin typeface="Gill Sans MT" panose="020B0502020104020203"/>
            </a:rPr>
            <a:t>Unsupervised Machine learning algorithms</a:t>
          </a:r>
          <a:endParaRPr lang="en-US" dirty="0"/>
        </a:p>
      </dgm:t>
    </dgm:pt>
    <dgm:pt modelId="{C2AFA1D5-10D0-45A1-BA92-4BAF87BF020A}" type="parTrans" cxnId="{68D9884A-9549-4460-BF9E-AC98CCE2F5D0}">
      <dgm:prSet/>
      <dgm:spPr/>
    </dgm:pt>
    <dgm:pt modelId="{0F74AF99-9F4E-41EC-9769-DE9B02CB0AD6}" type="sibTrans" cxnId="{68D9884A-9549-4460-BF9E-AC98CCE2F5D0}">
      <dgm:prSet/>
      <dgm:spPr/>
    </dgm:pt>
    <dgm:pt modelId="{305E7900-A7A8-44F2-9348-C6697F582917}">
      <dgm:prSet phldr="0"/>
      <dgm:spPr/>
      <dgm:t>
        <a:bodyPr/>
        <a:lstStyle/>
        <a:p>
          <a:pPr rtl="0"/>
          <a:r>
            <a:rPr lang="en-US" dirty="0">
              <a:latin typeface="Gill Sans MT" panose="020B0502020104020203"/>
            </a:rPr>
            <a:t>Quality level clusters</a:t>
          </a:r>
        </a:p>
      </dgm:t>
    </dgm:pt>
    <dgm:pt modelId="{F95E41DE-53FC-4CEF-AF62-D769797646B1}" type="parTrans" cxnId="{507D5833-E5F7-429B-BA24-5BA2F1FECF23}">
      <dgm:prSet/>
      <dgm:spPr/>
    </dgm:pt>
    <dgm:pt modelId="{DAD37D29-C7D6-44BF-B9CE-947665FD4520}" type="sibTrans" cxnId="{507D5833-E5F7-429B-BA24-5BA2F1FECF23}">
      <dgm:prSet/>
      <dgm:spPr/>
    </dgm:pt>
    <dgm:pt modelId="{D407CD91-34AD-44A7-9B42-689DE6864437}">
      <dgm:prSet phldr="0"/>
      <dgm:spPr/>
      <dgm:t>
        <a:bodyPr/>
        <a:lstStyle/>
        <a:p>
          <a:r>
            <a:rPr lang="en-US" dirty="0"/>
            <a:t>Wine quality data set</a:t>
          </a:r>
        </a:p>
      </dgm:t>
    </dgm:pt>
    <dgm:pt modelId="{2D6F1D9D-CB0B-4B52-868B-E77DE777A3B6}" type="parTrans" cxnId="{F8ADAFF9-8941-4C9C-B88F-642B341F76D5}">
      <dgm:prSet/>
      <dgm:spPr/>
    </dgm:pt>
    <dgm:pt modelId="{AF8F2FD0-5A72-4348-B476-75BDA372774D}" type="sibTrans" cxnId="{F8ADAFF9-8941-4C9C-B88F-642B341F76D5}">
      <dgm:prSet/>
      <dgm:spPr/>
    </dgm:pt>
    <dgm:pt modelId="{167614BC-D37A-48C1-A262-0DD7EB735A70}" type="pres">
      <dgm:prSet presAssocID="{A4BF2FEF-C100-44C8-A7DA-A8CDF09B58AC}" presName="linear" presStyleCnt="0">
        <dgm:presLayoutVars>
          <dgm:dir/>
          <dgm:animLvl val="lvl"/>
          <dgm:resizeHandles val="exact"/>
        </dgm:presLayoutVars>
      </dgm:prSet>
      <dgm:spPr/>
    </dgm:pt>
    <dgm:pt modelId="{42922740-C160-4097-8BF1-6E5139BE0CF5}" type="pres">
      <dgm:prSet presAssocID="{D468E740-103F-494C-BE90-5D55AD7CFF1A}" presName="parentLin" presStyleCnt="0"/>
      <dgm:spPr/>
    </dgm:pt>
    <dgm:pt modelId="{A1E76003-5E92-4768-8CD4-99D7FF87B855}" type="pres">
      <dgm:prSet presAssocID="{D468E740-103F-494C-BE90-5D55AD7CFF1A}" presName="parentLeftMargin" presStyleLbl="node1" presStyleIdx="0" presStyleCnt="2"/>
      <dgm:spPr/>
    </dgm:pt>
    <dgm:pt modelId="{665FE5B2-73DC-46F0-9EFD-632A92F08174}" type="pres">
      <dgm:prSet presAssocID="{D468E740-103F-494C-BE90-5D55AD7CFF1A}" presName="parentText" presStyleLbl="node1" presStyleIdx="0" presStyleCnt="2">
        <dgm:presLayoutVars>
          <dgm:chMax val="0"/>
          <dgm:bulletEnabled val="1"/>
        </dgm:presLayoutVars>
      </dgm:prSet>
      <dgm:spPr/>
    </dgm:pt>
    <dgm:pt modelId="{FD5861ED-9347-4F51-A286-1AF519E52AFD}" type="pres">
      <dgm:prSet presAssocID="{D468E740-103F-494C-BE90-5D55AD7CFF1A}" presName="negativeSpace" presStyleCnt="0"/>
      <dgm:spPr/>
    </dgm:pt>
    <dgm:pt modelId="{B4F84B41-03FB-4548-B3B4-D95EC6A94306}" type="pres">
      <dgm:prSet presAssocID="{D468E740-103F-494C-BE90-5D55AD7CFF1A}" presName="childText" presStyleLbl="conFgAcc1" presStyleIdx="0" presStyleCnt="2">
        <dgm:presLayoutVars>
          <dgm:bulletEnabled val="1"/>
        </dgm:presLayoutVars>
      </dgm:prSet>
      <dgm:spPr/>
    </dgm:pt>
    <dgm:pt modelId="{2ED0DD05-3229-4751-B39E-8CDEEFB3A7DF}" type="pres">
      <dgm:prSet presAssocID="{60DD336D-9FA5-4AC2-8553-34DB8778228F}" presName="spaceBetweenRectangles" presStyleCnt="0"/>
      <dgm:spPr/>
    </dgm:pt>
    <dgm:pt modelId="{77D5EDA7-270B-4611-BC74-28007A0F242D}" type="pres">
      <dgm:prSet presAssocID="{09A9C684-7BA7-4CA8-A6E7-9E2DFE11EB59}" presName="parentLin" presStyleCnt="0"/>
      <dgm:spPr/>
    </dgm:pt>
    <dgm:pt modelId="{4C298BA2-FE98-4773-8264-621F28C082F7}" type="pres">
      <dgm:prSet presAssocID="{09A9C684-7BA7-4CA8-A6E7-9E2DFE11EB59}" presName="parentLeftMargin" presStyleLbl="node1" presStyleIdx="0" presStyleCnt="2"/>
      <dgm:spPr/>
    </dgm:pt>
    <dgm:pt modelId="{5448A904-69FB-4538-94F3-2DB256CA5DC3}" type="pres">
      <dgm:prSet presAssocID="{09A9C684-7BA7-4CA8-A6E7-9E2DFE11EB59}" presName="parentText" presStyleLbl="node1" presStyleIdx="1" presStyleCnt="2">
        <dgm:presLayoutVars>
          <dgm:chMax val="0"/>
          <dgm:bulletEnabled val="1"/>
        </dgm:presLayoutVars>
      </dgm:prSet>
      <dgm:spPr/>
    </dgm:pt>
    <dgm:pt modelId="{F795429B-C086-4C42-A31F-E95FA316DDE2}" type="pres">
      <dgm:prSet presAssocID="{09A9C684-7BA7-4CA8-A6E7-9E2DFE11EB59}" presName="negativeSpace" presStyleCnt="0"/>
      <dgm:spPr/>
    </dgm:pt>
    <dgm:pt modelId="{FCBF9F91-DD9B-4C8C-95E6-2915E993B06E}" type="pres">
      <dgm:prSet presAssocID="{09A9C684-7BA7-4CA8-A6E7-9E2DFE11EB59}" presName="childText" presStyleLbl="conFgAcc1" presStyleIdx="1" presStyleCnt="2">
        <dgm:presLayoutVars>
          <dgm:bulletEnabled val="1"/>
        </dgm:presLayoutVars>
      </dgm:prSet>
      <dgm:spPr/>
    </dgm:pt>
  </dgm:ptLst>
  <dgm:cxnLst>
    <dgm:cxn modelId="{C5510A0F-0F6C-415A-B2FF-674A84524ACF}" type="presOf" srcId="{05298EB6-EB32-4A57-A276-AC829143F535}" destId="{B4F84B41-03FB-4548-B3B4-D95EC6A94306}" srcOrd="0" destOrd="2" presId="urn:microsoft.com/office/officeart/2005/8/layout/list1"/>
    <dgm:cxn modelId="{6F78072E-A8B2-4570-9DDD-2431217DC1F2}" type="presOf" srcId="{D468E740-103F-494C-BE90-5D55AD7CFF1A}" destId="{665FE5B2-73DC-46F0-9EFD-632A92F08174}" srcOrd="1" destOrd="0" presId="urn:microsoft.com/office/officeart/2005/8/layout/list1"/>
    <dgm:cxn modelId="{507D5833-E5F7-429B-BA24-5BA2F1FECF23}" srcId="{F3E12F61-DA4E-4EB5-B9EF-0A46D7816D21}" destId="{305E7900-A7A8-44F2-9348-C6697F582917}" srcOrd="0" destOrd="0" parTransId="{F95E41DE-53FC-4CEF-AF62-D769797646B1}" sibTransId="{DAD37D29-C7D6-44BF-B9CE-947665FD4520}"/>
    <dgm:cxn modelId="{731DC85F-29CD-456F-AE3F-C97B2433C758}" srcId="{A4BF2FEF-C100-44C8-A7DA-A8CDF09B58AC}" destId="{D468E740-103F-494C-BE90-5D55AD7CFF1A}" srcOrd="0" destOrd="0" parTransId="{0E277E1E-D526-4940-9E03-6D3247FDE7DF}" sibTransId="{60DD336D-9FA5-4AC2-8553-34DB8778228F}"/>
    <dgm:cxn modelId="{E3AE8542-57E8-4456-9E4F-21E519361899}" type="presOf" srcId="{305E7900-A7A8-44F2-9348-C6697F582917}" destId="{B4F84B41-03FB-4548-B3B4-D95EC6A94306}" srcOrd="0" destOrd="1" presId="urn:microsoft.com/office/officeart/2005/8/layout/list1"/>
    <dgm:cxn modelId="{06937A47-CDB5-427D-9A18-6B2225BA50C3}" type="presOf" srcId="{F3E12F61-DA4E-4EB5-B9EF-0A46D7816D21}" destId="{B4F84B41-03FB-4548-B3B4-D95EC6A94306}" srcOrd="0" destOrd="0" presId="urn:microsoft.com/office/officeart/2005/8/layout/list1"/>
    <dgm:cxn modelId="{68D9884A-9549-4460-BF9E-AC98CCE2F5D0}" srcId="{D468E740-103F-494C-BE90-5D55AD7CFF1A}" destId="{05298EB6-EB32-4A57-A276-AC829143F535}" srcOrd="1" destOrd="0" parTransId="{C2AFA1D5-10D0-45A1-BA92-4BAF87BF020A}" sibTransId="{0F74AF99-9F4E-41EC-9769-DE9B02CB0AD6}"/>
    <dgm:cxn modelId="{D99A2F73-CEE2-499F-B984-5328BB11A9A6}" srcId="{A4BF2FEF-C100-44C8-A7DA-A8CDF09B58AC}" destId="{09A9C684-7BA7-4CA8-A6E7-9E2DFE11EB59}" srcOrd="1" destOrd="0" parTransId="{1F4CE733-8F74-43A8-8410-B03224FC241B}" sibTransId="{0A7A1608-BFF6-47DE-A0EF-CF1F6E680E66}"/>
    <dgm:cxn modelId="{4C64CAA5-4045-449F-8CCB-7F388050C249}" srcId="{D468E740-103F-494C-BE90-5D55AD7CFF1A}" destId="{F3E12F61-DA4E-4EB5-B9EF-0A46D7816D21}" srcOrd="0" destOrd="0" parTransId="{B65D9B2F-5174-46F6-B90A-0EE89E90C33C}" sibTransId="{EBD6D5ED-D2B3-4D71-94C7-0FFE62C5C538}"/>
    <dgm:cxn modelId="{97E044BB-173F-423A-BD2B-FC715696D2B7}" type="presOf" srcId="{09A9C684-7BA7-4CA8-A6E7-9E2DFE11EB59}" destId="{4C298BA2-FE98-4773-8264-621F28C082F7}" srcOrd="0" destOrd="0" presId="urn:microsoft.com/office/officeart/2005/8/layout/list1"/>
    <dgm:cxn modelId="{DDAAEDBE-129A-41F9-8FEB-8842BBA3E71A}" type="presOf" srcId="{09A9C684-7BA7-4CA8-A6E7-9E2DFE11EB59}" destId="{5448A904-69FB-4538-94F3-2DB256CA5DC3}" srcOrd="1" destOrd="0" presId="urn:microsoft.com/office/officeart/2005/8/layout/list1"/>
    <dgm:cxn modelId="{34E2DEC2-A50D-4DAC-935F-C9164083A98A}" type="presOf" srcId="{D468E740-103F-494C-BE90-5D55AD7CFF1A}" destId="{A1E76003-5E92-4768-8CD4-99D7FF87B855}" srcOrd="0" destOrd="0" presId="urn:microsoft.com/office/officeart/2005/8/layout/list1"/>
    <dgm:cxn modelId="{E40CF0D2-6AF4-4E25-808F-27495D004372}" type="presOf" srcId="{D407CD91-34AD-44A7-9B42-689DE6864437}" destId="{FCBF9F91-DD9B-4C8C-95E6-2915E993B06E}" srcOrd="0" destOrd="0" presId="urn:microsoft.com/office/officeart/2005/8/layout/list1"/>
    <dgm:cxn modelId="{9FE5F2D3-500A-4C59-87B6-5E019EAF3C58}" type="presOf" srcId="{A4BF2FEF-C100-44C8-A7DA-A8CDF09B58AC}" destId="{167614BC-D37A-48C1-A262-0DD7EB735A70}" srcOrd="0" destOrd="0" presId="urn:microsoft.com/office/officeart/2005/8/layout/list1"/>
    <dgm:cxn modelId="{F8ADAFF9-8941-4C9C-B88F-642B341F76D5}" srcId="{09A9C684-7BA7-4CA8-A6E7-9E2DFE11EB59}" destId="{D407CD91-34AD-44A7-9B42-689DE6864437}" srcOrd="0" destOrd="0" parTransId="{2D6F1D9D-CB0B-4B52-868B-E77DE777A3B6}" sibTransId="{AF8F2FD0-5A72-4348-B476-75BDA372774D}"/>
    <dgm:cxn modelId="{CC6ADCEA-4B59-4AFB-BE55-501C6AE659F6}" type="presParOf" srcId="{167614BC-D37A-48C1-A262-0DD7EB735A70}" destId="{42922740-C160-4097-8BF1-6E5139BE0CF5}" srcOrd="0" destOrd="0" presId="urn:microsoft.com/office/officeart/2005/8/layout/list1"/>
    <dgm:cxn modelId="{4047F873-9710-4D62-AE87-2289AC95F43D}" type="presParOf" srcId="{42922740-C160-4097-8BF1-6E5139BE0CF5}" destId="{A1E76003-5E92-4768-8CD4-99D7FF87B855}" srcOrd="0" destOrd="0" presId="urn:microsoft.com/office/officeart/2005/8/layout/list1"/>
    <dgm:cxn modelId="{60FB7159-16C0-4221-966C-356A64AC59F9}" type="presParOf" srcId="{42922740-C160-4097-8BF1-6E5139BE0CF5}" destId="{665FE5B2-73DC-46F0-9EFD-632A92F08174}" srcOrd="1" destOrd="0" presId="urn:microsoft.com/office/officeart/2005/8/layout/list1"/>
    <dgm:cxn modelId="{9514F263-D7C0-41FF-8F35-2E4FC9E9A21C}" type="presParOf" srcId="{167614BC-D37A-48C1-A262-0DD7EB735A70}" destId="{FD5861ED-9347-4F51-A286-1AF519E52AFD}" srcOrd="1" destOrd="0" presId="urn:microsoft.com/office/officeart/2005/8/layout/list1"/>
    <dgm:cxn modelId="{869B72A2-6017-4125-A3F7-B8A4D5373CE6}" type="presParOf" srcId="{167614BC-D37A-48C1-A262-0DD7EB735A70}" destId="{B4F84B41-03FB-4548-B3B4-D95EC6A94306}" srcOrd="2" destOrd="0" presId="urn:microsoft.com/office/officeart/2005/8/layout/list1"/>
    <dgm:cxn modelId="{DA15FC7D-4584-4857-BC72-36A75CAC3E0E}" type="presParOf" srcId="{167614BC-D37A-48C1-A262-0DD7EB735A70}" destId="{2ED0DD05-3229-4751-B39E-8CDEEFB3A7DF}" srcOrd="3" destOrd="0" presId="urn:microsoft.com/office/officeart/2005/8/layout/list1"/>
    <dgm:cxn modelId="{5F47F333-0C56-444F-8398-4D4B05B65A9B}" type="presParOf" srcId="{167614BC-D37A-48C1-A262-0DD7EB735A70}" destId="{77D5EDA7-270B-4611-BC74-28007A0F242D}" srcOrd="4" destOrd="0" presId="urn:microsoft.com/office/officeart/2005/8/layout/list1"/>
    <dgm:cxn modelId="{2941A323-D51D-4189-9BAA-1843AE38988F}" type="presParOf" srcId="{77D5EDA7-270B-4611-BC74-28007A0F242D}" destId="{4C298BA2-FE98-4773-8264-621F28C082F7}" srcOrd="0" destOrd="0" presId="urn:microsoft.com/office/officeart/2005/8/layout/list1"/>
    <dgm:cxn modelId="{178694FA-5ED8-483B-B597-35AB55C2B637}" type="presParOf" srcId="{77D5EDA7-270B-4611-BC74-28007A0F242D}" destId="{5448A904-69FB-4538-94F3-2DB256CA5DC3}" srcOrd="1" destOrd="0" presId="urn:microsoft.com/office/officeart/2005/8/layout/list1"/>
    <dgm:cxn modelId="{18C69435-01C2-45C2-8135-A3045E2D6E7D}" type="presParOf" srcId="{167614BC-D37A-48C1-A262-0DD7EB735A70}" destId="{F795429B-C086-4C42-A31F-E95FA316DDE2}" srcOrd="5" destOrd="0" presId="urn:microsoft.com/office/officeart/2005/8/layout/list1"/>
    <dgm:cxn modelId="{C5245A6E-F356-47BD-8617-FA23A9883D94}" type="presParOf" srcId="{167614BC-D37A-48C1-A262-0DD7EB735A70}" destId="{FCBF9F91-DD9B-4C8C-95E6-2915E993B06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B9106-ED65-497C-BF7D-694CDD80B177}"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82DEE007-81B1-44B2-8032-F8CF62F4CDBA}">
      <dgm:prSet phldr="0"/>
      <dgm:spPr/>
      <dgm:t>
        <a:bodyPr/>
        <a:lstStyle/>
        <a:p>
          <a:pPr algn="l" rtl="0">
            <a:lnSpc>
              <a:spcPct val="120000"/>
            </a:lnSpc>
          </a:pPr>
          <a:r>
            <a:rPr lang="en-US" dirty="0"/>
            <a:t>DATA SET:</a:t>
          </a:r>
        </a:p>
      </dgm:t>
    </dgm:pt>
    <dgm:pt modelId="{E2E2D283-9E87-48DB-AF82-181F3755E009}" type="parTrans" cxnId="{442E90CA-25FC-47DC-95D4-49FA2D4A0B59}">
      <dgm:prSet/>
      <dgm:spPr/>
    </dgm:pt>
    <dgm:pt modelId="{B00E8206-9A0A-4F6F-B10F-14D948073DE9}" type="sibTrans" cxnId="{442E90CA-25FC-47DC-95D4-49FA2D4A0B59}">
      <dgm:prSet/>
      <dgm:spPr/>
    </dgm:pt>
    <dgm:pt modelId="{B98BF37C-A50D-4F9D-A2F0-164B85056569}">
      <dgm:prSet phldr="0"/>
      <dgm:spPr/>
      <dgm:t>
        <a:bodyPr/>
        <a:lstStyle/>
        <a:p>
          <a:pPr algn="l" rtl="0">
            <a:lnSpc>
              <a:spcPct val="120000"/>
            </a:lnSpc>
          </a:pPr>
          <a:r>
            <a:rPr lang="en-US" dirty="0"/>
            <a:t>Shape:  </a:t>
          </a:r>
          <a:endParaRPr lang="en-US" dirty="0">
            <a:latin typeface="Gill Sans MT" panose="020B0502020104020203"/>
          </a:endParaRPr>
        </a:p>
      </dgm:t>
    </dgm:pt>
    <dgm:pt modelId="{6026769B-B85A-43C9-98CF-613C64B512D6}" type="parTrans" cxnId="{49DC7602-C298-4451-A6BB-F4CB89B0A2DA}">
      <dgm:prSet/>
      <dgm:spPr/>
      <dgm:t>
        <a:bodyPr/>
        <a:lstStyle/>
        <a:p>
          <a:endParaRPr lang="en-US"/>
        </a:p>
      </dgm:t>
    </dgm:pt>
    <dgm:pt modelId="{4ECD219E-44A1-4C98-9A1E-23EEFA2FCA24}" type="sibTrans" cxnId="{49DC7602-C298-4451-A6BB-F4CB89B0A2DA}">
      <dgm:prSet/>
      <dgm:spPr/>
    </dgm:pt>
    <dgm:pt modelId="{AA22F79B-9D81-4D55-A97E-70D89D72D834}">
      <dgm:prSet phldr="0"/>
      <dgm:spPr/>
      <dgm:t>
        <a:bodyPr/>
        <a:lstStyle/>
        <a:p>
          <a:pPr algn="l" rtl="0">
            <a:lnSpc>
              <a:spcPct val="120000"/>
            </a:lnSpc>
          </a:pPr>
          <a:r>
            <a:rPr lang="en-US" dirty="0"/>
            <a:t>Null Values: </a:t>
          </a:r>
          <a:endParaRPr lang="en-US" dirty="0">
            <a:latin typeface="Gill Sans MT" panose="020B0502020104020203"/>
          </a:endParaRPr>
        </a:p>
      </dgm:t>
    </dgm:pt>
    <dgm:pt modelId="{A05ACF33-8288-4F05-9634-632CBE6D5DFA}" type="parTrans" cxnId="{F9F82451-99EA-46FE-A2AC-80AFCA5C601E}">
      <dgm:prSet/>
      <dgm:spPr/>
      <dgm:t>
        <a:bodyPr/>
        <a:lstStyle/>
        <a:p>
          <a:endParaRPr lang="en-US"/>
        </a:p>
      </dgm:t>
    </dgm:pt>
    <dgm:pt modelId="{94DD4625-48C0-4610-994B-1081FBDA28E8}" type="sibTrans" cxnId="{F9F82451-99EA-46FE-A2AC-80AFCA5C601E}">
      <dgm:prSet/>
      <dgm:spPr/>
    </dgm:pt>
    <dgm:pt modelId="{3E8523CA-134D-4648-9ADF-AC69C140E136}">
      <dgm:prSet phldr="0"/>
      <dgm:spPr/>
      <dgm:t>
        <a:bodyPr/>
        <a:lstStyle/>
        <a:p>
          <a:pPr algn="l" rtl="0">
            <a:lnSpc>
              <a:spcPct val="120000"/>
            </a:lnSpc>
          </a:pPr>
          <a:r>
            <a:rPr lang="en-US" dirty="0"/>
            <a:t>Missing Values: </a:t>
          </a:r>
          <a:endParaRPr lang="en-US" dirty="0">
            <a:latin typeface="Gill Sans MT" panose="020B0502020104020203"/>
          </a:endParaRPr>
        </a:p>
      </dgm:t>
    </dgm:pt>
    <dgm:pt modelId="{D516F6DA-C090-4873-8CE8-029D111266BC}" type="parTrans" cxnId="{3BED9F9E-8AA6-4514-B59C-B9B7F26807AB}">
      <dgm:prSet/>
      <dgm:spPr/>
      <dgm:t>
        <a:bodyPr/>
        <a:lstStyle/>
        <a:p>
          <a:endParaRPr lang="en-US"/>
        </a:p>
      </dgm:t>
    </dgm:pt>
    <dgm:pt modelId="{CB8FFCBD-B025-4490-A34E-B374D6FFAD7B}" type="sibTrans" cxnId="{3BED9F9E-8AA6-4514-B59C-B9B7F26807AB}">
      <dgm:prSet/>
      <dgm:spPr/>
    </dgm:pt>
    <dgm:pt modelId="{7AE41D80-A323-4DF4-8A48-3100D0EB04F9}">
      <dgm:prSet phldr="0"/>
      <dgm:spPr/>
      <dgm:t>
        <a:bodyPr/>
        <a:lstStyle/>
        <a:p>
          <a:pPr algn="l" rtl="0">
            <a:lnSpc>
              <a:spcPct val="120000"/>
            </a:lnSpc>
          </a:pPr>
          <a:r>
            <a:rPr lang="en-US" dirty="0" err="1"/>
            <a:t>NaN</a:t>
          </a:r>
          <a:r>
            <a:rPr lang="en-US" dirty="0"/>
            <a:t> Values: </a:t>
          </a:r>
          <a:endParaRPr lang="en-US" dirty="0">
            <a:latin typeface="Gill Sans MT" panose="020B0502020104020203"/>
          </a:endParaRPr>
        </a:p>
      </dgm:t>
    </dgm:pt>
    <dgm:pt modelId="{B8894F28-EE0F-4EBE-A7EB-F8BD5C8A6531}" type="parTrans" cxnId="{9E5E811E-813C-4FA4-8AC3-16949A94A2A2}">
      <dgm:prSet/>
      <dgm:spPr/>
      <dgm:t>
        <a:bodyPr/>
        <a:lstStyle/>
        <a:p>
          <a:endParaRPr lang="en-US"/>
        </a:p>
      </dgm:t>
    </dgm:pt>
    <dgm:pt modelId="{67D7AF03-EAA2-473D-8BAF-C348C3609DB6}" type="sibTrans" cxnId="{9E5E811E-813C-4FA4-8AC3-16949A94A2A2}">
      <dgm:prSet/>
      <dgm:spPr/>
    </dgm:pt>
    <dgm:pt modelId="{4A50BF12-0FA3-4298-8575-E4D3939CC6DF}">
      <dgm:prSet phldr="0"/>
      <dgm:spPr/>
      <dgm:t>
        <a:bodyPr/>
        <a:lstStyle/>
        <a:p>
          <a:pPr algn="l">
            <a:lnSpc>
              <a:spcPct val="120000"/>
            </a:lnSpc>
          </a:pPr>
          <a:r>
            <a:rPr lang="en-US" dirty="0"/>
            <a:t>Independent Variables:</a:t>
          </a:r>
        </a:p>
      </dgm:t>
    </dgm:pt>
    <dgm:pt modelId="{E964CE82-FCDB-4219-9FE5-8E6E9AE43404}" type="parTrans" cxnId="{0C7E82D0-E30E-4C9A-950B-70E58F8407ED}">
      <dgm:prSet/>
      <dgm:spPr/>
    </dgm:pt>
    <dgm:pt modelId="{82ACC1CB-1C52-4217-A511-9EFDA06438E2}" type="sibTrans" cxnId="{0C7E82D0-E30E-4C9A-950B-70E58F8407ED}">
      <dgm:prSet/>
      <dgm:spPr/>
    </dgm:pt>
    <dgm:pt modelId="{AA4EBEF5-AE04-44AD-A979-0DA0AB9F9176}">
      <dgm:prSet phldr="0"/>
      <dgm:spPr/>
      <dgm:t>
        <a:bodyPr/>
        <a:lstStyle/>
        <a:p>
          <a:pPr algn="l" rtl="0">
            <a:lnSpc>
              <a:spcPct val="120000"/>
            </a:lnSpc>
          </a:pPr>
          <a:r>
            <a:rPr lang="en-US" dirty="0">
              <a:latin typeface="Gill Sans MT" panose="020B0502020104020203"/>
            </a:rPr>
            <a:t>12 numerical</a:t>
          </a:r>
          <a:r>
            <a:rPr lang="en-US" dirty="0"/>
            <a:t> </a:t>
          </a:r>
          <a:r>
            <a:rPr lang="en-US" dirty="0">
              <a:latin typeface="Gill Sans MT" panose="020B0502020104020203"/>
            </a:rPr>
            <a:t>features</a:t>
          </a:r>
          <a:r>
            <a:rPr lang="en-US" dirty="0"/>
            <a:t>.</a:t>
          </a:r>
        </a:p>
      </dgm:t>
    </dgm:pt>
    <dgm:pt modelId="{7C3CB6CF-0D43-4D6A-8E95-6C057FFA61FC}" type="parTrans" cxnId="{A74A5E2B-B210-4A15-969E-E19ADE425AC1}">
      <dgm:prSet/>
      <dgm:spPr/>
    </dgm:pt>
    <dgm:pt modelId="{6AD5F1EB-5110-4D58-8E94-2820ED17184D}" type="sibTrans" cxnId="{A74A5E2B-B210-4A15-969E-E19ADE425AC1}">
      <dgm:prSet/>
      <dgm:spPr/>
    </dgm:pt>
    <dgm:pt modelId="{C3F94808-D996-4923-B062-D5AE8878C0EB}">
      <dgm:prSet phldr="0"/>
      <dgm:spPr/>
      <dgm:t>
        <a:bodyPr/>
        <a:lstStyle/>
        <a:p>
          <a:pPr algn="l">
            <a:lnSpc>
              <a:spcPct val="120000"/>
            </a:lnSpc>
          </a:pPr>
          <a:r>
            <a:rPr lang="en-US" dirty="0"/>
            <a:t>Dependent Variable:</a:t>
          </a:r>
        </a:p>
      </dgm:t>
    </dgm:pt>
    <dgm:pt modelId="{F2C357E4-A78F-49C9-80DD-9E62EAFF7478}" type="parTrans" cxnId="{263DC71F-579D-43A4-BB9D-4323DD08A446}">
      <dgm:prSet/>
      <dgm:spPr/>
    </dgm:pt>
    <dgm:pt modelId="{79875B2D-7934-4CEE-B1DF-FE2FEBE8B069}" type="sibTrans" cxnId="{263DC71F-579D-43A4-BB9D-4323DD08A446}">
      <dgm:prSet/>
      <dgm:spPr/>
    </dgm:pt>
    <dgm:pt modelId="{104AB0AD-5AE1-4E13-B6CD-21D3AE24CFB2}">
      <dgm:prSet phldr="0"/>
      <dgm:spPr/>
      <dgm:t>
        <a:bodyPr/>
        <a:lstStyle/>
        <a:p>
          <a:pPr algn="l" rtl="0">
            <a:lnSpc>
              <a:spcPct val="120000"/>
            </a:lnSpc>
          </a:pPr>
          <a:r>
            <a:rPr lang="en-US" dirty="0">
              <a:latin typeface="Gill Sans MT" panose="020B0502020104020203"/>
            </a:rPr>
            <a:t>'Quality' Column with levels from 3 to 9.</a:t>
          </a:r>
          <a:endParaRPr lang="en-US" dirty="0"/>
        </a:p>
      </dgm:t>
    </dgm:pt>
    <dgm:pt modelId="{EBF95A4E-331B-4AE2-A59B-7AC873C8E340}" type="parTrans" cxnId="{8CEB61B5-D2FD-4EA8-9338-EB12608F0CB7}">
      <dgm:prSet/>
      <dgm:spPr/>
    </dgm:pt>
    <dgm:pt modelId="{F58C9270-D632-4221-9958-A4F53865DDFB}" type="sibTrans" cxnId="{8CEB61B5-D2FD-4EA8-9338-EB12608F0CB7}">
      <dgm:prSet/>
      <dgm:spPr/>
    </dgm:pt>
    <dgm:pt modelId="{7081B9B3-BAD6-4BBE-A1C4-E29215A8B21C}">
      <dgm:prSet phldr="0"/>
      <dgm:spPr/>
      <dgm:t>
        <a:bodyPr/>
        <a:lstStyle/>
        <a:p>
          <a:pPr rtl="0"/>
          <a:r>
            <a:rPr lang="en-US" dirty="0">
              <a:latin typeface="Gill Sans MT" panose="020B0502020104020203"/>
            </a:rPr>
            <a:t>6497 Lines</a:t>
          </a:r>
          <a:r>
            <a:rPr lang="en-US" dirty="0"/>
            <a:t> by </a:t>
          </a:r>
          <a:r>
            <a:rPr lang="en-US" dirty="0">
              <a:latin typeface="Gill Sans MT" panose="020B0502020104020203"/>
            </a:rPr>
            <a:t>13 Columns</a:t>
          </a:r>
          <a:r>
            <a:rPr lang="en-US" dirty="0"/>
            <a:t>.</a:t>
          </a:r>
        </a:p>
      </dgm:t>
    </dgm:pt>
    <dgm:pt modelId="{1281A6A9-86C7-4CC6-8423-736EED1F6489}" type="parTrans" cxnId="{A8AF850E-CAA9-4262-9C1F-803DE29249A9}">
      <dgm:prSet/>
      <dgm:spPr/>
      <dgm:t>
        <a:bodyPr/>
        <a:lstStyle/>
        <a:p>
          <a:endParaRPr lang="en-US"/>
        </a:p>
      </dgm:t>
    </dgm:pt>
    <dgm:pt modelId="{B550CB2F-7AAE-4CC9-899E-DE7DC1A00E41}" type="sibTrans" cxnId="{A8AF850E-CAA9-4262-9C1F-803DE29249A9}">
      <dgm:prSet/>
      <dgm:spPr/>
    </dgm:pt>
    <dgm:pt modelId="{96383901-A724-404A-B3C4-EA9AB9E1E80B}">
      <dgm:prSet phldr="0"/>
      <dgm:spPr/>
      <dgm:t>
        <a:bodyPr/>
        <a:lstStyle/>
        <a:p>
          <a:pPr algn="l">
            <a:lnSpc>
              <a:spcPct val="120000"/>
            </a:lnSpc>
          </a:pPr>
          <a:r>
            <a:rPr lang="en-US" dirty="0"/>
            <a:t>None.</a:t>
          </a:r>
        </a:p>
      </dgm:t>
    </dgm:pt>
    <dgm:pt modelId="{5A581DCB-FD56-4425-B059-1104C6348681}" type="parTrans" cxnId="{A4DA5455-7575-4B55-93E1-69D69282AFCE}">
      <dgm:prSet/>
      <dgm:spPr/>
      <dgm:t>
        <a:bodyPr/>
        <a:lstStyle/>
        <a:p>
          <a:endParaRPr lang="en-US"/>
        </a:p>
      </dgm:t>
    </dgm:pt>
    <dgm:pt modelId="{9317D72C-5996-477B-AE09-A67E1C2E29A4}" type="sibTrans" cxnId="{A4DA5455-7575-4B55-93E1-69D69282AFCE}">
      <dgm:prSet/>
      <dgm:spPr/>
    </dgm:pt>
    <dgm:pt modelId="{41F3E97C-99DA-4FFD-9CA9-D1315D7B1878}">
      <dgm:prSet phldr="0"/>
      <dgm:spPr/>
      <dgm:t>
        <a:bodyPr/>
        <a:lstStyle/>
        <a:p>
          <a:pPr algn="l">
            <a:lnSpc>
              <a:spcPct val="120000"/>
            </a:lnSpc>
          </a:pPr>
          <a:r>
            <a:rPr lang="en-US" dirty="0"/>
            <a:t>None.</a:t>
          </a:r>
        </a:p>
      </dgm:t>
    </dgm:pt>
    <dgm:pt modelId="{79047C8F-B10A-4D09-A9D1-8837A32E5197}" type="parTrans" cxnId="{EE8AE66A-B4AD-49BB-83B9-4345E4DF74CC}">
      <dgm:prSet/>
      <dgm:spPr/>
      <dgm:t>
        <a:bodyPr/>
        <a:lstStyle/>
        <a:p>
          <a:endParaRPr lang="en-US"/>
        </a:p>
      </dgm:t>
    </dgm:pt>
    <dgm:pt modelId="{CE004C3A-1980-482E-9C26-60202007FB90}" type="sibTrans" cxnId="{EE8AE66A-B4AD-49BB-83B9-4345E4DF74CC}">
      <dgm:prSet/>
      <dgm:spPr/>
    </dgm:pt>
    <dgm:pt modelId="{BA6B1B22-0338-4F69-8EA1-D6D474030D14}">
      <dgm:prSet phldr="0"/>
      <dgm:spPr/>
      <dgm:t>
        <a:bodyPr/>
        <a:lstStyle/>
        <a:p>
          <a:pPr algn="l">
            <a:lnSpc>
              <a:spcPct val="120000"/>
            </a:lnSpc>
          </a:pPr>
          <a:r>
            <a:rPr lang="en-US" dirty="0"/>
            <a:t>None.</a:t>
          </a:r>
        </a:p>
      </dgm:t>
    </dgm:pt>
    <dgm:pt modelId="{C168BB16-BCCE-45C4-A4C9-83485ED925F6}" type="parTrans" cxnId="{26BAAF48-186D-47D0-BF0F-12D246E06FA3}">
      <dgm:prSet/>
      <dgm:spPr/>
      <dgm:t>
        <a:bodyPr/>
        <a:lstStyle/>
        <a:p>
          <a:endParaRPr lang="en-US"/>
        </a:p>
      </dgm:t>
    </dgm:pt>
    <dgm:pt modelId="{551155A0-5593-49A0-8E33-D612D7EBB76E}" type="sibTrans" cxnId="{26BAAF48-186D-47D0-BF0F-12D246E06FA3}">
      <dgm:prSet/>
      <dgm:spPr/>
    </dgm:pt>
    <dgm:pt modelId="{74B3693F-DBCD-42F1-ABF8-46E495AF3B8A}" type="pres">
      <dgm:prSet presAssocID="{45EB9106-ED65-497C-BF7D-694CDD80B177}" presName="Name0" presStyleCnt="0">
        <dgm:presLayoutVars>
          <dgm:dir/>
          <dgm:animLvl val="lvl"/>
          <dgm:resizeHandles val="exact"/>
        </dgm:presLayoutVars>
      </dgm:prSet>
      <dgm:spPr/>
    </dgm:pt>
    <dgm:pt modelId="{7C80CF23-506F-4371-AFFE-EC0698B483C1}" type="pres">
      <dgm:prSet presAssocID="{82DEE007-81B1-44B2-8032-F8CF62F4CDBA}" presName="compositeNode" presStyleCnt="0">
        <dgm:presLayoutVars>
          <dgm:bulletEnabled val="1"/>
        </dgm:presLayoutVars>
      </dgm:prSet>
      <dgm:spPr/>
    </dgm:pt>
    <dgm:pt modelId="{EB3E18B2-CC26-4D26-893E-1EB685A4DA54}" type="pres">
      <dgm:prSet presAssocID="{82DEE007-81B1-44B2-8032-F8CF62F4CDBA}" presName="bgRect" presStyleLbl="node1" presStyleIdx="0" presStyleCnt="3"/>
      <dgm:spPr/>
    </dgm:pt>
    <dgm:pt modelId="{BA39210D-392E-4986-87E1-7FE17E2890BB}" type="pres">
      <dgm:prSet presAssocID="{82DEE007-81B1-44B2-8032-F8CF62F4CDBA}" presName="parentNode" presStyleLbl="node1" presStyleIdx="0" presStyleCnt="3">
        <dgm:presLayoutVars>
          <dgm:chMax val="0"/>
          <dgm:bulletEnabled val="1"/>
        </dgm:presLayoutVars>
      </dgm:prSet>
      <dgm:spPr/>
    </dgm:pt>
    <dgm:pt modelId="{3F4F5F9D-8997-466D-AA62-BF89B1E9CB4A}" type="pres">
      <dgm:prSet presAssocID="{82DEE007-81B1-44B2-8032-F8CF62F4CDBA}" presName="childNode" presStyleLbl="node1" presStyleIdx="0" presStyleCnt="3">
        <dgm:presLayoutVars>
          <dgm:bulletEnabled val="1"/>
        </dgm:presLayoutVars>
      </dgm:prSet>
      <dgm:spPr/>
    </dgm:pt>
    <dgm:pt modelId="{798FB745-5E76-4115-9AC3-947B59AB726B}" type="pres">
      <dgm:prSet presAssocID="{B00E8206-9A0A-4F6F-B10F-14D948073DE9}" presName="hSp" presStyleCnt="0"/>
      <dgm:spPr/>
    </dgm:pt>
    <dgm:pt modelId="{D31DDE51-AB78-4900-BA21-8564CB083B79}" type="pres">
      <dgm:prSet presAssocID="{B00E8206-9A0A-4F6F-B10F-14D948073DE9}" presName="vProcSp" presStyleCnt="0"/>
      <dgm:spPr/>
    </dgm:pt>
    <dgm:pt modelId="{328028CF-5E08-45D8-BD65-30F531E41120}" type="pres">
      <dgm:prSet presAssocID="{B00E8206-9A0A-4F6F-B10F-14D948073DE9}" presName="vSp1" presStyleCnt="0"/>
      <dgm:spPr/>
    </dgm:pt>
    <dgm:pt modelId="{F5023DF0-1899-4271-A98C-B4DFA4A2335A}" type="pres">
      <dgm:prSet presAssocID="{B00E8206-9A0A-4F6F-B10F-14D948073DE9}" presName="simulatedConn" presStyleLbl="solidFgAcc1" presStyleIdx="0" presStyleCnt="2"/>
      <dgm:spPr/>
    </dgm:pt>
    <dgm:pt modelId="{B6011CCC-CA14-490B-8652-1E0ABF808F30}" type="pres">
      <dgm:prSet presAssocID="{B00E8206-9A0A-4F6F-B10F-14D948073DE9}" presName="vSp2" presStyleCnt="0"/>
      <dgm:spPr/>
    </dgm:pt>
    <dgm:pt modelId="{B44AB5B2-7148-4467-86C4-1D38DB94E202}" type="pres">
      <dgm:prSet presAssocID="{B00E8206-9A0A-4F6F-B10F-14D948073DE9}" presName="sibTrans" presStyleCnt="0"/>
      <dgm:spPr/>
    </dgm:pt>
    <dgm:pt modelId="{BE335E3A-1AC4-44F2-BC45-8B554B106690}" type="pres">
      <dgm:prSet presAssocID="{4A50BF12-0FA3-4298-8575-E4D3939CC6DF}" presName="compositeNode" presStyleCnt="0">
        <dgm:presLayoutVars>
          <dgm:bulletEnabled val="1"/>
        </dgm:presLayoutVars>
      </dgm:prSet>
      <dgm:spPr/>
    </dgm:pt>
    <dgm:pt modelId="{AA4C86B5-CA30-4F29-A3D0-12041FCC53A5}" type="pres">
      <dgm:prSet presAssocID="{4A50BF12-0FA3-4298-8575-E4D3939CC6DF}" presName="bgRect" presStyleLbl="node1" presStyleIdx="1" presStyleCnt="3"/>
      <dgm:spPr/>
    </dgm:pt>
    <dgm:pt modelId="{D2273796-F6A9-4A13-8E1A-59F7F70751EA}" type="pres">
      <dgm:prSet presAssocID="{4A50BF12-0FA3-4298-8575-E4D3939CC6DF}" presName="parentNode" presStyleLbl="node1" presStyleIdx="1" presStyleCnt="3">
        <dgm:presLayoutVars>
          <dgm:chMax val="0"/>
          <dgm:bulletEnabled val="1"/>
        </dgm:presLayoutVars>
      </dgm:prSet>
      <dgm:spPr/>
    </dgm:pt>
    <dgm:pt modelId="{32FC2588-D533-4562-85BB-18D004254251}" type="pres">
      <dgm:prSet presAssocID="{4A50BF12-0FA3-4298-8575-E4D3939CC6DF}" presName="childNode" presStyleLbl="node1" presStyleIdx="1" presStyleCnt="3">
        <dgm:presLayoutVars>
          <dgm:bulletEnabled val="1"/>
        </dgm:presLayoutVars>
      </dgm:prSet>
      <dgm:spPr/>
    </dgm:pt>
    <dgm:pt modelId="{A1FD623D-1134-4327-97F0-25329264B3CA}" type="pres">
      <dgm:prSet presAssocID="{82ACC1CB-1C52-4217-A511-9EFDA06438E2}" presName="hSp" presStyleCnt="0"/>
      <dgm:spPr/>
    </dgm:pt>
    <dgm:pt modelId="{E00C7FD3-98BD-441A-ACD2-BFE6C18A4FC1}" type="pres">
      <dgm:prSet presAssocID="{82ACC1CB-1C52-4217-A511-9EFDA06438E2}" presName="vProcSp" presStyleCnt="0"/>
      <dgm:spPr/>
    </dgm:pt>
    <dgm:pt modelId="{D4F3B58C-4EB1-4429-AF1C-28796A4AB07C}" type="pres">
      <dgm:prSet presAssocID="{82ACC1CB-1C52-4217-A511-9EFDA06438E2}" presName="vSp1" presStyleCnt="0"/>
      <dgm:spPr/>
    </dgm:pt>
    <dgm:pt modelId="{B96CC60E-1117-4454-8E2D-A66493AE47A9}" type="pres">
      <dgm:prSet presAssocID="{82ACC1CB-1C52-4217-A511-9EFDA06438E2}" presName="simulatedConn" presStyleLbl="solidFgAcc1" presStyleIdx="1" presStyleCnt="2"/>
      <dgm:spPr/>
    </dgm:pt>
    <dgm:pt modelId="{D2DBD6D7-97FB-4691-BB15-15E00C9F7068}" type="pres">
      <dgm:prSet presAssocID="{82ACC1CB-1C52-4217-A511-9EFDA06438E2}" presName="vSp2" presStyleCnt="0"/>
      <dgm:spPr/>
    </dgm:pt>
    <dgm:pt modelId="{3DB9D530-17A4-4E7A-86EC-164E176C222D}" type="pres">
      <dgm:prSet presAssocID="{82ACC1CB-1C52-4217-A511-9EFDA06438E2}" presName="sibTrans" presStyleCnt="0"/>
      <dgm:spPr/>
    </dgm:pt>
    <dgm:pt modelId="{C415C945-5815-460D-B158-459A03BE9A1A}" type="pres">
      <dgm:prSet presAssocID="{C3F94808-D996-4923-B062-D5AE8878C0EB}" presName="compositeNode" presStyleCnt="0">
        <dgm:presLayoutVars>
          <dgm:bulletEnabled val="1"/>
        </dgm:presLayoutVars>
      </dgm:prSet>
      <dgm:spPr/>
    </dgm:pt>
    <dgm:pt modelId="{F4502619-9CEA-4379-864A-9F80A6743296}" type="pres">
      <dgm:prSet presAssocID="{C3F94808-D996-4923-B062-D5AE8878C0EB}" presName="bgRect" presStyleLbl="node1" presStyleIdx="2" presStyleCnt="3"/>
      <dgm:spPr/>
    </dgm:pt>
    <dgm:pt modelId="{2224EC1D-6682-4624-A255-537715FCEF0D}" type="pres">
      <dgm:prSet presAssocID="{C3F94808-D996-4923-B062-D5AE8878C0EB}" presName="parentNode" presStyleLbl="node1" presStyleIdx="2" presStyleCnt="3">
        <dgm:presLayoutVars>
          <dgm:chMax val="0"/>
          <dgm:bulletEnabled val="1"/>
        </dgm:presLayoutVars>
      </dgm:prSet>
      <dgm:spPr/>
    </dgm:pt>
    <dgm:pt modelId="{F5DAF134-34AC-4F41-B57F-25109161BD63}" type="pres">
      <dgm:prSet presAssocID="{C3F94808-D996-4923-B062-D5AE8878C0EB}" presName="childNode" presStyleLbl="node1" presStyleIdx="2" presStyleCnt="3">
        <dgm:presLayoutVars>
          <dgm:bulletEnabled val="1"/>
        </dgm:presLayoutVars>
      </dgm:prSet>
      <dgm:spPr/>
    </dgm:pt>
  </dgm:ptLst>
  <dgm:cxnLst>
    <dgm:cxn modelId="{B0C46201-1917-46F5-A359-2DE47779BE4E}" type="presOf" srcId="{7AE41D80-A323-4DF4-8A48-3100D0EB04F9}" destId="{3F4F5F9D-8997-466D-AA62-BF89B1E9CB4A}" srcOrd="0" destOrd="6" presId="urn:microsoft.com/office/officeart/2005/8/layout/hProcess7"/>
    <dgm:cxn modelId="{49DC7602-C298-4451-A6BB-F4CB89B0A2DA}" srcId="{82DEE007-81B1-44B2-8032-F8CF62F4CDBA}" destId="{B98BF37C-A50D-4F9D-A2F0-164B85056569}" srcOrd="0" destOrd="0" parTransId="{6026769B-B85A-43C9-98CF-613C64B512D6}" sibTransId="{4ECD219E-44A1-4C98-9A1E-23EEFA2FCA24}"/>
    <dgm:cxn modelId="{A8AF850E-CAA9-4262-9C1F-803DE29249A9}" srcId="{B98BF37C-A50D-4F9D-A2F0-164B85056569}" destId="{7081B9B3-BAD6-4BBE-A1C4-E29215A8B21C}" srcOrd="0" destOrd="0" parTransId="{1281A6A9-86C7-4CC6-8423-736EED1F6489}" sibTransId="{B550CB2F-7AAE-4CC9-899E-DE7DC1A00E41}"/>
    <dgm:cxn modelId="{A5DAEE12-F03A-4323-AC16-8EE010D7AAE2}" type="presOf" srcId="{C3F94808-D996-4923-B062-D5AE8878C0EB}" destId="{F4502619-9CEA-4379-864A-9F80A6743296}" srcOrd="0" destOrd="0" presId="urn:microsoft.com/office/officeart/2005/8/layout/hProcess7"/>
    <dgm:cxn modelId="{58878216-8CDC-45FB-B60B-72645B73805B}" type="presOf" srcId="{7081B9B3-BAD6-4BBE-A1C4-E29215A8B21C}" destId="{3F4F5F9D-8997-466D-AA62-BF89B1E9CB4A}" srcOrd="0" destOrd="1" presId="urn:microsoft.com/office/officeart/2005/8/layout/hProcess7"/>
    <dgm:cxn modelId="{9E5E811E-813C-4FA4-8AC3-16949A94A2A2}" srcId="{82DEE007-81B1-44B2-8032-F8CF62F4CDBA}" destId="{7AE41D80-A323-4DF4-8A48-3100D0EB04F9}" srcOrd="3" destOrd="0" parTransId="{B8894F28-EE0F-4EBE-A7EB-F8BD5C8A6531}" sibTransId="{67D7AF03-EAA2-473D-8BAF-C348C3609DB6}"/>
    <dgm:cxn modelId="{263DC71F-579D-43A4-BB9D-4323DD08A446}" srcId="{45EB9106-ED65-497C-BF7D-694CDD80B177}" destId="{C3F94808-D996-4923-B062-D5AE8878C0EB}" srcOrd="2" destOrd="0" parTransId="{F2C357E4-A78F-49C9-80DD-9E62EAFF7478}" sibTransId="{79875B2D-7934-4CEE-B1DF-FE2FEBE8B069}"/>
    <dgm:cxn modelId="{A74A5E2B-B210-4A15-969E-E19ADE425AC1}" srcId="{4A50BF12-0FA3-4298-8575-E4D3939CC6DF}" destId="{AA4EBEF5-AE04-44AD-A979-0DA0AB9F9176}" srcOrd="0" destOrd="0" parTransId="{7C3CB6CF-0D43-4D6A-8E95-6C057FFA61FC}" sibTransId="{6AD5F1EB-5110-4D58-8E94-2820ED17184D}"/>
    <dgm:cxn modelId="{44553B38-D2BB-441F-8A0D-8DE912A4A321}" type="presOf" srcId="{4A50BF12-0FA3-4298-8575-E4D3939CC6DF}" destId="{AA4C86B5-CA30-4F29-A3D0-12041FCC53A5}" srcOrd="0" destOrd="0" presId="urn:microsoft.com/office/officeart/2005/8/layout/hProcess7"/>
    <dgm:cxn modelId="{46EAB238-DE31-4E91-9D95-BCD2C3C2A927}" type="presOf" srcId="{AA22F79B-9D81-4D55-A97E-70D89D72D834}" destId="{3F4F5F9D-8997-466D-AA62-BF89B1E9CB4A}" srcOrd="0" destOrd="2" presId="urn:microsoft.com/office/officeart/2005/8/layout/hProcess7"/>
    <dgm:cxn modelId="{34D36A5D-483B-4DBB-B365-E4EC7D38128A}" type="presOf" srcId="{4A50BF12-0FA3-4298-8575-E4D3939CC6DF}" destId="{D2273796-F6A9-4A13-8E1A-59F7F70751EA}" srcOrd="1" destOrd="0" presId="urn:microsoft.com/office/officeart/2005/8/layout/hProcess7"/>
    <dgm:cxn modelId="{26BAAF48-186D-47D0-BF0F-12D246E06FA3}" srcId="{7AE41D80-A323-4DF4-8A48-3100D0EB04F9}" destId="{BA6B1B22-0338-4F69-8EA1-D6D474030D14}" srcOrd="0" destOrd="0" parTransId="{C168BB16-BCCE-45C4-A4C9-83485ED925F6}" sibTransId="{551155A0-5593-49A0-8E33-D612D7EBB76E}"/>
    <dgm:cxn modelId="{8768E24A-024E-44EA-8D01-226C356620D9}" type="presOf" srcId="{AA4EBEF5-AE04-44AD-A979-0DA0AB9F9176}" destId="{32FC2588-D533-4562-85BB-18D004254251}" srcOrd="0" destOrd="0" presId="urn:microsoft.com/office/officeart/2005/8/layout/hProcess7"/>
    <dgm:cxn modelId="{EE8AE66A-B4AD-49BB-83B9-4345E4DF74CC}" srcId="{3E8523CA-134D-4648-9ADF-AC69C140E136}" destId="{41F3E97C-99DA-4FFD-9CA9-D1315D7B1878}" srcOrd="0" destOrd="0" parTransId="{79047C8F-B10A-4D09-A9D1-8837A32E5197}" sibTransId="{CE004C3A-1980-482E-9C26-60202007FB90}"/>
    <dgm:cxn modelId="{38B4754B-3882-42E3-8C49-CE2375153E67}" type="presOf" srcId="{82DEE007-81B1-44B2-8032-F8CF62F4CDBA}" destId="{BA39210D-392E-4986-87E1-7FE17E2890BB}" srcOrd="1" destOrd="0" presId="urn:microsoft.com/office/officeart/2005/8/layout/hProcess7"/>
    <dgm:cxn modelId="{F9F82451-99EA-46FE-A2AC-80AFCA5C601E}" srcId="{82DEE007-81B1-44B2-8032-F8CF62F4CDBA}" destId="{AA22F79B-9D81-4D55-A97E-70D89D72D834}" srcOrd="1" destOrd="0" parTransId="{A05ACF33-8288-4F05-9634-632CBE6D5DFA}" sibTransId="{94DD4625-48C0-4610-994B-1081FBDA28E8}"/>
    <dgm:cxn modelId="{A4DA5455-7575-4B55-93E1-69D69282AFCE}" srcId="{AA22F79B-9D81-4D55-A97E-70D89D72D834}" destId="{96383901-A724-404A-B3C4-EA9AB9E1E80B}" srcOrd="0" destOrd="0" parTransId="{5A581DCB-FD56-4425-B059-1104C6348681}" sibTransId="{9317D72C-5996-477B-AE09-A67E1C2E29A4}"/>
    <dgm:cxn modelId="{E739AF85-A1D8-429C-A9B5-3FEA186861EE}" type="presOf" srcId="{B98BF37C-A50D-4F9D-A2F0-164B85056569}" destId="{3F4F5F9D-8997-466D-AA62-BF89B1E9CB4A}" srcOrd="0" destOrd="0" presId="urn:microsoft.com/office/officeart/2005/8/layout/hProcess7"/>
    <dgm:cxn modelId="{C5E0C99C-D258-4D91-9F4A-012B50A91CA8}" type="presOf" srcId="{41F3E97C-99DA-4FFD-9CA9-D1315D7B1878}" destId="{3F4F5F9D-8997-466D-AA62-BF89B1E9CB4A}" srcOrd="0" destOrd="5" presId="urn:microsoft.com/office/officeart/2005/8/layout/hProcess7"/>
    <dgm:cxn modelId="{3BED9F9E-8AA6-4514-B59C-B9B7F26807AB}" srcId="{82DEE007-81B1-44B2-8032-F8CF62F4CDBA}" destId="{3E8523CA-134D-4648-9ADF-AC69C140E136}" srcOrd="2" destOrd="0" parTransId="{D516F6DA-C090-4873-8CE8-029D111266BC}" sibTransId="{CB8FFCBD-B025-4490-A34E-B374D6FFAD7B}"/>
    <dgm:cxn modelId="{91E02B9F-F984-4C1D-9C94-BFF92B27BC02}" type="presOf" srcId="{3E8523CA-134D-4648-9ADF-AC69C140E136}" destId="{3F4F5F9D-8997-466D-AA62-BF89B1E9CB4A}" srcOrd="0" destOrd="4" presId="urn:microsoft.com/office/officeart/2005/8/layout/hProcess7"/>
    <dgm:cxn modelId="{5DDBD4A2-8F3E-4558-A799-DEBDD9431FE2}" type="presOf" srcId="{45EB9106-ED65-497C-BF7D-694CDD80B177}" destId="{74B3693F-DBCD-42F1-ABF8-46E495AF3B8A}" srcOrd="0" destOrd="0" presId="urn:microsoft.com/office/officeart/2005/8/layout/hProcess7"/>
    <dgm:cxn modelId="{8CEB61B5-D2FD-4EA8-9338-EB12608F0CB7}" srcId="{C3F94808-D996-4923-B062-D5AE8878C0EB}" destId="{104AB0AD-5AE1-4E13-B6CD-21D3AE24CFB2}" srcOrd="0" destOrd="0" parTransId="{EBF95A4E-331B-4AE2-A59B-7AC873C8E340}" sibTransId="{F58C9270-D632-4221-9958-A4F53865DDFB}"/>
    <dgm:cxn modelId="{9CB7B2C1-3CF0-41FE-B522-925B27A6CD8D}" type="presOf" srcId="{BA6B1B22-0338-4F69-8EA1-D6D474030D14}" destId="{3F4F5F9D-8997-466D-AA62-BF89B1E9CB4A}" srcOrd="0" destOrd="7" presId="urn:microsoft.com/office/officeart/2005/8/layout/hProcess7"/>
    <dgm:cxn modelId="{F18466C4-D34B-4F7B-A7B3-B71591140CC6}" type="presOf" srcId="{96383901-A724-404A-B3C4-EA9AB9E1E80B}" destId="{3F4F5F9D-8997-466D-AA62-BF89B1E9CB4A}" srcOrd="0" destOrd="3" presId="urn:microsoft.com/office/officeart/2005/8/layout/hProcess7"/>
    <dgm:cxn modelId="{442E90CA-25FC-47DC-95D4-49FA2D4A0B59}" srcId="{45EB9106-ED65-497C-BF7D-694CDD80B177}" destId="{82DEE007-81B1-44B2-8032-F8CF62F4CDBA}" srcOrd="0" destOrd="0" parTransId="{E2E2D283-9E87-48DB-AF82-181F3755E009}" sibTransId="{B00E8206-9A0A-4F6F-B10F-14D948073DE9}"/>
    <dgm:cxn modelId="{1596EFCA-4389-420E-BE91-8D44B2ABAB99}" type="presOf" srcId="{82DEE007-81B1-44B2-8032-F8CF62F4CDBA}" destId="{EB3E18B2-CC26-4D26-893E-1EB685A4DA54}" srcOrd="0" destOrd="0" presId="urn:microsoft.com/office/officeart/2005/8/layout/hProcess7"/>
    <dgm:cxn modelId="{0C7E82D0-E30E-4C9A-950B-70E58F8407ED}" srcId="{45EB9106-ED65-497C-BF7D-694CDD80B177}" destId="{4A50BF12-0FA3-4298-8575-E4D3939CC6DF}" srcOrd="1" destOrd="0" parTransId="{E964CE82-FCDB-4219-9FE5-8E6E9AE43404}" sibTransId="{82ACC1CB-1C52-4217-A511-9EFDA06438E2}"/>
    <dgm:cxn modelId="{AAB3A2D0-ADA4-4B38-B38C-062EF5695625}" type="presOf" srcId="{C3F94808-D996-4923-B062-D5AE8878C0EB}" destId="{2224EC1D-6682-4624-A255-537715FCEF0D}" srcOrd="1" destOrd="0" presId="urn:microsoft.com/office/officeart/2005/8/layout/hProcess7"/>
    <dgm:cxn modelId="{7B47E8E0-D5B1-4A6F-B5B5-7B79907AECC3}" type="presOf" srcId="{104AB0AD-5AE1-4E13-B6CD-21D3AE24CFB2}" destId="{F5DAF134-34AC-4F41-B57F-25109161BD63}" srcOrd="0" destOrd="0" presId="urn:microsoft.com/office/officeart/2005/8/layout/hProcess7"/>
    <dgm:cxn modelId="{7506DEAE-88EF-4E7F-A94F-501DB3B81110}" type="presParOf" srcId="{74B3693F-DBCD-42F1-ABF8-46E495AF3B8A}" destId="{7C80CF23-506F-4371-AFFE-EC0698B483C1}" srcOrd="0" destOrd="0" presId="urn:microsoft.com/office/officeart/2005/8/layout/hProcess7"/>
    <dgm:cxn modelId="{9D4800BC-781E-473E-B0E2-19D5F0B91EC3}" type="presParOf" srcId="{7C80CF23-506F-4371-AFFE-EC0698B483C1}" destId="{EB3E18B2-CC26-4D26-893E-1EB685A4DA54}" srcOrd="0" destOrd="0" presId="urn:microsoft.com/office/officeart/2005/8/layout/hProcess7"/>
    <dgm:cxn modelId="{5712029D-6F7A-43C1-B54E-9A0228488AE2}" type="presParOf" srcId="{7C80CF23-506F-4371-AFFE-EC0698B483C1}" destId="{BA39210D-392E-4986-87E1-7FE17E2890BB}" srcOrd="1" destOrd="0" presId="urn:microsoft.com/office/officeart/2005/8/layout/hProcess7"/>
    <dgm:cxn modelId="{82D5E6B7-C2D6-43AB-BD2E-43C387D4E76E}" type="presParOf" srcId="{7C80CF23-506F-4371-AFFE-EC0698B483C1}" destId="{3F4F5F9D-8997-466D-AA62-BF89B1E9CB4A}" srcOrd="2" destOrd="0" presId="urn:microsoft.com/office/officeart/2005/8/layout/hProcess7"/>
    <dgm:cxn modelId="{280BE064-6A2A-41A2-A9D1-9CA354371CFA}" type="presParOf" srcId="{74B3693F-DBCD-42F1-ABF8-46E495AF3B8A}" destId="{798FB745-5E76-4115-9AC3-947B59AB726B}" srcOrd="1" destOrd="0" presId="urn:microsoft.com/office/officeart/2005/8/layout/hProcess7"/>
    <dgm:cxn modelId="{853062E4-CC8E-4F23-BB6F-BAE9DC430C88}" type="presParOf" srcId="{74B3693F-DBCD-42F1-ABF8-46E495AF3B8A}" destId="{D31DDE51-AB78-4900-BA21-8564CB083B79}" srcOrd="2" destOrd="0" presId="urn:microsoft.com/office/officeart/2005/8/layout/hProcess7"/>
    <dgm:cxn modelId="{AE014994-567C-4844-8A97-3D1F57D34F78}" type="presParOf" srcId="{D31DDE51-AB78-4900-BA21-8564CB083B79}" destId="{328028CF-5E08-45D8-BD65-30F531E41120}" srcOrd="0" destOrd="0" presId="urn:microsoft.com/office/officeart/2005/8/layout/hProcess7"/>
    <dgm:cxn modelId="{F32B7685-169A-4FAC-B024-0158757ADA36}" type="presParOf" srcId="{D31DDE51-AB78-4900-BA21-8564CB083B79}" destId="{F5023DF0-1899-4271-A98C-B4DFA4A2335A}" srcOrd="1" destOrd="0" presId="urn:microsoft.com/office/officeart/2005/8/layout/hProcess7"/>
    <dgm:cxn modelId="{F3882904-E8FE-4E7C-AFB6-0736EFFAC39C}" type="presParOf" srcId="{D31DDE51-AB78-4900-BA21-8564CB083B79}" destId="{B6011CCC-CA14-490B-8652-1E0ABF808F30}" srcOrd="2" destOrd="0" presId="urn:microsoft.com/office/officeart/2005/8/layout/hProcess7"/>
    <dgm:cxn modelId="{3566D69A-BB90-4133-92F9-9308A96C2DDE}" type="presParOf" srcId="{74B3693F-DBCD-42F1-ABF8-46E495AF3B8A}" destId="{B44AB5B2-7148-4467-86C4-1D38DB94E202}" srcOrd="3" destOrd="0" presId="urn:microsoft.com/office/officeart/2005/8/layout/hProcess7"/>
    <dgm:cxn modelId="{7CB6B768-D3F7-4837-91D1-AE4D5407F78C}" type="presParOf" srcId="{74B3693F-DBCD-42F1-ABF8-46E495AF3B8A}" destId="{BE335E3A-1AC4-44F2-BC45-8B554B106690}" srcOrd="4" destOrd="0" presId="urn:microsoft.com/office/officeart/2005/8/layout/hProcess7"/>
    <dgm:cxn modelId="{3D027FD4-D2AD-4C0F-B15E-1C0743B42912}" type="presParOf" srcId="{BE335E3A-1AC4-44F2-BC45-8B554B106690}" destId="{AA4C86B5-CA30-4F29-A3D0-12041FCC53A5}" srcOrd="0" destOrd="0" presId="urn:microsoft.com/office/officeart/2005/8/layout/hProcess7"/>
    <dgm:cxn modelId="{523D730A-73CE-485B-8020-DA4C5480D604}" type="presParOf" srcId="{BE335E3A-1AC4-44F2-BC45-8B554B106690}" destId="{D2273796-F6A9-4A13-8E1A-59F7F70751EA}" srcOrd="1" destOrd="0" presId="urn:microsoft.com/office/officeart/2005/8/layout/hProcess7"/>
    <dgm:cxn modelId="{BD793653-92AE-4A92-92F8-6CFE05A4279A}" type="presParOf" srcId="{BE335E3A-1AC4-44F2-BC45-8B554B106690}" destId="{32FC2588-D533-4562-85BB-18D004254251}" srcOrd="2" destOrd="0" presId="urn:microsoft.com/office/officeart/2005/8/layout/hProcess7"/>
    <dgm:cxn modelId="{09AA5666-A83E-4DDA-8E0C-BABD1FFED0A6}" type="presParOf" srcId="{74B3693F-DBCD-42F1-ABF8-46E495AF3B8A}" destId="{A1FD623D-1134-4327-97F0-25329264B3CA}" srcOrd="5" destOrd="0" presId="urn:microsoft.com/office/officeart/2005/8/layout/hProcess7"/>
    <dgm:cxn modelId="{E67D500C-BE8F-40FB-BB03-3EAB1960594F}" type="presParOf" srcId="{74B3693F-DBCD-42F1-ABF8-46E495AF3B8A}" destId="{E00C7FD3-98BD-441A-ACD2-BFE6C18A4FC1}" srcOrd="6" destOrd="0" presId="urn:microsoft.com/office/officeart/2005/8/layout/hProcess7"/>
    <dgm:cxn modelId="{3C4BE8E3-6552-4994-89B2-1E1B4DC61E3F}" type="presParOf" srcId="{E00C7FD3-98BD-441A-ACD2-BFE6C18A4FC1}" destId="{D4F3B58C-4EB1-4429-AF1C-28796A4AB07C}" srcOrd="0" destOrd="0" presId="urn:microsoft.com/office/officeart/2005/8/layout/hProcess7"/>
    <dgm:cxn modelId="{CDC37890-5684-43E2-84AD-969C41A158FE}" type="presParOf" srcId="{E00C7FD3-98BD-441A-ACD2-BFE6C18A4FC1}" destId="{B96CC60E-1117-4454-8E2D-A66493AE47A9}" srcOrd="1" destOrd="0" presId="urn:microsoft.com/office/officeart/2005/8/layout/hProcess7"/>
    <dgm:cxn modelId="{096E72EA-075B-4296-9EC3-AD3D5C42D3E2}" type="presParOf" srcId="{E00C7FD3-98BD-441A-ACD2-BFE6C18A4FC1}" destId="{D2DBD6D7-97FB-4691-BB15-15E00C9F7068}" srcOrd="2" destOrd="0" presId="urn:microsoft.com/office/officeart/2005/8/layout/hProcess7"/>
    <dgm:cxn modelId="{1ED3281D-C0DD-4D9B-9AE9-97028CC64E31}" type="presParOf" srcId="{74B3693F-DBCD-42F1-ABF8-46E495AF3B8A}" destId="{3DB9D530-17A4-4E7A-86EC-164E176C222D}" srcOrd="7" destOrd="0" presId="urn:microsoft.com/office/officeart/2005/8/layout/hProcess7"/>
    <dgm:cxn modelId="{524EC52A-F344-495C-AA75-26B49E046DF9}" type="presParOf" srcId="{74B3693F-DBCD-42F1-ABF8-46E495AF3B8A}" destId="{C415C945-5815-460D-B158-459A03BE9A1A}" srcOrd="8" destOrd="0" presId="urn:microsoft.com/office/officeart/2005/8/layout/hProcess7"/>
    <dgm:cxn modelId="{49923170-68E0-4C68-B145-C0A7F8CBE1FA}" type="presParOf" srcId="{C415C945-5815-460D-B158-459A03BE9A1A}" destId="{F4502619-9CEA-4379-864A-9F80A6743296}" srcOrd="0" destOrd="0" presId="urn:microsoft.com/office/officeart/2005/8/layout/hProcess7"/>
    <dgm:cxn modelId="{57109DDC-E333-401B-906F-9524F399AB71}" type="presParOf" srcId="{C415C945-5815-460D-B158-459A03BE9A1A}" destId="{2224EC1D-6682-4624-A255-537715FCEF0D}" srcOrd="1" destOrd="0" presId="urn:microsoft.com/office/officeart/2005/8/layout/hProcess7"/>
    <dgm:cxn modelId="{7C0F8245-7362-41D8-977F-0060FABD5C5A}" type="presParOf" srcId="{C415C945-5815-460D-B158-459A03BE9A1A}" destId="{F5DAF134-34AC-4F41-B57F-25109161BD6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9B8859-4561-464C-A6BA-8B40C4B2FE6A}" type="doc">
      <dgm:prSet loTypeId="urn:microsoft.com/office/officeart/2016/7/layout/BasicTimeline" loCatId="timeline" qsTypeId="urn:microsoft.com/office/officeart/2005/8/quickstyle/simple1" qsCatId="simple" csTypeId="urn:microsoft.com/office/officeart/2005/8/colors/accent1_2" csCatId="accent1" phldr="1"/>
      <dgm:spPr/>
    </dgm:pt>
    <dgm:pt modelId="{9BCD2D92-6D61-4153-8C05-CC6D09445245}">
      <dgm:prSet phldr="0"/>
      <dgm:spPr/>
      <dgm:t>
        <a:bodyPr/>
        <a:lstStyle/>
        <a:p>
          <a:pPr>
            <a:defRPr b="1"/>
          </a:pPr>
          <a:r>
            <a:rPr lang="en-US" b="1" dirty="0">
              <a:latin typeface="Gill Sans MT" panose="020B0502020104020203"/>
            </a:rPr>
            <a:t>Data </a:t>
          </a:r>
          <a:r>
            <a:rPr lang="en-US" dirty="0">
              <a:latin typeface="Gill Sans MT" panose="020B0502020104020203"/>
            </a:rPr>
            <a:t>Cleaning</a:t>
          </a:r>
          <a:endParaRPr lang="en-US" dirty="0"/>
        </a:p>
      </dgm:t>
    </dgm:pt>
    <dgm:pt modelId="{F79C3902-02A7-47C3-91B3-63DA3D2A081D}" type="parTrans" cxnId="{406E0B08-5CBD-447A-B243-67A5AB3F5DC3}">
      <dgm:prSet/>
      <dgm:spPr/>
    </dgm:pt>
    <dgm:pt modelId="{A051BFFC-E975-4E99-A71C-7B2976F77578}" type="sibTrans" cxnId="{406E0B08-5CBD-447A-B243-67A5AB3F5DC3}">
      <dgm:prSet/>
      <dgm:spPr/>
      <dgm:t>
        <a:bodyPr/>
        <a:lstStyle/>
        <a:p>
          <a:endParaRPr lang="en-US"/>
        </a:p>
      </dgm:t>
    </dgm:pt>
    <dgm:pt modelId="{1B14154F-0F23-4289-AA46-A8F294BFEF61}">
      <dgm:prSet phldr="0"/>
      <dgm:spPr/>
      <dgm:t>
        <a:bodyPr/>
        <a:lstStyle/>
        <a:p>
          <a:pPr>
            <a:defRPr b="1"/>
          </a:pPr>
          <a:r>
            <a:rPr lang="en-US" b="1" dirty="0">
              <a:latin typeface="Gill Sans MT" panose="020B0502020104020203"/>
            </a:rPr>
            <a:t>Normalizing</a:t>
          </a:r>
          <a:r>
            <a:rPr lang="en-US" dirty="0">
              <a:latin typeface="Gill Sans MT" panose="020B0502020104020203"/>
            </a:rPr>
            <a:t> distribtions</a:t>
          </a:r>
          <a:endParaRPr lang="en-US" dirty="0"/>
        </a:p>
      </dgm:t>
    </dgm:pt>
    <dgm:pt modelId="{92D650F0-54C2-482B-B42F-067E567769FC}" type="parTrans" cxnId="{EF355A2A-33CF-4627-9B93-E42EAEDA7CA9}">
      <dgm:prSet/>
      <dgm:spPr/>
    </dgm:pt>
    <dgm:pt modelId="{96AE33AF-103B-419B-B983-B25A723D256C}" type="sibTrans" cxnId="{EF355A2A-33CF-4627-9B93-E42EAEDA7CA9}">
      <dgm:prSet/>
      <dgm:spPr/>
      <dgm:t>
        <a:bodyPr/>
        <a:lstStyle/>
        <a:p>
          <a:endParaRPr lang="en-US"/>
        </a:p>
      </dgm:t>
    </dgm:pt>
    <dgm:pt modelId="{DB5F8AAD-0F7A-4BA5-846A-B7F76823F4D6}">
      <dgm:prSet phldr="0"/>
      <dgm:spPr/>
      <dgm:t>
        <a:bodyPr/>
        <a:lstStyle/>
        <a:p>
          <a:r>
            <a:rPr lang="en-US" b="1" dirty="0" err="1">
              <a:latin typeface="Gill Sans MT" panose="020B0502020104020203"/>
            </a:rPr>
            <a:t>NaN</a:t>
          </a:r>
          <a:r>
            <a:rPr lang="en-US" b="1" dirty="0">
              <a:latin typeface="Gill Sans MT" panose="020B0502020104020203"/>
            </a:rPr>
            <a:t>, Na &amp; Null Values.</a:t>
          </a:r>
        </a:p>
      </dgm:t>
    </dgm:pt>
    <dgm:pt modelId="{C045B037-4B7F-492E-B4F8-4C006B0BB33A}" type="parTrans" cxnId="{C81A6BA9-6C33-4FBB-A853-80E790656D48}">
      <dgm:prSet/>
      <dgm:spPr/>
    </dgm:pt>
    <dgm:pt modelId="{51A5FD8C-EFC8-46DB-80BE-FFC440186888}" type="sibTrans" cxnId="{C81A6BA9-6C33-4FBB-A853-80E790656D48}">
      <dgm:prSet/>
      <dgm:spPr/>
    </dgm:pt>
    <dgm:pt modelId="{78F44637-77A5-4B3E-8A16-9ED29639776F}">
      <dgm:prSet phldr="0"/>
      <dgm:spPr/>
      <dgm:t>
        <a:bodyPr/>
        <a:lstStyle/>
        <a:p>
          <a:pPr rtl="0">
            <a:defRPr b="1"/>
          </a:pPr>
          <a:r>
            <a:rPr lang="en-US" b="1" dirty="0">
              <a:latin typeface="Gill Sans MT" panose="020B0502020104020203"/>
            </a:rPr>
            <a:t>Scaling numerical features</a:t>
          </a:r>
          <a:endParaRPr lang="en-US" b="0" dirty="0"/>
        </a:p>
      </dgm:t>
    </dgm:pt>
    <dgm:pt modelId="{559BE61C-1051-469F-959A-4F1CCA29BADA}" type="parTrans" cxnId="{7A57EBD2-4D76-417F-9018-C66CDEFCBF75}">
      <dgm:prSet/>
      <dgm:spPr/>
    </dgm:pt>
    <dgm:pt modelId="{7C6EB168-7CDA-43A5-BAAB-3DA945DB134D}" type="sibTrans" cxnId="{7A57EBD2-4D76-417F-9018-C66CDEFCBF75}">
      <dgm:prSet/>
      <dgm:spPr/>
    </dgm:pt>
    <dgm:pt modelId="{117319E9-F2D9-4083-8FD3-DC0EDE46D202}">
      <dgm:prSet phldr="0"/>
      <dgm:spPr/>
      <dgm:t>
        <a:bodyPr/>
        <a:lstStyle/>
        <a:p>
          <a:r>
            <a:rPr lang="en-US" b="1" dirty="0">
              <a:latin typeface="Gill Sans MT" panose="020B0502020104020203"/>
            </a:rPr>
            <a:t>Standard Scaler.</a:t>
          </a:r>
          <a:endParaRPr lang="en-US" dirty="0"/>
        </a:p>
      </dgm:t>
    </dgm:pt>
    <dgm:pt modelId="{0BF6FC8B-4DCE-4E13-96B2-FA7601BFDBAE}" type="parTrans" cxnId="{290A2246-47EB-4014-8078-412F2E7A6DF1}">
      <dgm:prSet/>
      <dgm:spPr/>
    </dgm:pt>
    <dgm:pt modelId="{946A0085-7996-4229-AAC2-F208A5B50D82}" type="sibTrans" cxnId="{290A2246-47EB-4014-8078-412F2E7A6DF1}">
      <dgm:prSet/>
      <dgm:spPr/>
    </dgm:pt>
    <dgm:pt modelId="{8CD47BEE-4C9A-4DB4-85A0-77EAB9EF8A1C}">
      <dgm:prSet phldr="0"/>
      <dgm:spPr/>
      <dgm:t>
        <a:bodyPr/>
        <a:lstStyle/>
        <a:p>
          <a:r>
            <a:rPr lang="en-US" b="1" dirty="0">
              <a:latin typeface="Gill Sans MT" panose="020B0502020104020203"/>
            </a:rPr>
            <a:t>Log Transfomation.</a:t>
          </a:r>
        </a:p>
      </dgm:t>
    </dgm:pt>
    <dgm:pt modelId="{1A426C2E-F5CE-467F-8FCD-3D8E45A5B061}" type="parTrans" cxnId="{F5126848-68BF-4F54-AE53-FCA00022C8A5}">
      <dgm:prSet/>
      <dgm:spPr/>
    </dgm:pt>
    <dgm:pt modelId="{6F5E28BD-659E-407E-B8A5-C6163BAD8A50}" type="sibTrans" cxnId="{F5126848-68BF-4F54-AE53-FCA00022C8A5}">
      <dgm:prSet/>
      <dgm:spPr/>
    </dgm:pt>
    <dgm:pt modelId="{43F2131F-A20E-432C-9207-2E862857DC82}">
      <dgm:prSet phldr="0"/>
      <dgm:spPr/>
      <dgm:t>
        <a:bodyPr/>
        <a:lstStyle/>
        <a:p>
          <a:pPr>
            <a:defRPr b="1"/>
          </a:pPr>
          <a:r>
            <a:rPr lang="en-US" b="1" dirty="0">
              <a:latin typeface="Gill Sans MT" panose="020B0502020104020203"/>
            </a:rPr>
            <a:t>Encoding Categorical features</a:t>
          </a:r>
        </a:p>
      </dgm:t>
    </dgm:pt>
    <dgm:pt modelId="{36598642-AF88-43EB-ADB3-01EFC9472587}" type="parTrans" cxnId="{44D1CF0B-1575-4FE5-99F4-F5F21AFCE94D}">
      <dgm:prSet/>
      <dgm:spPr/>
    </dgm:pt>
    <dgm:pt modelId="{3B3E33B2-3D50-44C7-A5C5-528B24289C3C}" type="sibTrans" cxnId="{44D1CF0B-1575-4FE5-99F4-F5F21AFCE94D}">
      <dgm:prSet/>
      <dgm:spPr/>
    </dgm:pt>
    <dgm:pt modelId="{018B5DD1-1B75-41CB-B2E8-D60483AC3CC4}">
      <dgm:prSet phldr="0"/>
      <dgm:spPr/>
      <dgm:t>
        <a:bodyPr/>
        <a:lstStyle/>
        <a:p>
          <a:pPr rtl="0"/>
          <a:r>
            <a:rPr lang="en-US" b="1" dirty="0">
              <a:latin typeface="Gill Sans MT" panose="020B0502020104020203"/>
            </a:rPr>
            <a:t>'Color' and 'Quality' features.</a:t>
          </a:r>
        </a:p>
      </dgm:t>
    </dgm:pt>
    <dgm:pt modelId="{4B56470F-F2D1-47C3-BF1C-B87B7B239E33}" type="parTrans" cxnId="{906F142E-B05B-4188-82CB-5DA32B5E25FB}">
      <dgm:prSet/>
      <dgm:spPr/>
    </dgm:pt>
    <dgm:pt modelId="{3B09354B-4A2D-43D3-B570-90775CCC0E99}" type="sibTrans" cxnId="{906F142E-B05B-4188-82CB-5DA32B5E25FB}">
      <dgm:prSet/>
      <dgm:spPr/>
    </dgm:pt>
    <dgm:pt modelId="{FE9DE8DD-6D4A-4660-AA50-70AFC5198D4F}" type="pres">
      <dgm:prSet presAssocID="{E69B8859-4561-464C-A6BA-8B40C4B2FE6A}" presName="root" presStyleCnt="0">
        <dgm:presLayoutVars>
          <dgm:chMax/>
          <dgm:chPref/>
          <dgm:animLvl val="lvl"/>
        </dgm:presLayoutVars>
      </dgm:prSet>
      <dgm:spPr/>
    </dgm:pt>
    <dgm:pt modelId="{98459978-1BCD-4012-B17F-A41581583366}" type="pres">
      <dgm:prSet presAssocID="{E69B8859-4561-464C-A6BA-8B40C4B2FE6A}" presName="divider" presStyleLbl="fgAccFollowNode1" presStyleIdx="0" presStyleCnt="1"/>
      <dgm:spPr>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gm:spPr>
    </dgm:pt>
    <dgm:pt modelId="{A36BF1A0-F745-415F-8473-D0681481D5DB}" type="pres">
      <dgm:prSet presAssocID="{E69B8859-4561-464C-A6BA-8B40C4B2FE6A}" presName="nodes" presStyleCnt="0">
        <dgm:presLayoutVars>
          <dgm:chMax/>
          <dgm:chPref/>
          <dgm:animLvl val="lvl"/>
        </dgm:presLayoutVars>
      </dgm:prSet>
      <dgm:spPr/>
    </dgm:pt>
    <dgm:pt modelId="{43C8612E-0307-48E1-9335-8989B8143989}" type="pres">
      <dgm:prSet presAssocID="{9BCD2D92-6D61-4153-8C05-CC6D09445245}" presName="composite" presStyleCnt="0"/>
      <dgm:spPr/>
    </dgm:pt>
    <dgm:pt modelId="{C315A77E-A3D4-449B-A134-ADC7E850430C}" type="pres">
      <dgm:prSet presAssocID="{9BCD2D92-6D61-4153-8C05-CC6D09445245}" presName="L1TextContainer" presStyleLbl="revTx" presStyleIdx="0" presStyleCnt="4">
        <dgm:presLayoutVars>
          <dgm:chMax val="1"/>
          <dgm:chPref val="1"/>
          <dgm:bulletEnabled val="1"/>
        </dgm:presLayoutVars>
      </dgm:prSet>
      <dgm:spPr/>
    </dgm:pt>
    <dgm:pt modelId="{B68DA4EC-3CBB-47FA-BC22-E452B561A4BD}" type="pres">
      <dgm:prSet presAssocID="{9BCD2D92-6D61-4153-8C05-CC6D09445245}" presName="L2TextContainerWrapper" presStyleCnt="0">
        <dgm:presLayoutVars>
          <dgm:chMax val="0"/>
          <dgm:chPref val="0"/>
          <dgm:bulletEnabled val="1"/>
        </dgm:presLayoutVars>
      </dgm:prSet>
      <dgm:spPr/>
    </dgm:pt>
    <dgm:pt modelId="{1091DD48-8F92-44C2-B45C-07ED5F0A1067}" type="pres">
      <dgm:prSet presAssocID="{9BCD2D92-6D61-4153-8C05-CC6D09445245}" presName="L2TextContainer" presStyleLbl="bgAcc1" presStyleIdx="0" presStyleCnt="4"/>
      <dgm:spPr/>
    </dgm:pt>
    <dgm:pt modelId="{77DD4CC6-D2CB-4CC9-9270-49F985E1882E}" type="pres">
      <dgm:prSet presAssocID="{9BCD2D92-6D61-4153-8C05-CC6D09445245}" presName="FlexibleEmptyPlaceHolder" presStyleCnt="0"/>
      <dgm:spPr/>
    </dgm:pt>
    <dgm:pt modelId="{C8FEB4E0-566F-454A-9AC6-7F8EA51E5509}" type="pres">
      <dgm:prSet presAssocID="{9BCD2D92-6D61-4153-8C05-CC6D09445245}" presName="ConnectLine" presStyleLbl="sibTrans1D1" presStyleIdx="0" presStyleCnt="4"/>
      <dgm:spPr>
        <a:noFill/>
        <a:ln w="9525" cap="flat" cmpd="sng" algn="ctr">
          <a:solidFill>
            <a:schemeClr val="accent1">
              <a:hueOff val="0"/>
              <a:satOff val="0"/>
              <a:lumOff val="0"/>
              <a:alphaOff val="0"/>
            </a:schemeClr>
          </a:solidFill>
          <a:prstDash val="dash"/>
        </a:ln>
        <a:effectLst/>
      </dgm:spPr>
    </dgm:pt>
    <dgm:pt modelId="{55740922-2857-466C-8E33-4E43AE829356}" type="pres">
      <dgm:prSet presAssocID="{9BCD2D92-6D61-4153-8C05-CC6D09445245}" presName="ConnectorPoint" presStyleLbl="alignNode1" presStyleIdx="0" presStyleCnt="4"/>
      <dgm:spPr/>
    </dgm:pt>
    <dgm:pt modelId="{3E66A346-6440-44B8-9ECD-2979BAC712FA}" type="pres">
      <dgm:prSet presAssocID="{9BCD2D92-6D61-4153-8C05-CC6D09445245}" presName="EmptyPlaceHolder" presStyleCnt="0"/>
      <dgm:spPr/>
    </dgm:pt>
    <dgm:pt modelId="{FE5A30A5-4AB8-42FD-9A2F-A618FD4C5ECE}" type="pres">
      <dgm:prSet presAssocID="{A051BFFC-E975-4E99-A71C-7B2976F77578}" presName="spaceBetweenRectangles" presStyleCnt="0"/>
      <dgm:spPr/>
    </dgm:pt>
    <dgm:pt modelId="{9302A35A-7782-48AF-9F3F-B6885CFE6847}" type="pres">
      <dgm:prSet presAssocID="{1B14154F-0F23-4289-AA46-A8F294BFEF61}" presName="composite" presStyleCnt="0"/>
      <dgm:spPr/>
    </dgm:pt>
    <dgm:pt modelId="{8F924906-1195-4080-833F-D34E6EBBD126}" type="pres">
      <dgm:prSet presAssocID="{1B14154F-0F23-4289-AA46-A8F294BFEF61}" presName="L1TextContainer" presStyleLbl="revTx" presStyleIdx="1" presStyleCnt="4">
        <dgm:presLayoutVars>
          <dgm:chMax val="1"/>
          <dgm:chPref val="1"/>
          <dgm:bulletEnabled val="1"/>
        </dgm:presLayoutVars>
      </dgm:prSet>
      <dgm:spPr/>
    </dgm:pt>
    <dgm:pt modelId="{D6B4D07C-B691-4B3C-88E1-41765046E4FC}" type="pres">
      <dgm:prSet presAssocID="{1B14154F-0F23-4289-AA46-A8F294BFEF61}" presName="L2TextContainerWrapper" presStyleCnt="0">
        <dgm:presLayoutVars>
          <dgm:chMax val="0"/>
          <dgm:chPref val="0"/>
          <dgm:bulletEnabled val="1"/>
        </dgm:presLayoutVars>
      </dgm:prSet>
      <dgm:spPr/>
    </dgm:pt>
    <dgm:pt modelId="{08954248-6EE8-4872-A85F-C9E77038CCFA}" type="pres">
      <dgm:prSet presAssocID="{1B14154F-0F23-4289-AA46-A8F294BFEF61}" presName="L2TextContainer" presStyleLbl="bgAcc1" presStyleIdx="1" presStyleCnt="4"/>
      <dgm:spPr/>
    </dgm:pt>
    <dgm:pt modelId="{DEA96427-2DAA-4427-BB58-D6B4EA90F0ED}" type="pres">
      <dgm:prSet presAssocID="{1B14154F-0F23-4289-AA46-A8F294BFEF61}" presName="FlexibleEmptyPlaceHolder" presStyleCnt="0"/>
      <dgm:spPr/>
    </dgm:pt>
    <dgm:pt modelId="{407F4473-B060-463B-8928-C3B431E8618D}" type="pres">
      <dgm:prSet presAssocID="{1B14154F-0F23-4289-AA46-A8F294BFEF61}" presName="ConnectLine" presStyleLbl="sibTrans1D1" presStyleIdx="1" presStyleCnt="4"/>
      <dgm:spPr>
        <a:noFill/>
        <a:ln w="9525" cap="flat" cmpd="sng" algn="ctr">
          <a:solidFill>
            <a:schemeClr val="accent1">
              <a:hueOff val="0"/>
              <a:satOff val="0"/>
              <a:lumOff val="0"/>
              <a:alphaOff val="0"/>
            </a:schemeClr>
          </a:solidFill>
          <a:prstDash val="dash"/>
        </a:ln>
        <a:effectLst/>
      </dgm:spPr>
    </dgm:pt>
    <dgm:pt modelId="{C06A4168-C6E8-4DCD-99F1-57BF4ACA1615}" type="pres">
      <dgm:prSet presAssocID="{1B14154F-0F23-4289-AA46-A8F294BFEF61}" presName="ConnectorPoint" presStyleLbl="alignNode1" presStyleIdx="1" presStyleCnt="4"/>
      <dgm:spPr/>
    </dgm:pt>
    <dgm:pt modelId="{136FA113-CD4C-4B4E-B79E-3454F2AC8EDF}" type="pres">
      <dgm:prSet presAssocID="{1B14154F-0F23-4289-AA46-A8F294BFEF61}" presName="EmptyPlaceHolder" presStyleCnt="0"/>
      <dgm:spPr/>
    </dgm:pt>
    <dgm:pt modelId="{075E56B1-23E9-424F-AB76-35394F74EDF9}" type="pres">
      <dgm:prSet presAssocID="{96AE33AF-103B-419B-B983-B25A723D256C}" presName="spaceBetweenRectangles" presStyleCnt="0"/>
      <dgm:spPr/>
    </dgm:pt>
    <dgm:pt modelId="{680B4BDC-222C-4B00-A562-55D14B97BB28}" type="pres">
      <dgm:prSet presAssocID="{78F44637-77A5-4B3E-8A16-9ED29639776F}" presName="composite" presStyleCnt="0"/>
      <dgm:spPr/>
    </dgm:pt>
    <dgm:pt modelId="{5208A56A-A54C-42DC-B132-99A4F914ACDB}" type="pres">
      <dgm:prSet presAssocID="{78F44637-77A5-4B3E-8A16-9ED29639776F}" presName="L1TextContainer" presStyleLbl="revTx" presStyleIdx="2" presStyleCnt="4">
        <dgm:presLayoutVars>
          <dgm:chMax val="1"/>
          <dgm:chPref val="1"/>
          <dgm:bulletEnabled val="1"/>
        </dgm:presLayoutVars>
      </dgm:prSet>
      <dgm:spPr/>
    </dgm:pt>
    <dgm:pt modelId="{FD3FB063-B348-423B-B58C-6CA1BD028603}" type="pres">
      <dgm:prSet presAssocID="{78F44637-77A5-4B3E-8A16-9ED29639776F}" presName="L2TextContainerWrapper" presStyleCnt="0">
        <dgm:presLayoutVars>
          <dgm:chMax val="0"/>
          <dgm:chPref val="0"/>
          <dgm:bulletEnabled val="1"/>
        </dgm:presLayoutVars>
      </dgm:prSet>
      <dgm:spPr/>
    </dgm:pt>
    <dgm:pt modelId="{8346EAE5-B089-4EC6-99F6-5CB3CB8ECDD9}" type="pres">
      <dgm:prSet presAssocID="{78F44637-77A5-4B3E-8A16-9ED29639776F}" presName="L2TextContainer" presStyleLbl="bgAcc1" presStyleIdx="2" presStyleCnt="4"/>
      <dgm:spPr/>
    </dgm:pt>
    <dgm:pt modelId="{669A3EA0-8D7F-403F-9B80-C62C3A018FDC}" type="pres">
      <dgm:prSet presAssocID="{78F44637-77A5-4B3E-8A16-9ED29639776F}" presName="FlexibleEmptyPlaceHolder" presStyleCnt="0"/>
      <dgm:spPr/>
    </dgm:pt>
    <dgm:pt modelId="{48C1BBAE-3F2A-4601-904B-F83F1210BDE5}" type="pres">
      <dgm:prSet presAssocID="{78F44637-77A5-4B3E-8A16-9ED29639776F}" presName="ConnectLine" presStyleLbl="sibTrans1D1" presStyleIdx="2" presStyleCnt="4"/>
      <dgm:spPr>
        <a:noFill/>
        <a:ln w="9525" cap="flat" cmpd="sng" algn="ctr">
          <a:solidFill>
            <a:schemeClr val="accent1">
              <a:hueOff val="0"/>
              <a:satOff val="0"/>
              <a:lumOff val="0"/>
              <a:alphaOff val="0"/>
            </a:schemeClr>
          </a:solidFill>
          <a:prstDash val="dash"/>
        </a:ln>
        <a:effectLst/>
      </dgm:spPr>
    </dgm:pt>
    <dgm:pt modelId="{1DEEB85B-8031-46A8-90FE-448F88383F48}" type="pres">
      <dgm:prSet presAssocID="{78F44637-77A5-4B3E-8A16-9ED29639776F}" presName="ConnectorPoint" presStyleLbl="alignNode1" presStyleIdx="2" presStyleCnt="4"/>
      <dgm:spPr/>
    </dgm:pt>
    <dgm:pt modelId="{999D6C4E-1B6C-49E1-9944-278375EDE636}" type="pres">
      <dgm:prSet presAssocID="{78F44637-77A5-4B3E-8A16-9ED29639776F}" presName="EmptyPlaceHolder" presStyleCnt="0"/>
      <dgm:spPr/>
    </dgm:pt>
    <dgm:pt modelId="{519ACF7A-1DF5-403E-A751-8504425F88EF}" type="pres">
      <dgm:prSet presAssocID="{7C6EB168-7CDA-43A5-BAAB-3DA945DB134D}" presName="spaceBetweenRectangles" presStyleCnt="0"/>
      <dgm:spPr/>
    </dgm:pt>
    <dgm:pt modelId="{53882E64-42B2-4705-B01E-4A9787565590}" type="pres">
      <dgm:prSet presAssocID="{43F2131F-A20E-432C-9207-2E862857DC82}" presName="composite" presStyleCnt="0"/>
      <dgm:spPr/>
    </dgm:pt>
    <dgm:pt modelId="{43C807C8-CAFC-4916-A68B-6B0489132E19}" type="pres">
      <dgm:prSet presAssocID="{43F2131F-A20E-432C-9207-2E862857DC82}" presName="L1TextContainer" presStyleLbl="revTx" presStyleIdx="3" presStyleCnt="4">
        <dgm:presLayoutVars>
          <dgm:chMax val="1"/>
          <dgm:chPref val="1"/>
          <dgm:bulletEnabled val="1"/>
        </dgm:presLayoutVars>
      </dgm:prSet>
      <dgm:spPr/>
    </dgm:pt>
    <dgm:pt modelId="{F1593FBF-9FE0-4888-9C30-E1A5D2B1DC1E}" type="pres">
      <dgm:prSet presAssocID="{43F2131F-A20E-432C-9207-2E862857DC82}" presName="L2TextContainerWrapper" presStyleCnt="0">
        <dgm:presLayoutVars>
          <dgm:chMax val="0"/>
          <dgm:chPref val="0"/>
          <dgm:bulletEnabled val="1"/>
        </dgm:presLayoutVars>
      </dgm:prSet>
      <dgm:spPr/>
    </dgm:pt>
    <dgm:pt modelId="{2A9A9F5E-68EE-4534-99DA-A76068237C11}" type="pres">
      <dgm:prSet presAssocID="{43F2131F-A20E-432C-9207-2E862857DC82}" presName="L2TextContainer" presStyleLbl="bgAcc1" presStyleIdx="3" presStyleCnt="4"/>
      <dgm:spPr/>
    </dgm:pt>
    <dgm:pt modelId="{E914AB9B-61D9-4B93-A59B-C45EC59C1D9E}" type="pres">
      <dgm:prSet presAssocID="{43F2131F-A20E-432C-9207-2E862857DC82}" presName="FlexibleEmptyPlaceHolder" presStyleCnt="0"/>
      <dgm:spPr/>
    </dgm:pt>
    <dgm:pt modelId="{366E490A-C612-42C7-B21E-4E9BF0F224E0}" type="pres">
      <dgm:prSet presAssocID="{43F2131F-A20E-432C-9207-2E862857DC82}" presName="ConnectLine" presStyleLbl="sibTrans1D1" presStyleIdx="3" presStyleCnt="4"/>
      <dgm:spPr>
        <a:noFill/>
        <a:ln w="9525" cap="flat" cmpd="sng" algn="ctr">
          <a:solidFill>
            <a:schemeClr val="accent1">
              <a:hueOff val="0"/>
              <a:satOff val="0"/>
              <a:lumOff val="0"/>
              <a:alphaOff val="0"/>
            </a:schemeClr>
          </a:solidFill>
          <a:prstDash val="dash"/>
        </a:ln>
        <a:effectLst/>
      </dgm:spPr>
    </dgm:pt>
    <dgm:pt modelId="{A15B036F-93B7-4753-BF17-522ABDA1C845}" type="pres">
      <dgm:prSet presAssocID="{43F2131F-A20E-432C-9207-2E862857DC82}" presName="ConnectorPoint" presStyleLbl="alignNode1" presStyleIdx="3" presStyleCnt="4"/>
      <dgm:spPr/>
    </dgm:pt>
    <dgm:pt modelId="{DBAC4AA6-75CC-4EDD-B871-4B8DB9F9D83A}" type="pres">
      <dgm:prSet presAssocID="{43F2131F-A20E-432C-9207-2E862857DC82}" presName="EmptyPlaceHolder" presStyleCnt="0"/>
      <dgm:spPr/>
    </dgm:pt>
  </dgm:ptLst>
  <dgm:cxnLst>
    <dgm:cxn modelId="{BE4B4E04-1974-49CB-A9AF-D6DF94BA9B55}" type="presOf" srcId="{DB5F8AAD-0F7A-4BA5-846A-B7F76823F4D6}" destId="{1091DD48-8F92-44C2-B45C-07ED5F0A1067}" srcOrd="0" destOrd="0" presId="urn:microsoft.com/office/officeart/2016/7/layout/BasicTimeline"/>
    <dgm:cxn modelId="{406E0B08-5CBD-447A-B243-67A5AB3F5DC3}" srcId="{E69B8859-4561-464C-A6BA-8B40C4B2FE6A}" destId="{9BCD2D92-6D61-4153-8C05-CC6D09445245}" srcOrd="0" destOrd="0" parTransId="{F79C3902-02A7-47C3-91B3-63DA3D2A081D}" sibTransId="{A051BFFC-E975-4E99-A71C-7B2976F77578}"/>
    <dgm:cxn modelId="{44D1CF0B-1575-4FE5-99F4-F5F21AFCE94D}" srcId="{E69B8859-4561-464C-A6BA-8B40C4B2FE6A}" destId="{43F2131F-A20E-432C-9207-2E862857DC82}" srcOrd="3" destOrd="0" parTransId="{36598642-AF88-43EB-ADB3-01EFC9472587}" sibTransId="{3B3E33B2-3D50-44C7-A5C5-528B24289C3C}"/>
    <dgm:cxn modelId="{EF355A2A-33CF-4627-9B93-E42EAEDA7CA9}" srcId="{E69B8859-4561-464C-A6BA-8B40C4B2FE6A}" destId="{1B14154F-0F23-4289-AA46-A8F294BFEF61}" srcOrd="1" destOrd="0" parTransId="{92D650F0-54C2-482B-B42F-067E567769FC}" sibTransId="{96AE33AF-103B-419B-B983-B25A723D256C}"/>
    <dgm:cxn modelId="{826D932A-8D83-4CFC-B55C-D309199F654C}" type="presOf" srcId="{43F2131F-A20E-432C-9207-2E862857DC82}" destId="{43C807C8-CAFC-4916-A68B-6B0489132E19}" srcOrd="0" destOrd="0" presId="urn:microsoft.com/office/officeart/2016/7/layout/BasicTimeline"/>
    <dgm:cxn modelId="{906F142E-B05B-4188-82CB-5DA32B5E25FB}" srcId="{43F2131F-A20E-432C-9207-2E862857DC82}" destId="{018B5DD1-1B75-41CB-B2E8-D60483AC3CC4}" srcOrd="0" destOrd="0" parTransId="{4B56470F-F2D1-47C3-BF1C-B87B7B239E33}" sibTransId="{3B09354B-4A2D-43D3-B570-90775CCC0E99}"/>
    <dgm:cxn modelId="{A46D9440-1800-4F85-83DC-60B632C1C73A}" type="presOf" srcId="{E69B8859-4561-464C-A6BA-8B40C4B2FE6A}" destId="{FE9DE8DD-6D4A-4660-AA50-70AFC5198D4F}" srcOrd="0" destOrd="0" presId="urn:microsoft.com/office/officeart/2016/7/layout/BasicTimeline"/>
    <dgm:cxn modelId="{290A2246-47EB-4014-8078-412F2E7A6DF1}" srcId="{78F44637-77A5-4B3E-8A16-9ED29639776F}" destId="{117319E9-F2D9-4083-8FD3-DC0EDE46D202}" srcOrd="0" destOrd="0" parTransId="{0BF6FC8B-4DCE-4E13-96B2-FA7601BFDBAE}" sibTransId="{946A0085-7996-4229-AAC2-F208A5B50D82}"/>
    <dgm:cxn modelId="{F5126848-68BF-4F54-AE53-FCA00022C8A5}" srcId="{1B14154F-0F23-4289-AA46-A8F294BFEF61}" destId="{8CD47BEE-4C9A-4DB4-85A0-77EAB9EF8A1C}" srcOrd="0" destOrd="0" parTransId="{1A426C2E-F5CE-467F-8FCD-3D8E45A5B061}" sibTransId="{6F5E28BD-659E-407E-B8A5-C6163BAD8A50}"/>
    <dgm:cxn modelId="{09587783-6344-4057-94B7-9653910A34DB}" type="presOf" srcId="{1B14154F-0F23-4289-AA46-A8F294BFEF61}" destId="{8F924906-1195-4080-833F-D34E6EBBD126}" srcOrd="0" destOrd="0" presId="urn:microsoft.com/office/officeart/2016/7/layout/BasicTimeline"/>
    <dgm:cxn modelId="{71430986-E8E8-4F6A-958A-50544B268BA8}" type="presOf" srcId="{78F44637-77A5-4B3E-8A16-9ED29639776F}" destId="{5208A56A-A54C-42DC-B132-99A4F914ACDB}" srcOrd="0" destOrd="0" presId="urn:microsoft.com/office/officeart/2016/7/layout/BasicTimeline"/>
    <dgm:cxn modelId="{4A586586-8028-45DA-9666-1429C95339DC}" type="presOf" srcId="{9BCD2D92-6D61-4153-8C05-CC6D09445245}" destId="{C315A77E-A3D4-449B-A134-ADC7E850430C}" srcOrd="0" destOrd="0" presId="urn:microsoft.com/office/officeart/2016/7/layout/BasicTimeline"/>
    <dgm:cxn modelId="{6E03CB97-5CC5-4EC5-BE54-119368A2B3C8}" type="presOf" srcId="{8CD47BEE-4C9A-4DB4-85A0-77EAB9EF8A1C}" destId="{08954248-6EE8-4872-A85F-C9E77038CCFA}" srcOrd="0" destOrd="0" presId="urn:microsoft.com/office/officeart/2016/7/layout/BasicTimeline"/>
    <dgm:cxn modelId="{DB5FEEA3-5B5C-41A7-8C00-57A9F6DC427A}" type="presOf" srcId="{117319E9-F2D9-4083-8FD3-DC0EDE46D202}" destId="{8346EAE5-B089-4EC6-99F6-5CB3CB8ECDD9}" srcOrd="0" destOrd="0" presId="urn:microsoft.com/office/officeart/2016/7/layout/BasicTimeline"/>
    <dgm:cxn modelId="{C81A6BA9-6C33-4FBB-A853-80E790656D48}" srcId="{9BCD2D92-6D61-4153-8C05-CC6D09445245}" destId="{DB5F8AAD-0F7A-4BA5-846A-B7F76823F4D6}" srcOrd="0" destOrd="0" parTransId="{C045B037-4B7F-492E-B4F8-4C006B0BB33A}" sibTransId="{51A5FD8C-EFC8-46DB-80BE-FFC440186888}"/>
    <dgm:cxn modelId="{7A57EBD2-4D76-417F-9018-C66CDEFCBF75}" srcId="{E69B8859-4561-464C-A6BA-8B40C4B2FE6A}" destId="{78F44637-77A5-4B3E-8A16-9ED29639776F}" srcOrd="2" destOrd="0" parTransId="{559BE61C-1051-469F-959A-4F1CCA29BADA}" sibTransId="{7C6EB168-7CDA-43A5-BAAB-3DA945DB134D}"/>
    <dgm:cxn modelId="{3E91D5D5-69AF-4436-9061-CFE205042CE3}" type="presOf" srcId="{018B5DD1-1B75-41CB-B2E8-D60483AC3CC4}" destId="{2A9A9F5E-68EE-4534-99DA-A76068237C11}" srcOrd="0" destOrd="0" presId="urn:microsoft.com/office/officeart/2016/7/layout/BasicTimeline"/>
    <dgm:cxn modelId="{E9B9C587-DE0D-42FE-A0B0-F81E2AC910FA}" type="presParOf" srcId="{FE9DE8DD-6D4A-4660-AA50-70AFC5198D4F}" destId="{98459978-1BCD-4012-B17F-A41581583366}" srcOrd="0" destOrd="0" presId="urn:microsoft.com/office/officeart/2016/7/layout/BasicTimeline"/>
    <dgm:cxn modelId="{08BEFB8F-4ADB-4112-A4EA-4555109BE86F}" type="presParOf" srcId="{FE9DE8DD-6D4A-4660-AA50-70AFC5198D4F}" destId="{A36BF1A0-F745-415F-8473-D0681481D5DB}" srcOrd="1" destOrd="0" presId="urn:microsoft.com/office/officeart/2016/7/layout/BasicTimeline"/>
    <dgm:cxn modelId="{41B3C8F1-C923-4DDF-A7F1-A7A576EBAE29}" type="presParOf" srcId="{A36BF1A0-F745-415F-8473-D0681481D5DB}" destId="{43C8612E-0307-48E1-9335-8989B8143989}" srcOrd="0" destOrd="0" presId="urn:microsoft.com/office/officeart/2016/7/layout/BasicTimeline"/>
    <dgm:cxn modelId="{B331F762-0481-4213-8C91-B3E6C9512A46}" type="presParOf" srcId="{43C8612E-0307-48E1-9335-8989B8143989}" destId="{C315A77E-A3D4-449B-A134-ADC7E850430C}" srcOrd="0" destOrd="0" presId="urn:microsoft.com/office/officeart/2016/7/layout/BasicTimeline"/>
    <dgm:cxn modelId="{2FC8AD79-6091-45EF-B139-9AD44AD87312}" type="presParOf" srcId="{43C8612E-0307-48E1-9335-8989B8143989}" destId="{B68DA4EC-3CBB-47FA-BC22-E452B561A4BD}" srcOrd="1" destOrd="0" presId="urn:microsoft.com/office/officeart/2016/7/layout/BasicTimeline"/>
    <dgm:cxn modelId="{8B67CA1F-F06C-4899-82CF-B6CB9561C393}" type="presParOf" srcId="{B68DA4EC-3CBB-47FA-BC22-E452B561A4BD}" destId="{1091DD48-8F92-44C2-B45C-07ED5F0A1067}" srcOrd="0" destOrd="0" presId="urn:microsoft.com/office/officeart/2016/7/layout/BasicTimeline"/>
    <dgm:cxn modelId="{A49AD4CB-FC67-44ED-A75D-2BA2365259BC}" type="presParOf" srcId="{B68DA4EC-3CBB-47FA-BC22-E452B561A4BD}" destId="{77DD4CC6-D2CB-4CC9-9270-49F985E1882E}" srcOrd="1" destOrd="0" presId="urn:microsoft.com/office/officeart/2016/7/layout/BasicTimeline"/>
    <dgm:cxn modelId="{DD8351CC-709B-4B21-BF28-B37041BB593D}" type="presParOf" srcId="{43C8612E-0307-48E1-9335-8989B8143989}" destId="{C8FEB4E0-566F-454A-9AC6-7F8EA51E5509}" srcOrd="2" destOrd="0" presId="urn:microsoft.com/office/officeart/2016/7/layout/BasicTimeline"/>
    <dgm:cxn modelId="{8BE0B314-7CCE-49F9-8FB2-84A0A36FEF3F}" type="presParOf" srcId="{43C8612E-0307-48E1-9335-8989B8143989}" destId="{55740922-2857-466C-8E33-4E43AE829356}" srcOrd="3" destOrd="0" presId="urn:microsoft.com/office/officeart/2016/7/layout/BasicTimeline"/>
    <dgm:cxn modelId="{1F9D49E5-A5E7-4DBB-91A3-F66FA701BB56}" type="presParOf" srcId="{43C8612E-0307-48E1-9335-8989B8143989}" destId="{3E66A346-6440-44B8-9ECD-2979BAC712FA}" srcOrd="4" destOrd="0" presId="urn:microsoft.com/office/officeart/2016/7/layout/BasicTimeline"/>
    <dgm:cxn modelId="{45DFE816-60D2-4FBC-9581-C2AF52F265AC}" type="presParOf" srcId="{A36BF1A0-F745-415F-8473-D0681481D5DB}" destId="{FE5A30A5-4AB8-42FD-9A2F-A618FD4C5ECE}" srcOrd="1" destOrd="0" presId="urn:microsoft.com/office/officeart/2016/7/layout/BasicTimeline"/>
    <dgm:cxn modelId="{0186E9E3-E79A-4647-9D93-5156F8591FA0}" type="presParOf" srcId="{A36BF1A0-F745-415F-8473-D0681481D5DB}" destId="{9302A35A-7782-48AF-9F3F-B6885CFE6847}" srcOrd="2" destOrd="0" presId="urn:microsoft.com/office/officeart/2016/7/layout/BasicTimeline"/>
    <dgm:cxn modelId="{8F22735E-4DB4-42E1-91B1-FB44BF329F17}" type="presParOf" srcId="{9302A35A-7782-48AF-9F3F-B6885CFE6847}" destId="{8F924906-1195-4080-833F-D34E6EBBD126}" srcOrd="0" destOrd="0" presId="urn:microsoft.com/office/officeart/2016/7/layout/BasicTimeline"/>
    <dgm:cxn modelId="{D5C6B36F-A315-438E-88FA-C4473D9E7AA6}" type="presParOf" srcId="{9302A35A-7782-48AF-9F3F-B6885CFE6847}" destId="{D6B4D07C-B691-4B3C-88E1-41765046E4FC}" srcOrd="1" destOrd="0" presId="urn:microsoft.com/office/officeart/2016/7/layout/BasicTimeline"/>
    <dgm:cxn modelId="{D2E79AEF-5E02-4848-9EE6-0803BF833E61}" type="presParOf" srcId="{D6B4D07C-B691-4B3C-88E1-41765046E4FC}" destId="{08954248-6EE8-4872-A85F-C9E77038CCFA}" srcOrd="0" destOrd="0" presId="urn:microsoft.com/office/officeart/2016/7/layout/BasicTimeline"/>
    <dgm:cxn modelId="{4415A985-7AE2-4C31-A93C-16A1E07C7BE6}" type="presParOf" srcId="{D6B4D07C-B691-4B3C-88E1-41765046E4FC}" destId="{DEA96427-2DAA-4427-BB58-D6B4EA90F0ED}" srcOrd="1" destOrd="0" presId="urn:microsoft.com/office/officeart/2016/7/layout/BasicTimeline"/>
    <dgm:cxn modelId="{395875CA-83DF-4583-8B8F-16644429887F}" type="presParOf" srcId="{9302A35A-7782-48AF-9F3F-B6885CFE6847}" destId="{407F4473-B060-463B-8928-C3B431E8618D}" srcOrd="2" destOrd="0" presId="urn:microsoft.com/office/officeart/2016/7/layout/BasicTimeline"/>
    <dgm:cxn modelId="{18A98449-3118-4353-B9ED-38637A67FD24}" type="presParOf" srcId="{9302A35A-7782-48AF-9F3F-B6885CFE6847}" destId="{C06A4168-C6E8-4DCD-99F1-57BF4ACA1615}" srcOrd="3" destOrd="0" presId="urn:microsoft.com/office/officeart/2016/7/layout/BasicTimeline"/>
    <dgm:cxn modelId="{D8FCA926-F51D-4CD7-B51E-3879FDF6A371}" type="presParOf" srcId="{9302A35A-7782-48AF-9F3F-B6885CFE6847}" destId="{136FA113-CD4C-4B4E-B79E-3454F2AC8EDF}" srcOrd="4" destOrd="0" presId="urn:microsoft.com/office/officeart/2016/7/layout/BasicTimeline"/>
    <dgm:cxn modelId="{74169DAA-7D68-4EBF-8201-19C4558A00E7}" type="presParOf" srcId="{A36BF1A0-F745-415F-8473-D0681481D5DB}" destId="{075E56B1-23E9-424F-AB76-35394F74EDF9}" srcOrd="3" destOrd="0" presId="urn:microsoft.com/office/officeart/2016/7/layout/BasicTimeline"/>
    <dgm:cxn modelId="{13994DF1-E7E4-42D6-B7A7-66619F22BA5C}" type="presParOf" srcId="{A36BF1A0-F745-415F-8473-D0681481D5DB}" destId="{680B4BDC-222C-4B00-A562-55D14B97BB28}" srcOrd="4" destOrd="0" presId="urn:microsoft.com/office/officeart/2016/7/layout/BasicTimeline"/>
    <dgm:cxn modelId="{57363E2F-808C-477B-92C6-C325F0FA960D}" type="presParOf" srcId="{680B4BDC-222C-4B00-A562-55D14B97BB28}" destId="{5208A56A-A54C-42DC-B132-99A4F914ACDB}" srcOrd="0" destOrd="0" presId="urn:microsoft.com/office/officeart/2016/7/layout/BasicTimeline"/>
    <dgm:cxn modelId="{49738C69-A7FD-4A93-AC88-B38610A2F227}" type="presParOf" srcId="{680B4BDC-222C-4B00-A562-55D14B97BB28}" destId="{FD3FB063-B348-423B-B58C-6CA1BD028603}" srcOrd="1" destOrd="0" presId="urn:microsoft.com/office/officeart/2016/7/layout/BasicTimeline"/>
    <dgm:cxn modelId="{277B233B-74D6-4223-A189-AE08AD224F40}" type="presParOf" srcId="{FD3FB063-B348-423B-B58C-6CA1BD028603}" destId="{8346EAE5-B089-4EC6-99F6-5CB3CB8ECDD9}" srcOrd="0" destOrd="0" presId="urn:microsoft.com/office/officeart/2016/7/layout/BasicTimeline"/>
    <dgm:cxn modelId="{081A07F7-4DA2-4CBA-AADC-21EA523F02B3}" type="presParOf" srcId="{FD3FB063-B348-423B-B58C-6CA1BD028603}" destId="{669A3EA0-8D7F-403F-9B80-C62C3A018FDC}" srcOrd="1" destOrd="0" presId="urn:microsoft.com/office/officeart/2016/7/layout/BasicTimeline"/>
    <dgm:cxn modelId="{FD39ED02-2742-4019-9714-EED707C3E76A}" type="presParOf" srcId="{680B4BDC-222C-4B00-A562-55D14B97BB28}" destId="{48C1BBAE-3F2A-4601-904B-F83F1210BDE5}" srcOrd="2" destOrd="0" presId="urn:microsoft.com/office/officeart/2016/7/layout/BasicTimeline"/>
    <dgm:cxn modelId="{461AD50C-352B-4F63-ADE5-BB10FD3FA503}" type="presParOf" srcId="{680B4BDC-222C-4B00-A562-55D14B97BB28}" destId="{1DEEB85B-8031-46A8-90FE-448F88383F48}" srcOrd="3" destOrd="0" presId="urn:microsoft.com/office/officeart/2016/7/layout/BasicTimeline"/>
    <dgm:cxn modelId="{5BC029C9-0E5F-46E6-89CB-F81F1894D141}" type="presParOf" srcId="{680B4BDC-222C-4B00-A562-55D14B97BB28}" destId="{999D6C4E-1B6C-49E1-9944-278375EDE636}" srcOrd="4" destOrd="0" presId="urn:microsoft.com/office/officeart/2016/7/layout/BasicTimeline"/>
    <dgm:cxn modelId="{897460E6-F8DA-48E2-B1DF-48ADE398A863}" type="presParOf" srcId="{A36BF1A0-F745-415F-8473-D0681481D5DB}" destId="{519ACF7A-1DF5-403E-A751-8504425F88EF}" srcOrd="5" destOrd="0" presId="urn:microsoft.com/office/officeart/2016/7/layout/BasicTimeline"/>
    <dgm:cxn modelId="{0BA7F7BC-3338-4C4E-8BA6-780CD52F360C}" type="presParOf" srcId="{A36BF1A0-F745-415F-8473-D0681481D5DB}" destId="{53882E64-42B2-4705-B01E-4A9787565590}" srcOrd="6" destOrd="0" presId="urn:microsoft.com/office/officeart/2016/7/layout/BasicTimeline"/>
    <dgm:cxn modelId="{B7BF770A-7741-44B3-9705-EE89EBCCC600}" type="presParOf" srcId="{53882E64-42B2-4705-B01E-4A9787565590}" destId="{43C807C8-CAFC-4916-A68B-6B0489132E19}" srcOrd="0" destOrd="0" presId="urn:microsoft.com/office/officeart/2016/7/layout/BasicTimeline"/>
    <dgm:cxn modelId="{333597D0-BFEE-4C18-9195-E32B162F4AE8}" type="presParOf" srcId="{53882E64-42B2-4705-B01E-4A9787565590}" destId="{F1593FBF-9FE0-4888-9C30-E1A5D2B1DC1E}" srcOrd="1" destOrd="0" presId="urn:microsoft.com/office/officeart/2016/7/layout/BasicTimeline"/>
    <dgm:cxn modelId="{2EACE833-9F4D-46CA-BA56-B7D45D978AB7}" type="presParOf" srcId="{F1593FBF-9FE0-4888-9C30-E1A5D2B1DC1E}" destId="{2A9A9F5E-68EE-4534-99DA-A76068237C11}" srcOrd="0" destOrd="0" presId="urn:microsoft.com/office/officeart/2016/7/layout/BasicTimeline"/>
    <dgm:cxn modelId="{0ADC102E-4814-461A-80BC-5B9057D230C1}" type="presParOf" srcId="{F1593FBF-9FE0-4888-9C30-E1A5D2B1DC1E}" destId="{E914AB9B-61D9-4B93-A59B-C45EC59C1D9E}" srcOrd="1" destOrd="0" presId="urn:microsoft.com/office/officeart/2016/7/layout/BasicTimeline"/>
    <dgm:cxn modelId="{1DE45232-F132-4D34-8CCA-39BFB717E83F}" type="presParOf" srcId="{53882E64-42B2-4705-B01E-4A9787565590}" destId="{366E490A-C612-42C7-B21E-4E9BF0F224E0}" srcOrd="2" destOrd="0" presId="urn:microsoft.com/office/officeart/2016/7/layout/BasicTimeline"/>
    <dgm:cxn modelId="{3ABAB214-8A9E-4E3D-A68C-3DC8634799E0}" type="presParOf" srcId="{53882E64-42B2-4705-B01E-4A9787565590}" destId="{A15B036F-93B7-4753-BF17-522ABDA1C845}" srcOrd="3" destOrd="0" presId="urn:microsoft.com/office/officeart/2016/7/layout/BasicTimeline"/>
    <dgm:cxn modelId="{D689F396-B168-469D-ADCD-A7DCE650E8E5}" type="presParOf" srcId="{53882E64-42B2-4705-B01E-4A9787565590}" destId="{DBAC4AA6-75CC-4EDD-B871-4B8DB9F9D83A}"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4519B-298B-4F2A-A2BB-47E74FB1F9A1}"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EA4A0977-8415-45EB-A724-56D40B7FE819}">
      <dgm:prSet phldr="0"/>
      <dgm:spPr/>
      <dgm:t>
        <a:bodyPr/>
        <a:lstStyle/>
        <a:p>
          <a:pPr>
            <a:defRPr b="1"/>
          </a:pPr>
          <a:r>
            <a:rPr lang="en-US" dirty="0">
              <a:latin typeface="Gill Sans MT" panose="020B0502020104020203"/>
            </a:rPr>
            <a:t>Clustering Models</a:t>
          </a:r>
          <a:endParaRPr lang="en-US" dirty="0"/>
        </a:p>
      </dgm:t>
    </dgm:pt>
    <dgm:pt modelId="{C654B027-6C1E-46AC-ACC9-BF6FABD3C109}" type="parTrans" cxnId="{0461D320-E1DD-47C1-88DC-AA32E200322E}">
      <dgm:prSet/>
      <dgm:spPr/>
    </dgm:pt>
    <dgm:pt modelId="{2CB62087-994D-4A4F-A718-DC99E5A371F4}" type="sibTrans" cxnId="{0461D320-E1DD-47C1-88DC-AA32E200322E}">
      <dgm:prSet/>
      <dgm:spPr/>
      <dgm:t>
        <a:bodyPr/>
        <a:lstStyle/>
        <a:p>
          <a:endParaRPr lang="en-US"/>
        </a:p>
      </dgm:t>
    </dgm:pt>
    <dgm:pt modelId="{5A89462B-2B70-4C3A-9D09-01EEFA382637}">
      <dgm:prSet phldr="0"/>
      <dgm:spPr/>
      <dgm:t>
        <a:bodyPr/>
        <a:lstStyle/>
        <a:p>
          <a:r>
            <a:rPr lang="en-US" dirty="0">
              <a:latin typeface="Gill Sans MT" panose="020B0502020104020203"/>
            </a:rPr>
            <a:t>K-means</a:t>
          </a:r>
          <a:endParaRPr lang="en-US" dirty="0"/>
        </a:p>
      </dgm:t>
    </dgm:pt>
    <dgm:pt modelId="{D6D3A77B-66BE-44A8-93E3-0BBA70A3FE24}" type="parTrans" cxnId="{783EECF3-A801-4CF3-90E5-9305D5B0C2AD}">
      <dgm:prSet/>
      <dgm:spPr/>
    </dgm:pt>
    <dgm:pt modelId="{BAFD4AF6-0061-41ED-B97A-2026E50722DF}" type="sibTrans" cxnId="{783EECF3-A801-4CF3-90E5-9305D5B0C2AD}">
      <dgm:prSet/>
      <dgm:spPr/>
    </dgm:pt>
    <dgm:pt modelId="{014F68D2-E8CF-43A2-9561-4274BA52E871}">
      <dgm:prSet phldr="0"/>
      <dgm:spPr/>
      <dgm:t>
        <a:bodyPr/>
        <a:lstStyle/>
        <a:p>
          <a:r>
            <a:rPr lang="en-US" dirty="0"/>
            <a:t>Hierarchical Agglomerative Clustering</a:t>
          </a:r>
        </a:p>
      </dgm:t>
    </dgm:pt>
    <dgm:pt modelId="{1382397A-165E-46F3-B8EE-16601C7A26EF}" type="parTrans" cxnId="{52F1E656-A36A-45D2-91F4-80488F1F9BF6}">
      <dgm:prSet/>
      <dgm:spPr/>
    </dgm:pt>
    <dgm:pt modelId="{5C31146C-892B-4E7F-8C58-D83D22F7A7EF}" type="sibTrans" cxnId="{52F1E656-A36A-45D2-91F4-80488F1F9BF6}">
      <dgm:prSet/>
      <dgm:spPr/>
    </dgm:pt>
    <dgm:pt modelId="{0A7D957E-FE7A-45BD-9448-D9676693E26E}">
      <dgm:prSet phldr="0"/>
      <dgm:spPr/>
      <dgm:t>
        <a:bodyPr/>
        <a:lstStyle/>
        <a:p>
          <a:pPr>
            <a:defRPr b="1"/>
          </a:pPr>
          <a:r>
            <a:rPr lang="en-US" dirty="0">
              <a:latin typeface="Gill Sans MT" panose="020B0502020104020203"/>
            </a:rPr>
            <a:t>Results</a:t>
          </a:r>
          <a:endParaRPr lang="en-US" dirty="0"/>
        </a:p>
      </dgm:t>
    </dgm:pt>
    <dgm:pt modelId="{BDB76492-11D4-4E16-9937-D30ABF377516}" type="parTrans" cxnId="{C8DDBC06-E742-41D2-8DA0-627CA4EAE7A2}">
      <dgm:prSet/>
      <dgm:spPr/>
    </dgm:pt>
    <dgm:pt modelId="{6F151C8A-E8B0-4FB4-9A2F-F0C53F1CF2FE}" type="sibTrans" cxnId="{C8DDBC06-E742-41D2-8DA0-627CA4EAE7A2}">
      <dgm:prSet/>
      <dgm:spPr/>
      <dgm:t>
        <a:bodyPr/>
        <a:lstStyle/>
        <a:p>
          <a:endParaRPr lang="en-US"/>
        </a:p>
      </dgm:t>
    </dgm:pt>
    <dgm:pt modelId="{3B10C2C6-4703-48EE-B462-E4B41FB6923D}">
      <dgm:prSet phldr="0"/>
      <dgm:spPr/>
      <dgm:t>
        <a:bodyPr/>
        <a:lstStyle/>
        <a:p>
          <a:pPr rtl="0"/>
          <a:r>
            <a:rPr lang="en-US" b="0" dirty="0">
              <a:latin typeface="Gill Sans MT" panose="020B0502020104020203"/>
            </a:rPr>
            <a:t>Failure to recognize clusters</a:t>
          </a:r>
          <a:endParaRPr lang="en-US" b="0" dirty="0"/>
        </a:p>
      </dgm:t>
    </dgm:pt>
    <dgm:pt modelId="{F8DBD394-2A8A-4CD1-A76D-7D947EDD94E9}" type="parTrans" cxnId="{6A363CDC-0559-4CCC-9D4E-682FA938CAED}">
      <dgm:prSet/>
      <dgm:spPr/>
    </dgm:pt>
    <dgm:pt modelId="{A81572C8-BCB6-40DB-91F0-57CBAC466C1F}" type="sibTrans" cxnId="{6A363CDC-0559-4CCC-9D4E-682FA938CAED}">
      <dgm:prSet/>
      <dgm:spPr/>
    </dgm:pt>
    <dgm:pt modelId="{6F88EF5A-13DA-47B2-AC4A-DA1EA7FD6173}">
      <dgm:prSet phldr="0"/>
      <dgm:spPr/>
      <dgm:t>
        <a:bodyPr/>
        <a:lstStyle/>
        <a:p>
          <a:r>
            <a:rPr lang="en-US" b="1" dirty="0">
              <a:latin typeface="Gill Sans MT" panose="020B0502020104020203"/>
            </a:rPr>
            <a:t>Very low predictive power</a:t>
          </a:r>
          <a:endParaRPr lang="en-US" dirty="0"/>
        </a:p>
      </dgm:t>
    </dgm:pt>
    <dgm:pt modelId="{980552D3-87E9-4464-9315-1939E21ACABC}" type="parTrans" cxnId="{1FE6498F-68F1-469E-839E-9A79A6BBD0C9}">
      <dgm:prSet/>
      <dgm:spPr/>
    </dgm:pt>
    <dgm:pt modelId="{99956946-F7E8-4938-86C8-A864517E4D0D}" type="sibTrans" cxnId="{1FE6498F-68F1-469E-839E-9A79A6BBD0C9}">
      <dgm:prSet/>
      <dgm:spPr/>
    </dgm:pt>
    <dgm:pt modelId="{77D9AD09-0FD9-410B-8B77-5DEA6AFE4E7B}">
      <dgm:prSet phldr="0"/>
      <dgm:spPr/>
      <dgm:t>
        <a:bodyPr/>
        <a:lstStyle/>
        <a:p>
          <a:r>
            <a:rPr lang="en-US" dirty="0"/>
            <a:t>DBSCAN</a:t>
          </a:r>
          <a:endParaRPr lang="en-US" dirty="0">
            <a:latin typeface="Gill Sans MT" panose="020B0502020104020203"/>
          </a:endParaRPr>
        </a:p>
      </dgm:t>
    </dgm:pt>
    <dgm:pt modelId="{64EF7B33-F719-42C2-AD11-EE5DF50ACE41}" type="parTrans" cxnId="{03AA276D-58C0-4F06-8122-4591B0276813}">
      <dgm:prSet/>
      <dgm:spPr/>
    </dgm:pt>
    <dgm:pt modelId="{89D3AEBE-63B2-446B-B8DA-CF035B5CF1A9}" type="sibTrans" cxnId="{03AA276D-58C0-4F06-8122-4591B0276813}">
      <dgm:prSet/>
      <dgm:spPr/>
    </dgm:pt>
    <dgm:pt modelId="{88F12DEC-8186-4E36-A4FC-65250B7CD766}" type="pres">
      <dgm:prSet presAssocID="{5BB4519B-298B-4F2A-A2BB-47E74FB1F9A1}" presName="root" presStyleCnt="0">
        <dgm:presLayoutVars>
          <dgm:chMax/>
          <dgm:chPref/>
          <dgm:animLvl val="lvl"/>
        </dgm:presLayoutVars>
      </dgm:prSet>
      <dgm:spPr/>
    </dgm:pt>
    <dgm:pt modelId="{8476DCB6-BAD8-49A8-A65D-04D9C01280AF}" type="pres">
      <dgm:prSet presAssocID="{5BB4519B-298B-4F2A-A2BB-47E74FB1F9A1}" presName="divider" presStyleLbl="fgAcc1" presStyleIdx="0" presStyleCnt="3"/>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C2C84715-CDF0-489A-BD00-0DCA9D2A7B45}" type="pres">
      <dgm:prSet presAssocID="{5BB4519B-298B-4F2A-A2BB-47E74FB1F9A1}" presName="nodes" presStyleCnt="0">
        <dgm:presLayoutVars>
          <dgm:chMax/>
          <dgm:chPref/>
          <dgm:animLvl val="lvl"/>
        </dgm:presLayoutVars>
      </dgm:prSet>
      <dgm:spPr/>
    </dgm:pt>
    <dgm:pt modelId="{34246B47-FAFE-4DF5-BC99-A02DF4059EE6}" type="pres">
      <dgm:prSet presAssocID="{EA4A0977-8415-45EB-A724-56D40B7FE819}" presName="composite1" presStyleCnt="0"/>
      <dgm:spPr/>
    </dgm:pt>
    <dgm:pt modelId="{D44CA4DD-B206-4789-8498-F7E7ADC2EEE5}" type="pres">
      <dgm:prSet presAssocID="{EA4A0977-8415-45EB-A724-56D40B7FE819}" presName="ConnectorPoint1" presStyleLbl="lnNode1" presStyleIdx="0" presStyleCnt="2"/>
      <dgm:spPr/>
    </dgm:pt>
    <dgm:pt modelId="{84795546-AC8A-4492-99D2-B3FD005560F7}" type="pres">
      <dgm:prSet presAssocID="{EA4A0977-8415-45EB-A724-56D40B7FE819}" presName="DropPinPlaceHolder1" presStyleCnt="0"/>
      <dgm:spPr/>
    </dgm:pt>
    <dgm:pt modelId="{4DAFD6B9-AE74-43CF-AB80-B75B6533FE73}" type="pres">
      <dgm:prSet presAssocID="{EA4A0977-8415-45EB-A724-56D40B7FE819}" presName="DropPin1" presStyleLbl="alignNode1" presStyleIdx="0" presStyleCnt="2"/>
      <dgm:spPr/>
    </dgm:pt>
    <dgm:pt modelId="{3D47CF47-ABCD-4586-B4EF-E5064B8CE18B}" type="pres">
      <dgm:prSet presAssocID="{EA4A0977-8415-45EB-A724-56D40B7FE819}" presName="Ellipse1" presStyleLbl="fgAcc1" presStyleIdx="1" presStyleCnt="3"/>
      <dgm:spPr>
        <a:solidFill>
          <a:schemeClr val="lt1">
            <a:alpha val="90000"/>
            <a:hueOff val="0"/>
            <a:satOff val="0"/>
            <a:lumOff val="0"/>
            <a:alphaOff val="0"/>
          </a:schemeClr>
        </a:solidFill>
        <a:ln w="15875" cap="flat" cmpd="sng" algn="ctr">
          <a:noFill/>
          <a:prstDash val="solid"/>
        </a:ln>
        <a:effectLst/>
      </dgm:spPr>
    </dgm:pt>
    <dgm:pt modelId="{63D2700D-4BA4-4405-B726-DBD58BEADDBD}" type="pres">
      <dgm:prSet presAssocID="{EA4A0977-8415-45EB-A724-56D40B7FE819}" presName="L2TextContainer1" presStyleLbl="revTx" presStyleIdx="0" presStyleCnt="4">
        <dgm:presLayoutVars>
          <dgm:bulletEnabled val="1"/>
        </dgm:presLayoutVars>
      </dgm:prSet>
      <dgm:spPr/>
    </dgm:pt>
    <dgm:pt modelId="{4588DD92-E910-4599-A77A-5D9399D05287}" type="pres">
      <dgm:prSet presAssocID="{EA4A0977-8415-45EB-A724-56D40B7FE819}" presName="L1TextContainer1" presStyleLbl="revTx" presStyleIdx="1" presStyleCnt="4">
        <dgm:presLayoutVars>
          <dgm:chMax val="1"/>
          <dgm:chPref val="1"/>
          <dgm:bulletEnabled val="1"/>
        </dgm:presLayoutVars>
      </dgm:prSet>
      <dgm:spPr/>
    </dgm:pt>
    <dgm:pt modelId="{D36AECA5-7E1B-400C-90D4-F1508D10CB76}" type="pres">
      <dgm:prSet presAssocID="{EA4A0977-8415-45EB-A724-56D40B7FE819}" presName="ConnectLine1" presStyleLbl="sibTrans1D1" presStyleIdx="0" presStyleCnt="2"/>
      <dgm:spPr>
        <a:noFill/>
        <a:ln w="12700" cap="flat" cmpd="sng" algn="ctr">
          <a:solidFill>
            <a:schemeClr val="accent1">
              <a:hueOff val="0"/>
              <a:satOff val="0"/>
              <a:lumOff val="0"/>
              <a:alphaOff val="0"/>
            </a:schemeClr>
          </a:solidFill>
          <a:prstDash val="dash"/>
        </a:ln>
        <a:effectLst/>
      </dgm:spPr>
    </dgm:pt>
    <dgm:pt modelId="{0BCCED21-DF60-404E-95D2-93230AC521BE}" type="pres">
      <dgm:prSet presAssocID="{EA4A0977-8415-45EB-A724-56D40B7FE819}" presName="EmptyPlaceHolder1" presStyleCnt="0"/>
      <dgm:spPr/>
    </dgm:pt>
    <dgm:pt modelId="{798BBDF1-7BE5-4A7B-81C5-D6069DE31866}" type="pres">
      <dgm:prSet presAssocID="{2CB62087-994D-4A4F-A718-DC99E5A371F4}" presName="spaceBetweenRectangles1" presStyleCnt="0"/>
      <dgm:spPr/>
    </dgm:pt>
    <dgm:pt modelId="{E314A397-A79C-4D86-AFB8-0569437982A8}" type="pres">
      <dgm:prSet presAssocID="{0A7D957E-FE7A-45BD-9448-D9676693E26E}" presName="composite1" presStyleCnt="0"/>
      <dgm:spPr/>
    </dgm:pt>
    <dgm:pt modelId="{9F990D42-F036-4236-A897-5A6E1CF3E1CC}" type="pres">
      <dgm:prSet presAssocID="{0A7D957E-FE7A-45BD-9448-D9676693E26E}" presName="ConnectorPoint1" presStyleLbl="lnNode1" presStyleIdx="1" presStyleCnt="2"/>
      <dgm:spPr/>
    </dgm:pt>
    <dgm:pt modelId="{7B88CF62-AC55-4CF6-BB46-78E05D3273A4}" type="pres">
      <dgm:prSet presAssocID="{0A7D957E-FE7A-45BD-9448-D9676693E26E}" presName="DropPinPlaceHolder1" presStyleCnt="0"/>
      <dgm:spPr/>
    </dgm:pt>
    <dgm:pt modelId="{2D93F656-375D-4A07-9D51-7AAC747866C8}" type="pres">
      <dgm:prSet presAssocID="{0A7D957E-FE7A-45BD-9448-D9676693E26E}" presName="DropPin1" presStyleLbl="alignNode1" presStyleIdx="1" presStyleCnt="2"/>
      <dgm:spPr/>
    </dgm:pt>
    <dgm:pt modelId="{3CCA2063-B8DD-487D-A852-F23555F2CBE6}" type="pres">
      <dgm:prSet presAssocID="{0A7D957E-FE7A-45BD-9448-D9676693E26E}" presName="Ellipse1" presStyleLbl="fgAcc1" presStyleIdx="2" presStyleCnt="3"/>
      <dgm:spPr>
        <a:solidFill>
          <a:schemeClr val="lt1">
            <a:alpha val="90000"/>
            <a:hueOff val="0"/>
            <a:satOff val="0"/>
            <a:lumOff val="0"/>
            <a:alphaOff val="0"/>
          </a:schemeClr>
        </a:solidFill>
        <a:ln w="15875" cap="flat" cmpd="sng" algn="ctr">
          <a:noFill/>
          <a:prstDash val="solid"/>
        </a:ln>
        <a:effectLst/>
      </dgm:spPr>
    </dgm:pt>
    <dgm:pt modelId="{A11087EC-9A26-4400-A0C4-405196756AD3}" type="pres">
      <dgm:prSet presAssocID="{0A7D957E-FE7A-45BD-9448-D9676693E26E}" presName="L2TextContainer1" presStyleLbl="revTx" presStyleIdx="2" presStyleCnt="4">
        <dgm:presLayoutVars>
          <dgm:bulletEnabled val="1"/>
        </dgm:presLayoutVars>
      </dgm:prSet>
      <dgm:spPr/>
    </dgm:pt>
    <dgm:pt modelId="{E5D5E6CB-455F-4CAE-A22E-6CF4DD0522FF}" type="pres">
      <dgm:prSet presAssocID="{0A7D957E-FE7A-45BD-9448-D9676693E26E}" presName="L1TextContainer1" presStyleLbl="revTx" presStyleIdx="3" presStyleCnt="4">
        <dgm:presLayoutVars>
          <dgm:chMax val="1"/>
          <dgm:chPref val="1"/>
          <dgm:bulletEnabled val="1"/>
        </dgm:presLayoutVars>
      </dgm:prSet>
      <dgm:spPr/>
    </dgm:pt>
    <dgm:pt modelId="{C9D2C05D-387D-471A-B801-33742E5EFEAB}" type="pres">
      <dgm:prSet presAssocID="{0A7D957E-FE7A-45BD-9448-D9676693E26E}" presName="ConnectLine1" presStyleLbl="sibTrans1D1" presStyleIdx="1" presStyleCnt="2"/>
      <dgm:spPr>
        <a:noFill/>
        <a:ln w="12700" cap="flat" cmpd="sng" algn="ctr">
          <a:solidFill>
            <a:schemeClr val="accent1">
              <a:hueOff val="0"/>
              <a:satOff val="0"/>
              <a:lumOff val="0"/>
              <a:alphaOff val="0"/>
            </a:schemeClr>
          </a:solidFill>
          <a:prstDash val="dash"/>
        </a:ln>
        <a:effectLst/>
      </dgm:spPr>
    </dgm:pt>
    <dgm:pt modelId="{54D7D8AB-6360-42D1-ADE9-E17C54C422C2}" type="pres">
      <dgm:prSet presAssocID="{0A7D957E-FE7A-45BD-9448-D9676693E26E}" presName="EmptyPlaceHolder1" presStyleCnt="0"/>
      <dgm:spPr/>
    </dgm:pt>
  </dgm:ptLst>
  <dgm:cxnLst>
    <dgm:cxn modelId="{6AA7D803-9C81-4478-8A69-A6F3F013A3C2}" type="presOf" srcId="{6F88EF5A-13DA-47B2-AC4A-DA1EA7FD6173}" destId="{A11087EC-9A26-4400-A0C4-405196756AD3}" srcOrd="0" destOrd="0" presId="urn:microsoft.com/office/officeart/2017/3/layout/DropPinTimeline"/>
    <dgm:cxn modelId="{C8DDBC06-E742-41D2-8DA0-627CA4EAE7A2}" srcId="{5BB4519B-298B-4F2A-A2BB-47E74FB1F9A1}" destId="{0A7D957E-FE7A-45BD-9448-D9676693E26E}" srcOrd="1" destOrd="0" parTransId="{BDB76492-11D4-4E16-9937-D30ABF377516}" sibTransId="{6F151C8A-E8B0-4FB4-9A2F-F0C53F1CF2FE}"/>
    <dgm:cxn modelId="{0461D320-E1DD-47C1-88DC-AA32E200322E}" srcId="{5BB4519B-298B-4F2A-A2BB-47E74FB1F9A1}" destId="{EA4A0977-8415-45EB-A724-56D40B7FE819}" srcOrd="0" destOrd="0" parTransId="{C654B027-6C1E-46AC-ACC9-BF6FABD3C109}" sibTransId="{2CB62087-994D-4A4F-A718-DC99E5A371F4}"/>
    <dgm:cxn modelId="{D2B38C46-8090-4CA3-869D-3A0ABA35308E}" type="presOf" srcId="{3B10C2C6-4703-48EE-B462-E4B41FB6923D}" destId="{A11087EC-9A26-4400-A0C4-405196756AD3}" srcOrd="0" destOrd="1" presId="urn:microsoft.com/office/officeart/2017/3/layout/DropPinTimeline"/>
    <dgm:cxn modelId="{B2E28248-FC49-4E51-8F55-76A942C59CED}" type="presOf" srcId="{5A89462B-2B70-4C3A-9D09-01EEFA382637}" destId="{63D2700D-4BA4-4405-B726-DBD58BEADDBD}" srcOrd="0" destOrd="0" presId="urn:microsoft.com/office/officeart/2017/3/layout/DropPinTimeline"/>
    <dgm:cxn modelId="{81E4534B-1827-4413-823B-578E89C1AD8E}" type="presOf" srcId="{5BB4519B-298B-4F2A-A2BB-47E74FB1F9A1}" destId="{88F12DEC-8186-4E36-A4FC-65250B7CD766}" srcOrd="0" destOrd="0" presId="urn:microsoft.com/office/officeart/2017/3/layout/DropPinTimeline"/>
    <dgm:cxn modelId="{03AA276D-58C0-4F06-8122-4591B0276813}" srcId="{EA4A0977-8415-45EB-A724-56D40B7FE819}" destId="{77D9AD09-0FD9-410B-8B77-5DEA6AFE4E7B}" srcOrd="2" destOrd="0" parTransId="{64EF7B33-F719-42C2-AD11-EE5DF50ACE41}" sibTransId="{89D3AEBE-63B2-446B-B8DA-CF035B5CF1A9}"/>
    <dgm:cxn modelId="{52F1E656-A36A-45D2-91F4-80488F1F9BF6}" srcId="{EA4A0977-8415-45EB-A724-56D40B7FE819}" destId="{014F68D2-E8CF-43A2-9561-4274BA52E871}" srcOrd="1" destOrd="0" parTransId="{1382397A-165E-46F3-B8EE-16601C7A26EF}" sibTransId="{5C31146C-892B-4E7F-8C58-D83D22F7A7EF}"/>
    <dgm:cxn modelId="{F70D928A-EA39-44BB-9A78-2A91C3594AEA}" type="presOf" srcId="{0A7D957E-FE7A-45BD-9448-D9676693E26E}" destId="{E5D5E6CB-455F-4CAE-A22E-6CF4DD0522FF}" srcOrd="0" destOrd="0" presId="urn:microsoft.com/office/officeart/2017/3/layout/DropPinTimeline"/>
    <dgm:cxn modelId="{1FE6498F-68F1-469E-839E-9A79A6BBD0C9}" srcId="{0A7D957E-FE7A-45BD-9448-D9676693E26E}" destId="{6F88EF5A-13DA-47B2-AC4A-DA1EA7FD6173}" srcOrd="0" destOrd="0" parTransId="{980552D3-87E9-4464-9315-1939E21ACABC}" sibTransId="{99956946-F7E8-4938-86C8-A864517E4D0D}"/>
    <dgm:cxn modelId="{D27F6B9E-5499-428C-8E14-6E56A3B5852C}" type="presOf" srcId="{014F68D2-E8CF-43A2-9561-4274BA52E871}" destId="{63D2700D-4BA4-4405-B726-DBD58BEADDBD}" srcOrd="0" destOrd="1" presId="urn:microsoft.com/office/officeart/2017/3/layout/DropPinTimeline"/>
    <dgm:cxn modelId="{027337D4-6F42-401D-A162-BC13903D1B8A}" type="presOf" srcId="{77D9AD09-0FD9-410B-8B77-5DEA6AFE4E7B}" destId="{63D2700D-4BA4-4405-B726-DBD58BEADDBD}" srcOrd="0" destOrd="2" presId="urn:microsoft.com/office/officeart/2017/3/layout/DropPinTimeline"/>
    <dgm:cxn modelId="{6A363CDC-0559-4CCC-9D4E-682FA938CAED}" srcId="{0A7D957E-FE7A-45BD-9448-D9676693E26E}" destId="{3B10C2C6-4703-48EE-B462-E4B41FB6923D}" srcOrd="1" destOrd="0" parTransId="{F8DBD394-2A8A-4CD1-A76D-7D947EDD94E9}" sibTransId="{A81572C8-BCB6-40DB-91F0-57CBAC466C1F}"/>
    <dgm:cxn modelId="{8D4365E0-2D0B-4345-9F11-3A05A6E34852}" type="presOf" srcId="{EA4A0977-8415-45EB-A724-56D40B7FE819}" destId="{4588DD92-E910-4599-A77A-5D9399D05287}" srcOrd="0" destOrd="0" presId="urn:microsoft.com/office/officeart/2017/3/layout/DropPinTimeline"/>
    <dgm:cxn modelId="{783EECF3-A801-4CF3-90E5-9305D5B0C2AD}" srcId="{EA4A0977-8415-45EB-A724-56D40B7FE819}" destId="{5A89462B-2B70-4C3A-9D09-01EEFA382637}" srcOrd="0" destOrd="0" parTransId="{D6D3A77B-66BE-44A8-93E3-0BBA70A3FE24}" sibTransId="{BAFD4AF6-0061-41ED-B97A-2026E50722DF}"/>
    <dgm:cxn modelId="{28AAEDEC-AF46-4269-8354-191C204152AD}" type="presParOf" srcId="{88F12DEC-8186-4E36-A4FC-65250B7CD766}" destId="{8476DCB6-BAD8-49A8-A65D-04D9C01280AF}" srcOrd="0" destOrd="0" presId="urn:microsoft.com/office/officeart/2017/3/layout/DropPinTimeline"/>
    <dgm:cxn modelId="{4F480E4D-645B-4C08-8F05-B4D02303D958}" type="presParOf" srcId="{88F12DEC-8186-4E36-A4FC-65250B7CD766}" destId="{C2C84715-CDF0-489A-BD00-0DCA9D2A7B45}" srcOrd="1" destOrd="0" presId="urn:microsoft.com/office/officeart/2017/3/layout/DropPinTimeline"/>
    <dgm:cxn modelId="{DF8F9F00-EE89-4EC9-9403-E2963F9B19B6}" type="presParOf" srcId="{C2C84715-CDF0-489A-BD00-0DCA9D2A7B45}" destId="{34246B47-FAFE-4DF5-BC99-A02DF4059EE6}" srcOrd="0" destOrd="0" presId="urn:microsoft.com/office/officeart/2017/3/layout/DropPinTimeline"/>
    <dgm:cxn modelId="{C2673B70-28A1-45A5-85ED-EBFCF7834447}" type="presParOf" srcId="{34246B47-FAFE-4DF5-BC99-A02DF4059EE6}" destId="{D44CA4DD-B206-4789-8498-F7E7ADC2EEE5}" srcOrd="0" destOrd="0" presId="urn:microsoft.com/office/officeart/2017/3/layout/DropPinTimeline"/>
    <dgm:cxn modelId="{BE983A19-6E67-46BD-A9DD-6DD16F486870}" type="presParOf" srcId="{34246B47-FAFE-4DF5-BC99-A02DF4059EE6}" destId="{84795546-AC8A-4492-99D2-B3FD005560F7}" srcOrd="1" destOrd="0" presId="urn:microsoft.com/office/officeart/2017/3/layout/DropPinTimeline"/>
    <dgm:cxn modelId="{8200D998-7806-4CC6-9E6D-D82A601B71E9}" type="presParOf" srcId="{84795546-AC8A-4492-99D2-B3FD005560F7}" destId="{4DAFD6B9-AE74-43CF-AB80-B75B6533FE73}" srcOrd="0" destOrd="0" presId="urn:microsoft.com/office/officeart/2017/3/layout/DropPinTimeline"/>
    <dgm:cxn modelId="{2FCF5955-F815-4A59-B42E-4EDCA9D63A03}" type="presParOf" srcId="{84795546-AC8A-4492-99D2-B3FD005560F7}" destId="{3D47CF47-ABCD-4586-B4EF-E5064B8CE18B}" srcOrd="1" destOrd="0" presId="urn:microsoft.com/office/officeart/2017/3/layout/DropPinTimeline"/>
    <dgm:cxn modelId="{1FBC4EC4-07DA-4E79-8705-854DCC658867}" type="presParOf" srcId="{34246B47-FAFE-4DF5-BC99-A02DF4059EE6}" destId="{63D2700D-4BA4-4405-B726-DBD58BEADDBD}" srcOrd="2" destOrd="0" presId="urn:microsoft.com/office/officeart/2017/3/layout/DropPinTimeline"/>
    <dgm:cxn modelId="{542F09FE-C746-4AA2-9F0A-68B14478260D}" type="presParOf" srcId="{34246B47-FAFE-4DF5-BC99-A02DF4059EE6}" destId="{4588DD92-E910-4599-A77A-5D9399D05287}" srcOrd="3" destOrd="0" presId="urn:microsoft.com/office/officeart/2017/3/layout/DropPinTimeline"/>
    <dgm:cxn modelId="{6E23B381-1D36-4483-92A1-39B5CD49EBE2}" type="presParOf" srcId="{34246B47-FAFE-4DF5-BC99-A02DF4059EE6}" destId="{D36AECA5-7E1B-400C-90D4-F1508D10CB76}" srcOrd="4" destOrd="0" presId="urn:microsoft.com/office/officeart/2017/3/layout/DropPinTimeline"/>
    <dgm:cxn modelId="{3BE5E34B-1C2E-4DED-AA06-75AAEF7360B9}" type="presParOf" srcId="{34246B47-FAFE-4DF5-BC99-A02DF4059EE6}" destId="{0BCCED21-DF60-404E-95D2-93230AC521BE}" srcOrd="5" destOrd="0" presId="urn:microsoft.com/office/officeart/2017/3/layout/DropPinTimeline"/>
    <dgm:cxn modelId="{77697884-DFE9-4562-B67D-099D34968407}" type="presParOf" srcId="{C2C84715-CDF0-489A-BD00-0DCA9D2A7B45}" destId="{798BBDF1-7BE5-4A7B-81C5-D6069DE31866}" srcOrd="1" destOrd="0" presId="urn:microsoft.com/office/officeart/2017/3/layout/DropPinTimeline"/>
    <dgm:cxn modelId="{4469202A-4EA9-4D36-A4F1-B6F168C4EF8A}" type="presParOf" srcId="{C2C84715-CDF0-489A-BD00-0DCA9D2A7B45}" destId="{E314A397-A79C-4D86-AFB8-0569437982A8}" srcOrd="2" destOrd="0" presId="urn:microsoft.com/office/officeart/2017/3/layout/DropPinTimeline"/>
    <dgm:cxn modelId="{4BB13450-85AA-4ACE-9D60-2A7407315DB2}" type="presParOf" srcId="{E314A397-A79C-4D86-AFB8-0569437982A8}" destId="{9F990D42-F036-4236-A897-5A6E1CF3E1CC}" srcOrd="0" destOrd="0" presId="urn:microsoft.com/office/officeart/2017/3/layout/DropPinTimeline"/>
    <dgm:cxn modelId="{872FE0B9-FB4B-44B6-AD6D-C6757D013D6A}" type="presParOf" srcId="{E314A397-A79C-4D86-AFB8-0569437982A8}" destId="{7B88CF62-AC55-4CF6-BB46-78E05D3273A4}" srcOrd="1" destOrd="0" presId="urn:microsoft.com/office/officeart/2017/3/layout/DropPinTimeline"/>
    <dgm:cxn modelId="{A5258B8C-4B77-435F-BFAB-957999692A89}" type="presParOf" srcId="{7B88CF62-AC55-4CF6-BB46-78E05D3273A4}" destId="{2D93F656-375D-4A07-9D51-7AAC747866C8}" srcOrd="0" destOrd="0" presId="urn:microsoft.com/office/officeart/2017/3/layout/DropPinTimeline"/>
    <dgm:cxn modelId="{AB625CE7-2E48-4330-8F8F-25B7F6FA1AA6}" type="presParOf" srcId="{7B88CF62-AC55-4CF6-BB46-78E05D3273A4}" destId="{3CCA2063-B8DD-487D-A852-F23555F2CBE6}" srcOrd="1" destOrd="0" presId="urn:microsoft.com/office/officeart/2017/3/layout/DropPinTimeline"/>
    <dgm:cxn modelId="{142EDFE4-E663-41E7-B38B-441C5766A689}" type="presParOf" srcId="{E314A397-A79C-4D86-AFB8-0569437982A8}" destId="{A11087EC-9A26-4400-A0C4-405196756AD3}" srcOrd="2" destOrd="0" presId="urn:microsoft.com/office/officeart/2017/3/layout/DropPinTimeline"/>
    <dgm:cxn modelId="{389973DE-D476-4CCB-A343-30F436185D7D}" type="presParOf" srcId="{E314A397-A79C-4D86-AFB8-0569437982A8}" destId="{E5D5E6CB-455F-4CAE-A22E-6CF4DD0522FF}" srcOrd="3" destOrd="0" presId="urn:microsoft.com/office/officeart/2017/3/layout/DropPinTimeline"/>
    <dgm:cxn modelId="{C0354CC9-C671-4358-9BF7-9D720503AA60}" type="presParOf" srcId="{E314A397-A79C-4D86-AFB8-0569437982A8}" destId="{C9D2C05D-387D-471A-B801-33742E5EFEAB}" srcOrd="4" destOrd="0" presId="urn:microsoft.com/office/officeart/2017/3/layout/DropPinTimeline"/>
    <dgm:cxn modelId="{BE652044-35C8-4EE2-8B17-9543C0C9EF89}" type="presParOf" srcId="{E314A397-A79C-4D86-AFB8-0569437982A8}" destId="{54D7D8AB-6360-42D1-ADE9-E17C54C422C2}"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01EF2-9277-420F-B0A5-FBBEA053124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27E2EE4-D4D8-4BFB-AABF-316FEB1A03E1}">
      <dgm:prSet phldrT="[Text]" phldr="0"/>
      <dgm:spPr/>
      <dgm:t>
        <a:bodyPr/>
        <a:lstStyle/>
        <a:p>
          <a:r>
            <a:rPr lang="en-US" dirty="0">
              <a:latin typeface="Gill Sans MT" panose="020B0502020104020203"/>
            </a:rPr>
            <a:t>K-means</a:t>
          </a:r>
          <a:endParaRPr lang="en-US" dirty="0"/>
        </a:p>
      </dgm:t>
    </dgm:pt>
    <dgm:pt modelId="{F43630A7-E986-43E5-BB09-58CD1D9286AA}" type="parTrans" cxnId="{FAEC2CA6-2CDE-4279-97FB-19761FC325DA}">
      <dgm:prSet/>
      <dgm:spPr/>
      <dgm:t>
        <a:bodyPr/>
        <a:lstStyle/>
        <a:p>
          <a:endParaRPr lang="en-US"/>
        </a:p>
      </dgm:t>
    </dgm:pt>
    <dgm:pt modelId="{A14968A9-5B7C-4BCB-A587-36EC4EE23DF6}" type="sibTrans" cxnId="{FAEC2CA6-2CDE-4279-97FB-19761FC325DA}">
      <dgm:prSet/>
      <dgm:spPr/>
      <dgm:t>
        <a:bodyPr/>
        <a:lstStyle/>
        <a:p>
          <a:endParaRPr lang="en-US"/>
        </a:p>
      </dgm:t>
    </dgm:pt>
    <dgm:pt modelId="{4F8474AB-5B45-4F88-8FFB-229796D39913}">
      <dgm:prSet phldrT="[Text]" phldr="0"/>
      <dgm:spPr/>
      <dgm:t>
        <a:bodyPr/>
        <a:lstStyle/>
        <a:p>
          <a:pPr rtl="0"/>
          <a:r>
            <a:rPr lang="en-US" dirty="0">
              <a:latin typeface="Gill Sans MT" panose="020B0502020104020203"/>
            </a:rPr>
            <a:t>Precision: 0.24</a:t>
          </a:r>
          <a:endParaRPr lang="en-US" dirty="0"/>
        </a:p>
      </dgm:t>
    </dgm:pt>
    <dgm:pt modelId="{3B06A08D-BC2E-4CB9-9383-CA3C94933C9F}" type="parTrans" cxnId="{CF4C58C4-DB57-4E38-A123-C4A40715B379}">
      <dgm:prSet/>
      <dgm:spPr/>
      <dgm:t>
        <a:bodyPr/>
        <a:lstStyle/>
        <a:p>
          <a:endParaRPr lang="en-US"/>
        </a:p>
      </dgm:t>
    </dgm:pt>
    <dgm:pt modelId="{914CB80F-1C98-40CD-89F7-E257BB4A8190}" type="sibTrans" cxnId="{CF4C58C4-DB57-4E38-A123-C4A40715B379}">
      <dgm:prSet/>
      <dgm:spPr/>
      <dgm:t>
        <a:bodyPr/>
        <a:lstStyle/>
        <a:p>
          <a:endParaRPr lang="en-US"/>
        </a:p>
      </dgm:t>
    </dgm:pt>
    <dgm:pt modelId="{37DBF4A2-F8BE-4604-8B6E-1684709816C2}">
      <dgm:prSet phldrT="[Text]" phldr="0"/>
      <dgm:spPr/>
      <dgm:t>
        <a:bodyPr/>
        <a:lstStyle/>
        <a:p>
          <a:pPr rtl="0"/>
          <a:r>
            <a:rPr lang="en-US" dirty="0">
              <a:latin typeface="Gill Sans MT" panose="020B0502020104020203"/>
            </a:rPr>
            <a:t>Recall: 0.06</a:t>
          </a:r>
          <a:endParaRPr lang="en-US" dirty="0"/>
        </a:p>
      </dgm:t>
    </dgm:pt>
    <dgm:pt modelId="{7D114E03-C4D1-4E94-AB42-312AE2704E82}" type="parTrans" cxnId="{7B60B503-4DE5-4CF6-8FCB-C9AF29F9ECE5}">
      <dgm:prSet/>
      <dgm:spPr/>
      <dgm:t>
        <a:bodyPr/>
        <a:lstStyle/>
        <a:p>
          <a:endParaRPr lang="en-US"/>
        </a:p>
      </dgm:t>
    </dgm:pt>
    <dgm:pt modelId="{4555E504-D6DA-4607-8DCC-6EF845D7AAC4}" type="sibTrans" cxnId="{7B60B503-4DE5-4CF6-8FCB-C9AF29F9ECE5}">
      <dgm:prSet/>
      <dgm:spPr/>
      <dgm:t>
        <a:bodyPr/>
        <a:lstStyle/>
        <a:p>
          <a:endParaRPr lang="en-US"/>
        </a:p>
      </dgm:t>
    </dgm:pt>
    <dgm:pt modelId="{A0F80547-5763-405A-8722-9AA7809D8F5C}">
      <dgm:prSet phldrT="[Text]" phldr="0"/>
      <dgm:spPr/>
      <dgm:t>
        <a:bodyPr/>
        <a:lstStyle/>
        <a:p>
          <a:pPr rtl="0"/>
          <a:r>
            <a:rPr lang="en-US" dirty="0">
              <a:latin typeface="Gill Sans MT" panose="020B0502020104020203"/>
            </a:rPr>
            <a:t>Precision: 0.30</a:t>
          </a:r>
          <a:endParaRPr lang="en-US" dirty="0"/>
        </a:p>
      </dgm:t>
    </dgm:pt>
    <dgm:pt modelId="{55D1D842-9B4E-48CD-AF60-2EA11F1191FF}" type="parTrans" cxnId="{86F47F56-E3FB-4105-B07A-4E84D5AB1889}">
      <dgm:prSet/>
      <dgm:spPr/>
      <dgm:t>
        <a:bodyPr/>
        <a:lstStyle/>
        <a:p>
          <a:endParaRPr lang="en-US"/>
        </a:p>
      </dgm:t>
    </dgm:pt>
    <dgm:pt modelId="{3A553DCC-D21C-4660-B9F9-93C08651A20B}" type="sibTrans" cxnId="{86F47F56-E3FB-4105-B07A-4E84D5AB1889}">
      <dgm:prSet/>
      <dgm:spPr/>
      <dgm:t>
        <a:bodyPr/>
        <a:lstStyle/>
        <a:p>
          <a:endParaRPr lang="en-US"/>
        </a:p>
      </dgm:t>
    </dgm:pt>
    <dgm:pt modelId="{C91EF57D-274E-44A1-B934-FC8A869D04EC}">
      <dgm:prSet phldrT="[Text]" phldr="0"/>
      <dgm:spPr/>
      <dgm:t>
        <a:bodyPr/>
        <a:lstStyle/>
        <a:p>
          <a:pPr rtl="0"/>
          <a:r>
            <a:rPr lang="en-US" dirty="0">
              <a:latin typeface="Gill Sans MT" panose="020B0502020104020203"/>
            </a:rPr>
            <a:t>Recall: 0.14</a:t>
          </a:r>
          <a:endParaRPr lang="en-US" dirty="0"/>
        </a:p>
      </dgm:t>
    </dgm:pt>
    <dgm:pt modelId="{E46FD6F2-7472-4CB1-9136-C2F2C968EECB}" type="parTrans" cxnId="{3B2570CC-EB40-41B4-AE76-951BD433D346}">
      <dgm:prSet/>
      <dgm:spPr/>
      <dgm:t>
        <a:bodyPr/>
        <a:lstStyle/>
        <a:p>
          <a:endParaRPr lang="en-US"/>
        </a:p>
      </dgm:t>
    </dgm:pt>
    <dgm:pt modelId="{C8110751-2F2B-4A9F-82F3-7B685EC693F7}" type="sibTrans" cxnId="{3B2570CC-EB40-41B4-AE76-951BD433D346}">
      <dgm:prSet/>
      <dgm:spPr/>
      <dgm:t>
        <a:bodyPr/>
        <a:lstStyle/>
        <a:p>
          <a:endParaRPr lang="en-US"/>
        </a:p>
      </dgm:t>
    </dgm:pt>
    <dgm:pt modelId="{1FA3A23B-9DD2-4FDE-83A2-09C676336CDC}">
      <dgm:prSet phldrT="[Text]" phldr="0"/>
      <dgm:spPr/>
      <dgm:t>
        <a:bodyPr/>
        <a:lstStyle/>
        <a:p>
          <a:pPr rtl="0"/>
          <a:r>
            <a:rPr lang="en-US" dirty="0">
              <a:latin typeface="Gill Sans MT" panose="020B0502020104020203"/>
            </a:rPr>
            <a:t>Density-Based</a:t>
          </a:r>
          <a:r>
            <a:rPr lang="en-US" dirty="0"/>
            <a:t> </a:t>
          </a:r>
          <a:r>
            <a:rPr lang="en-US" dirty="0">
              <a:latin typeface="Gill Sans MT" panose="020B0502020104020203"/>
            </a:rPr>
            <a:t>Spatial</a:t>
          </a:r>
          <a:r>
            <a:rPr lang="en-US" dirty="0"/>
            <a:t> </a:t>
          </a:r>
          <a:r>
            <a:rPr lang="en-US" dirty="0">
              <a:latin typeface="Gill Sans MT" panose="020B0502020104020203"/>
            </a:rPr>
            <a:t>Clustering</a:t>
          </a:r>
          <a:r>
            <a:rPr lang="en-US" dirty="0"/>
            <a:t> of </a:t>
          </a:r>
          <a:r>
            <a:rPr lang="en-US" dirty="0">
              <a:latin typeface="Gill Sans MT" panose="020B0502020104020203"/>
            </a:rPr>
            <a:t>Applications</a:t>
          </a:r>
          <a:r>
            <a:rPr lang="en-US" dirty="0"/>
            <a:t> with </a:t>
          </a:r>
          <a:r>
            <a:rPr lang="en-US" dirty="0">
              <a:latin typeface="Gill Sans MT" panose="020B0502020104020203"/>
            </a:rPr>
            <a:t>Noise (DBSCAN)</a:t>
          </a:r>
          <a:endParaRPr lang="en-US" dirty="0"/>
        </a:p>
      </dgm:t>
    </dgm:pt>
    <dgm:pt modelId="{F2F1D2B3-2278-45BA-BBFD-17CD56583DFE}" type="parTrans" cxnId="{FFDBEE08-C6EB-4A9F-AFA5-9D13D8F204DC}">
      <dgm:prSet/>
      <dgm:spPr/>
      <dgm:t>
        <a:bodyPr/>
        <a:lstStyle/>
        <a:p>
          <a:endParaRPr lang="en-US"/>
        </a:p>
      </dgm:t>
    </dgm:pt>
    <dgm:pt modelId="{15B99C56-C940-4A0E-B65E-1DF99CEDF11C}" type="sibTrans" cxnId="{FFDBEE08-C6EB-4A9F-AFA5-9D13D8F204DC}">
      <dgm:prSet/>
      <dgm:spPr/>
      <dgm:t>
        <a:bodyPr/>
        <a:lstStyle/>
        <a:p>
          <a:endParaRPr lang="en-US"/>
        </a:p>
      </dgm:t>
    </dgm:pt>
    <dgm:pt modelId="{733F91F0-BA6C-4CE1-9E94-0DC27AB1DBD1}">
      <dgm:prSet phldrT="[Text]" phldr="0"/>
      <dgm:spPr/>
      <dgm:t>
        <a:bodyPr/>
        <a:lstStyle/>
        <a:p>
          <a:pPr rtl="0"/>
          <a:r>
            <a:rPr lang="en-US" dirty="0">
              <a:latin typeface="Gill Sans MT" panose="020B0502020104020203"/>
            </a:rPr>
            <a:t>Clusters: 46</a:t>
          </a:r>
          <a:endParaRPr lang="en-US" dirty="0"/>
        </a:p>
      </dgm:t>
    </dgm:pt>
    <dgm:pt modelId="{C015844E-079D-4FAC-BEC9-E7ADC9F6FC11}" type="parTrans" cxnId="{C61794C4-88EF-44C4-B008-688E3E79DDC8}">
      <dgm:prSet/>
      <dgm:spPr/>
      <dgm:t>
        <a:bodyPr/>
        <a:lstStyle/>
        <a:p>
          <a:endParaRPr lang="en-US"/>
        </a:p>
      </dgm:t>
    </dgm:pt>
    <dgm:pt modelId="{126523B4-21ED-4ADC-9EC9-6EFFF71BE3CB}" type="sibTrans" cxnId="{C61794C4-88EF-44C4-B008-688E3E79DDC8}">
      <dgm:prSet/>
      <dgm:spPr/>
      <dgm:t>
        <a:bodyPr/>
        <a:lstStyle/>
        <a:p>
          <a:endParaRPr lang="en-US"/>
        </a:p>
      </dgm:t>
    </dgm:pt>
    <dgm:pt modelId="{18B4962F-F2A0-4496-9B1D-325B1E496842}">
      <dgm:prSet phldrT="[Text]" phldr="0"/>
      <dgm:spPr/>
      <dgm:t>
        <a:bodyPr/>
        <a:lstStyle/>
        <a:p>
          <a:pPr rtl="0"/>
          <a:r>
            <a:rPr lang="en-US" dirty="0">
              <a:latin typeface="Gill Sans MT" panose="020B0502020104020203"/>
            </a:rPr>
            <a:t>Noise points: 6196</a:t>
          </a:r>
          <a:endParaRPr lang="en-US" dirty="0"/>
        </a:p>
      </dgm:t>
    </dgm:pt>
    <dgm:pt modelId="{EBAA0A63-E325-43DD-9F0A-597E38780417}" type="parTrans" cxnId="{08E98AF3-7588-40BC-85F8-C279C91586C8}">
      <dgm:prSet/>
      <dgm:spPr/>
      <dgm:t>
        <a:bodyPr/>
        <a:lstStyle/>
        <a:p>
          <a:endParaRPr lang="en-US"/>
        </a:p>
      </dgm:t>
    </dgm:pt>
    <dgm:pt modelId="{C3576B4C-0FB5-4200-A15A-093C4987A8FE}" type="sibTrans" cxnId="{08E98AF3-7588-40BC-85F8-C279C91586C8}">
      <dgm:prSet/>
      <dgm:spPr/>
      <dgm:t>
        <a:bodyPr/>
        <a:lstStyle/>
        <a:p>
          <a:endParaRPr lang="en-US"/>
        </a:p>
      </dgm:t>
    </dgm:pt>
    <dgm:pt modelId="{4EC5F407-D1BB-4A54-917D-CA8F6A5AFDB7}">
      <dgm:prSet phldr="0"/>
      <dgm:spPr/>
      <dgm:t>
        <a:bodyPr/>
        <a:lstStyle/>
        <a:p>
          <a:pPr rtl="0"/>
          <a:r>
            <a:rPr lang="en-US" dirty="0"/>
            <a:t>Hierarchical Agglomerative Clustering</a:t>
          </a:r>
        </a:p>
      </dgm:t>
    </dgm:pt>
    <dgm:pt modelId="{5736F964-1482-4BB4-85F1-7088E1C99C9E}" type="parTrans" cxnId="{6D0F15D4-9A39-486E-8D64-8D5A915CD889}">
      <dgm:prSet/>
      <dgm:spPr/>
    </dgm:pt>
    <dgm:pt modelId="{9BFED2B2-22A2-4856-8B72-0C0F9F9EF31A}" type="sibTrans" cxnId="{6D0F15D4-9A39-486E-8D64-8D5A915CD889}">
      <dgm:prSet/>
      <dgm:spPr/>
    </dgm:pt>
    <dgm:pt modelId="{FD01A396-3396-473D-B851-7B3612D3F0F3}" type="pres">
      <dgm:prSet presAssocID="{8B501EF2-9277-420F-B0A5-FBBEA0531248}" presName="Name0" presStyleCnt="0">
        <dgm:presLayoutVars>
          <dgm:dir/>
          <dgm:animLvl val="lvl"/>
          <dgm:resizeHandles val="exact"/>
        </dgm:presLayoutVars>
      </dgm:prSet>
      <dgm:spPr/>
    </dgm:pt>
    <dgm:pt modelId="{B594F066-6915-4E5C-B72B-EAB346BC84C8}" type="pres">
      <dgm:prSet presAssocID="{1FA3A23B-9DD2-4FDE-83A2-09C676336CDC}" presName="boxAndChildren" presStyleCnt="0"/>
      <dgm:spPr/>
    </dgm:pt>
    <dgm:pt modelId="{3E1B2310-309F-4328-9778-F86E5D54A64D}" type="pres">
      <dgm:prSet presAssocID="{1FA3A23B-9DD2-4FDE-83A2-09C676336CDC}" presName="parentTextBox" presStyleLbl="node1" presStyleIdx="0" presStyleCnt="3"/>
      <dgm:spPr/>
    </dgm:pt>
    <dgm:pt modelId="{903EB3AC-55D8-417D-A07F-F03311897E43}" type="pres">
      <dgm:prSet presAssocID="{1FA3A23B-9DD2-4FDE-83A2-09C676336CDC}" presName="entireBox" presStyleLbl="node1" presStyleIdx="0" presStyleCnt="3"/>
      <dgm:spPr/>
    </dgm:pt>
    <dgm:pt modelId="{5DFF7156-3B36-4F9D-A9A0-DA01DABAF440}" type="pres">
      <dgm:prSet presAssocID="{1FA3A23B-9DD2-4FDE-83A2-09C676336CDC}" presName="descendantBox" presStyleCnt="0"/>
      <dgm:spPr/>
    </dgm:pt>
    <dgm:pt modelId="{BB889E08-DFE8-416A-83CC-B095E0C1EA99}" type="pres">
      <dgm:prSet presAssocID="{733F91F0-BA6C-4CE1-9E94-0DC27AB1DBD1}" presName="childTextBox" presStyleLbl="fgAccFollowNode1" presStyleIdx="0" presStyleCnt="6">
        <dgm:presLayoutVars>
          <dgm:bulletEnabled val="1"/>
        </dgm:presLayoutVars>
      </dgm:prSet>
      <dgm:spPr/>
    </dgm:pt>
    <dgm:pt modelId="{144206CB-B21E-4C74-8CF9-FF38E88BB487}" type="pres">
      <dgm:prSet presAssocID="{18B4962F-F2A0-4496-9B1D-325B1E496842}" presName="childTextBox" presStyleLbl="fgAccFollowNode1" presStyleIdx="1" presStyleCnt="6">
        <dgm:presLayoutVars>
          <dgm:bulletEnabled val="1"/>
        </dgm:presLayoutVars>
      </dgm:prSet>
      <dgm:spPr/>
    </dgm:pt>
    <dgm:pt modelId="{E5D0DAD4-1F9E-40ED-9B38-C5A1F6DCFD7C}" type="pres">
      <dgm:prSet presAssocID="{9BFED2B2-22A2-4856-8B72-0C0F9F9EF31A}" presName="sp" presStyleCnt="0"/>
      <dgm:spPr/>
    </dgm:pt>
    <dgm:pt modelId="{F7E6A0FA-1FAF-4EA8-A229-EC5DDDCF1125}" type="pres">
      <dgm:prSet presAssocID="{4EC5F407-D1BB-4A54-917D-CA8F6A5AFDB7}" presName="arrowAndChildren" presStyleCnt="0"/>
      <dgm:spPr/>
    </dgm:pt>
    <dgm:pt modelId="{171B84AF-5127-428A-8C22-F4E78C39FA7F}" type="pres">
      <dgm:prSet presAssocID="{4EC5F407-D1BB-4A54-917D-CA8F6A5AFDB7}" presName="parentTextArrow" presStyleLbl="node1" presStyleIdx="0" presStyleCnt="3"/>
      <dgm:spPr/>
    </dgm:pt>
    <dgm:pt modelId="{CCFE265E-C2D6-4183-9988-FFC00ACA28B4}" type="pres">
      <dgm:prSet presAssocID="{4EC5F407-D1BB-4A54-917D-CA8F6A5AFDB7}" presName="arrow" presStyleLbl="node1" presStyleIdx="1" presStyleCnt="3"/>
      <dgm:spPr/>
    </dgm:pt>
    <dgm:pt modelId="{410ABBDA-24C8-4D34-9925-ACBB540D9E18}" type="pres">
      <dgm:prSet presAssocID="{4EC5F407-D1BB-4A54-917D-CA8F6A5AFDB7}" presName="descendantArrow" presStyleCnt="0"/>
      <dgm:spPr/>
    </dgm:pt>
    <dgm:pt modelId="{5153F195-34B7-4E38-B389-569612BE3E0B}" type="pres">
      <dgm:prSet presAssocID="{A0F80547-5763-405A-8722-9AA7809D8F5C}" presName="childTextArrow" presStyleLbl="fgAccFollowNode1" presStyleIdx="2" presStyleCnt="6">
        <dgm:presLayoutVars>
          <dgm:bulletEnabled val="1"/>
        </dgm:presLayoutVars>
      </dgm:prSet>
      <dgm:spPr/>
    </dgm:pt>
    <dgm:pt modelId="{805A1867-D386-424A-BF18-6FF916314BB4}" type="pres">
      <dgm:prSet presAssocID="{C91EF57D-274E-44A1-B934-FC8A869D04EC}" presName="childTextArrow" presStyleLbl="fgAccFollowNode1" presStyleIdx="3" presStyleCnt="6">
        <dgm:presLayoutVars>
          <dgm:bulletEnabled val="1"/>
        </dgm:presLayoutVars>
      </dgm:prSet>
      <dgm:spPr/>
    </dgm:pt>
    <dgm:pt modelId="{293AF33A-CB21-4300-B448-0371CFE3AEED}" type="pres">
      <dgm:prSet presAssocID="{A14968A9-5B7C-4BCB-A587-36EC4EE23DF6}" presName="sp" presStyleCnt="0"/>
      <dgm:spPr/>
    </dgm:pt>
    <dgm:pt modelId="{EECB492C-D91B-4BEF-BA36-347282BCF003}" type="pres">
      <dgm:prSet presAssocID="{A27E2EE4-D4D8-4BFB-AABF-316FEB1A03E1}" presName="arrowAndChildren" presStyleCnt="0"/>
      <dgm:spPr/>
    </dgm:pt>
    <dgm:pt modelId="{D810E56B-48B4-484C-84A7-1E8B819AAEE6}" type="pres">
      <dgm:prSet presAssocID="{A27E2EE4-D4D8-4BFB-AABF-316FEB1A03E1}" presName="parentTextArrow" presStyleLbl="node1" presStyleIdx="1" presStyleCnt="3"/>
      <dgm:spPr/>
    </dgm:pt>
    <dgm:pt modelId="{955811C9-EE07-4D1F-B9A0-69C4BD053E98}" type="pres">
      <dgm:prSet presAssocID="{A27E2EE4-D4D8-4BFB-AABF-316FEB1A03E1}" presName="arrow" presStyleLbl="node1" presStyleIdx="2" presStyleCnt="3"/>
      <dgm:spPr/>
    </dgm:pt>
    <dgm:pt modelId="{A89A5429-6C59-4545-93AA-09DC7F9EF366}" type="pres">
      <dgm:prSet presAssocID="{A27E2EE4-D4D8-4BFB-AABF-316FEB1A03E1}" presName="descendantArrow" presStyleCnt="0"/>
      <dgm:spPr/>
    </dgm:pt>
    <dgm:pt modelId="{28D27771-8552-471D-89B3-111A620D250F}" type="pres">
      <dgm:prSet presAssocID="{4F8474AB-5B45-4F88-8FFB-229796D39913}" presName="childTextArrow" presStyleLbl="fgAccFollowNode1" presStyleIdx="4" presStyleCnt="6">
        <dgm:presLayoutVars>
          <dgm:bulletEnabled val="1"/>
        </dgm:presLayoutVars>
      </dgm:prSet>
      <dgm:spPr/>
    </dgm:pt>
    <dgm:pt modelId="{6CA304AF-D738-45E5-8523-BAF58AB22902}" type="pres">
      <dgm:prSet presAssocID="{37DBF4A2-F8BE-4604-8B6E-1684709816C2}" presName="childTextArrow" presStyleLbl="fgAccFollowNode1" presStyleIdx="5" presStyleCnt="6">
        <dgm:presLayoutVars>
          <dgm:bulletEnabled val="1"/>
        </dgm:presLayoutVars>
      </dgm:prSet>
      <dgm:spPr/>
    </dgm:pt>
  </dgm:ptLst>
  <dgm:cxnLst>
    <dgm:cxn modelId="{D67E6B02-E3B6-4E30-8DA9-1849876549B1}" type="presOf" srcId="{1FA3A23B-9DD2-4FDE-83A2-09C676336CDC}" destId="{903EB3AC-55D8-417D-A07F-F03311897E43}" srcOrd="1" destOrd="0" presId="urn:microsoft.com/office/officeart/2005/8/layout/process4"/>
    <dgm:cxn modelId="{7B60B503-4DE5-4CF6-8FCB-C9AF29F9ECE5}" srcId="{A27E2EE4-D4D8-4BFB-AABF-316FEB1A03E1}" destId="{37DBF4A2-F8BE-4604-8B6E-1684709816C2}" srcOrd="1" destOrd="0" parTransId="{7D114E03-C4D1-4E94-AB42-312AE2704E82}" sibTransId="{4555E504-D6DA-4607-8DCC-6EF845D7AAC4}"/>
    <dgm:cxn modelId="{FFDBEE08-C6EB-4A9F-AFA5-9D13D8F204DC}" srcId="{8B501EF2-9277-420F-B0A5-FBBEA0531248}" destId="{1FA3A23B-9DD2-4FDE-83A2-09C676336CDC}" srcOrd="2" destOrd="0" parTransId="{F2F1D2B3-2278-45BA-BBFD-17CD56583DFE}" sibTransId="{15B99C56-C940-4A0E-B65E-1DF99CEDF11C}"/>
    <dgm:cxn modelId="{9E12E109-5043-44F5-B5E4-042AC5091FEA}" type="presOf" srcId="{A27E2EE4-D4D8-4BFB-AABF-316FEB1A03E1}" destId="{955811C9-EE07-4D1F-B9A0-69C4BD053E98}" srcOrd="1" destOrd="0" presId="urn:microsoft.com/office/officeart/2005/8/layout/process4"/>
    <dgm:cxn modelId="{375A310B-86A0-45B9-A8C3-28BC53183DD3}" type="presOf" srcId="{4EC5F407-D1BB-4A54-917D-CA8F6A5AFDB7}" destId="{CCFE265E-C2D6-4183-9988-FFC00ACA28B4}" srcOrd="1" destOrd="0" presId="urn:microsoft.com/office/officeart/2005/8/layout/process4"/>
    <dgm:cxn modelId="{E9109B15-E065-4FDF-BCF3-A28AC2526C0F}" type="presOf" srcId="{8B501EF2-9277-420F-B0A5-FBBEA0531248}" destId="{FD01A396-3396-473D-B851-7B3612D3F0F3}" srcOrd="0" destOrd="0" presId="urn:microsoft.com/office/officeart/2005/8/layout/process4"/>
    <dgm:cxn modelId="{43177329-EDE6-4F1A-852C-3FA370CCB8ED}" type="presOf" srcId="{C91EF57D-274E-44A1-B934-FC8A869D04EC}" destId="{805A1867-D386-424A-BF18-6FF916314BB4}" srcOrd="0" destOrd="0" presId="urn:microsoft.com/office/officeart/2005/8/layout/process4"/>
    <dgm:cxn modelId="{86F47F56-E3FB-4105-B07A-4E84D5AB1889}" srcId="{4EC5F407-D1BB-4A54-917D-CA8F6A5AFDB7}" destId="{A0F80547-5763-405A-8722-9AA7809D8F5C}" srcOrd="0" destOrd="0" parTransId="{55D1D842-9B4E-48CD-AF60-2EA11F1191FF}" sibTransId="{3A553DCC-D21C-4660-B9F9-93C08651A20B}"/>
    <dgm:cxn modelId="{BC4CD059-6D19-4C95-8F99-CBDBF3E34800}" type="presOf" srcId="{1FA3A23B-9DD2-4FDE-83A2-09C676336CDC}" destId="{3E1B2310-309F-4328-9778-F86E5D54A64D}" srcOrd="0" destOrd="0" presId="urn:microsoft.com/office/officeart/2005/8/layout/process4"/>
    <dgm:cxn modelId="{5B5F2982-FB16-420A-A49D-6AA726D37D9F}" type="presOf" srcId="{A0F80547-5763-405A-8722-9AA7809D8F5C}" destId="{5153F195-34B7-4E38-B389-569612BE3E0B}" srcOrd="0" destOrd="0" presId="urn:microsoft.com/office/officeart/2005/8/layout/process4"/>
    <dgm:cxn modelId="{B2EC4383-3717-410A-BB45-E2D1D1B18CEC}" type="presOf" srcId="{A27E2EE4-D4D8-4BFB-AABF-316FEB1A03E1}" destId="{D810E56B-48B4-484C-84A7-1E8B819AAEE6}" srcOrd="0" destOrd="0" presId="urn:microsoft.com/office/officeart/2005/8/layout/process4"/>
    <dgm:cxn modelId="{CF582588-9464-434B-BA23-E7E3294C1955}" type="presOf" srcId="{4EC5F407-D1BB-4A54-917D-CA8F6A5AFDB7}" destId="{171B84AF-5127-428A-8C22-F4E78C39FA7F}" srcOrd="0" destOrd="0" presId="urn:microsoft.com/office/officeart/2005/8/layout/process4"/>
    <dgm:cxn modelId="{FAEC2CA6-2CDE-4279-97FB-19761FC325DA}" srcId="{8B501EF2-9277-420F-B0A5-FBBEA0531248}" destId="{A27E2EE4-D4D8-4BFB-AABF-316FEB1A03E1}" srcOrd="0" destOrd="0" parTransId="{F43630A7-E986-43E5-BB09-58CD1D9286AA}" sibTransId="{A14968A9-5B7C-4BCB-A587-36EC4EE23DF6}"/>
    <dgm:cxn modelId="{CF4C58C4-DB57-4E38-A123-C4A40715B379}" srcId="{A27E2EE4-D4D8-4BFB-AABF-316FEB1A03E1}" destId="{4F8474AB-5B45-4F88-8FFB-229796D39913}" srcOrd="0" destOrd="0" parTransId="{3B06A08D-BC2E-4CB9-9383-CA3C94933C9F}" sibTransId="{914CB80F-1C98-40CD-89F7-E257BB4A8190}"/>
    <dgm:cxn modelId="{C61794C4-88EF-44C4-B008-688E3E79DDC8}" srcId="{1FA3A23B-9DD2-4FDE-83A2-09C676336CDC}" destId="{733F91F0-BA6C-4CE1-9E94-0DC27AB1DBD1}" srcOrd="0" destOrd="0" parTransId="{C015844E-079D-4FAC-BEC9-E7ADC9F6FC11}" sibTransId="{126523B4-21ED-4ADC-9EC9-6EFFF71BE3CB}"/>
    <dgm:cxn modelId="{3B2570CC-EB40-41B4-AE76-951BD433D346}" srcId="{4EC5F407-D1BB-4A54-917D-CA8F6A5AFDB7}" destId="{C91EF57D-274E-44A1-B934-FC8A869D04EC}" srcOrd="1" destOrd="0" parTransId="{E46FD6F2-7472-4CB1-9136-C2F2C968EECB}" sibTransId="{C8110751-2F2B-4A9F-82F3-7B685EC693F7}"/>
    <dgm:cxn modelId="{6D0F15D4-9A39-486E-8D64-8D5A915CD889}" srcId="{8B501EF2-9277-420F-B0A5-FBBEA0531248}" destId="{4EC5F407-D1BB-4A54-917D-CA8F6A5AFDB7}" srcOrd="1" destOrd="0" parTransId="{5736F964-1482-4BB4-85F1-7088E1C99C9E}" sibTransId="{9BFED2B2-22A2-4856-8B72-0C0F9F9EF31A}"/>
    <dgm:cxn modelId="{7F77BCDA-CBB5-46CF-A305-B1C70D885EE8}" type="presOf" srcId="{4F8474AB-5B45-4F88-8FFB-229796D39913}" destId="{28D27771-8552-471D-89B3-111A620D250F}" srcOrd="0" destOrd="0" presId="urn:microsoft.com/office/officeart/2005/8/layout/process4"/>
    <dgm:cxn modelId="{47DD21E0-5FBE-4AB6-BFE5-A0527C62B48A}" type="presOf" srcId="{733F91F0-BA6C-4CE1-9E94-0DC27AB1DBD1}" destId="{BB889E08-DFE8-416A-83CC-B095E0C1EA99}" srcOrd="0" destOrd="0" presId="urn:microsoft.com/office/officeart/2005/8/layout/process4"/>
    <dgm:cxn modelId="{BD0F77E1-6D9B-44C9-9E09-22E5FD6C43CD}" type="presOf" srcId="{37DBF4A2-F8BE-4604-8B6E-1684709816C2}" destId="{6CA304AF-D738-45E5-8523-BAF58AB22902}" srcOrd="0" destOrd="0" presId="urn:microsoft.com/office/officeart/2005/8/layout/process4"/>
    <dgm:cxn modelId="{08E98AF3-7588-40BC-85F8-C279C91586C8}" srcId="{1FA3A23B-9DD2-4FDE-83A2-09C676336CDC}" destId="{18B4962F-F2A0-4496-9B1D-325B1E496842}" srcOrd="1" destOrd="0" parTransId="{EBAA0A63-E325-43DD-9F0A-597E38780417}" sibTransId="{C3576B4C-0FB5-4200-A15A-093C4987A8FE}"/>
    <dgm:cxn modelId="{52D439FA-998B-4E48-9D5F-402EE7573799}" type="presOf" srcId="{18B4962F-F2A0-4496-9B1D-325B1E496842}" destId="{144206CB-B21E-4C74-8CF9-FF38E88BB487}" srcOrd="0" destOrd="0" presId="urn:microsoft.com/office/officeart/2005/8/layout/process4"/>
    <dgm:cxn modelId="{20217396-A27C-4565-B4BB-2ED77A9868E1}" type="presParOf" srcId="{FD01A396-3396-473D-B851-7B3612D3F0F3}" destId="{B594F066-6915-4E5C-B72B-EAB346BC84C8}" srcOrd="0" destOrd="0" presId="urn:microsoft.com/office/officeart/2005/8/layout/process4"/>
    <dgm:cxn modelId="{CE2E1C9A-6049-41FB-98D1-98C779455BC0}" type="presParOf" srcId="{B594F066-6915-4E5C-B72B-EAB346BC84C8}" destId="{3E1B2310-309F-4328-9778-F86E5D54A64D}" srcOrd="0" destOrd="0" presId="urn:microsoft.com/office/officeart/2005/8/layout/process4"/>
    <dgm:cxn modelId="{CE1FF71C-0B4B-4930-BC55-1858F15D8F6F}" type="presParOf" srcId="{B594F066-6915-4E5C-B72B-EAB346BC84C8}" destId="{903EB3AC-55D8-417D-A07F-F03311897E43}" srcOrd="1" destOrd="0" presId="urn:microsoft.com/office/officeart/2005/8/layout/process4"/>
    <dgm:cxn modelId="{75A3A3FB-A840-445D-9C6A-D8D2FCABE7D8}" type="presParOf" srcId="{B594F066-6915-4E5C-B72B-EAB346BC84C8}" destId="{5DFF7156-3B36-4F9D-A9A0-DA01DABAF440}" srcOrd="2" destOrd="0" presId="urn:microsoft.com/office/officeart/2005/8/layout/process4"/>
    <dgm:cxn modelId="{96969E4C-7D16-4FA5-9400-0F24B6B45CB9}" type="presParOf" srcId="{5DFF7156-3B36-4F9D-A9A0-DA01DABAF440}" destId="{BB889E08-DFE8-416A-83CC-B095E0C1EA99}" srcOrd="0" destOrd="0" presId="urn:microsoft.com/office/officeart/2005/8/layout/process4"/>
    <dgm:cxn modelId="{50A24182-4B37-4985-88F3-38838122280D}" type="presParOf" srcId="{5DFF7156-3B36-4F9D-A9A0-DA01DABAF440}" destId="{144206CB-B21E-4C74-8CF9-FF38E88BB487}" srcOrd="1" destOrd="0" presId="urn:microsoft.com/office/officeart/2005/8/layout/process4"/>
    <dgm:cxn modelId="{7D27C945-9AFA-4591-B8DF-744C5EC645B7}" type="presParOf" srcId="{FD01A396-3396-473D-B851-7B3612D3F0F3}" destId="{E5D0DAD4-1F9E-40ED-9B38-C5A1F6DCFD7C}" srcOrd="1" destOrd="0" presId="urn:microsoft.com/office/officeart/2005/8/layout/process4"/>
    <dgm:cxn modelId="{A0E5F01D-F2AF-4972-B2E0-B3DAD0C7932F}" type="presParOf" srcId="{FD01A396-3396-473D-B851-7B3612D3F0F3}" destId="{F7E6A0FA-1FAF-4EA8-A229-EC5DDDCF1125}" srcOrd="2" destOrd="0" presId="urn:microsoft.com/office/officeart/2005/8/layout/process4"/>
    <dgm:cxn modelId="{7F585353-CB7F-4FE1-AABE-B9D1C110A96D}" type="presParOf" srcId="{F7E6A0FA-1FAF-4EA8-A229-EC5DDDCF1125}" destId="{171B84AF-5127-428A-8C22-F4E78C39FA7F}" srcOrd="0" destOrd="0" presId="urn:microsoft.com/office/officeart/2005/8/layout/process4"/>
    <dgm:cxn modelId="{0C24CDA7-B5BF-40D0-9AC3-7BA493A28B92}" type="presParOf" srcId="{F7E6A0FA-1FAF-4EA8-A229-EC5DDDCF1125}" destId="{CCFE265E-C2D6-4183-9988-FFC00ACA28B4}" srcOrd="1" destOrd="0" presId="urn:microsoft.com/office/officeart/2005/8/layout/process4"/>
    <dgm:cxn modelId="{43ABA7E3-B61B-4EEA-A1BA-930F5410AC15}" type="presParOf" srcId="{F7E6A0FA-1FAF-4EA8-A229-EC5DDDCF1125}" destId="{410ABBDA-24C8-4D34-9925-ACBB540D9E18}" srcOrd="2" destOrd="0" presId="urn:microsoft.com/office/officeart/2005/8/layout/process4"/>
    <dgm:cxn modelId="{35C43667-0E10-455E-93CD-815042F8C38C}" type="presParOf" srcId="{410ABBDA-24C8-4D34-9925-ACBB540D9E18}" destId="{5153F195-34B7-4E38-B389-569612BE3E0B}" srcOrd="0" destOrd="0" presId="urn:microsoft.com/office/officeart/2005/8/layout/process4"/>
    <dgm:cxn modelId="{CCF71FFB-5F70-4FCE-825E-DA78FC083CEF}" type="presParOf" srcId="{410ABBDA-24C8-4D34-9925-ACBB540D9E18}" destId="{805A1867-D386-424A-BF18-6FF916314BB4}" srcOrd="1" destOrd="0" presId="urn:microsoft.com/office/officeart/2005/8/layout/process4"/>
    <dgm:cxn modelId="{7BFFCDDE-2162-4B09-8D5F-EEBEE57D5034}" type="presParOf" srcId="{FD01A396-3396-473D-B851-7B3612D3F0F3}" destId="{293AF33A-CB21-4300-B448-0371CFE3AEED}" srcOrd="3" destOrd="0" presId="urn:microsoft.com/office/officeart/2005/8/layout/process4"/>
    <dgm:cxn modelId="{FF2449BD-F1D9-48D9-8DE3-21785A1EBEE1}" type="presParOf" srcId="{FD01A396-3396-473D-B851-7B3612D3F0F3}" destId="{EECB492C-D91B-4BEF-BA36-347282BCF003}" srcOrd="4" destOrd="0" presId="urn:microsoft.com/office/officeart/2005/8/layout/process4"/>
    <dgm:cxn modelId="{E1045FDB-F844-4580-AADB-5D3586B4D764}" type="presParOf" srcId="{EECB492C-D91B-4BEF-BA36-347282BCF003}" destId="{D810E56B-48B4-484C-84A7-1E8B819AAEE6}" srcOrd="0" destOrd="0" presId="urn:microsoft.com/office/officeart/2005/8/layout/process4"/>
    <dgm:cxn modelId="{D1E22AFA-D3B6-4BD6-B29D-29832778582E}" type="presParOf" srcId="{EECB492C-D91B-4BEF-BA36-347282BCF003}" destId="{955811C9-EE07-4D1F-B9A0-69C4BD053E98}" srcOrd="1" destOrd="0" presId="urn:microsoft.com/office/officeart/2005/8/layout/process4"/>
    <dgm:cxn modelId="{666EED9B-1771-48FF-84CC-830EDDDC8BA9}" type="presParOf" srcId="{EECB492C-D91B-4BEF-BA36-347282BCF003}" destId="{A89A5429-6C59-4545-93AA-09DC7F9EF366}" srcOrd="2" destOrd="0" presId="urn:microsoft.com/office/officeart/2005/8/layout/process4"/>
    <dgm:cxn modelId="{A7A7E231-5AA6-4951-B835-D4CB2FC7B59E}" type="presParOf" srcId="{A89A5429-6C59-4545-93AA-09DC7F9EF366}" destId="{28D27771-8552-471D-89B3-111A620D250F}" srcOrd="0" destOrd="0" presId="urn:microsoft.com/office/officeart/2005/8/layout/process4"/>
    <dgm:cxn modelId="{41F4C747-6BC8-45B4-845B-5BB5FA66E324}" type="presParOf" srcId="{A89A5429-6C59-4545-93AA-09DC7F9EF366}" destId="{6CA304AF-D738-45E5-8523-BAF58AB2290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1E2528-3AA0-453C-A28D-EB5C6E5082C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A027486-263C-4EFC-B969-761E5E70F39A}">
      <dgm:prSet phldr="0"/>
      <dgm:spPr/>
      <dgm:t>
        <a:bodyPr/>
        <a:lstStyle/>
        <a:p>
          <a:pPr algn="l" rtl="0">
            <a:lnSpc>
              <a:spcPct val="120000"/>
            </a:lnSpc>
          </a:pPr>
          <a:r>
            <a:rPr lang="en-US" dirty="0">
              <a:latin typeface="Gill Sans MT" panose="020B0502020104020203"/>
            </a:rPr>
            <a:t>Failure to capture clusters:</a:t>
          </a:r>
          <a:endParaRPr lang="en-US" dirty="0"/>
        </a:p>
      </dgm:t>
    </dgm:pt>
    <dgm:pt modelId="{999D3028-AC5F-40AE-9855-29D20A8BF77C}" type="parTrans" cxnId="{A56F4BA9-ECE5-400C-91C6-5DAD6FAC45AE}">
      <dgm:prSet/>
      <dgm:spPr/>
    </dgm:pt>
    <dgm:pt modelId="{5819A76A-9600-47D6-A52D-5CE51D86584B}" type="sibTrans" cxnId="{A56F4BA9-ECE5-400C-91C6-5DAD6FAC45AE}">
      <dgm:prSet/>
      <dgm:spPr/>
      <dgm:t>
        <a:bodyPr/>
        <a:lstStyle/>
        <a:p>
          <a:endParaRPr lang="en-US"/>
        </a:p>
      </dgm:t>
    </dgm:pt>
    <dgm:pt modelId="{D9714BAC-5518-41D8-8012-490A29F05D45}">
      <dgm:prSet phldr="0"/>
      <dgm:spPr/>
      <dgm:t>
        <a:bodyPr/>
        <a:lstStyle/>
        <a:p>
          <a:pPr algn="l">
            <a:lnSpc>
              <a:spcPct val="120000"/>
            </a:lnSpc>
          </a:pPr>
          <a:r>
            <a:rPr lang="en-US" dirty="0"/>
            <a:t>Future </a:t>
          </a:r>
          <a:r>
            <a:rPr lang="en-US" dirty="0">
              <a:latin typeface="Gill Sans MT" panose="020B0502020104020203"/>
            </a:rPr>
            <a:t>Improvements</a:t>
          </a:r>
          <a:r>
            <a:rPr lang="en-US" dirty="0"/>
            <a:t>:</a:t>
          </a:r>
        </a:p>
      </dgm:t>
    </dgm:pt>
    <dgm:pt modelId="{8D351A2E-FDC0-4CAF-BE50-46C0171ED464}" type="parTrans" cxnId="{53571255-4882-4830-B386-34610C8FF58C}">
      <dgm:prSet/>
      <dgm:spPr/>
    </dgm:pt>
    <dgm:pt modelId="{2EB7A21E-A565-47DC-AD90-15C03A69EB0E}" type="sibTrans" cxnId="{53571255-4882-4830-B386-34610C8FF58C}">
      <dgm:prSet/>
      <dgm:spPr/>
      <dgm:t>
        <a:bodyPr/>
        <a:lstStyle/>
        <a:p>
          <a:endParaRPr lang="en-US"/>
        </a:p>
      </dgm:t>
    </dgm:pt>
    <dgm:pt modelId="{026E633E-B3AE-4A3F-AC67-26654A4D3A62}">
      <dgm:prSet phldr="0"/>
      <dgm:spPr/>
      <dgm:t>
        <a:bodyPr/>
        <a:lstStyle/>
        <a:p>
          <a:pPr algn="l" rtl="0">
            <a:lnSpc>
              <a:spcPct val="120000"/>
            </a:lnSpc>
          </a:pPr>
          <a:r>
            <a:rPr lang="en-US" dirty="0">
              <a:latin typeface="Gill Sans MT" panose="020B0502020104020203"/>
            </a:rPr>
            <a:t>Multi-class regression approach</a:t>
          </a:r>
        </a:p>
      </dgm:t>
    </dgm:pt>
    <dgm:pt modelId="{4644C03D-266E-41AE-9829-9F0CB32271AE}" type="parTrans" cxnId="{1A63634D-7FCC-4814-B7FF-3FB04ECF28F4}">
      <dgm:prSet/>
      <dgm:spPr/>
    </dgm:pt>
    <dgm:pt modelId="{C451E4FB-4049-49C9-B94A-68F1128B7792}" type="sibTrans" cxnId="{1A63634D-7FCC-4814-B7FF-3FB04ECF28F4}">
      <dgm:prSet/>
      <dgm:spPr/>
    </dgm:pt>
    <dgm:pt modelId="{8CF52505-233B-4BFD-9085-6B9CE5BE3ED3}">
      <dgm:prSet phldr="0"/>
      <dgm:spPr/>
      <dgm:t>
        <a:bodyPr/>
        <a:lstStyle/>
        <a:p>
          <a:pPr algn="l" rtl="0">
            <a:lnSpc>
              <a:spcPct val="120000"/>
            </a:lnSpc>
          </a:pPr>
          <a:r>
            <a:rPr lang="en-US" dirty="0">
              <a:latin typeface="Gill Sans MT" panose="020B0502020104020203"/>
            </a:rPr>
            <a:t>Inadequate Approach</a:t>
          </a:r>
        </a:p>
      </dgm:t>
    </dgm:pt>
    <dgm:pt modelId="{E71B98B0-D7AD-44A3-8891-A73E6921F2D1}" type="parTrans" cxnId="{E0B3AC3E-9933-4378-A717-9D0774C63B17}">
      <dgm:prSet/>
      <dgm:spPr/>
    </dgm:pt>
    <dgm:pt modelId="{04CA6E3B-3603-4646-B372-2D3DCC630A1E}" type="sibTrans" cxnId="{E0B3AC3E-9933-4378-A717-9D0774C63B17}">
      <dgm:prSet/>
      <dgm:spPr/>
    </dgm:pt>
    <dgm:pt modelId="{C6E65B51-DC45-4D49-85DF-D277943366BD}">
      <dgm:prSet phldr="0"/>
      <dgm:spPr/>
      <dgm:t>
        <a:bodyPr/>
        <a:lstStyle/>
        <a:p>
          <a:pPr rtl="0"/>
          <a:r>
            <a:rPr lang="en-US" dirty="0">
              <a:latin typeface="Gill Sans MT" panose="020B0502020104020203"/>
            </a:rPr>
            <a:t>Deep Learning Approach</a:t>
          </a:r>
          <a:endParaRPr lang="en-US" dirty="0"/>
        </a:p>
      </dgm:t>
    </dgm:pt>
    <dgm:pt modelId="{0D290C3E-734D-41C6-BB64-6EDD8C962F13}" type="parTrans" cxnId="{E4262B4E-1A4A-45E4-AA78-C1C58031FBA2}">
      <dgm:prSet/>
      <dgm:spPr/>
    </dgm:pt>
    <dgm:pt modelId="{0D4988FE-6E17-45CB-B5D2-C1251FBA0C70}" type="sibTrans" cxnId="{E4262B4E-1A4A-45E4-AA78-C1C58031FBA2}">
      <dgm:prSet/>
      <dgm:spPr/>
    </dgm:pt>
    <dgm:pt modelId="{BDC20175-D58F-4392-9AC0-D296CAA6342F}">
      <dgm:prSet phldr="0"/>
      <dgm:spPr/>
      <dgm:t>
        <a:bodyPr/>
        <a:lstStyle/>
        <a:p>
          <a:pPr algn="l" rtl="0">
            <a:lnSpc>
              <a:spcPct val="120000"/>
            </a:lnSpc>
          </a:pPr>
          <a:r>
            <a:rPr lang="en" dirty="0">
              <a:latin typeface="Gill Sans MT" panose="020B0502020104020203"/>
            </a:rPr>
            <a:t>Insufficient</a:t>
          </a:r>
          <a:r>
            <a:rPr lang="en" dirty="0"/>
            <a:t> data</a:t>
          </a:r>
          <a:r>
            <a:rPr lang="en" dirty="0">
              <a:latin typeface="Gill Sans MT" panose="020B0502020104020203"/>
            </a:rPr>
            <a:t> points &amp;/or features</a:t>
          </a:r>
          <a:endParaRPr lang="en-US" dirty="0"/>
        </a:p>
      </dgm:t>
    </dgm:pt>
    <dgm:pt modelId="{B29BAB82-C566-4118-B8E5-4D617894DBA2}" type="parTrans" cxnId="{A229841D-90DB-4513-B302-30746D46594B}">
      <dgm:prSet/>
      <dgm:spPr/>
    </dgm:pt>
    <dgm:pt modelId="{D405EC84-9FB9-4AAB-9E5D-C62BDED89700}" type="sibTrans" cxnId="{A229841D-90DB-4513-B302-30746D46594B}">
      <dgm:prSet/>
      <dgm:spPr/>
    </dgm:pt>
    <dgm:pt modelId="{817C6C22-714D-4A92-8629-9481B10EF504}" type="pres">
      <dgm:prSet presAssocID="{121E2528-3AA0-453C-A28D-EB5C6E5082C7}" presName="Name0" presStyleCnt="0">
        <dgm:presLayoutVars>
          <dgm:dir/>
          <dgm:animLvl val="lvl"/>
          <dgm:resizeHandles val="exact"/>
        </dgm:presLayoutVars>
      </dgm:prSet>
      <dgm:spPr/>
    </dgm:pt>
    <dgm:pt modelId="{130B5891-65E7-4B99-B7AD-B1A553164E83}" type="pres">
      <dgm:prSet presAssocID="{121E2528-3AA0-453C-A28D-EB5C6E5082C7}" presName="tSp" presStyleCnt="0"/>
      <dgm:spPr/>
    </dgm:pt>
    <dgm:pt modelId="{7AF5E511-9BFA-4AE0-B3CA-2D7787DB2A76}" type="pres">
      <dgm:prSet presAssocID="{121E2528-3AA0-453C-A28D-EB5C6E5082C7}" presName="bSp" presStyleCnt="0"/>
      <dgm:spPr/>
    </dgm:pt>
    <dgm:pt modelId="{03008210-8CCC-4560-9908-1325F0E757B2}" type="pres">
      <dgm:prSet presAssocID="{121E2528-3AA0-453C-A28D-EB5C6E5082C7}" presName="process" presStyleCnt="0"/>
      <dgm:spPr/>
    </dgm:pt>
    <dgm:pt modelId="{A3014924-6482-4BE0-81D8-8290AB7393AE}" type="pres">
      <dgm:prSet presAssocID="{7A027486-263C-4EFC-B969-761E5E70F39A}" presName="composite1" presStyleCnt="0"/>
      <dgm:spPr/>
    </dgm:pt>
    <dgm:pt modelId="{266D766E-40F3-4655-8864-76C8F47EB3D1}" type="pres">
      <dgm:prSet presAssocID="{7A027486-263C-4EFC-B969-761E5E70F39A}" presName="dummyNode1" presStyleLbl="node1" presStyleIdx="0" presStyleCnt="2"/>
      <dgm:spPr/>
    </dgm:pt>
    <dgm:pt modelId="{F3BC44C7-7BFA-457F-9CA2-FC3860B7B6A9}" type="pres">
      <dgm:prSet presAssocID="{7A027486-263C-4EFC-B969-761E5E70F39A}" presName="childNode1" presStyleLbl="bgAcc1" presStyleIdx="0" presStyleCnt="2">
        <dgm:presLayoutVars>
          <dgm:bulletEnabled val="1"/>
        </dgm:presLayoutVars>
      </dgm:prSet>
      <dgm:spPr/>
    </dgm:pt>
    <dgm:pt modelId="{A76CB2A9-4F89-42F2-8813-4C62D9E9D636}" type="pres">
      <dgm:prSet presAssocID="{7A027486-263C-4EFC-B969-761E5E70F39A}" presName="childNode1tx" presStyleLbl="bgAcc1" presStyleIdx="0" presStyleCnt="2">
        <dgm:presLayoutVars>
          <dgm:bulletEnabled val="1"/>
        </dgm:presLayoutVars>
      </dgm:prSet>
      <dgm:spPr/>
    </dgm:pt>
    <dgm:pt modelId="{7E2C01EC-9E0C-489C-8EF4-D0A8C6EBDA0B}" type="pres">
      <dgm:prSet presAssocID="{7A027486-263C-4EFC-B969-761E5E70F39A}" presName="parentNode1" presStyleLbl="node1" presStyleIdx="0" presStyleCnt="2">
        <dgm:presLayoutVars>
          <dgm:chMax val="1"/>
          <dgm:bulletEnabled val="1"/>
        </dgm:presLayoutVars>
      </dgm:prSet>
      <dgm:spPr/>
    </dgm:pt>
    <dgm:pt modelId="{57B5DEF9-F76B-430F-AF64-9AC6AEEC43A0}" type="pres">
      <dgm:prSet presAssocID="{7A027486-263C-4EFC-B969-761E5E70F39A}" presName="connSite1" presStyleCnt="0"/>
      <dgm:spPr/>
    </dgm:pt>
    <dgm:pt modelId="{E2463376-D184-43F2-B634-D60AD6664879}" type="pres">
      <dgm:prSet presAssocID="{5819A76A-9600-47D6-A52D-5CE51D86584B}" presName="Name9" presStyleLbl="sibTrans2D1" presStyleIdx="0" presStyleCnt="1"/>
      <dgm:spPr/>
    </dgm:pt>
    <dgm:pt modelId="{742FDDC1-8209-4071-BECF-2321D3563C04}" type="pres">
      <dgm:prSet presAssocID="{D9714BAC-5518-41D8-8012-490A29F05D45}" presName="composite2" presStyleCnt="0"/>
      <dgm:spPr/>
    </dgm:pt>
    <dgm:pt modelId="{EE127549-B538-4BF7-918E-91B25C5A757E}" type="pres">
      <dgm:prSet presAssocID="{D9714BAC-5518-41D8-8012-490A29F05D45}" presName="dummyNode2" presStyleLbl="node1" presStyleIdx="0" presStyleCnt="2"/>
      <dgm:spPr/>
    </dgm:pt>
    <dgm:pt modelId="{7ED0C6D2-46FC-470A-9229-9D496C4913EF}" type="pres">
      <dgm:prSet presAssocID="{D9714BAC-5518-41D8-8012-490A29F05D45}" presName="childNode2" presStyleLbl="bgAcc1" presStyleIdx="1" presStyleCnt="2">
        <dgm:presLayoutVars>
          <dgm:bulletEnabled val="1"/>
        </dgm:presLayoutVars>
      </dgm:prSet>
      <dgm:spPr/>
    </dgm:pt>
    <dgm:pt modelId="{B0D56B63-F958-4AFD-8D11-027CB0482598}" type="pres">
      <dgm:prSet presAssocID="{D9714BAC-5518-41D8-8012-490A29F05D45}" presName="childNode2tx" presStyleLbl="bgAcc1" presStyleIdx="1" presStyleCnt="2">
        <dgm:presLayoutVars>
          <dgm:bulletEnabled val="1"/>
        </dgm:presLayoutVars>
      </dgm:prSet>
      <dgm:spPr/>
    </dgm:pt>
    <dgm:pt modelId="{D9B76299-03E4-4AAB-B5B2-720739C2D12D}" type="pres">
      <dgm:prSet presAssocID="{D9714BAC-5518-41D8-8012-490A29F05D45}" presName="parentNode2" presStyleLbl="node1" presStyleIdx="1" presStyleCnt="2">
        <dgm:presLayoutVars>
          <dgm:chMax val="0"/>
          <dgm:bulletEnabled val="1"/>
        </dgm:presLayoutVars>
      </dgm:prSet>
      <dgm:spPr/>
    </dgm:pt>
    <dgm:pt modelId="{1B177B91-C021-4BE3-9D4F-243EDE477084}" type="pres">
      <dgm:prSet presAssocID="{D9714BAC-5518-41D8-8012-490A29F05D45}" presName="connSite2" presStyleCnt="0"/>
      <dgm:spPr/>
    </dgm:pt>
  </dgm:ptLst>
  <dgm:cxnLst>
    <dgm:cxn modelId="{3C63480D-5BC6-4ABF-88B6-E944E8576049}" type="presOf" srcId="{121E2528-3AA0-453C-A28D-EB5C6E5082C7}" destId="{817C6C22-714D-4A92-8629-9481B10EF504}" srcOrd="0" destOrd="0" presId="urn:microsoft.com/office/officeart/2005/8/layout/hProcess4"/>
    <dgm:cxn modelId="{A229841D-90DB-4513-B302-30746D46594B}" srcId="{7A027486-263C-4EFC-B969-761E5E70F39A}" destId="{BDC20175-D58F-4392-9AC0-D296CAA6342F}" srcOrd="0" destOrd="0" parTransId="{B29BAB82-C566-4118-B8E5-4D617894DBA2}" sibTransId="{D405EC84-9FB9-4AAB-9E5D-C62BDED89700}"/>
    <dgm:cxn modelId="{BD27A024-112A-4590-8712-1118CA898921}" type="presOf" srcId="{BDC20175-D58F-4392-9AC0-D296CAA6342F}" destId="{F3BC44C7-7BFA-457F-9CA2-FC3860B7B6A9}" srcOrd="0" destOrd="0" presId="urn:microsoft.com/office/officeart/2005/8/layout/hProcess4"/>
    <dgm:cxn modelId="{2425062C-F96F-4521-A445-1406B22A265B}" type="presOf" srcId="{5819A76A-9600-47D6-A52D-5CE51D86584B}" destId="{E2463376-D184-43F2-B634-D60AD6664879}" srcOrd="0" destOrd="0" presId="urn:microsoft.com/office/officeart/2005/8/layout/hProcess4"/>
    <dgm:cxn modelId="{B9F3C433-5B7A-4D0E-98D2-74180FD3A7DC}" type="presOf" srcId="{C6E65B51-DC45-4D49-85DF-D277943366BD}" destId="{B0D56B63-F958-4AFD-8D11-027CB0482598}" srcOrd="1" destOrd="1" presId="urn:microsoft.com/office/officeart/2005/8/layout/hProcess4"/>
    <dgm:cxn modelId="{9E46CC3A-B3AD-4A2B-9EAF-0EF366BD8B54}" type="presOf" srcId="{BDC20175-D58F-4392-9AC0-D296CAA6342F}" destId="{A76CB2A9-4F89-42F2-8813-4C62D9E9D636}" srcOrd="1" destOrd="0" presId="urn:microsoft.com/office/officeart/2005/8/layout/hProcess4"/>
    <dgm:cxn modelId="{E0B3AC3E-9933-4378-A717-9D0774C63B17}" srcId="{7A027486-263C-4EFC-B969-761E5E70F39A}" destId="{8CF52505-233B-4BFD-9085-6B9CE5BE3ED3}" srcOrd="1" destOrd="0" parTransId="{E71B98B0-D7AD-44A3-8891-A73E6921F2D1}" sibTransId="{04CA6E3B-3603-4646-B372-2D3DCC630A1E}"/>
    <dgm:cxn modelId="{65445943-A6B1-4326-97AC-71F07C997D7A}" type="presOf" srcId="{026E633E-B3AE-4A3F-AC67-26654A4D3A62}" destId="{7ED0C6D2-46FC-470A-9229-9D496C4913EF}" srcOrd="0" destOrd="0" presId="urn:microsoft.com/office/officeart/2005/8/layout/hProcess4"/>
    <dgm:cxn modelId="{15E76D45-44DE-4FE8-88D1-2D5107427B49}" type="presOf" srcId="{8CF52505-233B-4BFD-9085-6B9CE5BE3ED3}" destId="{F3BC44C7-7BFA-457F-9CA2-FC3860B7B6A9}" srcOrd="0" destOrd="1" presId="urn:microsoft.com/office/officeart/2005/8/layout/hProcess4"/>
    <dgm:cxn modelId="{154BCA46-5E2B-4D3E-9632-5A3DEB668422}" type="presOf" srcId="{8CF52505-233B-4BFD-9085-6B9CE5BE3ED3}" destId="{A76CB2A9-4F89-42F2-8813-4C62D9E9D636}" srcOrd="1" destOrd="1" presId="urn:microsoft.com/office/officeart/2005/8/layout/hProcess4"/>
    <dgm:cxn modelId="{1A63634D-7FCC-4814-B7FF-3FB04ECF28F4}" srcId="{D9714BAC-5518-41D8-8012-490A29F05D45}" destId="{026E633E-B3AE-4A3F-AC67-26654A4D3A62}" srcOrd="0" destOrd="0" parTransId="{4644C03D-266E-41AE-9829-9F0CB32271AE}" sibTransId="{C451E4FB-4049-49C9-B94A-68F1128B7792}"/>
    <dgm:cxn modelId="{E4262B4E-1A4A-45E4-AA78-C1C58031FBA2}" srcId="{D9714BAC-5518-41D8-8012-490A29F05D45}" destId="{C6E65B51-DC45-4D49-85DF-D277943366BD}" srcOrd="1" destOrd="0" parTransId="{0D290C3E-734D-41C6-BB64-6EDD8C962F13}" sibTransId="{0D4988FE-6E17-45CB-B5D2-C1251FBA0C70}"/>
    <dgm:cxn modelId="{244EB84E-238C-4573-A68F-E945A10DEC40}" type="presOf" srcId="{C6E65B51-DC45-4D49-85DF-D277943366BD}" destId="{7ED0C6D2-46FC-470A-9229-9D496C4913EF}" srcOrd="0" destOrd="1" presId="urn:microsoft.com/office/officeart/2005/8/layout/hProcess4"/>
    <dgm:cxn modelId="{53571255-4882-4830-B386-34610C8FF58C}" srcId="{121E2528-3AA0-453C-A28D-EB5C6E5082C7}" destId="{D9714BAC-5518-41D8-8012-490A29F05D45}" srcOrd="1" destOrd="0" parTransId="{8D351A2E-FDC0-4CAF-BE50-46C0171ED464}" sibTransId="{2EB7A21E-A565-47DC-AD90-15C03A69EB0E}"/>
    <dgm:cxn modelId="{4C30907C-C145-428C-9753-B6C3C075DE0A}" type="presOf" srcId="{026E633E-B3AE-4A3F-AC67-26654A4D3A62}" destId="{B0D56B63-F958-4AFD-8D11-027CB0482598}" srcOrd="1" destOrd="0" presId="urn:microsoft.com/office/officeart/2005/8/layout/hProcess4"/>
    <dgm:cxn modelId="{B5FFE894-D079-4CB5-9127-16E717F55BF5}" type="presOf" srcId="{7A027486-263C-4EFC-B969-761E5E70F39A}" destId="{7E2C01EC-9E0C-489C-8EF4-D0A8C6EBDA0B}" srcOrd="0" destOrd="0" presId="urn:microsoft.com/office/officeart/2005/8/layout/hProcess4"/>
    <dgm:cxn modelId="{A56F4BA9-ECE5-400C-91C6-5DAD6FAC45AE}" srcId="{121E2528-3AA0-453C-A28D-EB5C6E5082C7}" destId="{7A027486-263C-4EFC-B969-761E5E70F39A}" srcOrd="0" destOrd="0" parTransId="{999D3028-AC5F-40AE-9855-29D20A8BF77C}" sibTransId="{5819A76A-9600-47D6-A52D-5CE51D86584B}"/>
    <dgm:cxn modelId="{6D6E73CE-95AD-4845-8C8D-66113AA38946}" type="presOf" srcId="{D9714BAC-5518-41D8-8012-490A29F05D45}" destId="{D9B76299-03E4-4AAB-B5B2-720739C2D12D}" srcOrd="0" destOrd="0" presId="urn:microsoft.com/office/officeart/2005/8/layout/hProcess4"/>
    <dgm:cxn modelId="{BD2B7298-B74A-4A76-8CC8-4526E3D1D10D}" type="presParOf" srcId="{817C6C22-714D-4A92-8629-9481B10EF504}" destId="{130B5891-65E7-4B99-B7AD-B1A553164E83}" srcOrd="0" destOrd="0" presId="urn:microsoft.com/office/officeart/2005/8/layout/hProcess4"/>
    <dgm:cxn modelId="{0F3ED51C-3222-4B91-8580-1A7CCB94F0BE}" type="presParOf" srcId="{817C6C22-714D-4A92-8629-9481B10EF504}" destId="{7AF5E511-9BFA-4AE0-B3CA-2D7787DB2A76}" srcOrd="1" destOrd="0" presId="urn:microsoft.com/office/officeart/2005/8/layout/hProcess4"/>
    <dgm:cxn modelId="{4C4470DC-5813-4C4E-A3FD-0B89A142A326}" type="presParOf" srcId="{817C6C22-714D-4A92-8629-9481B10EF504}" destId="{03008210-8CCC-4560-9908-1325F0E757B2}" srcOrd="2" destOrd="0" presId="urn:microsoft.com/office/officeart/2005/8/layout/hProcess4"/>
    <dgm:cxn modelId="{18EDF343-A069-4C7B-BA8E-C1025E6AA828}" type="presParOf" srcId="{03008210-8CCC-4560-9908-1325F0E757B2}" destId="{A3014924-6482-4BE0-81D8-8290AB7393AE}" srcOrd="0" destOrd="0" presId="urn:microsoft.com/office/officeart/2005/8/layout/hProcess4"/>
    <dgm:cxn modelId="{7E01FD12-A877-41BF-A663-7FF44A78B1F6}" type="presParOf" srcId="{A3014924-6482-4BE0-81D8-8290AB7393AE}" destId="{266D766E-40F3-4655-8864-76C8F47EB3D1}" srcOrd="0" destOrd="0" presId="urn:microsoft.com/office/officeart/2005/8/layout/hProcess4"/>
    <dgm:cxn modelId="{E607EC98-0628-41A4-97DF-955A22AF3809}" type="presParOf" srcId="{A3014924-6482-4BE0-81D8-8290AB7393AE}" destId="{F3BC44C7-7BFA-457F-9CA2-FC3860B7B6A9}" srcOrd="1" destOrd="0" presId="urn:microsoft.com/office/officeart/2005/8/layout/hProcess4"/>
    <dgm:cxn modelId="{EADBE1CA-1B83-4E6E-A109-B2CBC978FD9B}" type="presParOf" srcId="{A3014924-6482-4BE0-81D8-8290AB7393AE}" destId="{A76CB2A9-4F89-42F2-8813-4C62D9E9D636}" srcOrd="2" destOrd="0" presId="urn:microsoft.com/office/officeart/2005/8/layout/hProcess4"/>
    <dgm:cxn modelId="{5AE2BEB8-8D8B-456B-BFDA-E534F18C45F6}" type="presParOf" srcId="{A3014924-6482-4BE0-81D8-8290AB7393AE}" destId="{7E2C01EC-9E0C-489C-8EF4-D0A8C6EBDA0B}" srcOrd="3" destOrd="0" presId="urn:microsoft.com/office/officeart/2005/8/layout/hProcess4"/>
    <dgm:cxn modelId="{189E691F-AFE7-4AA1-BDDB-E2DC98EC5CA5}" type="presParOf" srcId="{A3014924-6482-4BE0-81D8-8290AB7393AE}" destId="{57B5DEF9-F76B-430F-AF64-9AC6AEEC43A0}" srcOrd="4" destOrd="0" presId="urn:microsoft.com/office/officeart/2005/8/layout/hProcess4"/>
    <dgm:cxn modelId="{80417A82-51BF-46DA-B70F-145B9E5C8CED}" type="presParOf" srcId="{03008210-8CCC-4560-9908-1325F0E757B2}" destId="{E2463376-D184-43F2-B634-D60AD6664879}" srcOrd="1" destOrd="0" presId="urn:microsoft.com/office/officeart/2005/8/layout/hProcess4"/>
    <dgm:cxn modelId="{46B38957-1FBB-4FD8-8004-DCC70CE3EB6C}" type="presParOf" srcId="{03008210-8CCC-4560-9908-1325F0E757B2}" destId="{742FDDC1-8209-4071-BECF-2321D3563C04}" srcOrd="2" destOrd="0" presId="urn:microsoft.com/office/officeart/2005/8/layout/hProcess4"/>
    <dgm:cxn modelId="{D83401FD-F944-4BF1-A180-49D3D1E282B5}" type="presParOf" srcId="{742FDDC1-8209-4071-BECF-2321D3563C04}" destId="{EE127549-B538-4BF7-918E-91B25C5A757E}" srcOrd="0" destOrd="0" presId="urn:microsoft.com/office/officeart/2005/8/layout/hProcess4"/>
    <dgm:cxn modelId="{DF716CE9-621C-4A67-8B7A-805112DF226B}" type="presParOf" srcId="{742FDDC1-8209-4071-BECF-2321D3563C04}" destId="{7ED0C6D2-46FC-470A-9229-9D496C4913EF}" srcOrd="1" destOrd="0" presId="urn:microsoft.com/office/officeart/2005/8/layout/hProcess4"/>
    <dgm:cxn modelId="{7DDA7055-F3A2-4D8B-9A38-F062F1752FD3}" type="presParOf" srcId="{742FDDC1-8209-4071-BECF-2321D3563C04}" destId="{B0D56B63-F958-4AFD-8D11-027CB0482598}" srcOrd="2" destOrd="0" presId="urn:microsoft.com/office/officeart/2005/8/layout/hProcess4"/>
    <dgm:cxn modelId="{21BB2A56-5EEA-44AA-B000-1A3160C60ACF}" type="presParOf" srcId="{742FDDC1-8209-4071-BECF-2321D3563C04}" destId="{D9B76299-03E4-4AAB-B5B2-720739C2D12D}" srcOrd="3" destOrd="0" presId="urn:microsoft.com/office/officeart/2005/8/layout/hProcess4"/>
    <dgm:cxn modelId="{6C19D292-AE02-4483-9B46-36AF54D4482A}" type="presParOf" srcId="{742FDDC1-8209-4071-BECF-2321D3563C04}" destId="{1B177B91-C021-4BE3-9D4F-243EDE47708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4B41-03FB-4548-B3B4-D95EC6A94306}">
      <dsp:nvSpPr>
        <dsp:cNvPr id="0" name=""/>
        <dsp:cNvSpPr/>
      </dsp:nvSpPr>
      <dsp:spPr>
        <a:xfrm>
          <a:off x="0" y="349562"/>
          <a:ext cx="9604375" cy="16663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479044" rIns="745406"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latin typeface="Gill Sans MT" panose="020B0502020104020203"/>
            </a:rPr>
            <a:t>Clusteting</a:t>
          </a:r>
        </a:p>
        <a:p>
          <a:pPr marL="457200" lvl="2" indent="-228600" algn="l" defTabSz="1022350" rtl="0">
            <a:lnSpc>
              <a:spcPct val="90000"/>
            </a:lnSpc>
            <a:spcBef>
              <a:spcPct val="0"/>
            </a:spcBef>
            <a:spcAft>
              <a:spcPct val="15000"/>
            </a:spcAft>
            <a:buChar char="•"/>
          </a:pPr>
          <a:r>
            <a:rPr lang="en-US" sz="2300" kern="1200" dirty="0">
              <a:latin typeface="Gill Sans MT" panose="020B0502020104020203"/>
            </a:rPr>
            <a:t>Quality level clusters</a:t>
          </a:r>
        </a:p>
        <a:p>
          <a:pPr marL="228600" lvl="1" indent="-228600" algn="l" defTabSz="1022350" rtl="0">
            <a:lnSpc>
              <a:spcPct val="90000"/>
            </a:lnSpc>
            <a:spcBef>
              <a:spcPct val="0"/>
            </a:spcBef>
            <a:spcAft>
              <a:spcPct val="15000"/>
            </a:spcAft>
            <a:buChar char="•"/>
          </a:pPr>
          <a:r>
            <a:rPr lang="en-US" sz="2300" kern="1200" dirty="0">
              <a:latin typeface="Gill Sans MT" panose="020B0502020104020203"/>
            </a:rPr>
            <a:t>Unsupervised Machine learning algorithms</a:t>
          </a:r>
          <a:endParaRPr lang="en-US" sz="2300" kern="1200" dirty="0"/>
        </a:p>
      </dsp:txBody>
      <dsp:txXfrm>
        <a:off x="0" y="349562"/>
        <a:ext cx="9604375" cy="1666350"/>
      </dsp:txXfrm>
    </dsp:sp>
    <dsp:sp modelId="{665FE5B2-73DC-46F0-9EFD-632A92F08174}">
      <dsp:nvSpPr>
        <dsp:cNvPr id="0" name=""/>
        <dsp:cNvSpPr/>
      </dsp:nvSpPr>
      <dsp:spPr>
        <a:xfrm>
          <a:off x="480218" y="10082"/>
          <a:ext cx="672306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022350">
            <a:lnSpc>
              <a:spcPct val="90000"/>
            </a:lnSpc>
            <a:spcBef>
              <a:spcPct val="0"/>
            </a:spcBef>
            <a:spcAft>
              <a:spcPct val="35000"/>
            </a:spcAft>
            <a:buNone/>
          </a:pPr>
          <a:r>
            <a:rPr lang="en-US" sz="2300" kern="1200" dirty="0"/>
            <a:t>Objective:</a:t>
          </a:r>
        </a:p>
      </dsp:txBody>
      <dsp:txXfrm>
        <a:off x="513362" y="43226"/>
        <a:ext cx="6656774" cy="612672"/>
      </dsp:txXfrm>
    </dsp:sp>
    <dsp:sp modelId="{FCBF9F91-DD9B-4C8C-95E6-2915E993B06E}">
      <dsp:nvSpPr>
        <dsp:cNvPr id="0" name=""/>
        <dsp:cNvSpPr/>
      </dsp:nvSpPr>
      <dsp:spPr>
        <a:xfrm>
          <a:off x="0" y="2479592"/>
          <a:ext cx="9604375" cy="9599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479044" rIns="74540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Wine quality data set</a:t>
          </a:r>
        </a:p>
      </dsp:txBody>
      <dsp:txXfrm>
        <a:off x="0" y="2479592"/>
        <a:ext cx="9604375" cy="959962"/>
      </dsp:txXfrm>
    </dsp:sp>
    <dsp:sp modelId="{5448A904-69FB-4538-94F3-2DB256CA5DC3}">
      <dsp:nvSpPr>
        <dsp:cNvPr id="0" name=""/>
        <dsp:cNvSpPr/>
      </dsp:nvSpPr>
      <dsp:spPr>
        <a:xfrm>
          <a:off x="480218" y="2140112"/>
          <a:ext cx="672306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022350" rtl="0">
            <a:lnSpc>
              <a:spcPct val="90000"/>
            </a:lnSpc>
            <a:spcBef>
              <a:spcPct val="0"/>
            </a:spcBef>
            <a:spcAft>
              <a:spcPct val="35000"/>
            </a:spcAft>
            <a:buNone/>
          </a:pPr>
          <a:r>
            <a:rPr lang="en-US" sz="2300" kern="1200" dirty="0"/>
            <a:t>Data </a:t>
          </a:r>
          <a:r>
            <a:rPr lang="en-US" sz="2300" kern="1200" dirty="0">
              <a:latin typeface="Gill Sans MT" panose="020B0502020104020203"/>
            </a:rPr>
            <a:t>Source:</a:t>
          </a:r>
        </a:p>
      </dsp:txBody>
      <dsp:txXfrm>
        <a:off x="513362" y="2173256"/>
        <a:ext cx="6656774"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E18B2-CC26-4D26-893E-1EB685A4DA54}">
      <dsp:nvSpPr>
        <dsp:cNvPr id="0" name=""/>
        <dsp:cNvSpPr/>
      </dsp:nvSpPr>
      <dsp:spPr>
        <a:xfrm>
          <a:off x="726"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rtl="0">
            <a:lnSpc>
              <a:spcPct val="120000"/>
            </a:lnSpc>
            <a:spcBef>
              <a:spcPct val="0"/>
            </a:spcBef>
            <a:spcAft>
              <a:spcPct val="35000"/>
            </a:spcAft>
            <a:buNone/>
          </a:pPr>
          <a:r>
            <a:rPr lang="en-US" sz="2300" kern="1200" dirty="0"/>
            <a:t>DATA SET:</a:t>
          </a:r>
        </a:p>
      </dsp:txBody>
      <dsp:txXfrm rot="16200000">
        <a:off x="-1100825" y="1101552"/>
        <a:ext cx="2828703" cy="625597"/>
      </dsp:txXfrm>
    </dsp:sp>
    <dsp:sp modelId="{3F4F5F9D-8997-466D-AA62-BF89B1E9CB4A}">
      <dsp:nvSpPr>
        <dsp:cNvPr id="0" name=""/>
        <dsp:cNvSpPr/>
      </dsp:nvSpPr>
      <dsp:spPr>
        <a:xfrm>
          <a:off x="626324"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t>Shape:  </a:t>
          </a:r>
          <a:endParaRPr lang="en-US" sz="2100" kern="1200" dirty="0">
            <a:latin typeface="Gill Sans MT" panose="020B0502020104020203"/>
          </a:endParaRPr>
        </a:p>
        <a:p>
          <a:pPr marL="171450" lvl="1" indent="-171450" algn="l" defTabSz="711200" rtl="0">
            <a:lnSpc>
              <a:spcPct val="90000"/>
            </a:lnSpc>
            <a:spcBef>
              <a:spcPct val="0"/>
            </a:spcBef>
            <a:spcAft>
              <a:spcPct val="15000"/>
            </a:spcAft>
            <a:buChar char="•"/>
          </a:pPr>
          <a:r>
            <a:rPr lang="en-US" sz="1600" kern="1200" dirty="0">
              <a:latin typeface="Gill Sans MT" panose="020B0502020104020203"/>
            </a:rPr>
            <a:t>6497 Lines</a:t>
          </a:r>
          <a:r>
            <a:rPr lang="en-US" sz="1600" kern="1200" dirty="0"/>
            <a:t> by </a:t>
          </a:r>
          <a:r>
            <a:rPr lang="en-US" sz="1600" kern="1200" dirty="0">
              <a:latin typeface="Gill Sans MT" panose="020B0502020104020203"/>
            </a:rPr>
            <a:t>13 Columns</a:t>
          </a:r>
          <a:r>
            <a:rPr lang="en-US" sz="1600" kern="1200" dirty="0"/>
            <a:t>.</a:t>
          </a:r>
        </a:p>
        <a:p>
          <a:pPr marL="0" lvl="0" indent="0" algn="l" defTabSz="933450" rtl="0">
            <a:lnSpc>
              <a:spcPct val="120000"/>
            </a:lnSpc>
            <a:spcBef>
              <a:spcPct val="0"/>
            </a:spcBef>
            <a:spcAft>
              <a:spcPct val="35000"/>
            </a:spcAft>
            <a:buNone/>
          </a:pPr>
          <a:r>
            <a:rPr lang="en-US" sz="2100" kern="1200" dirty="0"/>
            <a:t>Null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a:t>Missing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err="1"/>
            <a:t>NaN</a:t>
          </a:r>
          <a:r>
            <a:rPr lang="en-US" sz="2100" kern="1200" dirty="0"/>
            <a:t>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dsp:txBody>
      <dsp:txXfrm>
        <a:off x="626324" y="0"/>
        <a:ext cx="2330350" cy="3449638"/>
      </dsp:txXfrm>
    </dsp:sp>
    <dsp:sp modelId="{AA4C86B5-CA30-4F29-A3D0-12041FCC53A5}">
      <dsp:nvSpPr>
        <dsp:cNvPr id="0" name=""/>
        <dsp:cNvSpPr/>
      </dsp:nvSpPr>
      <dsp:spPr>
        <a:xfrm>
          <a:off x="3238193"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Independent Variables:</a:t>
          </a:r>
        </a:p>
      </dsp:txBody>
      <dsp:txXfrm rot="16200000">
        <a:off x="2136640" y="1101552"/>
        <a:ext cx="2828703" cy="625597"/>
      </dsp:txXfrm>
    </dsp:sp>
    <dsp:sp modelId="{F5023DF0-1899-4271-A98C-B4DFA4A2335A}">
      <dsp:nvSpPr>
        <dsp:cNvPr id="0" name=""/>
        <dsp:cNvSpPr/>
      </dsp:nvSpPr>
      <dsp:spPr>
        <a:xfrm rot="5400000">
          <a:off x="3000241"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C2588-D533-4562-85BB-18D004254251}">
      <dsp:nvSpPr>
        <dsp:cNvPr id="0" name=""/>
        <dsp:cNvSpPr/>
      </dsp:nvSpPr>
      <dsp:spPr>
        <a:xfrm>
          <a:off x="3863791"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12 numerical</a:t>
          </a:r>
          <a:r>
            <a:rPr lang="en-US" sz="2100" kern="1200" dirty="0"/>
            <a:t> </a:t>
          </a:r>
          <a:r>
            <a:rPr lang="en-US" sz="2100" kern="1200" dirty="0">
              <a:latin typeface="Gill Sans MT" panose="020B0502020104020203"/>
            </a:rPr>
            <a:t>features</a:t>
          </a:r>
          <a:r>
            <a:rPr lang="en-US" sz="2100" kern="1200" dirty="0"/>
            <a:t>.</a:t>
          </a:r>
        </a:p>
      </dsp:txBody>
      <dsp:txXfrm>
        <a:off x="3863791" y="0"/>
        <a:ext cx="2330350" cy="3449638"/>
      </dsp:txXfrm>
    </dsp:sp>
    <dsp:sp modelId="{F4502619-9CEA-4379-864A-9F80A6743296}">
      <dsp:nvSpPr>
        <dsp:cNvPr id="0" name=""/>
        <dsp:cNvSpPr/>
      </dsp:nvSpPr>
      <dsp:spPr>
        <a:xfrm>
          <a:off x="6475660"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Dependent Variable:</a:t>
          </a:r>
        </a:p>
      </dsp:txBody>
      <dsp:txXfrm rot="16200000">
        <a:off x="5374107" y="1101552"/>
        <a:ext cx="2828703" cy="625597"/>
      </dsp:txXfrm>
    </dsp:sp>
    <dsp:sp modelId="{B96CC60E-1117-4454-8E2D-A66493AE47A9}">
      <dsp:nvSpPr>
        <dsp:cNvPr id="0" name=""/>
        <dsp:cNvSpPr/>
      </dsp:nvSpPr>
      <dsp:spPr>
        <a:xfrm rot="5400000">
          <a:off x="6237708"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AF134-34AC-4F41-B57F-25109161BD63}">
      <dsp:nvSpPr>
        <dsp:cNvPr id="0" name=""/>
        <dsp:cNvSpPr/>
      </dsp:nvSpPr>
      <dsp:spPr>
        <a:xfrm>
          <a:off x="7101258"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'Quality' Column with levels from 3 to 9.</a:t>
          </a:r>
          <a:endParaRPr lang="en-US" sz="2100" kern="1200" dirty="0"/>
        </a:p>
      </dsp:txBody>
      <dsp:txXfrm>
        <a:off x="7101258" y="0"/>
        <a:ext cx="2330350" cy="3449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59978-1BCD-4012-B17F-A41581583366}">
      <dsp:nvSpPr>
        <dsp:cNvPr id="0" name=""/>
        <dsp:cNvSpPr/>
      </dsp:nvSpPr>
      <dsp:spPr>
        <a:xfrm>
          <a:off x="0" y="1724819"/>
          <a:ext cx="9604375" cy="0"/>
        </a:xfrm>
        <a:prstGeom prst="lin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315A77E-A3D4-449B-A134-ADC7E850430C}">
      <dsp:nvSpPr>
        <dsp:cNvPr id="0" name=""/>
        <dsp:cNvSpPr/>
      </dsp:nvSpPr>
      <dsp:spPr>
        <a:xfrm>
          <a:off x="213050" y="1852455"/>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b="1" kern="1200" dirty="0">
              <a:latin typeface="Gill Sans MT" panose="020B0502020104020203"/>
            </a:rPr>
            <a:t>Data </a:t>
          </a:r>
          <a:r>
            <a:rPr lang="en-US" sz="1700" kern="1200" dirty="0">
              <a:latin typeface="Gill Sans MT" panose="020B0502020104020203"/>
            </a:rPr>
            <a:t>Cleaning</a:t>
          </a:r>
          <a:endParaRPr lang="en-US" sz="1700" kern="1200" dirty="0"/>
        </a:p>
      </dsp:txBody>
      <dsp:txXfrm>
        <a:off x="213050" y="1852455"/>
        <a:ext cx="3082779" cy="389809"/>
      </dsp:txXfrm>
    </dsp:sp>
    <dsp:sp modelId="{1091DD48-8F92-44C2-B45C-07ED5F0A1067}">
      <dsp:nvSpPr>
        <dsp:cNvPr id="0" name=""/>
        <dsp:cNvSpPr/>
      </dsp:nvSpPr>
      <dsp:spPr>
        <a:xfrm>
          <a:off x="2860" y="481224"/>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b="1" kern="1200" dirty="0" err="1">
              <a:latin typeface="Gill Sans MT" panose="020B0502020104020203"/>
            </a:rPr>
            <a:t>NaN</a:t>
          </a:r>
          <a:r>
            <a:rPr lang="en-US" sz="1400" b="1" kern="1200" dirty="0">
              <a:latin typeface="Gill Sans MT" panose="020B0502020104020203"/>
            </a:rPr>
            <a:t>, Na &amp; Null Values.</a:t>
          </a:r>
        </a:p>
      </dsp:txBody>
      <dsp:txXfrm>
        <a:off x="31572" y="509936"/>
        <a:ext cx="3445734" cy="530739"/>
      </dsp:txXfrm>
    </dsp:sp>
    <dsp:sp modelId="{C8FEB4E0-566F-454A-9AC6-7F8EA51E5509}">
      <dsp:nvSpPr>
        <dsp:cNvPr id="0" name=""/>
        <dsp:cNvSpPr/>
      </dsp:nvSpPr>
      <dsp:spPr>
        <a:xfrm>
          <a:off x="1754439"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924906-1195-4080-833F-D34E6EBBD126}">
      <dsp:nvSpPr>
        <dsp:cNvPr id="0" name=""/>
        <dsp:cNvSpPr/>
      </dsp:nvSpPr>
      <dsp:spPr>
        <a:xfrm>
          <a:off x="2244881" y="1207373"/>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b="1" kern="1200" dirty="0">
              <a:latin typeface="Gill Sans MT" panose="020B0502020104020203"/>
            </a:rPr>
            <a:t>Normalizing</a:t>
          </a:r>
          <a:r>
            <a:rPr lang="en-US" sz="1700" kern="1200" dirty="0">
              <a:latin typeface="Gill Sans MT" panose="020B0502020104020203"/>
            </a:rPr>
            <a:t> distribtions</a:t>
          </a:r>
          <a:endParaRPr lang="en-US" sz="1700" kern="1200" dirty="0"/>
        </a:p>
      </dsp:txBody>
      <dsp:txXfrm>
        <a:off x="2244881" y="1207373"/>
        <a:ext cx="3082779" cy="389809"/>
      </dsp:txXfrm>
    </dsp:sp>
    <dsp:sp modelId="{55740922-2857-466C-8E33-4E43AE829356}">
      <dsp:nvSpPr>
        <dsp:cNvPr id="0" name=""/>
        <dsp:cNvSpPr/>
      </dsp:nvSpPr>
      <dsp:spPr>
        <a:xfrm>
          <a:off x="1728567"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54248-6EE8-4872-A85F-C9E77038CCFA}">
      <dsp:nvSpPr>
        <dsp:cNvPr id="0" name=""/>
        <dsp:cNvSpPr/>
      </dsp:nvSpPr>
      <dsp:spPr>
        <a:xfrm>
          <a:off x="2034692" y="2380250"/>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Gill Sans MT" panose="020B0502020104020203"/>
            </a:rPr>
            <a:t>Log Transfomation.</a:t>
          </a:r>
        </a:p>
      </dsp:txBody>
      <dsp:txXfrm>
        <a:off x="2063404" y="2408962"/>
        <a:ext cx="3445734" cy="530739"/>
      </dsp:txXfrm>
    </dsp:sp>
    <dsp:sp modelId="{407F4473-B060-463B-8928-C3B431E8618D}">
      <dsp:nvSpPr>
        <dsp:cNvPr id="0" name=""/>
        <dsp:cNvSpPr/>
      </dsp:nvSpPr>
      <dsp:spPr>
        <a:xfrm>
          <a:off x="3786271"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208A56A-A54C-42DC-B132-99A4F914ACDB}">
      <dsp:nvSpPr>
        <dsp:cNvPr id="0" name=""/>
        <dsp:cNvSpPr/>
      </dsp:nvSpPr>
      <dsp:spPr>
        <a:xfrm>
          <a:off x="4276713" y="1852455"/>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rtl="0">
            <a:lnSpc>
              <a:spcPct val="90000"/>
            </a:lnSpc>
            <a:spcBef>
              <a:spcPct val="0"/>
            </a:spcBef>
            <a:spcAft>
              <a:spcPct val="35000"/>
            </a:spcAft>
            <a:buNone/>
            <a:defRPr b="1"/>
          </a:pPr>
          <a:r>
            <a:rPr lang="en-US" sz="1700" b="1" kern="1200" dirty="0">
              <a:latin typeface="Gill Sans MT" panose="020B0502020104020203"/>
            </a:rPr>
            <a:t>Scaling numerical features</a:t>
          </a:r>
          <a:endParaRPr lang="en-US" sz="1700" b="0" kern="1200" dirty="0"/>
        </a:p>
      </dsp:txBody>
      <dsp:txXfrm>
        <a:off x="4276713" y="1852455"/>
        <a:ext cx="3082779" cy="389809"/>
      </dsp:txXfrm>
    </dsp:sp>
    <dsp:sp modelId="{C06A4168-C6E8-4DCD-99F1-57BF4ACA1615}">
      <dsp:nvSpPr>
        <dsp:cNvPr id="0" name=""/>
        <dsp:cNvSpPr/>
      </dsp:nvSpPr>
      <dsp:spPr>
        <a:xfrm>
          <a:off x="3760399"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6EAE5-B089-4EC6-99F6-5CB3CB8ECDD9}">
      <dsp:nvSpPr>
        <dsp:cNvPr id="0" name=""/>
        <dsp:cNvSpPr/>
      </dsp:nvSpPr>
      <dsp:spPr>
        <a:xfrm>
          <a:off x="4066524" y="481224"/>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Gill Sans MT" panose="020B0502020104020203"/>
            </a:rPr>
            <a:t>Standard Scaler.</a:t>
          </a:r>
          <a:endParaRPr lang="en-US" sz="1400" kern="1200" dirty="0"/>
        </a:p>
      </dsp:txBody>
      <dsp:txXfrm>
        <a:off x="4095236" y="509936"/>
        <a:ext cx="3445734" cy="530739"/>
      </dsp:txXfrm>
    </dsp:sp>
    <dsp:sp modelId="{48C1BBAE-3F2A-4601-904B-F83F1210BDE5}">
      <dsp:nvSpPr>
        <dsp:cNvPr id="0" name=""/>
        <dsp:cNvSpPr/>
      </dsp:nvSpPr>
      <dsp:spPr>
        <a:xfrm>
          <a:off x="5818103"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3C807C8-CAFC-4916-A68B-6B0489132E19}">
      <dsp:nvSpPr>
        <dsp:cNvPr id="0" name=""/>
        <dsp:cNvSpPr/>
      </dsp:nvSpPr>
      <dsp:spPr>
        <a:xfrm>
          <a:off x="6308545" y="1207373"/>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b="1" kern="1200" dirty="0">
              <a:latin typeface="Gill Sans MT" panose="020B0502020104020203"/>
            </a:rPr>
            <a:t>Encoding Categorical features</a:t>
          </a:r>
        </a:p>
      </dsp:txBody>
      <dsp:txXfrm>
        <a:off x="6308545" y="1207373"/>
        <a:ext cx="3082779" cy="389809"/>
      </dsp:txXfrm>
    </dsp:sp>
    <dsp:sp modelId="{1DEEB85B-8031-46A8-90FE-448F88383F48}">
      <dsp:nvSpPr>
        <dsp:cNvPr id="0" name=""/>
        <dsp:cNvSpPr/>
      </dsp:nvSpPr>
      <dsp:spPr>
        <a:xfrm>
          <a:off x="5792231"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9A9F5E-68EE-4534-99DA-A76068237C11}">
      <dsp:nvSpPr>
        <dsp:cNvPr id="0" name=""/>
        <dsp:cNvSpPr/>
      </dsp:nvSpPr>
      <dsp:spPr>
        <a:xfrm>
          <a:off x="6098356" y="2380250"/>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rtl="0">
            <a:lnSpc>
              <a:spcPct val="90000"/>
            </a:lnSpc>
            <a:spcBef>
              <a:spcPct val="0"/>
            </a:spcBef>
            <a:spcAft>
              <a:spcPct val="35000"/>
            </a:spcAft>
            <a:buNone/>
          </a:pPr>
          <a:r>
            <a:rPr lang="en-US" sz="1400" b="1" kern="1200" dirty="0">
              <a:latin typeface="Gill Sans MT" panose="020B0502020104020203"/>
            </a:rPr>
            <a:t>'Color' and 'Quality' features.</a:t>
          </a:r>
        </a:p>
      </dsp:txBody>
      <dsp:txXfrm>
        <a:off x="6127068" y="2408962"/>
        <a:ext cx="3445734" cy="530739"/>
      </dsp:txXfrm>
    </dsp:sp>
    <dsp:sp modelId="{366E490A-C612-42C7-B21E-4E9BF0F224E0}">
      <dsp:nvSpPr>
        <dsp:cNvPr id="0" name=""/>
        <dsp:cNvSpPr/>
      </dsp:nvSpPr>
      <dsp:spPr>
        <a:xfrm>
          <a:off x="7849935"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15B036F-93B7-4753-BF17-522ABDA1C845}">
      <dsp:nvSpPr>
        <dsp:cNvPr id="0" name=""/>
        <dsp:cNvSpPr/>
      </dsp:nvSpPr>
      <dsp:spPr>
        <a:xfrm>
          <a:off x="7824062"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DCB6-BAD8-49A8-A65D-04D9C01280AF}">
      <dsp:nvSpPr>
        <dsp:cNvPr id="0" name=""/>
        <dsp:cNvSpPr/>
      </dsp:nvSpPr>
      <dsp:spPr>
        <a:xfrm>
          <a:off x="0" y="2137913"/>
          <a:ext cx="10164791"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4DAFD6B9-AE74-43CF-AB80-B75B6533FE73}">
      <dsp:nvSpPr>
        <dsp:cNvPr id="0" name=""/>
        <dsp:cNvSpPr/>
      </dsp:nvSpPr>
      <dsp:spPr>
        <a:xfrm rot="8100000">
          <a:off x="67076" y="492705"/>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7CF47-ABCD-4586-B4EF-E5064B8CE18B}">
      <dsp:nvSpPr>
        <dsp:cNvPr id="0" name=""/>
        <dsp:cNvSpPr/>
      </dsp:nvSpPr>
      <dsp:spPr>
        <a:xfrm>
          <a:off x="102007" y="527636"/>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3D2700D-4BA4-4405-B726-DBD58BEADDBD}">
      <dsp:nvSpPr>
        <dsp:cNvPr id="0" name=""/>
        <dsp:cNvSpPr/>
      </dsp:nvSpPr>
      <dsp:spPr>
        <a:xfrm>
          <a:off x="446639" y="872268"/>
          <a:ext cx="3697130"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Gill Sans MT" panose="020B0502020104020203"/>
            </a:rPr>
            <a:t>K-means</a:t>
          </a:r>
          <a:endParaRPr lang="en-US" sz="1500" kern="1200" dirty="0"/>
        </a:p>
        <a:p>
          <a:pPr marL="0" lvl="0" indent="0" algn="l" defTabSz="666750">
            <a:lnSpc>
              <a:spcPct val="90000"/>
            </a:lnSpc>
            <a:spcBef>
              <a:spcPct val="0"/>
            </a:spcBef>
            <a:spcAft>
              <a:spcPct val="35000"/>
            </a:spcAft>
            <a:buNone/>
          </a:pPr>
          <a:r>
            <a:rPr lang="en-US" sz="1500" kern="1200" dirty="0"/>
            <a:t>Hierarchical Agglomerative Clustering</a:t>
          </a:r>
        </a:p>
        <a:p>
          <a:pPr marL="0" lvl="0" indent="0" algn="l" defTabSz="666750">
            <a:lnSpc>
              <a:spcPct val="90000"/>
            </a:lnSpc>
            <a:spcBef>
              <a:spcPct val="0"/>
            </a:spcBef>
            <a:spcAft>
              <a:spcPct val="35000"/>
            </a:spcAft>
            <a:buNone/>
          </a:pPr>
          <a:r>
            <a:rPr lang="en-US" sz="1500" kern="1200" dirty="0"/>
            <a:t>DBSCAN</a:t>
          </a:r>
          <a:endParaRPr lang="en-US" sz="1500" kern="1200" dirty="0">
            <a:latin typeface="Gill Sans MT" panose="020B0502020104020203"/>
          </a:endParaRPr>
        </a:p>
      </dsp:txBody>
      <dsp:txXfrm>
        <a:off x="446639" y="872268"/>
        <a:ext cx="3697130" cy="1265644"/>
      </dsp:txXfrm>
    </dsp:sp>
    <dsp:sp modelId="{4588DD92-E910-4599-A77A-5D9399D05287}">
      <dsp:nvSpPr>
        <dsp:cNvPr id="0" name=""/>
        <dsp:cNvSpPr/>
      </dsp:nvSpPr>
      <dsp:spPr>
        <a:xfrm>
          <a:off x="446639" y="427582"/>
          <a:ext cx="3697130"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ill Sans MT" panose="020B0502020104020203"/>
            </a:rPr>
            <a:t>Clustering Models</a:t>
          </a:r>
          <a:endParaRPr lang="en-US" sz="2000" kern="1200" dirty="0"/>
        </a:p>
      </dsp:txBody>
      <dsp:txXfrm>
        <a:off x="446639" y="427582"/>
        <a:ext cx="3697130" cy="444685"/>
      </dsp:txXfrm>
    </dsp:sp>
    <dsp:sp modelId="{D36AECA5-7E1B-400C-90D4-F1508D10CB76}">
      <dsp:nvSpPr>
        <dsp:cNvPr id="0" name=""/>
        <dsp:cNvSpPr/>
      </dsp:nvSpPr>
      <dsp:spPr>
        <a:xfrm>
          <a:off x="224296" y="872268"/>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44CA4DD-B206-4789-8498-F7E7ADC2EEE5}">
      <dsp:nvSpPr>
        <dsp:cNvPr id="0" name=""/>
        <dsp:cNvSpPr/>
      </dsp:nvSpPr>
      <dsp:spPr>
        <a:xfrm>
          <a:off x="183402"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3F656-375D-4A07-9D51-7AAC747866C8}">
      <dsp:nvSpPr>
        <dsp:cNvPr id="0" name=""/>
        <dsp:cNvSpPr/>
      </dsp:nvSpPr>
      <dsp:spPr>
        <a:xfrm rot="18900000">
          <a:off x="5773585" y="3468680"/>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CA2063-B8DD-487D-A852-F23555F2CBE6}">
      <dsp:nvSpPr>
        <dsp:cNvPr id="0" name=""/>
        <dsp:cNvSpPr/>
      </dsp:nvSpPr>
      <dsp:spPr>
        <a:xfrm>
          <a:off x="5808517" y="3503611"/>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A11087EC-9A26-4400-A0C4-405196756AD3}">
      <dsp:nvSpPr>
        <dsp:cNvPr id="0" name=""/>
        <dsp:cNvSpPr/>
      </dsp:nvSpPr>
      <dsp:spPr>
        <a:xfrm>
          <a:off x="6153149" y="2137913"/>
          <a:ext cx="3697130"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b="1" kern="1200" dirty="0">
              <a:latin typeface="Gill Sans MT" panose="020B0502020104020203"/>
            </a:rPr>
            <a:t>Very low predictive power</a:t>
          </a:r>
          <a:endParaRPr lang="en-US" sz="1500" kern="1200" dirty="0"/>
        </a:p>
        <a:p>
          <a:pPr marL="0" lvl="0" indent="0" algn="l" defTabSz="666750" rtl="0">
            <a:lnSpc>
              <a:spcPct val="90000"/>
            </a:lnSpc>
            <a:spcBef>
              <a:spcPct val="0"/>
            </a:spcBef>
            <a:spcAft>
              <a:spcPct val="35000"/>
            </a:spcAft>
            <a:buNone/>
          </a:pPr>
          <a:r>
            <a:rPr lang="en-US" sz="1500" b="0" kern="1200" dirty="0">
              <a:latin typeface="Gill Sans MT" panose="020B0502020104020203"/>
            </a:rPr>
            <a:t>Failure to recognize clusters</a:t>
          </a:r>
          <a:endParaRPr lang="en-US" sz="1500" b="0" kern="1200" dirty="0"/>
        </a:p>
      </dsp:txBody>
      <dsp:txXfrm>
        <a:off x="6153149" y="2137913"/>
        <a:ext cx="3697130" cy="1265644"/>
      </dsp:txXfrm>
    </dsp:sp>
    <dsp:sp modelId="{E5D5E6CB-455F-4CAE-A22E-6CF4DD0522FF}">
      <dsp:nvSpPr>
        <dsp:cNvPr id="0" name=""/>
        <dsp:cNvSpPr/>
      </dsp:nvSpPr>
      <dsp:spPr>
        <a:xfrm>
          <a:off x="6153149" y="3403557"/>
          <a:ext cx="3697130"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ill Sans MT" panose="020B0502020104020203"/>
            </a:rPr>
            <a:t>Results</a:t>
          </a:r>
          <a:endParaRPr lang="en-US" sz="2000" kern="1200" dirty="0"/>
        </a:p>
      </dsp:txBody>
      <dsp:txXfrm>
        <a:off x="6153149" y="3403557"/>
        <a:ext cx="3697130" cy="444685"/>
      </dsp:txXfrm>
    </dsp:sp>
    <dsp:sp modelId="{C9D2C05D-387D-471A-B801-33742E5EFEAB}">
      <dsp:nvSpPr>
        <dsp:cNvPr id="0" name=""/>
        <dsp:cNvSpPr/>
      </dsp:nvSpPr>
      <dsp:spPr>
        <a:xfrm>
          <a:off x="5930806" y="2137913"/>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990D42-F036-4236-A897-5A6E1CF3E1CC}">
      <dsp:nvSpPr>
        <dsp:cNvPr id="0" name=""/>
        <dsp:cNvSpPr/>
      </dsp:nvSpPr>
      <dsp:spPr>
        <a:xfrm>
          <a:off x="5889912"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EB3AC-55D8-417D-A07F-F03311897E43}">
      <dsp:nvSpPr>
        <dsp:cNvPr id="0" name=""/>
        <dsp:cNvSpPr/>
      </dsp:nvSpPr>
      <dsp:spPr>
        <a:xfrm>
          <a:off x="0" y="2596725"/>
          <a:ext cx="9604375" cy="8523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Gill Sans MT" panose="020B0502020104020203"/>
            </a:rPr>
            <a:t>Density-Based</a:t>
          </a:r>
          <a:r>
            <a:rPr lang="en-US" sz="1600" kern="1200" dirty="0"/>
            <a:t> </a:t>
          </a:r>
          <a:r>
            <a:rPr lang="en-US" sz="1600" kern="1200" dirty="0">
              <a:latin typeface="Gill Sans MT" panose="020B0502020104020203"/>
            </a:rPr>
            <a:t>Spatial</a:t>
          </a:r>
          <a:r>
            <a:rPr lang="en-US" sz="1600" kern="1200" dirty="0"/>
            <a:t> </a:t>
          </a:r>
          <a:r>
            <a:rPr lang="en-US" sz="1600" kern="1200" dirty="0">
              <a:latin typeface="Gill Sans MT" panose="020B0502020104020203"/>
            </a:rPr>
            <a:t>Clustering</a:t>
          </a:r>
          <a:r>
            <a:rPr lang="en-US" sz="1600" kern="1200" dirty="0"/>
            <a:t> of </a:t>
          </a:r>
          <a:r>
            <a:rPr lang="en-US" sz="1600" kern="1200" dirty="0">
              <a:latin typeface="Gill Sans MT" panose="020B0502020104020203"/>
            </a:rPr>
            <a:t>Applications</a:t>
          </a:r>
          <a:r>
            <a:rPr lang="en-US" sz="1600" kern="1200" dirty="0"/>
            <a:t> with </a:t>
          </a:r>
          <a:r>
            <a:rPr lang="en-US" sz="1600" kern="1200" dirty="0">
              <a:latin typeface="Gill Sans MT" panose="020B0502020104020203"/>
            </a:rPr>
            <a:t>Noise (DBSCAN)</a:t>
          </a:r>
          <a:endParaRPr lang="en-US" sz="1600" kern="1200" dirty="0"/>
        </a:p>
      </dsp:txBody>
      <dsp:txXfrm>
        <a:off x="0" y="2596725"/>
        <a:ext cx="9604375" cy="460243"/>
      </dsp:txXfrm>
    </dsp:sp>
    <dsp:sp modelId="{BB889E08-DFE8-416A-83CC-B095E0C1EA99}">
      <dsp:nvSpPr>
        <dsp:cNvPr id="0" name=""/>
        <dsp:cNvSpPr/>
      </dsp:nvSpPr>
      <dsp:spPr>
        <a:xfrm>
          <a:off x="0" y="3039922"/>
          <a:ext cx="4802187"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Clusters: 46</a:t>
          </a:r>
          <a:endParaRPr lang="en-US" sz="2400" kern="1200" dirty="0"/>
        </a:p>
      </dsp:txBody>
      <dsp:txXfrm>
        <a:off x="0" y="3039922"/>
        <a:ext cx="4802187" cy="392059"/>
      </dsp:txXfrm>
    </dsp:sp>
    <dsp:sp modelId="{144206CB-B21E-4C74-8CF9-FF38E88BB487}">
      <dsp:nvSpPr>
        <dsp:cNvPr id="0" name=""/>
        <dsp:cNvSpPr/>
      </dsp:nvSpPr>
      <dsp:spPr>
        <a:xfrm>
          <a:off x="4802187" y="3039922"/>
          <a:ext cx="4802187"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Noise points: 6196</a:t>
          </a:r>
          <a:endParaRPr lang="en-US" sz="2400" kern="1200" dirty="0"/>
        </a:p>
      </dsp:txBody>
      <dsp:txXfrm>
        <a:off x="4802187" y="3039922"/>
        <a:ext cx="4802187" cy="392059"/>
      </dsp:txXfrm>
    </dsp:sp>
    <dsp:sp modelId="{CCFE265E-C2D6-4183-9988-FFC00ACA28B4}">
      <dsp:nvSpPr>
        <dsp:cNvPr id="0" name=""/>
        <dsp:cNvSpPr/>
      </dsp:nvSpPr>
      <dsp:spPr>
        <a:xfrm rot="10800000">
          <a:off x="0" y="1298667"/>
          <a:ext cx="9604375" cy="131084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t>Hierarchical Agglomerative Clustering</a:t>
          </a:r>
        </a:p>
      </dsp:txBody>
      <dsp:txXfrm rot="-10800000">
        <a:off x="0" y="1298667"/>
        <a:ext cx="9604375" cy="460105"/>
      </dsp:txXfrm>
    </dsp:sp>
    <dsp:sp modelId="{5153F195-34B7-4E38-B389-569612BE3E0B}">
      <dsp:nvSpPr>
        <dsp:cNvPr id="0" name=""/>
        <dsp:cNvSpPr/>
      </dsp:nvSpPr>
      <dsp:spPr>
        <a:xfrm>
          <a:off x="0" y="1758773"/>
          <a:ext cx="4802187" cy="39194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Precision: 0.30</a:t>
          </a:r>
          <a:endParaRPr lang="en-US" sz="2400" kern="1200" dirty="0"/>
        </a:p>
      </dsp:txBody>
      <dsp:txXfrm>
        <a:off x="0" y="1758773"/>
        <a:ext cx="4802187" cy="391941"/>
      </dsp:txXfrm>
    </dsp:sp>
    <dsp:sp modelId="{805A1867-D386-424A-BF18-6FF916314BB4}">
      <dsp:nvSpPr>
        <dsp:cNvPr id="0" name=""/>
        <dsp:cNvSpPr/>
      </dsp:nvSpPr>
      <dsp:spPr>
        <a:xfrm>
          <a:off x="4802187" y="1758773"/>
          <a:ext cx="4802187" cy="39194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Recall: 0.14</a:t>
          </a:r>
          <a:endParaRPr lang="en-US" sz="2400" kern="1200" dirty="0"/>
        </a:p>
      </dsp:txBody>
      <dsp:txXfrm>
        <a:off x="4802187" y="1758773"/>
        <a:ext cx="4802187" cy="391941"/>
      </dsp:txXfrm>
    </dsp:sp>
    <dsp:sp modelId="{955811C9-EE07-4D1F-B9A0-69C4BD053E98}">
      <dsp:nvSpPr>
        <dsp:cNvPr id="0" name=""/>
        <dsp:cNvSpPr/>
      </dsp:nvSpPr>
      <dsp:spPr>
        <a:xfrm rot="10800000">
          <a:off x="0" y="609"/>
          <a:ext cx="9604375" cy="131084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a:rPr>
            <a:t>K-means</a:t>
          </a:r>
          <a:endParaRPr lang="en-US" sz="1600" kern="1200" dirty="0"/>
        </a:p>
      </dsp:txBody>
      <dsp:txXfrm rot="-10800000">
        <a:off x="0" y="609"/>
        <a:ext cx="9604375" cy="460105"/>
      </dsp:txXfrm>
    </dsp:sp>
    <dsp:sp modelId="{28D27771-8552-471D-89B3-111A620D250F}">
      <dsp:nvSpPr>
        <dsp:cNvPr id="0" name=""/>
        <dsp:cNvSpPr/>
      </dsp:nvSpPr>
      <dsp:spPr>
        <a:xfrm>
          <a:off x="0" y="460715"/>
          <a:ext cx="4802187" cy="39194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Precision: 0.24</a:t>
          </a:r>
          <a:endParaRPr lang="en-US" sz="2400" kern="1200" dirty="0"/>
        </a:p>
      </dsp:txBody>
      <dsp:txXfrm>
        <a:off x="0" y="460715"/>
        <a:ext cx="4802187" cy="391941"/>
      </dsp:txXfrm>
    </dsp:sp>
    <dsp:sp modelId="{6CA304AF-D738-45E5-8523-BAF58AB22902}">
      <dsp:nvSpPr>
        <dsp:cNvPr id="0" name=""/>
        <dsp:cNvSpPr/>
      </dsp:nvSpPr>
      <dsp:spPr>
        <a:xfrm>
          <a:off x="4802187" y="460715"/>
          <a:ext cx="4802187" cy="39194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Gill Sans MT" panose="020B0502020104020203"/>
            </a:rPr>
            <a:t>Recall: 0.06</a:t>
          </a:r>
          <a:endParaRPr lang="en-US" sz="2400" kern="1200" dirty="0"/>
        </a:p>
      </dsp:txBody>
      <dsp:txXfrm>
        <a:off x="4802187" y="460715"/>
        <a:ext cx="4802187" cy="3919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44C7-7BFA-457F-9CA2-FC3860B7B6A9}">
      <dsp:nvSpPr>
        <dsp:cNvPr id="0" name=""/>
        <dsp:cNvSpPr/>
      </dsp:nvSpPr>
      <dsp:spPr>
        <a:xfrm>
          <a:off x="2284972"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rtl="0">
            <a:lnSpc>
              <a:spcPct val="120000"/>
            </a:lnSpc>
            <a:spcBef>
              <a:spcPct val="0"/>
            </a:spcBef>
            <a:spcAft>
              <a:spcPct val="15000"/>
            </a:spcAft>
            <a:buChar char="•"/>
          </a:pPr>
          <a:r>
            <a:rPr lang="en" sz="1600" kern="1200" dirty="0">
              <a:latin typeface="Gill Sans MT" panose="020B0502020104020203"/>
            </a:rPr>
            <a:t>Insufficient</a:t>
          </a:r>
          <a:r>
            <a:rPr lang="en" sz="1600" kern="1200" dirty="0"/>
            <a:t> data</a:t>
          </a:r>
          <a:r>
            <a:rPr lang="en" sz="1600" kern="1200" dirty="0">
              <a:latin typeface="Gill Sans MT" panose="020B0502020104020203"/>
            </a:rPr>
            <a:t> points &amp;/or features</a:t>
          </a:r>
          <a:endParaRPr lang="en-US" sz="1600" kern="1200" dirty="0"/>
        </a:p>
        <a:p>
          <a:pPr marL="171450" lvl="1" indent="-171450" algn="l" defTabSz="711200" rtl="0">
            <a:lnSpc>
              <a:spcPct val="120000"/>
            </a:lnSpc>
            <a:spcBef>
              <a:spcPct val="0"/>
            </a:spcBef>
            <a:spcAft>
              <a:spcPct val="15000"/>
            </a:spcAft>
            <a:buChar char="•"/>
          </a:pPr>
          <a:r>
            <a:rPr lang="en-US" sz="1600" kern="1200" dirty="0">
              <a:latin typeface="Gill Sans MT" panose="020B0502020104020203"/>
            </a:rPr>
            <a:t>Inadequate Approach</a:t>
          </a:r>
        </a:p>
      </dsp:txBody>
      <dsp:txXfrm>
        <a:off x="2323871" y="918556"/>
        <a:ext cx="1971597" cy="1250312"/>
      </dsp:txXfrm>
    </dsp:sp>
    <dsp:sp modelId="{E2463376-D184-43F2-B634-D60AD6664879}">
      <dsp:nvSpPr>
        <dsp:cNvPr id="0" name=""/>
        <dsp:cNvSpPr/>
      </dsp:nvSpPr>
      <dsp:spPr>
        <a:xfrm>
          <a:off x="3394106" y="1129339"/>
          <a:ext cx="2485981" cy="2485981"/>
        </a:xfrm>
        <a:prstGeom prst="leftCircularArrow">
          <a:avLst>
            <a:gd name="adj1" fmla="val 4057"/>
            <a:gd name="adj2" fmla="val 510112"/>
            <a:gd name="adj3" fmla="val 2285623"/>
            <a:gd name="adj4" fmla="val 9024489"/>
            <a:gd name="adj5" fmla="val 47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2C01EC-9E0C-489C-8EF4-D0A8C6EBDA0B}">
      <dsp:nvSpPr>
        <dsp:cNvPr id="0" name=""/>
        <dsp:cNvSpPr/>
      </dsp:nvSpPr>
      <dsp:spPr>
        <a:xfrm>
          <a:off x="2740393" y="2207768"/>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rtl="0">
            <a:lnSpc>
              <a:spcPct val="120000"/>
            </a:lnSpc>
            <a:spcBef>
              <a:spcPct val="0"/>
            </a:spcBef>
            <a:spcAft>
              <a:spcPct val="35000"/>
            </a:spcAft>
            <a:buNone/>
          </a:pPr>
          <a:r>
            <a:rPr lang="en-US" sz="1800" kern="1200" dirty="0">
              <a:latin typeface="Gill Sans MT" panose="020B0502020104020203"/>
            </a:rPr>
            <a:t>Failure to capture clusters:</a:t>
          </a:r>
          <a:endParaRPr lang="en-US" sz="1800" kern="1200" dirty="0"/>
        </a:p>
      </dsp:txBody>
      <dsp:txXfrm>
        <a:off x="2761611" y="2228986"/>
        <a:ext cx="1779248" cy="681987"/>
      </dsp:txXfrm>
    </dsp:sp>
    <dsp:sp modelId="{7ED0C6D2-46FC-470A-9229-9D496C4913EF}">
      <dsp:nvSpPr>
        <dsp:cNvPr id="0" name=""/>
        <dsp:cNvSpPr/>
      </dsp:nvSpPr>
      <dsp:spPr>
        <a:xfrm>
          <a:off x="5042296"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rtl="0">
            <a:lnSpc>
              <a:spcPct val="120000"/>
            </a:lnSpc>
            <a:spcBef>
              <a:spcPct val="0"/>
            </a:spcBef>
            <a:spcAft>
              <a:spcPct val="15000"/>
            </a:spcAft>
            <a:buChar char="•"/>
          </a:pPr>
          <a:r>
            <a:rPr lang="en-US" sz="1600" kern="1200" dirty="0">
              <a:latin typeface="Gill Sans MT" panose="020B0502020104020203"/>
            </a:rPr>
            <a:t>Multi-class regression approach</a:t>
          </a:r>
        </a:p>
        <a:p>
          <a:pPr marL="171450" lvl="1" indent="-171450" algn="l" defTabSz="711200" rtl="0">
            <a:lnSpc>
              <a:spcPct val="90000"/>
            </a:lnSpc>
            <a:spcBef>
              <a:spcPct val="0"/>
            </a:spcBef>
            <a:spcAft>
              <a:spcPct val="15000"/>
            </a:spcAft>
            <a:buChar char="•"/>
          </a:pPr>
          <a:r>
            <a:rPr lang="en-US" sz="1600" kern="1200" dirty="0">
              <a:latin typeface="Gill Sans MT" panose="020B0502020104020203"/>
            </a:rPr>
            <a:t>Deep Learning Approach</a:t>
          </a:r>
          <a:endParaRPr lang="en-US" sz="1600" kern="1200" dirty="0"/>
        </a:p>
      </dsp:txBody>
      <dsp:txXfrm>
        <a:off x="5081195" y="1280768"/>
        <a:ext cx="1971597" cy="1250312"/>
      </dsp:txXfrm>
    </dsp:sp>
    <dsp:sp modelId="{D9B76299-03E4-4AAB-B5B2-720739C2D12D}">
      <dsp:nvSpPr>
        <dsp:cNvPr id="0" name=""/>
        <dsp:cNvSpPr/>
      </dsp:nvSpPr>
      <dsp:spPr>
        <a:xfrm>
          <a:off x="5497718" y="517445"/>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a:lnSpc>
              <a:spcPct val="120000"/>
            </a:lnSpc>
            <a:spcBef>
              <a:spcPct val="0"/>
            </a:spcBef>
            <a:spcAft>
              <a:spcPct val="35000"/>
            </a:spcAft>
            <a:buNone/>
          </a:pPr>
          <a:r>
            <a:rPr lang="en-US" sz="1800" kern="1200" dirty="0"/>
            <a:t>Future </a:t>
          </a:r>
          <a:r>
            <a:rPr lang="en-US" sz="1800" kern="1200" dirty="0">
              <a:latin typeface="Gill Sans MT" panose="020B0502020104020203"/>
            </a:rPr>
            <a:t>Improvements</a:t>
          </a:r>
          <a:r>
            <a:rPr lang="en-US" sz="1800" kern="1200" dirty="0"/>
            <a:t>:</a:t>
          </a:r>
        </a:p>
      </dsp:txBody>
      <dsp:txXfrm>
        <a:off x="5518936" y="538663"/>
        <a:ext cx="1779248" cy="6819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zaoualim/Coursera_IBM_Machine_Learning_Professional_Certificate/blob/main/Unsupervised_Machine_Learning/Unsupervised_ML_Project.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Wine Quality</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AN </a:t>
            </a:r>
            <a:r>
              <a:rPr lang="en-US" dirty="0" err="1"/>
              <a:t>UNsupervised</a:t>
            </a:r>
            <a:r>
              <a:rPr lang="en-US" dirty="0"/>
              <a:t> machine learning approach</a:t>
            </a:r>
          </a:p>
        </p:txBody>
      </p:sp>
      <p:pic>
        <p:nvPicPr>
          <p:cNvPr id="4" name="Picture 4">
            <a:extLst>
              <a:ext uri="{FF2B5EF4-FFF2-40B4-BE49-F238E27FC236}">
                <a16:creationId xmlns:a16="http://schemas.microsoft.com/office/drawing/2014/main" id="{D7342751-0588-F6DF-0EBC-C98663514DC2}"/>
              </a:ext>
            </a:extLst>
          </p:cNvPr>
          <p:cNvPicPr>
            <a:picLocks noChangeAspect="1"/>
          </p:cNvPicPr>
          <p:nvPr/>
        </p:nvPicPr>
        <p:blipFill>
          <a:blip r:embed="rId2"/>
          <a:stretch>
            <a:fillRect/>
          </a:stretch>
        </p:blipFill>
        <p:spPr>
          <a:xfrm>
            <a:off x="4928468" y="478856"/>
            <a:ext cx="2105025" cy="638175"/>
          </a:xfrm>
          <a:prstGeom prst="rect">
            <a:avLst/>
          </a:prstGeom>
        </p:spPr>
      </p:pic>
      <p:sp>
        <p:nvSpPr>
          <p:cNvPr id="6" name="TextBox 5">
            <a:extLst>
              <a:ext uri="{FF2B5EF4-FFF2-40B4-BE49-F238E27FC236}">
                <a16:creationId xmlns:a16="http://schemas.microsoft.com/office/drawing/2014/main" id="{77722D07-D3B3-2698-4911-A36835B6256A}"/>
              </a:ext>
            </a:extLst>
          </p:cNvPr>
          <p:cNvSpPr txBox="1"/>
          <p:nvPr/>
        </p:nvSpPr>
        <p:spPr>
          <a:xfrm>
            <a:off x="597200" y="5169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July 15th 2022</a:t>
            </a:r>
          </a:p>
          <a:p>
            <a:r>
              <a:rPr lang="en-US" dirty="0"/>
              <a:t>Mohamed MZAOUALI</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968-0D2E-EA22-3F5E-BC4943527C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BF954D-4A38-FA1F-5E78-9AA4B1AE2AF6}"/>
              </a:ext>
            </a:extLst>
          </p:cNvPr>
          <p:cNvSpPr>
            <a:spLocks noGrp="1"/>
          </p:cNvSpPr>
          <p:nvPr>
            <p:ph idx="1"/>
          </p:nvPr>
        </p:nvSpPr>
        <p:spPr/>
        <p:txBody>
          <a:bodyPr/>
          <a:lstStyle/>
          <a:p>
            <a:r>
              <a:rPr lang="en-US" dirty="0"/>
              <a:t>The full approach is presented in the following </a:t>
            </a:r>
            <a:r>
              <a:rPr lang="en-US" dirty="0" err="1"/>
              <a:t>ipynb</a:t>
            </a:r>
            <a:r>
              <a:rPr lang="en-US" dirty="0"/>
              <a:t>:</a:t>
            </a:r>
          </a:p>
          <a:p>
            <a:r>
              <a:rPr lang="en-US" dirty="0">
                <a:ea typeface="+mn-lt"/>
                <a:cs typeface="+mn-lt"/>
                <a:hlinkClick r:id="rId2"/>
              </a:rPr>
              <a:t>https://github.com/mzaoualim/Coursera_IBM_Machine_Learning_Professional_Certificate/blob/main/Unsupervised_Machine_Learning/Unsupervised_ML_Project.ipynb</a:t>
            </a:r>
            <a:r>
              <a:rPr lang="en-US" dirty="0">
                <a:ea typeface="+mn-lt"/>
                <a:cs typeface="+mn-lt"/>
              </a:rPr>
              <a:t> </a:t>
            </a:r>
          </a:p>
        </p:txBody>
      </p:sp>
    </p:spTree>
    <p:extLst>
      <p:ext uri="{BB962C8B-B14F-4D97-AF65-F5344CB8AC3E}">
        <p14:creationId xmlns:p14="http://schemas.microsoft.com/office/powerpoint/2010/main" val="366036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580-FAD2-8B92-8465-C6C2A0A307C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1891E03-8CEB-7122-1237-E64EC1C6BFDE}"/>
              </a:ext>
            </a:extLst>
          </p:cNvPr>
          <p:cNvSpPr>
            <a:spLocks noGrp="1"/>
          </p:cNvSpPr>
          <p:nvPr>
            <p:ph idx="1"/>
          </p:nvPr>
        </p:nvSpPr>
        <p:spPr/>
        <p:txBody>
          <a:bodyPr/>
          <a:lstStyle/>
          <a:p>
            <a:r>
              <a:rPr lang="en-US" dirty="0"/>
              <a:t>Introduction</a:t>
            </a:r>
          </a:p>
          <a:p>
            <a:r>
              <a:rPr lang="en-US" dirty="0"/>
              <a:t>Exploratory Data Analysis</a:t>
            </a:r>
          </a:p>
          <a:p>
            <a:r>
              <a:rPr lang="en-US" dirty="0"/>
              <a:t>Feature Engineering</a:t>
            </a:r>
          </a:p>
          <a:p>
            <a:r>
              <a:rPr lang="en-US" dirty="0"/>
              <a:t>Model Selection</a:t>
            </a:r>
          </a:p>
          <a:p>
            <a:r>
              <a:rPr lang="en-US" dirty="0"/>
              <a:t>Data Analytics</a:t>
            </a:r>
          </a:p>
          <a:p>
            <a:r>
              <a:rPr lang="en-US" dirty="0"/>
              <a:t>Conclusion</a:t>
            </a:r>
          </a:p>
          <a:p>
            <a:r>
              <a:rPr lang="en-US" dirty="0"/>
              <a:t>References</a:t>
            </a:r>
          </a:p>
        </p:txBody>
      </p:sp>
    </p:spTree>
    <p:extLst>
      <p:ext uri="{BB962C8B-B14F-4D97-AF65-F5344CB8AC3E}">
        <p14:creationId xmlns:p14="http://schemas.microsoft.com/office/powerpoint/2010/main" val="17314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6EFF-D992-7A8D-083D-EC599FAF3C82}"/>
              </a:ext>
            </a:extLst>
          </p:cNvPr>
          <p:cNvSpPr>
            <a:spLocks noGrp="1"/>
          </p:cNvSpPr>
          <p:nvPr>
            <p:ph type="title"/>
          </p:nvPr>
        </p:nvSpPr>
        <p:spPr/>
        <p:txBody>
          <a:bodyPr/>
          <a:lstStyle/>
          <a:p>
            <a:r>
              <a:rPr lang="en-US" dirty="0"/>
              <a:t>Introduction</a:t>
            </a:r>
          </a:p>
        </p:txBody>
      </p:sp>
      <p:graphicFrame>
        <p:nvGraphicFramePr>
          <p:cNvPr id="4" name="Diagram 4">
            <a:extLst>
              <a:ext uri="{FF2B5EF4-FFF2-40B4-BE49-F238E27FC236}">
                <a16:creationId xmlns:a16="http://schemas.microsoft.com/office/drawing/2014/main" id="{1CEDC2EE-6480-C67A-1102-E7787711EFC6}"/>
              </a:ext>
            </a:extLst>
          </p:cNvPr>
          <p:cNvGraphicFramePr>
            <a:graphicFrameLocks noGrp="1"/>
          </p:cNvGraphicFramePr>
          <p:nvPr>
            <p:ph idx="1"/>
            <p:extLst>
              <p:ext uri="{D42A27DB-BD31-4B8C-83A1-F6EECF244321}">
                <p14:modId xmlns:p14="http://schemas.microsoft.com/office/powerpoint/2010/main" val="151795141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8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EDC9-5938-79D6-843D-D800F6B59CA1}"/>
              </a:ext>
            </a:extLst>
          </p:cNvPr>
          <p:cNvSpPr>
            <a:spLocks noGrp="1"/>
          </p:cNvSpPr>
          <p:nvPr>
            <p:ph type="title"/>
          </p:nvPr>
        </p:nvSpPr>
        <p:spPr/>
        <p:txBody>
          <a:bodyPr/>
          <a:lstStyle/>
          <a:p>
            <a:r>
              <a:rPr lang="en-US" dirty="0"/>
              <a:t>EDA</a:t>
            </a:r>
          </a:p>
        </p:txBody>
      </p:sp>
      <p:graphicFrame>
        <p:nvGraphicFramePr>
          <p:cNvPr id="4" name="Diagram 4">
            <a:extLst>
              <a:ext uri="{FF2B5EF4-FFF2-40B4-BE49-F238E27FC236}">
                <a16:creationId xmlns:a16="http://schemas.microsoft.com/office/drawing/2014/main" id="{77342BD1-2F72-04CD-AB9A-830774549A4B}"/>
              </a:ext>
            </a:extLst>
          </p:cNvPr>
          <p:cNvGraphicFramePr>
            <a:graphicFrameLocks noGrp="1"/>
          </p:cNvGraphicFramePr>
          <p:nvPr>
            <p:ph idx="1"/>
            <p:extLst>
              <p:ext uri="{D42A27DB-BD31-4B8C-83A1-F6EECF244321}">
                <p14:modId xmlns:p14="http://schemas.microsoft.com/office/powerpoint/2010/main" val="268054032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22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AE2106A7-8260-3B72-D03A-59085175FC0B}"/>
              </a:ext>
            </a:extLst>
          </p:cNvPr>
          <p:cNvPicPr>
            <a:picLocks noGrp="1" noChangeAspect="1"/>
          </p:cNvPicPr>
          <p:nvPr>
            <p:ph idx="4294967295"/>
          </p:nvPr>
        </p:nvPicPr>
        <p:blipFill>
          <a:blip r:embed="rId2"/>
          <a:stretch>
            <a:fillRect/>
          </a:stretch>
        </p:blipFill>
        <p:spPr>
          <a:xfrm>
            <a:off x="948906" y="528188"/>
            <a:ext cx="9145588" cy="5346700"/>
          </a:xfrm>
        </p:spPr>
      </p:pic>
    </p:spTree>
    <p:extLst>
      <p:ext uri="{BB962C8B-B14F-4D97-AF65-F5344CB8AC3E}">
        <p14:creationId xmlns:p14="http://schemas.microsoft.com/office/powerpoint/2010/main" val="185078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E2D4-FF73-8292-7455-CBBA930FD6FE}"/>
              </a:ext>
            </a:extLst>
          </p:cNvPr>
          <p:cNvSpPr>
            <a:spLocks noGrp="1"/>
          </p:cNvSpPr>
          <p:nvPr>
            <p:ph type="title"/>
          </p:nvPr>
        </p:nvSpPr>
        <p:spPr/>
        <p:txBody>
          <a:bodyPr/>
          <a:lstStyle/>
          <a:p>
            <a:r>
              <a:rPr lang="en-US" dirty="0"/>
              <a:t>Feature engineering</a:t>
            </a:r>
          </a:p>
        </p:txBody>
      </p:sp>
      <p:graphicFrame>
        <p:nvGraphicFramePr>
          <p:cNvPr id="4" name="Diagram 4">
            <a:extLst>
              <a:ext uri="{FF2B5EF4-FFF2-40B4-BE49-F238E27FC236}">
                <a16:creationId xmlns:a16="http://schemas.microsoft.com/office/drawing/2014/main" id="{49705657-7B8D-A8B0-822C-E372C0A84749}"/>
              </a:ext>
            </a:extLst>
          </p:cNvPr>
          <p:cNvGraphicFramePr>
            <a:graphicFrameLocks noGrp="1"/>
          </p:cNvGraphicFramePr>
          <p:nvPr>
            <p:ph idx="1"/>
            <p:extLst>
              <p:ext uri="{D42A27DB-BD31-4B8C-83A1-F6EECF244321}">
                <p14:modId xmlns:p14="http://schemas.microsoft.com/office/powerpoint/2010/main" val="111912856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8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1541-AD46-B6E4-8E55-77AC7831EB8D}"/>
              </a:ext>
            </a:extLst>
          </p:cNvPr>
          <p:cNvSpPr>
            <a:spLocks noGrp="1"/>
          </p:cNvSpPr>
          <p:nvPr>
            <p:ph type="title"/>
          </p:nvPr>
        </p:nvSpPr>
        <p:spPr/>
        <p:txBody>
          <a:bodyPr/>
          <a:lstStyle/>
          <a:p>
            <a:r>
              <a:rPr lang="en-US" dirty="0"/>
              <a:t>Model selection</a:t>
            </a:r>
          </a:p>
        </p:txBody>
      </p:sp>
      <p:graphicFrame>
        <p:nvGraphicFramePr>
          <p:cNvPr id="4" name="Diagram 4">
            <a:extLst>
              <a:ext uri="{FF2B5EF4-FFF2-40B4-BE49-F238E27FC236}">
                <a16:creationId xmlns:a16="http://schemas.microsoft.com/office/drawing/2014/main" id="{FACA70D4-CE10-5E57-150F-02B19B55A9A1}"/>
              </a:ext>
            </a:extLst>
          </p:cNvPr>
          <p:cNvGraphicFramePr/>
          <p:nvPr>
            <p:extLst>
              <p:ext uri="{D42A27DB-BD31-4B8C-83A1-F6EECF244321}">
                <p14:modId xmlns:p14="http://schemas.microsoft.com/office/powerpoint/2010/main" val="138639727"/>
              </p:ext>
            </p:extLst>
          </p:nvPr>
        </p:nvGraphicFramePr>
        <p:xfrm>
          <a:off x="1020792" y="1715219"/>
          <a:ext cx="10164791" cy="4275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75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505B-B3AA-27CF-D3D1-9D278F6390B1}"/>
              </a:ext>
            </a:extLst>
          </p:cNvPr>
          <p:cNvSpPr>
            <a:spLocks noGrp="1"/>
          </p:cNvSpPr>
          <p:nvPr>
            <p:ph type="title"/>
          </p:nvPr>
        </p:nvSpPr>
        <p:spPr/>
        <p:txBody>
          <a:bodyPr/>
          <a:lstStyle/>
          <a:p>
            <a:r>
              <a:rPr lang="en-US" dirty="0"/>
              <a:t>Data Analytics</a:t>
            </a:r>
          </a:p>
        </p:txBody>
      </p:sp>
      <p:graphicFrame>
        <p:nvGraphicFramePr>
          <p:cNvPr id="6" name="Diagram 6">
            <a:extLst>
              <a:ext uri="{FF2B5EF4-FFF2-40B4-BE49-F238E27FC236}">
                <a16:creationId xmlns:a16="http://schemas.microsoft.com/office/drawing/2014/main" id="{268CD9C1-8089-2B23-BC25-7FCD27B65DDE}"/>
              </a:ext>
            </a:extLst>
          </p:cNvPr>
          <p:cNvGraphicFramePr>
            <a:graphicFrameLocks noGrp="1"/>
          </p:cNvGraphicFramePr>
          <p:nvPr>
            <p:ph idx="1"/>
            <p:extLst>
              <p:ext uri="{D42A27DB-BD31-4B8C-83A1-F6EECF244321}">
                <p14:modId xmlns:p14="http://schemas.microsoft.com/office/powerpoint/2010/main" val="3738812801"/>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09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04B-88EC-680E-5529-595CBC6EF738}"/>
              </a:ext>
            </a:extLst>
          </p:cNvPr>
          <p:cNvSpPr>
            <a:spLocks noGrp="1"/>
          </p:cNvSpPr>
          <p:nvPr>
            <p:ph type="title"/>
          </p:nvPr>
        </p:nvSpPr>
        <p:spPr/>
        <p:txBody>
          <a:bodyPr/>
          <a:lstStyle/>
          <a:p>
            <a:r>
              <a:rPr lang="en-US" dirty="0"/>
              <a:t>Conclusion</a:t>
            </a:r>
          </a:p>
        </p:txBody>
      </p:sp>
      <p:graphicFrame>
        <p:nvGraphicFramePr>
          <p:cNvPr id="4" name="Diagram 4">
            <a:extLst>
              <a:ext uri="{FF2B5EF4-FFF2-40B4-BE49-F238E27FC236}">
                <a16:creationId xmlns:a16="http://schemas.microsoft.com/office/drawing/2014/main" id="{62FAE341-9D8D-1324-FB8A-B2C59AF26028}"/>
              </a:ext>
            </a:extLst>
          </p:cNvPr>
          <p:cNvGraphicFramePr>
            <a:graphicFrameLocks noGrp="1"/>
          </p:cNvGraphicFramePr>
          <p:nvPr>
            <p:ph idx="1"/>
            <p:extLst>
              <p:ext uri="{D42A27DB-BD31-4B8C-83A1-F6EECF244321}">
                <p14:modId xmlns:p14="http://schemas.microsoft.com/office/powerpoint/2010/main" val="3577360699"/>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176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Wine Quality</vt:lpstr>
      <vt:lpstr>outline</vt:lpstr>
      <vt:lpstr>Introduction</vt:lpstr>
      <vt:lpstr>EDA</vt:lpstr>
      <vt:lpstr>PowerPoint Presentation</vt:lpstr>
      <vt:lpstr>Feature engineering</vt:lpstr>
      <vt:lpstr>Model selection</vt:lpstr>
      <vt:lpstr>Data Analytics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532</cp:revision>
  <dcterms:created xsi:type="dcterms:W3CDTF">2016-01-13T19:04:32Z</dcterms:created>
  <dcterms:modified xsi:type="dcterms:W3CDTF">2022-07-15T19:28:55Z</dcterms:modified>
</cp:coreProperties>
</file>