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7C120E-CD73-4C80-BBAF-AD1BE103D024}" v="594" dt="2022-06-26T16:06:04.191"/>
    <p1510:client id="{B2D3E180-B01C-4771-8184-5F24B23D1C4E}" v="463" dt="2022-06-26T16:50:52.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F2FEF-C100-44C8-A7DA-A8CDF09B58AC}" type="doc">
      <dgm:prSet loTypeId="urn:microsoft.com/office/officeart/2005/8/layout/list1" loCatId="list" qsTypeId="urn:microsoft.com/office/officeart/2005/8/quickstyle/simple1" qsCatId="simple" csTypeId="urn:microsoft.com/office/officeart/2005/8/colors/accent1_2" csCatId="accent1" phldr="1"/>
      <dgm:spPr/>
    </dgm:pt>
    <dgm:pt modelId="{355AC146-4C5A-45C0-A149-21678F624781}">
      <dgm:prSet phldrT="[Text]" phldr="0"/>
      <dgm:spPr/>
      <dgm:t>
        <a:bodyPr/>
        <a:lstStyle/>
        <a:p>
          <a:r>
            <a:rPr lang="en-US" dirty="0"/>
            <a:t>AMES HOUSING DATA SET</a:t>
          </a:r>
        </a:p>
      </dgm:t>
    </dgm:pt>
    <dgm:pt modelId="{C1C07376-5897-4277-B71A-906CE2DD5091}" type="parTrans" cxnId="{D8D706CE-B1E1-4643-99BB-ACD129917F05}">
      <dgm:prSet/>
      <dgm:spPr/>
    </dgm:pt>
    <dgm:pt modelId="{F54D8CCF-775E-4C25-B7C3-F581E0144CD0}" type="sibTrans" cxnId="{D8D706CE-B1E1-4643-99BB-ACD129917F05}">
      <dgm:prSet/>
      <dgm:spPr/>
      <dgm:t>
        <a:bodyPr/>
        <a:lstStyle/>
        <a:p>
          <a:endParaRPr lang="en-US"/>
        </a:p>
      </dgm:t>
    </dgm:pt>
    <dgm:pt modelId="{D468E740-103F-494C-BE90-5D55AD7CFF1A}">
      <dgm:prSet phldr="0"/>
      <dgm:spPr/>
      <dgm:t>
        <a:bodyPr/>
        <a:lstStyle/>
        <a:p>
          <a:r>
            <a:rPr lang="en-US" dirty="0"/>
            <a:t>Objective:</a:t>
          </a:r>
        </a:p>
      </dgm:t>
    </dgm:pt>
    <dgm:pt modelId="{0E277E1E-D526-4940-9E03-6D3247FDE7DF}" type="parTrans" cxnId="{731DC85F-29CD-456F-AE3F-C97B2433C758}">
      <dgm:prSet/>
      <dgm:spPr/>
    </dgm:pt>
    <dgm:pt modelId="{60DD336D-9FA5-4AC2-8553-34DB8778228F}" type="sibTrans" cxnId="{731DC85F-29CD-456F-AE3F-C97B2433C758}">
      <dgm:prSet/>
      <dgm:spPr/>
      <dgm:t>
        <a:bodyPr/>
        <a:lstStyle/>
        <a:p>
          <a:endParaRPr lang="en-US"/>
        </a:p>
      </dgm:t>
    </dgm:pt>
    <dgm:pt modelId="{F3E12F61-DA4E-4EB5-B9EF-0A46D7816D21}">
      <dgm:prSet phldr="0"/>
      <dgm:spPr/>
      <dgm:t>
        <a:bodyPr/>
        <a:lstStyle/>
        <a:p>
          <a:r>
            <a:rPr lang="en-US" dirty="0">
              <a:latin typeface="Gill Sans MT" panose="020B0502020104020203"/>
            </a:rPr>
            <a:t>Prediction: House</a:t>
          </a:r>
          <a:r>
            <a:rPr lang="en-US" dirty="0"/>
            <a:t> Sale Price</a:t>
          </a:r>
        </a:p>
      </dgm:t>
    </dgm:pt>
    <dgm:pt modelId="{B65D9B2F-5174-46F6-B90A-0EE89E90C33C}" type="parTrans" cxnId="{4C64CAA5-4045-449F-8CCB-7F388050C249}">
      <dgm:prSet/>
      <dgm:spPr/>
    </dgm:pt>
    <dgm:pt modelId="{EBD6D5ED-D2B3-4D71-94C7-0FFE62C5C538}" type="sibTrans" cxnId="{4C64CAA5-4045-449F-8CCB-7F388050C249}">
      <dgm:prSet/>
      <dgm:spPr/>
    </dgm:pt>
    <dgm:pt modelId="{09A9C684-7BA7-4CA8-A6E7-9E2DFE11EB59}">
      <dgm:prSet phldr="0"/>
      <dgm:spPr/>
      <dgm:t>
        <a:bodyPr/>
        <a:lstStyle/>
        <a:p>
          <a:r>
            <a:rPr lang="en-US" dirty="0"/>
            <a:t>Data Source</a:t>
          </a:r>
        </a:p>
      </dgm:t>
    </dgm:pt>
    <dgm:pt modelId="{1F4CE733-8F74-43A8-8410-B03224FC241B}" type="parTrans" cxnId="{D99A2F73-CEE2-499F-B984-5328BB11A9A6}">
      <dgm:prSet/>
      <dgm:spPr/>
    </dgm:pt>
    <dgm:pt modelId="{0A7A1608-BFF6-47DE-A0EF-CF1F6E680E66}" type="sibTrans" cxnId="{D99A2F73-CEE2-499F-B984-5328BB11A9A6}">
      <dgm:prSet/>
      <dgm:spPr/>
      <dgm:t>
        <a:bodyPr/>
        <a:lstStyle/>
        <a:p>
          <a:endParaRPr lang="en-US"/>
        </a:p>
      </dgm:t>
    </dgm:pt>
    <dgm:pt modelId="{05298EB6-EB32-4A57-A276-AC829143F535}">
      <dgm:prSet phldr="0"/>
      <dgm:spPr/>
      <dgm:t>
        <a:bodyPr/>
        <a:lstStyle/>
        <a:p>
          <a:pPr rtl="0"/>
          <a:r>
            <a:rPr lang="en-US" dirty="0">
              <a:latin typeface="Gill Sans MT" panose="020B0502020104020203"/>
            </a:rPr>
            <a:t>Linear Regression Variations</a:t>
          </a:r>
        </a:p>
      </dgm:t>
    </dgm:pt>
    <dgm:pt modelId="{C2AFA1D5-10D0-45A1-BA92-4BAF87BF020A}" type="parTrans" cxnId="{68D9884A-9549-4460-BF9E-AC98CCE2F5D0}">
      <dgm:prSet/>
      <dgm:spPr/>
    </dgm:pt>
    <dgm:pt modelId="{0F74AF99-9F4E-41EC-9769-DE9B02CB0AD6}" type="sibTrans" cxnId="{68D9884A-9549-4460-BF9E-AC98CCE2F5D0}">
      <dgm:prSet/>
      <dgm:spPr/>
    </dgm:pt>
    <dgm:pt modelId="{167614BC-D37A-48C1-A262-0DD7EB735A70}" type="pres">
      <dgm:prSet presAssocID="{A4BF2FEF-C100-44C8-A7DA-A8CDF09B58AC}" presName="linear" presStyleCnt="0">
        <dgm:presLayoutVars>
          <dgm:dir/>
          <dgm:animLvl val="lvl"/>
          <dgm:resizeHandles val="exact"/>
        </dgm:presLayoutVars>
      </dgm:prSet>
      <dgm:spPr/>
    </dgm:pt>
    <dgm:pt modelId="{42922740-C160-4097-8BF1-6E5139BE0CF5}" type="pres">
      <dgm:prSet presAssocID="{D468E740-103F-494C-BE90-5D55AD7CFF1A}" presName="parentLin" presStyleCnt="0"/>
      <dgm:spPr/>
    </dgm:pt>
    <dgm:pt modelId="{A1E76003-5E92-4768-8CD4-99D7FF87B855}" type="pres">
      <dgm:prSet presAssocID="{D468E740-103F-494C-BE90-5D55AD7CFF1A}" presName="parentLeftMargin" presStyleLbl="node1" presStyleIdx="0" presStyleCnt="2"/>
      <dgm:spPr/>
    </dgm:pt>
    <dgm:pt modelId="{665FE5B2-73DC-46F0-9EFD-632A92F08174}" type="pres">
      <dgm:prSet presAssocID="{D468E740-103F-494C-BE90-5D55AD7CFF1A}" presName="parentText" presStyleLbl="node1" presStyleIdx="0" presStyleCnt="2">
        <dgm:presLayoutVars>
          <dgm:chMax val="0"/>
          <dgm:bulletEnabled val="1"/>
        </dgm:presLayoutVars>
      </dgm:prSet>
      <dgm:spPr/>
    </dgm:pt>
    <dgm:pt modelId="{FD5861ED-9347-4F51-A286-1AF519E52AFD}" type="pres">
      <dgm:prSet presAssocID="{D468E740-103F-494C-BE90-5D55AD7CFF1A}" presName="negativeSpace" presStyleCnt="0"/>
      <dgm:spPr/>
    </dgm:pt>
    <dgm:pt modelId="{B4F84B41-03FB-4548-B3B4-D95EC6A94306}" type="pres">
      <dgm:prSet presAssocID="{D468E740-103F-494C-BE90-5D55AD7CFF1A}" presName="childText" presStyleLbl="conFgAcc1" presStyleIdx="0" presStyleCnt="2">
        <dgm:presLayoutVars>
          <dgm:bulletEnabled val="1"/>
        </dgm:presLayoutVars>
      </dgm:prSet>
      <dgm:spPr/>
    </dgm:pt>
    <dgm:pt modelId="{2ED0DD05-3229-4751-B39E-8CDEEFB3A7DF}" type="pres">
      <dgm:prSet presAssocID="{60DD336D-9FA5-4AC2-8553-34DB8778228F}" presName="spaceBetweenRectangles" presStyleCnt="0"/>
      <dgm:spPr/>
    </dgm:pt>
    <dgm:pt modelId="{77D5EDA7-270B-4611-BC74-28007A0F242D}" type="pres">
      <dgm:prSet presAssocID="{09A9C684-7BA7-4CA8-A6E7-9E2DFE11EB59}" presName="parentLin" presStyleCnt="0"/>
      <dgm:spPr/>
    </dgm:pt>
    <dgm:pt modelId="{4C298BA2-FE98-4773-8264-621F28C082F7}" type="pres">
      <dgm:prSet presAssocID="{09A9C684-7BA7-4CA8-A6E7-9E2DFE11EB59}" presName="parentLeftMargin" presStyleLbl="node1" presStyleIdx="0" presStyleCnt="2"/>
      <dgm:spPr/>
    </dgm:pt>
    <dgm:pt modelId="{5448A904-69FB-4538-94F3-2DB256CA5DC3}" type="pres">
      <dgm:prSet presAssocID="{09A9C684-7BA7-4CA8-A6E7-9E2DFE11EB59}" presName="parentText" presStyleLbl="node1" presStyleIdx="1" presStyleCnt="2">
        <dgm:presLayoutVars>
          <dgm:chMax val="0"/>
          <dgm:bulletEnabled val="1"/>
        </dgm:presLayoutVars>
      </dgm:prSet>
      <dgm:spPr/>
    </dgm:pt>
    <dgm:pt modelId="{F795429B-C086-4C42-A31F-E95FA316DDE2}" type="pres">
      <dgm:prSet presAssocID="{09A9C684-7BA7-4CA8-A6E7-9E2DFE11EB59}" presName="negativeSpace" presStyleCnt="0"/>
      <dgm:spPr/>
    </dgm:pt>
    <dgm:pt modelId="{FCBF9F91-DD9B-4C8C-95E6-2915E993B06E}" type="pres">
      <dgm:prSet presAssocID="{09A9C684-7BA7-4CA8-A6E7-9E2DFE11EB59}" presName="childText" presStyleLbl="conFgAcc1" presStyleIdx="1" presStyleCnt="2">
        <dgm:presLayoutVars>
          <dgm:bulletEnabled val="1"/>
        </dgm:presLayoutVars>
      </dgm:prSet>
      <dgm:spPr/>
    </dgm:pt>
  </dgm:ptLst>
  <dgm:cxnLst>
    <dgm:cxn modelId="{C343A25D-9BB1-448B-8F4B-9613B098FD8C}" type="presOf" srcId="{09A9C684-7BA7-4CA8-A6E7-9E2DFE11EB59}" destId="{5448A904-69FB-4538-94F3-2DB256CA5DC3}" srcOrd="1" destOrd="0" presId="urn:microsoft.com/office/officeart/2005/8/layout/list1"/>
    <dgm:cxn modelId="{731DC85F-29CD-456F-AE3F-C97B2433C758}" srcId="{A4BF2FEF-C100-44C8-A7DA-A8CDF09B58AC}" destId="{D468E740-103F-494C-BE90-5D55AD7CFF1A}" srcOrd="0" destOrd="0" parTransId="{0E277E1E-D526-4940-9E03-6D3247FDE7DF}" sibTransId="{60DD336D-9FA5-4AC2-8553-34DB8778228F}"/>
    <dgm:cxn modelId="{EED60F46-6201-4A86-8EE5-9CD67A3453B5}" type="presOf" srcId="{09A9C684-7BA7-4CA8-A6E7-9E2DFE11EB59}" destId="{4C298BA2-FE98-4773-8264-621F28C082F7}" srcOrd="0" destOrd="0" presId="urn:microsoft.com/office/officeart/2005/8/layout/list1"/>
    <dgm:cxn modelId="{AEC5E767-C89D-42C0-BCEE-785024FD7B3A}" type="presOf" srcId="{D468E740-103F-494C-BE90-5D55AD7CFF1A}" destId="{665FE5B2-73DC-46F0-9EFD-632A92F08174}" srcOrd="1" destOrd="0" presId="urn:microsoft.com/office/officeart/2005/8/layout/list1"/>
    <dgm:cxn modelId="{68D9884A-9549-4460-BF9E-AC98CCE2F5D0}" srcId="{D468E740-103F-494C-BE90-5D55AD7CFF1A}" destId="{05298EB6-EB32-4A57-A276-AC829143F535}" srcOrd="1" destOrd="0" parTransId="{C2AFA1D5-10D0-45A1-BA92-4BAF87BF020A}" sibTransId="{0F74AF99-9F4E-41EC-9769-DE9B02CB0AD6}"/>
    <dgm:cxn modelId="{42EF106D-B93C-4598-A434-A61DE961F259}" type="presOf" srcId="{05298EB6-EB32-4A57-A276-AC829143F535}" destId="{B4F84B41-03FB-4548-B3B4-D95EC6A94306}" srcOrd="0" destOrd="1" presId="urn:microsoft.com/office/officeart/2005/8/layout/list1"/>
    <dgm:cxn modelId="{D99A2F73-CEE2-499F-B984-5328BB11A9A6}" srcId="{A4BF2FEF-C100-44C8-A7DA-A8CDF09B58AC}" destId="{09A9C684-7BA7-4CA8-A6E7-9E2DFE11EB59}" srcOrd="1" destOrd="0" parTransId="{1F4CE733-8F74-43A8-8410-B03224FC241B}" sibTransId="{0A7A1608-BFF6-47DE-A0EF-CF1F6E680E66}"/>
    <dgm:cxn modelId="{EB7A5B74-D851-41C5-889A-64667CC42618}" type="presOf" srcId="{D468E740-103F-494C-BE90-5D55AD7CFF1A}" destId="{A1E76003-5E92-4768-8CD4-99D7FF87B855}" srcOrd="0" destOrd="0" presId="urn:microsoft.com/office/officeart/2005/8/layout/list1"/>
    <dgm:cxn modelId="{4C64CAA5-4045-449F-8CCB-7F388050C249}" srcId="{D468E740-103F-494C-BE90-5D55AD7CFF1A}" destId="{F3E12F61-DA4E-4EB5-B9EF-0A46D7816D21}" srcOrd="0" destOrd="0" parTransId="{B65D9B2F-5174-46F6-B90A-0EE89E90C33C}" sibTransId="{EBD6D5ED-D2B3-4D71-94C7-0FFE62C5C538}"/>
    <dgm:cxn modelId="{7E8709C0-0AD9-422F-B914-443754A8827A}" type="presOf" srcId="{355AC146-4C5A-45C0-A149-21678F624781}" destId="{FCBF9F91-DD9B-4C8C-95E6-2915E993B06E}" srcOrd="0" destOrd="0" presId="urn:microsoft.com/office/officeart/2005/8/layout/list1"/>
    <dgm:cxn modelId="{162FC0C6-E1A5-48C6-8AEA-E471F788FA60}" type="presOf" srcId="{F3E12F61-DA4E-4EB5-B9EF-0A46D7816D21}" destId="{B4F84B41-03FB-4548-B3B4-D95EC6A94306}" srcOrd="0" destOrd="0" presId="urn:microsoft.com/office/officeart/2005/8/layout/list1"/>
    <dgm:cxn modelId="{D8D706CE-B1E1-4643-99BB-ACD129917F05}" srcId="{09A9C684-7BA7-4CA8-A6E7-9E2DFE11EB59}" destId="{355AC146-4C5A-45C0-A149-21678F624781}" srcOrd="0" destOrd="0" parTransId="{C1C07376-5897-4277-B71A-906CE2DD5091}" sibTransId="{F54D8CCF-775E-4C25-B7C3-F581E0144CD0}"/>
    <dgm:cxn modelId="{9FE5F2D3-500A-4C59-87B6-5E019EAF3C58}" type="presOf" srcId="{A4BF2FEF-C100-44C8-A7DA-A8CDF09B58AC}" destId="{167614BC-D37A-48C1-A262-0DD7EB735A70}" srcOrd="0" destOrd="0" presId="urn:microsoft.com/office/officeart/2005/8/layout/list1"/>
    <dgm:cxn modelId="{AD48A364-59FB-4F5F-A4BC-50772AC0B530}" type="presParOf" srcId="{167614BC-D37A-48C1-A262-0DD7EB735A70}" destId="{42922740-C160-4097-8BF1-6E5139BE0CF5}" srcOrd="0" destOrd="0" presId="urn:microsoft.com/office/officeart/2005/8/layout/list1"/>
    <dgm:cxn modelId="{DB74F30B-0384-4108-B82A-6922BCD0AA97}" type="presParOf" srcId="{42922740-C160-4097-8BF1-6E5139BE0CF5}" destId="{A1E76003-5E92-4768-8CD4-99D7FF87B855}" srcOrd="0" destOrd="0" presId="urn:microsoft.com/office/officeart/2005/8/layout/list1"/>
    <dgm:cxn modelId="{3133CEBC-8080-4C25-A5FC-CEBE4F20B00A}" type="presParOf" srcId="{42922740-C160-4097-8BF1-6E5139BE0CF5}" destId="{665FE5B2-73DC-46F0-9EFD-632A92F08174}" srcOrd="1" destOrd="0" presId="urn:microsoft.com/office/officeart/2005/8/layout/list1"/>
    <dgm:cxn modelId="{21987A60-A951-458A-BE28-ED2D91C90483}" type="presParOf" srcId="{167614BC-D37A-48C1-A262-0DD7EB735A70}" destId="{FD5861ED-9347-4F51-A286-1AF519E52AFD}" srcOrd="1" destOrd="0" presId="urn:microsoft.com/office/officeart/2005/8/layout/list1"/>
    <dgm:cxn modelId="{F9293BB5-FA32-487F-B676-9C44CB55AD13}" type="presParOf" srcId="{167614BC-D37A-48C1-A262-0DD7EB735A70}" destId="{B4F84B41-03FB-4548-B3B4-D95EC6A94306}" srcOrd="2" destOrd="0" presId="urn:microsoft.com/office/officeart/2005/8/layout/list1"/>
    <dgm:cxn modelId="{5EE852E0-10E9-48D7-9558-1105982E5676}" type="presParOf" srcId="{167614BC-D37A-48C1-A262-0DD7EB735A70}" destId="{2ED0DD05-3229-4751-B39E-8CDEEFB3A7DF}" srcOrd="3" destOrd="0" presId="urn:microsoft.com/office/officeart/2005/8/layout/list1"/>
    <dgm:cxn modelId="{8EE54D75-77DE-4766-9B61-9D9B4066C4AE}" type="presParOf" srcId="{167614BC-D37A-48C1-A262-0DD7EB735A70}" destId="{77D5EDA7-270B-4611-BC74-28007A0F242D}" srcOrd="4" destOrd="0" presId="urn:microsoft.com/office/officeart/2005/8/layout/list1"/>
    <dgm:cxn modelId="{F6E4C80A-C139-443D-BB8B-2DDE2F758417}" type="presParOf" srcId="{77D5EDA7-270B-4611-BC74-28007A0F242D}" destId="{4C298BA2-FE98-4773-8264-621F28C082F7}" srcOrd="0" destOrd="0" presId="urn:microsoft.com/office/officeart/2005/8/layout/list1"/>
    <dgm:cxn modelId="{84BE9E01-78A7-4D85-9232-6AD57998063F}" type="presParOf" srcId="{77D5EDA7-270B-4611-BC74-28007A0F242D}" destId="{5448A904-69FB-4538-94F3-2DB256CA5DC3}" srcOrd="1" destOrd="0" presId="urn:microsoft.com/office/officeart/2005/8/layout/list1"/>
    <dgm:cxn modelId="{341D6BE5-FFCA-4E36-96D0-CDF36396DF98}" type="presParOf" srcId="{167614BC-D37A-48C1-A262-0DD7EB735A70}" destId="{F795429B-C086-4C42-A31F-E95FA316DDE2}" srcOrd="5" destOrd="0" presId="urn:microsoft.com/office/officeart/2005/8/layout/list1"/>
    <dgm:cxn modelId="{E30870AA-0269-4633-BDC9-E9A0BA2887EB}" type="presParOf" srcId="{167614BC-D37A-48C1-A262-0DD7EB735A70}" destId="{FCBF9F91-DD9B-4C8C-95E6-2915E993B06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EB9106-ED65-497C-BF7D-694CDD80B177}"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82DEE007-81B1-44B2-8032-F8CF62F4CDBA}">
      <dgm:prSet phldr="0"/>
      <dgm:spPr/>
      <dgm:t>
        <a:bodyPr/>
        <a:lstStyle/>
        <a:p>
          <a:pPr algn="l" rtl="0">
            <a:lnSpc>
              <a:spcPct val="120000"/>
            </a:lnSpc>
          </a:pPr>
          <a:r>
            <a:rPr lang="en-US" dirty="0"/>
            <a:t>DATA SET:</a:t>
          </a:r>
        </a:p>
      </dgm:t>
    </dgm:pt>
    <dgm:pt modelId="{E2E2D283-9E87-48DB-AF82-181F3755E009}" type="parTrans" cxnId="{442E90CA-25FC-47DC-95D4-49FA2D4A0B59}">
      <dgm:prSet/>
      <dgm:spPr/>
    </dgm:pt>
    <dgm:pt modelId="{B00E8206-9A0A-4F6F-B10F-14D948073DE9}" type="sibTrans" cxnId="{442E90CA-25FC-47DC-95D4-49FA2D4A0B59}">
      <dgm:prSet/>
      <dgm:spPr/>
    </dgm:pt>
    <dgm:pt modelId="{B98BF37C-A50D-4F9D-A2F0-164B85056569}">
      <dgm:prSet phldr="0"/>
      <dgm:spPr/>
      <dgm:t>
        <a:bodyPr/>
        <a:lstStyle/>
        <a:p>
          <a:pPr algn="l" rtl="0">
            <a:lnSpc>
              <a:spcPct val="120000"/>
            </a:lnSpc>
          </a:pPr>
          <a:r>
            <a:rPr lang="en-US" dirty="0"/>
            <a:t>Shape:  </a:t>
          </a:r>
          <a:endParaRPr lang="en-US" dirty="0">
            <a:latin typeface="Gill Sans MT" panose="020B0502020104020203"/>
          </a:endParaRPr>
        </a:p>
      </dgm:t>
    </dgm:pt>
    <dgm:pt modelId="{6026769B-B85A-43C9-98CF-613C64B512D6}" type="parTrans" cxnId="{49DC7602-C298-4451-A6BB-F4CB89B0A2DA}">
      <dgm:prSet/>
      <dgm:spPr/>
      <dgm:t>
        <a:bodyPr/>
        <a:lstStyle/>
        <a:p>
          <a:endParaRPr lang="en-US"/>
        </a:p>
      </dgm:t>
    </dgm:pt>
    <dgm:pt modelId="{4ECD219E-44A1-4C98-9A1E-23EEFA2FCA24}" type="sibTrans" cxnId="{49DC7602-C298-4451-A6BB-F4CB89B0A2DA}">
      <dgm:prSet/>
      <dgm:spPr/>
    </dgm:pt>
    <dgm:pt modelId="{AA22F79B-9D81-4D55-A97E-70D89D72D834}">
      <dgm:prSet phldr="0"/>
      <dgm:spPr/>
      <dgm:t>
        <a:bodyPr/>
        <a:lstStyle/>
        <a:p>
          <a:pPr algn="l" rtl="0">
            <a:lnSpc>
              <a:spcPct val="120000"/>
            </a:lnSpc>
          </a:pPr>
          <a:r>
            <a:rPr lang="en-US" dirty="0"/>
            <a:t>Null Values: </a:t>
          </a:r>
          <a:endParaRPr lang="en-US" dirty="0">
            <a:latin typeface="Gill Sans MT" panose="020B0502020104020203"/>
          </a:endParaRPr>
        </a:p>
      </dgm:t>
    </dgm:pt>
    <dgm:pt modelId="{A05ACF33-8288-4F05-9634-632CBE6D5DFA}" type="parTrans" cxnId="{F9F82451-99EA-46FE-A2AC-80AFCA5C601E}">
      <dgm:prSet/>
      <dgm:spPr/>
      <dgm:t>
        <a:bodyPr/>
        <a:lstStyle/>
        <a:p>
          <a:endParaRPr lang="en-US"/>
        </a:p>
      </dgm:t>
    </dgm:pt>
    <dgm:pt modelId="{94DD4625-48C0-4610-994B-1081FBDA28E8}" type="sibTrans" cxnId="{F9F82451-99EA-46FE-A2AC-80AFCA5C601E}">
      <dgm:prSet/>
      <dgm:spPr/>
    </dgm:pt>
    <dgm:pt modelId="{3E8523CA-134D-4648-9ADF-AC69C140E136}">
      <dgm:prSet phldr="0"/>
      <dgm:spPr/>
      <dgm:t>
        <a:bodyPr/>
        <a:lstStyle/>
        <a:p>
          <a:pPr algn="l" rtl="0">
            <a:lnSpc>
              <a:spcPct val="120000"/>
            </a:lnSpc>
          </a:pPr>
          <a:r>
            <a:rPr lang="en-US" dirty="0"/>
            <a:t>Missing Values: </a:t>
          </a:r>
          <a:endParaRPr lang="en-US" dirty="0">
            <a:latin typeface="Gill Sans MT" panose="020B0502020104020203"/>
          </a:endParaRPr>
        </a:p>
      </dgm:t>
    </dgm:pt>
    <dgm:pt modelId="{D516F6DA-C090-4873-8CE8-029D111266BC}" type="parTrans" cxnId="{3BED9F9E-8AA6-4514-B59C-B9B7F26807AB}">
      <dgm:prSet/>
      <dgm:spPr/>
      <dgm:t>
        <a:bodyPr/>
        <a:lstStyle/>
        <a:p>
          <a:endParaRPr lang="en-US"/>
        </a:p>
      </dgm:t>
    </dgm:pt>
    <dgm:pt modelId="{CB8FFCBD-B025-4490-A34E-B374D6FFAD7B}" type="sibTrans" cxnId="{3BED9F9E-8AA6-4514-B59C-B9B7F26807AB}">
      <dgm:prSet/>
      <dgm:spPr/>
    </dgm:pt>
    <dgm:pt modelId="{7AE41D80-A323-4DF4-8A48-3100D0EB04F9}">
      <dgm:prSet phldr="0"/>
      <dgm:spPr/>
      <dgm:t>
        <a:bodyPr/>
        <a:lstStyle/>
        <a:p>
          <a:pPr algn="l" rtl="0">
            <a:lnSpc>
              <a:spcPct val="120000"/>
            </a:lnSpc>
          </a:pPr>
          <a:r>
            <a:rPr lang="en-US" dirty="0" err="1"/>
            <a:t>NaN</a:t>
          </a:r>
          <a:r>
            <a:rPr lang="en-US" dirty="0"/>
            <a:t> Values: </a:t>
          </a:r>
          <a:endParaRPr lang="en-US" dirty="0">
            <a:latin typeface="Gill Sans MT" panose="020B0502020104020203"/>
          </a:endParaRPr>
        </a:p>
      </dgm:t>
    </dgm:pt>
    <dgm:pt modelId="{B8894F28-EE0F-4EBE-A7EB-F8BD5C8A6531}" type="parTrans" cxnId="{9E5E811E-813C-4FA4-8AC3-16949A94A2A2}">
      <dgm:prSet/>
      <dgm:spPr/>
      <dgm:t>
        <a:bodyPr/>
        <a:lstStyle/>
        <a:p>
          <a:endParaRPr lang="en-US"/>
        </a:p>
      </dgm:t>
    </dgm:pt>
    <dgm:pt modelId="{67D7AF03-EAA2-473D-8BAF-C348C3609DB6}" type="sibTrans" cxnId="{9E5E811E-813C-4FA4-8AC3-16949A94A2A2}">
      <dgm:prSet/>
      <dgm:spPr/>
    </dgm:pt>
    <dgm:pt modelId="{4A50BF12-0FA3-4298-8575-E4D3939CC6DF}">
      <dgm:prSet phldr="0"/>
      <dgm:spPr/>
      <dgm:t>
        <a:bodyPr/>
        <a:lstStyle/>
        <a:p>
          <a:pPr algn="l">
            <a:lnSpc>
              <a:spcPct val="120000"/>
            </a:lnSpc>
          </a:pPr>
          <a:r>
            <a:rPr lang="en-US" dirty="0"/>
            <a:t>Independent Variables:</a:t>
          </a:r>
        </a:p>
      </dgm:t>
    </dgm:pt>
    <dgm:pt modelId="{E964CE82-FCDB-4219-9FE5-8E6E9AE43404}" type="parTrans" cxnId="{0C7E82D0-E30E-4C9A-950B-70E58F8407ED}">
      <dgm:prSet/>
      <dgm:spPr/>
    </dgm:pt>
    <dgm:pt modelId="{82ACC1CB-1C52-4217-A511-9EFDA06438E2}" type="sibTrans" cxnId="{0C7E82D0-E30E-4C9A-950B-70E58F8407ED}">
      <dgm:prSet/>
      <dgm:spPr/>
    </dgm:pt>
    <dgm:pt modelId="{AA4EBEF5-AE04-44AD-A979-0DA0AB9F9176}">
      <dgm:prSet phldr="0"/>
      <dgm:spPr/>
      <dgm:t>
        <a:bodyPr/>
        <a:lstStyle/>
        <a:p>
          <a:pPr algn="l">
            <a:lnSpc>
              <a:spcPct val="120000"/>
            </a:lnSpc>
          </a:pPr>
          <a:r>
            <a:rPr lang="en-US" dirty="0"/>
            <a:t>8 numerical features with high correlation with the Target Variable.</a:t>
          </a:r>
        </a:p>
      </dgm:t>
    </dgm:pt>
    <dgm:pt modelId="{7C3CB6CF-0D43-4D6A-8E95-6C057FFA61FC}" type="parTrans" cxnId="{A74A5E2B-B210-4A15-969E-E19ADE425AC1}">
      <dgm:prSet/>
      <dgm:spPr/>
    </dgm:pt>
    <dgm:pt modelId="{6AD5F1EB-5110-4D58-8E94-2820ED17184D}" type="sibTrans" cxnId="{A74A5E2B-B210-4A15-969E-E19ADE425AC1}">
      <dgm:prSet/>
      <dgm:spPr/>
    </dgm:pt>
    <dgm:pt modelId="{C3F94808-D996-4923-B062-D5AE8878C0EB}">
      <dgm:prSet phldr="0"/>
      <dgm:spPr/>
      <dgm:t>
        <a:bodyPr/>
        <a:lstStyle/>
        <a:p>
          <a:pPr algn="l">
            <a:lnSpc>
              <a:spcPct val="120000"/>
            </a:lnSpc>
          </a:pPr>
          <a:r>
            <a:rPr lang="en-US" dirty="0"/>
            <a:t>Dependent Variable:</a:t>
          </a:r>
        </a:p>
      </dgm:t>
    </dgm:pt>
    <dgm:pt modelId="{F2C357E4-A78F-49C9-80DD-9E62EAFF7478}" type="parTrans" cxnId="{263DC71F-579D-43A4-BB9D-4323DD08A446}">
      <dgm:prSet/>
      <dgm:spPr/>
    </dgm:pt>
    <dgm:pt modelId="{79875B2D-7934-4CEE-B1DF-FE2FEBE8B069}" type="sibTrans" cxnId="{263DC71F-579D-43A4-BB9D-4323DD08A446}">
      <dgm:prSet/>
      <dgm:spPr/>
    </dgm:pt>
    <dgm:pt modelId="{104AB0AD-5AE1-4E13-B6CD-21D3AE24CFB2}">
      <dgm:prSet phldr="0"/>
      <dgm:spPr/>
      <dgm:t>
        <a:bodyPr/>
        <a:lstStyle/>
        <a:p>
          <a:pPr algn="l">
            <a:lnSpc>
              <a:spcPct val="120000"/>
            </a:lnSpc>
          </a:pPr>
          <a:r>
            <a:rPr lang="en-US" dirty="0"/>
            <a:t>'</a:t>
          </a:r>
          <a:r>
            <a:rPr lang="en-US" dirty="0" err="1"/>
            <a:t>SalePrice</a:t>
          </a:r>
          <a:r>
            <a:rPr lang="en-US" dirty="0"/>
            <a:t>' Column.</a:t>
          </a:r>
        </a:p>
      </dgm:t>
    </dgm:pt>
    <dgm:pt modelId="{EBF95A4E-331B-4AE2-A59B-7AC873C8E340}" type="parTrans" cxnId="{8CEB61B5-D2FD-4EA8-9338-EB12608F0CB7}">
      <dgm:prSet/>
      <dgm:spPr/>
    </dgm:pt>
    <dgm:pt modelId="{F58C9270-D632-4221-9958-A4F53865DDFB}" type="sibTrans" cxnId="{8CEB61B5-D2FD-4EA8-9338-EB12608F0CB7}">
      <dgm:prSet/>
      <dgm:spPr/>
    </dgm:pt>
    <dgm:pt modelId="{7081B9B3-BAD6-4BBE-A1C4-E29215A8B21C}">
      <dgm:prSet phldr="0"/>
      <dgm:spPr/>
      <dgm:t>
        <a:bodyPr/>
        <a:lstStyle/>
        <a:p>
          <a:r>
            <a:rPr lang="en-US" dirty="0"/>
            <a:t>1379 Lines by 80 Columns.</a:t>
          </a:r>
        </a:p>
      </dgm:t>
    </dgm:pt>
    <dgm:pt modelId="{1281A6A9-86C7-4CC6-8423-736EED1F6489}" type="parTrans" cxnId="{A8AF850E-CAA9-4262-9C1F-803DE29249A9}">
      <dgm:prSet/>
      <dgm:spPr/>
      <dgm:t>
        <a:bodyPr/>
        <a:lstStyle/>
        <a:p>
          <a:endParaRPr lang="en-US"/>
        </a:p>
      </dgm:t>
    </dgm:pt>
    <dgm:pt modelId="{B550CB2F-7AAE-4CC9-899E-DE7DC1A00E41}" type="sibTrans" cxnId="{A8AF850E-CAA9-4262-9C1F-803DE29249A9}">
      <dgm:prSet/>
      <dgm:spPr/>
    </dgm:pt>
    <dgm:pt modelId="{96383901-A724-404A-B3C4-EA9AB9E1E80B}">
      <dgm:prSet phldr="0"/>
      <dgm:spPr/>
      <dgm:t>
        <a:bodyPr/>
        <a:lstStyle/>
        <a:p>
          <a:pPr algn="l">
            <a:lnSpc>
              <a:spcPct val="120000"/>
            </a:lnSpc>
          </a:pPr>
          <a:r>
            <a:rPr lang="en-US" dirty="0"/>
            <a:t>None.</a:t>
          </a:r>
        </a:p>
      </dgm:t>
    </dgm:pt>
    <dgm:pt modelId="{5A581DCB-FD56-4425-B059-1104C6348681}" type="parTrans" cxnId="{A4DA5455-7575-4B55-93E1-69D69282AFCE}">
      <dgm:prSet/>
      <dgm:spPr/>
      <dgm:t>
        <a:bodyPr/>
        <a:lstStyle/>
        <a:p>
          <a:endParaRPr lang="en-US"/>
        </a:p>
      </dgm:t>
    </dgm:pt>
    <dgm:pt modelId="{9317D72C-5996-477B-AE09-A67E1C2E29A4}" type="sibTrans" cxnId="{A4DA5455-7575-4B55-93E1-69D69282AFCE}">
      <dgm:prSet/>
      <dgm:spPr/>
    </dgm:pt>
    <dgm:pt modelId="{41F3E97C-99DA-4FFD-9CA9-D1315D7B1878}">
      <dgm:prSet phldr="0"/>
      <dgm:spPr/>
      <dgm:t>
        <a:bodyPr/>
        <a:lstStyle/>
        <a:p>
          <a:pPr algn="l">
            <a:lnSpc>
              <a:spcPct val="120000"/>
            </a:lnSpc>
          </a:pPr>
          <a:r>
            <a:rPr lang="en-US" dirty="0"/>
            <a:t>None.</a:t>
          </a:r>
        </a:p>
      </dgm:t>
    </dgm:pt>
    <dgm:pt modelId="{79047C8F-B10A-4D09-A9D1-8837A32E5197}" type="parTrans" cxnId="{EE8AE66A-B4AD-49BB-83B9-4345E4DF74CC}">
      <dgm:prSet/>
      <dgm:spPr/>
      <dgm:t>
        <a:bodyPr/>
        <a:lstStyle/>
        <a:p>
          <a:endParaRPr lang="en-US"/>
        </a:p>
      </dgm:t>
    </dgm:pt>
    <dgm:pt modelId="{CE004C3A-1980-482E-9C26-60202007FB90}" type="sibTrans" cxnId="{EE8AE66A-B4AD-49BB-83B9-4345E4DF74CC}">
      <dgm:prSet/>
      <dgm:spPr/>
    </dgm:pt>
    <dgm:pt modelId="{BA6B1B22-0338-4F69-8EA1-D6D474030D14}">
      <dgm:prSet phldr="0"/>
      <dgm:spPr/>
      <dgm:t>
        <a:bodyPr/>
        <a:lstStyle/>
        <a:p>
          <a:pPr algn="l">
            <a:lnSpc>
              <a:spcPct val="120000"/>
            </a:lnSpc>
          </a:pPr>
          <a:r>
            <a:rPr lang="en-US" dirty="0"/>
            <a:t>None.</a:t>
          </a:r>
        </a:p>
      </dgm:t>
    </dgm:pt>
    <dgm:pt modelId="{C168BB16-BCCE-45C4-A4C9-83485ED925F6}" type="parTrans" cxnId="{26BAAF48-186D-47D0-BF0F-12D246E06FA3}">
      <dgm:prSet/>
      <dgm:spPr/>
      <dgm:t>
        <a:bodyPr/>
        <a:lstStyle/>
        <a:p>
          <a:endParaRPr lang="en-US"/>
        </a:p>
      </dgm:t>
    </dgm:pt>
    <dgm:pt modelId="{551155A0-5593-49A0-8E33-D612D7EBB76E}" type="sibTrans" cxnId="{26BAAF48-186D-47D0-BF0F-12D246E06FA3}">
      <dgm:prSet/>
      <dgm:spPr/>
    </dgm:pt>
    <dgm:pt modelId="{74B3693F-DBCD-42F1-ABF8-46E495AF3B8A}" type="pres">
      <dgm:prSet presAssocID="{45EB9106-ED65-497C-BF7D-694CDD80B177}" presName="Name0" presStyleCnt="0">
        <dgm:presLayoutVars>
          <dgm:dir/>
          <dgm:animLvl val="lvl"/>
          <dgm:resizeHandles val="exact"/>
        </dgm:presLayoutVars>
      </dgm:prSet>
      <dgm:spPr/>
    </dgm:pt>
    <dgm:pt modelId="{7C80CF23-506F-4371-AFFE-EC0698B483C1}" type="pres">
      <dgm:prSet presAssocID="{82DEE007-81B1-44B2-8032-F8CF62F4CDBA}" presName="compositeNode" presStyleCnt="0">
        <dgm:presLayoutVars>
          <dgm:bulletEnabled val="1"/>
        </dgm:presLayoutVars>
      </dgm:prSet>
      <dgm:spPr/>
    </dgm:pt>
    <dgm:pt modelId="{EB3E18B2-CC26-4D26-893E-1EB685A4DA54}" type="pres">
      <dgm:prSet presAssocID="{82DEE007-81B1-44B2-8032-F8CF62F4CDBA}" presName="bgRect" presStyleLbl="node1" presStyleIdx="0" presStyleCnt="3"/>
      <dgm:spPr/>
    </dgm:pt>
    <dgm:pt modelId="{BA39210D-392E-4986-87E1-7FE17E2890BB}" type="pres">
      <dgm:prSet presAssocID="{82DEE007-81B1-44B2-8032-F8CF62F4CDBA}" presName="parentNode" presStyleLbl="node1" presStyleIdx="0" presStyleCnt="3">
        <dgm:presLayoutVars>
          <dgm:chMax val="0"/>
          <dgm:bulletEnabled val="1"/>
        </dgm:presLayoutVars>
      </dgm:prSet>
      <dgm:spPr/>
    </dgm:pt>
    <dgm:pt modelId="{3F4F5F9D-8997-466D-AA62-BF89B1E9CB4A}" type="pres">
      <dgm:prSet presAssocID="{82DEE007-81B1-44B2-8032-F8CF62F4CDBA}" presName="childNode" presStyleLbl="node1" presStyleIdx="0" presStyleCnt="3">
        <dgm:presLayoutVars>
          <dgm:bulletEnabled val="1"/>
        </dgm:presLayoutVars>
      </dgm:prSet>
      <dgm:spPr/>
    </dgm:pt>
    <dgm:pt modelId="{798FB745-5E76-4115-9AC3-947B59AB726B}" type="pres">
      <dgm:prSet presAssocID="{B00E8206-9A0A-4F6F-B10F-14D948073DE9}" presName="hSp" presStyleCnt="0"/>
      <dgm:spPr/>
    </dgm:pt>
    <dgm:pt modelId="{D31DDE51-AB78-4900-BA21-8564CB083B79}" type="pres">
      <dgm:prSet presAssocID="{B00E8206-9A0A-4F6F-B10F-14D948073DE9}" presName="vProcSp" presStyleCnt="0"/>
      <dgm:spPr/>
    </dgm:pt>
    <dgm:pt modelId="{328028CF-5E08-45D8-BD65-30F531E41120}" type="pres">
      <dgm:prSet presAssocID="{B00E8206-9A0A-4F6F-B10F-14D948073DE9}" presName="vSp1" presStyleCnt="0"/>
      <dgm:spPr/>
    </dgm:pt>
    <dgm:pt modelId="{F5023DF0-1899-4271-A98C-B4DFA4A2335A}" type="pres">
      <dgm:prSet presAssocID="{B00E8206-9A0A-4F6F-B10F-14D948073DE9}" presName="simulatedConn" presStyleLbl="solidFgAcc1" presStyleIdx="0" presStyleCnt="2"/>
      <dgm:spPr/>
    </dgm:pt>
    <dgm:pt modelId="{B6011CCC-CA14-490B-8652-1E0ABF808F30}" type="pres">
      <dgm:prSet presAssocID="{B00E8206-9A0A-4F6F-B10F-14D948073DE9}" presName="vSp2" presStyleCnt="0"/>
      <dgm:spPr/>
    </dgm:pt>
    <dgm:pt modelId="{B44AB5B2-7148-4467-86C4-1D38DB94E202}" type="pres">
      <dgm:prSet presAssocID="{B00E8206-9A0A-4F6F-B10F-14D948073DE9}" presName="sibTrans" presStyleCnt="0"/>
      <dgm:spPr/>
    </dgm:pt>
    <dgm:pt modelId="{BE335E3A-1AC4-44F2-BC45-8B554B106690}" type="pres">
      <dgm:prSet presAssocID="{4A50BF12-0FA3-4298-8575-E4D3939CC6DF}" presName="compositeNode" presStyleCnt="0">
        <dgm:presLayoutVars>
          <dgm:bulletEnabled val="1"/>
        </dgm:presLayoutVars>
      </dgm:prSet>
      <dgm:spPr/>
    </dgm:pt>
    <dgm:pt modelId="{AA4C86B5-CA30-4F29-A3D0-12041FCC53A5}" type="pres">
      <dgm:prSet presAssocID="{4A50BF12-0FA3-4298-8575-E4D3939CC6DF}" presName="bgRect" presStyleLbl="node1" presStyleIdx="1" presStyleCnt="3"/>
      <dgm:spPr/>
    </dgm:pt>
    <dgm:pt modelId="{D2273796-F6A9-4A13-8E1A-59F7F70751EA}" type="pres">
      <dgm:prSet presAssocID="{4A50BF12-0FA3-4298-8575-E4D3939CC6DF}" presName="parentNode" presStyleLbl="node1" presStyleIdx="1" presStyleCnt="3">
        <dgm:presLayoutVars>
          <dgm:chMax val="0"/>
          <dgm:bulletEnabled val="1"/>
        </dgm:presLayoutVars>
      </dgm:prSet>
      <dgm:spPr/>
    </dgm:pt>
    <dgm:pt modelId="{32FC2588-D533-4562-85BB-18D004254251}" type="pres">
      <dgm:prSet presAssocID="{4A50BF12-0FA3-4298-8575-E4D3939CC6DF}" presName="childNode" presStyleLbl="node1" presStyleIdx="1" presStyleCnt="3">
        <dgm:presLayoutVars>
          <dgm:bulletEnabled val="1"/>
        </dgm:presLayoutVars>
      </dgm:prSet>
      <dgm:spPr/>
    </dgm:pt>
    <dgm:pt modelId="{A1FD623D-1134-4327-97F0-25329264B3CA}" type="pres">
      <dgm:prSet presAssocID="{82ACC1CB-1C52-4217-A511-9EFDA06438E2}" presName="hSp" presStyleCnt="0"/>
      <dgm:spPr/>
    </dgm:pt>
    <dgm:pt modelId="{E00C7FD3-98BD-441A-ACD2-BFE6C18A4FC1}" type="pres">
      <dgm:prSet presAssocID="{82ACC1CB-1C52-4217-A511-9EFDA06438E2}" presName="vProcSp" presStyleCnt="0"/>
      <dgm:spPr/>
    </dgm:pt>
    <dgm:pt modelId="{D4F3B58C-4EB1-4429-AF1C-28796A4AB07C}" type="pres">
      <dgm:prSet presAssocID="{82ACC1CB-1C52-4217-A511-9EFDA06438E2}" presName="vSp1" presStyleCnt="0"/>
      <dgm:spPr/>
    </dgm:pt>
    <dgm:pt modelId="{B96CC60E-1117-4454-8E2D-A66493AE47A9}" type="pres">
      <dgm:prSet presAssocID="{82ACC1CB-1C52-4217-A511-9EFDA06438E2}" presName="simulatedConn" presStyleLbl="solidFgAcc1" presStyleIdx="1" presStyleCnt="2"/>
      <dgm:spPr/>
    </dgm:pt>
    <dgm:pt modelId="{D2DBD6D7-97FB-4691-BB15-15E00C9F7068}" type="pres">
      <dgm:prSet presAssocID="{82ACC1CB-1C52-4217-A511-9EFDA06438E2}" presName="vSp2" presStyleCnt="0"/>
      <dgm:spPr/>
    </dgm:pt>
    <dgm:pt modelId="{3DB9D530-17A4-4E7A-86EC-164E176C222D}" type="pres">
      <dgm:prSet presAssocID="{82ACC1CB-1C52-4217-A511-9EFDA06438E2}" presName="sibTrans" presStyleCnt="0"/>
      <dgm:spPr/>
    </dgm:pt>
    <dgm:pt modelId="{C415C945-5815-460D-B158-459A03BE9A1A}" type="pres">
      <dgm:prSet presAssocID="{C3F94808-D996-4923-B062-D5AE8878C0EB}" presName="compositeNode" presStyleCnt="0">
        <dgm:presLayoutVars>
          <dgm:bulletEnabled val="1"/>
        </dgm:presLayoutVars>
      </dgm:prSet>
      <dgm:spPr/>
    </dgm:pt>
    <dgm:pt modelId="{F4502619-9CEA-4379-864A-9F80A6743296}" type="pres">
      <dgm:prSet presAssocID="{C3F94808-D996-4923-B062-D5AE8878C0EB}" presName="bgRect" presStyleLbl="node1" presStyleIdx="2" presStyleCnt="3"/>
      <dgm:spPr/>
    </dgm:pt>
    <dgm:pt modelId="{2224EC1D-6682-4624-A255-537715FCEF0D}" type="pres">
      <dgm:prSet presAssocID="{C3F94808-D996-4923-B062-D5AE8878C0EB}" presName="parentNode" presStyleLbl="node1" presStyleIdx="2" presStyleCnt="3">
        <dgm:presLayoutVars>
          <dgm:chMax val="0"/>
          <dgm:bulletEnabled val="1"/>
        </dgm:presLayoutVars>
      </dgm:prSet>
      <dgm:spPr/>
    </dgm:pt>
    <dgm:pt modelId="{F5DAF134-34AC-4F41-B57F-25109161BD63}" type="pres">
      <dgm:prSet presAssocID="{C3F94808-D996-4923-B062-D5AE8878C0EB}" presName="childNode" presStyleLbl="node1" presStyleIdx="2" presStyleCnt="3">
        <dgm:presLayoutVars>
          <dgm:bulletEnabled val="1"/>
        </dgm:presLayoutVars>
      </dgm:prSet>
      <dgm:spPr/>
    </dgm:pt>
  </dgm:ptLst>
  <dgm:cxnLst>
    <dgm:cxn modelId="{B0C46201-1917-46F5-A359-2DE47779BE4E}" type="presOf" srcId="{7AE41D80-A323-4DF4-8A48-3100D0EB04F9}" destId="{3F4F5F9D-8997-466D-AA62-BF89B1E9CB4A}" srcOrd="0" destOrd="6" presId="urn:microsoft.com/office/officeart/2005/8/layout/hProcess7"/>
    <dgm:cxn modelId="{49DC7602-C298-4451-A6BB-F4CB89B0A2DA}" srcId="{82DEE007-81B1-44B2-8032-F8CF62F4CDBA}" destId="{B98BF37C-A50D-4F9D-A2F0-164B85056569}" srcOrd="0" destOrd="0" parTransId="{6026769B-B85A-43C9-98CF-613C64B512D6}" sibTransId="{4ECD219E-44A1-4C98-9A1E-23EEFA2FCA24}"/>
    <dgm:cxn modelId="{A8AF850E-CAA9-4262-9C1F-803DE29249A9}" srcId="{B98BF37C-A50D-4F9D-A2F0-164B85056569}" destId="{7081B9B3-BAD6-4BBE-A1C4-E29215A8B21C}" srcOrd="0" destOrd="0" parTransId="{1281A6A9-86C7-4CC6-8423-736EED1F6489}" sibTransId="{B550CB2F-7AAE-4CC9-899E-DE7DC1A00E41}"/>
    <dgm:cxn modelId="{A5DAEE12-F03A-4323-AC16-8EE010D7AAE2}" type="presOf" srcId="{C3F94808-D996-4923-B062-D5AE8878C0EB}" destId="{F4502619-9CEA-4379-864A-9F80A6743296}" srcOrd="0" destOrd="0" presId="urn:microsoft.com/office/officeart/2005/8/layout/hProcess7"/>
    <dgm:cxn modelId="{58878216-8CDC-45FB-B60B-72645B73805B}" type="presOf" srcId="{7081B9B3-BAD6-4BBE-A1C4-E29215A8B21C}" destId="{3F4F5F9D-8997-466D-AA62-BF89B1E9CB4A}" srcOrd="0" destOrd="1" presId="urn:microsoft.com/office/officeart/2005/8/layout/hProcess7"/>
    <dgm:cxn modelId="{9E5E811E-813C-4FA4-8AC3-16949A94A2A2}" srcId="{82DEE007-81B1-44B2-8032-F8CF62F4CDBA}" destId="{7AE41D80-A323-4DF4-8A48-3100D0EB04F9}" srcOrd="3" destOrd="0" parTransId="{B8894F28-EE0F-4EBE-A7EB-F8BD5C8A6531}" sibTransId="{67D7AF03-EAA2-473D-8BAF-C348C3609DB6}"/>
    <dgm:cxn modelId="{263DC71F-579D-43A4-BB9D-4323DD08A446}" srcId="{45EB9106-ED65-497C-BF7D-694CDD80B177}" destId="{C3F94808-D996-4923-B062-D5AE8878C0EB}" srcOrd="2" destOrd="0" parTransId="{F2C357E4-A78F-49C9-80DD-9E62EAFF7478}" sibTransId="{79875B2D-7934-4CEE-B1DF-FE2FEBE8B069}"/>
    <dgm:cxn modelId="{A74A5E2B-B210-4A15-969E-E19ADE425AC1}" srcId="{4A50BF12-0FA3-4298-8575-E4D3939CC6DF}" destId="{AA4EBEF5-AE04-44AD-A979-0DA0AB9F9176}" srcOrd="0" destOrd="0" parTransId="{7C3CB6CF-0D43-4D6A-8E95-6C057FFA61FC}" sibTransId="{6AD5F1EB-5110-4D58-8E94-2820ED17184D}"/>
    <dgm:cxn modelId="{44553B38-D2BB-441F-8A0D-8DE912A4A321}" type="presOf" srcId="{4A50BF12-0FA3-4298-8575-E4D3939CC6DF}" destId="{AA4C86B5-CA30-4F29-A3D0-12041FCC53A5}" srcOrd="0" destOrd="0" presId="urn:microsoft.com/office/officeart/2005/8/layout/hProcess7"/>
    <dgm:cxn modelId="{46EAB238-DE31-4E91-9D95-BCD2C3C2A927}" type="presOf" srcId="{AA22F79B-9D81-4D55-A97E-70D89D72D834}" destId="{3F4F5F9D-8997-466D-AA62-BF89B1E9CB4A}" srcOrd="0" destOrd="2" presId="urn:microsoft.com/office/officeart/2005/8/layout/hProcess7"/>
    <dgm:cxn modelId="{34D36A5D-483B-4DBB-B365-E4EC7D38128A}" type="presOf" srcId="{4A50BF12-0FA3-4298-8575-E4D3939CC6DF}" destId="{D2273796-F6A9-4A13-8E1A-59F7F70751EA}" srcOrd="1" destOrd="0" presId="urn:microsoft.com/office/officeart/2005/8/layout/hProcess7"/>
    <dgm:cxn modelId="{26BAAF48-186D-47D0-BF0F-12D246E06FA3}" srcId="{7AE41D80-A323-4DF4-8A48-3100D0EB04F9}" destId="{BA6B1B22-0338-4F69-8EA1-D6D474030D14}" srcOrd="0" destOrd="0" parTransId="{C168BB16-BCCE-45C4-A4C9-83485ED925F6}" sibTransId="{551155A0-5593-49A0-8E33-D612D7EBB76E}"/>
    <dgm:cxn modelId="{8768E24A-024E-44EA-8D01-226C356620D9}" type="presOf" srcId="{AA4EBEF5-AE04-44AD-A979-0DA0AB9F9176}" destId="{32FC2588-D533-4562-85BB-18D004254251}" srcOrd="0" destOrd="0" presId="urn:microsoft.com/office/officeart/2005/8/layout/hProcess7"/>
    <dgm:cxn modelId="{EE8AE66A-B4AD-49BB-83B9-4345E4DF74CC}" srcId="{3E8523CA-134D-4648-9ADF-AC69C140E136}" destId="{41F3E97C-99DA-4FFD-9CA9-D1315D7B1878}" srcOrd="0" destOrd="0" parTransId="{79047C8F-B10A-4D09-A9D1-8837A32E5197}" sibTransId="{CE004C3A-1980-482E-9C26-60202007FB90}"/>
    <dgm:cxn modelId="{38B4754B-3882-42E3-8C49-CE2375153E67}" type="presOf" srcId="{82DEE007-81B1-44B2-8032-F8CF62F4CDBA}" destId="{BA39210D-392E-4986-87E1-7FE17E2890BB}" srcOrd="1" destOrd="0" presId="urn:microsoft.com/office/officeart/2005/8/layout/hProcess7"/>
    <dgm:cxn modelId="{F9F82451-99EA-46FE-A2AC-80AFCA5C601E}" srcId="{82DEE007-81B1-44B2-8032-F8CF62F4CDBA}" destId="{AA22F79B-9D81-4D55-A97E-70D89D72D834}" srcOrd="1" destOrd="0" parTransId="{A05ACF33-8288-4F05-9634-632CBE6D5DFA}" sibTransId="{94DD4625-48C0-4610-994B-1081FBDA28E8}"/>
    <dgm:cxn modelId="{A4DA5455-7575-4B55-93E1-69D69282AFCE}" srcId="{AA22F79B-9D81-4D55-A97E-70D89D72D834}" destId="{96383901-A724-404A-B3C4-EA9AB9E1E80B}" srcOrd="0" destOrd="0" parTransId="{5A581DCB-FD56-4425-B059-1104C6348681}" sibTransId="{9317D72C-5996-477B-AE09-A67E1C2E29A4}"/>
    <dgm:cxn modelId="{E739AF85-A1D8-429C-A9B5-3FEA186861EE}" type="presOf" srcId="{B98BF37C-A50D-4F9D-A2F0-164B85056569}" destId="{3F4F5F9D-8997-466D-AA62-BF89B1E9CB4A}" srcOrd="0" destOrd="0" presId="urn:microsoft.com/office/officeart/2005/8/layout/hProcess7"/>
    <dgm:cxn modelId="{C5E0C99C-D258-4D91-9F4A-012B50A91CA8}" type="presOf" srcId="{41F3E97C-99DA-4FFD-9CA9-D1315D7B1878}" destId="{3F4F5F9D-8997-466D-AA62-BF89B1E9CB4A}" srcOrd="0" destOrd="5" presId="urn:microsoft.com/office/officeart/2005/8/layout/hProcess7"/>
    <dgm:cxn modelId="{3BED9F9E-8AA6-4514-B59C-B9B7F26807AB}" srcId="{82DEE007-81B1-44B2-8032-F8CF62F4CDBA}" destId="{3E8523CA-134D-4648-9ADF-AC69C140E136}" srcOrd="2" destOrd="0" parTransId="{D516F6DA-C090-4873-8CE8-029D111266BC}" sibTransId="{CB8FFCBD-B025-4490-A34E-B374D6FFAD7B}"/>
    <dgm:cxn modelId="{91E02B9F-F984-4C1D-9C94-BFF92B27BC02}" type="presOf" srcId="{3E8523CA-134D-4648-9ADF-AC69C140E136}" destId="{3F4F5F9D-8997-466D-AA62-BF89B1E9CB4A}" srcOrd="0" destOrd="4" presId="urn:microsoft.com/office/officeart/2005/8/layout/hProcess7"/>
    <dgm:cxn modelId="{5DDBD4A2-8F3E-4558-A799-DEBDD9431FE2}" type="presOf" srcId="{45EB9106-ED65-497C-BF7D-694CDD80B177}" destId="{74B3693F-DBCD-42F1-ABF8-46E495AF3B8A}" srcOrd="0" destOrd="0" presId="urn:microsoft.com/office/officeart/2005/8/layout/hProcess7"/>
    <dgm:cxn modelId="{8CEB61B5-D2FD-4EA8-9338-EB12608F0CB7}" srcId="{C3F94808-D996-4923-B062-D5AE8878C0EB}" destId="{104AB0AD-5AE1-4E13-B6CD-21D3AE24CFB2}" srcOrd="0" destOrd="0" parTransId="{EBF95A4E-331B-4AE2-A59B-7AC873C8E340}" sibTransId="{F58C9270-D632-4221-9958-A4F53865DDFB}"/>
    <dgm:cxn modelId="{9CB7B2C1-3CF0-41FE-B522-925B27A6CD8D}" type="presOf" srcId="{BA6B1B22-0338-4F69-8EA1-D6D474030D14}" destId="{3F4F5F9D-8997-466D-AA62-BF89B1E9CB4A}" srcOrd="0" destOrd="7" presId="urn:microsoft.com/office/officeart/2005/8/layout/hProcess7"/>
    <dgm:cxn modelId="{F18466C4-D34B-4F7B-A7B3-B71591140CC6}" type="presOf" srcId="{96383901-A724-404A-B3C4-EA9AB9E1E80B}" destId="{3F4F5F9D-8997-466D-AA62-BF89B1E9CB4A}" srcOrd="0" destOrd="3" presId="urn:microsoft.com/office/officeart/2005/8/layout/hProcess7"/>
    <dgm:cxn modelId="{442E90CA-25FC-47DC-95D4-49FA2D4A0B59}" srcId="{45EB9106-ED65-497C-BF7D-694CDD80B177}" destId="{82DEE007-81B1-44B2-8032-F8CF62F4CDBA}" srcOrd="0" destOrd="0" parTransId="{E2E2D283-9E87-48DB-AF82-181F3755E009}" sibTransId="{B00E8206-9A0A-4F6F-B10F-14D948073DE9}"/>
    <dgm:cxn modelId="{1596EFCA-4389-420E-BE91-8D44B2ABAB99}" type="presOf" srcId="{82DEE007-81B1-44B2-8032-F8CF62F4CDBA}" destId="{EB3E18B2-CC26-4D26-893E-1EB685A4DA54}" srcOrd="0" destOrd="0" presId="urn:microsoft.com/office/officeart/2005/8/layout/hProcess7"/>
    <dgm:cxn modelId="{0C7E82D0-E30E-4C9A-950B-70E58F8407ED}" srcId="{45EB9106-ED65-497C-BF7D-694CDD80B177}" destId="{4A50BF12-0FA3-4298-8575-E4D3939CC6DF}" srcOrd="1" destOrd="0" parTransId="{E964CE82-FCDB-4219-9FE5-8E6E9AE43404}" sibTransId="{82ACC1CB-1C52-4217-A511-9EFDA06438E2}"/>
    <dgm:cxn modelId="{AAB3A2D0-ADA4-4B38-B38C-062EF5695625}" type="presOf" srcId="{C3F94808-D996-4923-B062-D5AE8878C0EB}" destId="{2224EC1D-6682-4624-A255-537715FCEF0D}" srcOrd="1" destOrd="0" presId="urn:microsoft.com/office/officeart/2005/8/layout/hProcess7"/>
    <dgm:cxn modelId="{7B47E8E0-D5B1-4A6F-B5B5-7B79907AECC3}" type="presOf" srcId="{104AB0AD-5AE1-4E13-B6CD-21D3AE24CFB2}" destId="{F5DAF134-34AC-4F41-B57F-25109161BD63}" srcOrd="0" destOrd="0" presId="urn:microsoft.com/office/officeart/2005/8/layout/hProcess7"/>
    <dgm:cxn modelId="{7506DEAE-88EF-4E7F-A94F-501DB3B81110}" type="presParOf" srcId="{74B3693F-DBCD-42F1-ABF8-46E495AF3B8A}" destId="{7C80CF23-506F-4371-AFFE-EC0698B483C1}" srcOrd="0" destOrd="0" presId="urn:microsoft.com/office/officeart/2005/8/layout/hProcess7"/>
    <dgm:cxn modelId="{9D4800BC-781E-473E-B0E2-19D5F0B91EC3}" type="presParOf" srcId="{7C80CF23-506F-4371-AFFE-EC0698B483C1}" destId="{EB3E18B2-CC26-4D26-893E-1EB685A4DA54}" srcOrd="0" destOrd="0" presId="urn:microsoft.com/office/officeart/2005/8/layout/hProcess7"/>
    <dgm:cxn modelId="{5712029D-6F7A-43C1-B54E-9A0228488AE2}" type="presParOf" srcId="{7C80CF23-506F-4371-AFFE-EC0698B483C1}" destId="{BA39210D-392E-4986-87E1-7FE17E2890BB}" srcOrd="1" destOrd="0" presId="urn:microsoft.com/office/officeart/2005/8/layout/hProcess7"/>
    <dgm:cxn modelId="{82D5E6B7-C2D6-43AB-BD2E-43C387D4E76E}" type="presParOf" srcId="{7C80CF23-506F-4371-AFFE-EC0698B483C1}" destId="{3F4F5F9D-8997-466D-AA62-BF89B1E9CB4A}" srcOrd="2" destOrd="0" presId="urn:microsoft.com/office/officeart/2005/8/layout/hProcess7"/>
    <dgm:cxn modelId="{280BE064-6A2A-41A2-A9D1-9CA354371CFA}" type="presParOf" srcId="{74B3693F-DBCD-42F1-ABF8-46E495AF3B8A}" destId="{798FB745-5E76-4115-9AC3-947B59AB726B}" srcOrd="1" destOrd="0" presId="urn:microsoft.com/office/officeart/2005/8/layout/hProcess7"/>
    <dgm:cxn modelId="{853062E4-CC8E-4F23-BB6F-BAE9DC430C88}" type="presParOf" srcId="{74B3693F-DBCD-42F1-ABF8-46E495AF3B8A}" destId="{D31DDE51-AB78-4900-BA21-8564CB083B79}" srcOrd="2" destOrd="0" presId="urn:microsoft.com/office/officeart/2005/8/layout/hProcess7"/>
    <dgm:cxn modelId="{AE014994-567C-4844-8A97-3D1F57D34F78}" type="presParOf" srcId="{D31DDE51-AB78-4900-BA21-8564CB083B79}" destId="{328028CF-5E08-45D8-BD65-30F531E41120}" srcOrd="0" destOrd="0" presId="urn:microsoft.com/office/officeart/2005/8/layout/hProcess7"/>
    <dgm:cxn modelId="{F32B7685-169A-4FAC-B024-0158757ADA36}" type="presParOf" srcId="{D31DDE51-AB78-4900-BA21-8564CB083B79}" destId="{F5023DF0-1899-4271-A98C-B4DFA4A2335A}" srcOrd="1" destOrd="0" presId="urn:microsoft.com/office/officeart/2005/8/layout/hProcess7"/>
    <dgm:cxn modelId="{F3882904-E8FE-4E7C-AFB6-0736EFFAC39C}" type="presParOf" srcId="{D31DDE51-AB78-4900-BA21-8564CB083B79}" destId="{B6011CCC-CA14-490B-8652-1E0ABF808F30}" srcOrd="2" destOrd="0" presId="urn:microsoft.com/office/officeart/2005/8/layout/hProcess7"/>
    <dgm:cxn modelId="{3566D69A-BB90-4133-92F9-9308A96C2DDE}" type="presParOf" srcId="{74B3693F-DBCD-42F1-ABF8-46E495AF3B8A}" destId="{B44AB5B2-7148-4467-86C4-1D38DB94E202}" srcOrd="3" destOrd="0" presId="urn:microsoft.com/office/officeart/2005/8/layout/hProcess7"/>
    <dgm:cxn modelId="{7CB6B768-D3F7-4837-91D1-AE4D5407F78C}" type="presParOf" srcId="{74B3693F-DBCD-42F1-ABF8-46E495AF3B8A}" destId="{BE335E3A-1AC4-44F2-BC45-8B554B106690}" srcOrd="4" destOrd="0" presId="urn:microsoft.com/office/officeart/2005/8/layout/hProcess7"/>
    <dgm:cxn modelId="{3D027FD4-D2AD-4C0F-B15E-1C0743B42912}" type="presParOf" srcId="{BE335E3A-1AC4-44F2-BC45-8B554B106690}" destId="{AA4C86B5-CA30-4F29-A3D0-12041FCC53A5}" srcOrd="0" destOrd="0" presId="urn:microsoft.com/office/officeart/2005/8/layout/hProcess7"/>
    <dgm:cxn modelId="{523D730A-73CE-485B-8020-DA4C5480D604}" type="presParOf" srcId="{BE335E3A-1AC4-44F2-BC45-8B554B106690}" destId="{D2273796-F6A9-4A13-8E1A-59F7F70751EA}" srcOrd="1" destOrd="0" presId="urn:microsoft.com/office/officeart/2005/8/layout/hProcess7"/>
    <dgm:cxn modelId="{BD793653-92AE-4A92-92F8-6CFE05A4279A}" type="presParOf" srcId="{BE335E3A-1AC4-44F2-BC45-8B554B106690}" destId="{32FC2588-D533-4562-85BB-18D004254251}" srcOrd="2" destOrd="0" presId="urn:microsoft.com/office/officeart/2005/8/layout/hProcess7"/>
    <dgm:cxn modelId="{09AA5666-A83E-4DDA-8E0C-BABD1FFED0A6}" type="presParOf" srcId="{74B3693F-DBCD-42F1-ABF8-46E495AF3B8A}" destId="{A1FD623D-1134-4327-97F0-25329264B3CA}" srcOrd="5" destOrd="0" presId="urn:microsoft.com/office/officeart/2005/8/layout/hProcess7"/>
    <dgm:cxn modelId="{E67D500C-BE8F-40FB-BB03-3EAB1960594F}" type="presParOf" srcId="{74B3693F-DBCD-42F1-ABF8-46E495AF3B8A}" destId="{E00C7FD3-98BD-441A-ACD2-BFE6C18A4FC1}" srcOrd="6" destOrd="0" presId="urn:microsoft.com/office/officeart/2005/8/layout/hProcess7"/>
    <dgm:cxn modelId="{3C4BE8E3-6552-4994-89B2-1E1B4DC61E3F}" type="presParOf" srcId="{E00C7FD3-98BD-441A-ACD2-BFE6C18A4FC1}" destId="{D4F3B58C-4EB1-4429-AF1C-28796A4AB07C}" srcOrd="0" destOrd="0" presId="urn:microsoft.com/office/officeart/2005/8/layout/hProcess7"/>
    <dgm:cxn modelId="{CDC37890-5684-43E2-84AD-969C41A158FE}" type="presParOf" srcId="{E00C7FD3-98BD-441A-ACD2-BFE6C18A4FC1}" destId="{B96CC60E-1117-4454-8E2D-A66493AE47A9}" srcOrd="1" destOrd="0" presId="urn:microsoft.com/office/officeart/2005/8/layout/hProcess7"/>
    <dgm:cxn modelId="{096E72EA-075B-4296-9EC3-AD3D5C42D3E2}" type="presParOf" srcId="{E00C7FD3-98BD-441A-ACD2-BFE6C18A4FC1}" destId="{D2DBD6D7-97FB-4691-BB15-15E00C9F7068}" srcOrd="2" destOrd="0" presId="urn:microsoft.com/office/officeart/2005/8/layout/hProcess7"/>
    <dgm:cxn modelId="{1ED3281D-C0DD-4D9B-9AE9-97028CC64E31}" type="presParOf" srcId="{74B3693F-DBCD-42F1-ABF8-46E495AF3B8A}" destId="{3DB9D530-17A4-4E7A-86EC-164E176C222D}" srcOrd="7" destOrd="0" presId="urn:microsoft.com/office/officeart/2005/8/layout/hProcess7"/>
    <dgm:cxn modelId="{524EC52A-F344-495C-AA75-26B49E046DF9}" type="presParOf" srcId="{74B3693F-DBCD-42F1-ABF8-46E495AF3B8A}" destId="{C415C945-5815-460D-B158-459A03BE9A1A}" srcOrd="8" destOrd="0" presId="urn:microsoft.com/office/officeart/2005/8/layout/hProcess7"/>
    <dgm:cxn modelId="{49923170-68E0-4C68-B145-C0A7F8CBE1FA}" type="presParOf" srcId="{C415C945-5815-460D-B158-459A03BE9A1A}" destId="{F4502619-9CEA-4379-864A-9F80A6743296}" srcOrd="0" destOrd="0" presId="urn:microsoft.com/office/officeart/2005/8/layout/hProcess7"/>
    <dgm:cxn modelId="{57109DDC-E333-401B-906F-9524F399AB71}" type="presParOf" srcId="{C415C945-5815-460D-B158-459A03BE9A1A}" destId="{2224EC1D-6682-4624-A255-537715FCEF0D}" srcOrd="1" destOrd="0" presId="urn:microsoft.com/office/officeart/2005/8/layout/hProcess7"/>
    <dgm:cxn modelId="{7C0F8245-7362-41D8-977F-0060FABD5C5A}" type="presParOf" srcId="{C415C945-5815-460D-B158-459A03BE9A1A}" destId="{F5DAF134-34AC-4F41-B57F-25109161BD63}"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9B8859-4561-464C-A6BA-8B40C4B2FE6A}" type="doc">
      <dgm:prSet loTypeId="urn:microsoft.com/office/officeart/2016/7/layout/BasicTimeline" loCatId="timeline" qsTypeId="urn:microsoft.com/office/officeart/2005/8/quickstyle/simple1" qsCatId="simple" csTypeId="urn:microsoft.com/office/officeart/2005/8/colors/accent1_2" csCatId="accent1" phldr="1"/>
      <dgm:spPr/>
    </dgm:pt>
    <dgm:pt modelId="{9BCD2D92-6D61-4153-8C05-CC6D09445245}">
      <dgm:prSet phldr="0"/>
      <dgm:spPr/>
      <dgm:t>
        <a:bodyPr/>
        <a:lstStyle/>
        <a:p>
          <a:pPr>
            <a:defRPr b="1"/>
          </a:pPr>
          <a:r>
            <a:rPr lang="en-US" b="1" dirty="0"/>
            <a:t>Linear Regression</a:t>
          </a:r>
        </a:p>
      </dgm:t>
    </dgm:pt>
    <dgm:pt modelId="{F79C3902-02A7-47C3-91B3-63DA3D2A081D}" type="parTrans" cxnId="{406E0B08-5CBD-447A-B243-67A5AB3F5DC3}">
      <dgm:prSet/>
      <dgm:spPr/>
    </dgm:pt>
    <dgm:pt modelId="{A051BFFC-E975-4E99-A71C-7B2976F77578}" type="sibTrans" cxnId="{406E0B08-5CBD-447A-B243-67A5AB3F5DC3}">
      <dgm:prSet/>
      <dgm:spPr/>
      <dgm:t>
        <a:bodyPr/>
        <a:lstStyle/>
        <a:p>
          <a:endParaRPr lang="en-US"/>
        </a:p>
      </dgm:t>
    </dgm:pt>
    <dgm:pt modelId="{1B14154F-0F23-4289-AA46-A8F294BFEF61}">
      <dgm:prSet phldr="0"/>
      <dgm:spPr/>
      <dgm:t>
        <a:bodyPr/>
        <a:lstStyle/>
        <a:p>
          <a:pPr>
            <a:defRPr b="1"/>
          </a:pPr>
          <a:r>
            <a:rPr lang="en-US" b="1" dirty="0"/>
            <a:t>Normal Distribution</a:t>
          </a:r>
        </a:p>
      </dgm:t>
    </dgm:pt>
    <dgm:pt modelId="{92D650F0-54C2-482B-B42F-067E567769FC}" type="parTrans" cxnId="{EF355A2A-33CF-4627-9B93-E42EAEDA7CA9}">
      <dgm:prSet/>
      <dgm:spPr/>
    </dgm:pt>
    <dgm:pt modelId="{96AE33AF-103B-419B-B983-B25A723D256C}" type="sibTrans" cxnId="{EF355A2A-33CF-4627-9B93-E42EAEDA7CA9}">
      <dgm:prSet/>
      <dgm:spPr/>
      <dgm:t>
        <a:bodyPr/>
        <a:lstStyle/>
        <a:p>
          <a:endParaRPr lang="en-US"/>
        </a:p>
      </dgm:t>
    </dgm:pt>
    <dgm:pt modelId="{CB999F2B-AEED-4E5A-87C8-EC902B05ACF7}">
      <dgm:prSet phldr="0"/>
      <dgm:spPr/>
      <dgm:t>
        <a:bodyPr/>
        <a:lstStyle/>
        <a:p>
          <a:pPr>
            <a:defRPr b="1"/>
          </a:pPr>
          <a:r>
            <a:rPr lang="en-US" b="1" dirty="0"/>
            <a:t>Skewness Threshold</a:t>
          </a:r>
          <a:endParaRPr lang="en-US" b="1" dirty="0">
            <a:latin typeface="Gill Sans MT" panose="020B0502020104020203"/>
          </a:endParaRPr>
        </a:p>
      </dgm:t>
    </dgm:pt>
    <dgm:pt modelId="{849BCD8D-0859-4287-8892-EEB7CE3F63EB}" type="parTrans" cxnId="{2EEAB353-7361-4B22-970D-D4064E901ABD}">
      <dgm:prSet/>
      <dgm:spPr/>
    </dgm:pt>
    <dgm:pt modelId="{7E864D26-2167-4A1F-A649-6B2F0E2B48A1}" type="sibTrans" cxnId="{2EEAB353-7361-4B22-970D-D4064E901ABD}">
      <dgm:prSet/>
      <dgm:spPr/>
      <dgm:t>
        <a:bodyPr/>
        <a:lstStyle/>
        <a:p>
          <a:endParaRPr lang="en-US"/>
        </a:p>
      </dgm:t>
    </dgm:pt>
    <dgm:pt modelId="{EB40FEAC-7CA0-4BC2-9112-31DF20DC38EC}">
      <dgm:prSet phldr="0"/>
      <dgm:spPr/>
      <dgm:t>
        <a:bodyPr/>
        <a:lstStyle/>
        <a:p>
          <a:pPr rtl="0">
            <a:defRPr b="1"/>
          </a:pPr>
          <a:r>
            <a:rPr lang="en-US" b="1" dirty="0"/>
            <a:t>Skewness </a:t>
          </a:r>
          <a:r>
            <a:rPr lang="en-US" b="1" dirty="0">
              <a:latin typeface="Gill Sans MT" panose="020B0502020104020203"/>
            </a:rPr>
            <a:t>before transfomation</a:t>
          </a:r>
          <a:r>
            <a:rPr lang="en-US" b="1" dirty="0"/>
            <a:t>:</a:t>
          </a:r>
        </a:p>
      </dgm:t>
    </dgm:pt>
    <dgm:pt modelId="{64047E82-4A99-4919-BCBA-29D144DA8B34}" type="parTrans" cxnId="{9D5D20DF-D8FF-43C6-B0C9-44041FD1DC4F}">
      <dgm:prSet/>
      <dgm:spPr/>
    </dgm:pt>
    <dgm:pt modelId="{9426C93D-F5B7-4FF3-9DFF-9BEB0322CC31}" type="sibTrans" cxnId="{9D5D20DF-D8FF-43C6-B0C9-44041FD1DC4F}">
      <dgm:prSet/>
      <dgm:spPr/>
      <dgm:t>
        <a:bodyPr/>
        <a:lstStyle/>
        <a:p>
          <a:endParaRPr lang="en-US"/>
        </a:p>
      </dgm:t>
    </dgm:pt>
    <dgm:pt modelId="{E594D99D-5137-4C2F-A88A-2CE1782A07F0}">
      <dgm:prSet phldr="0"/>
      <dgm:spPr/>
      <dgm:t>
        <a:bodyPr/>
        <a:lstStyle/>
        <a:p>
          <a:r>
            <a:rPr lang="en-US" b="1" dirty="0"/>
            <a:t>Example: '</a:t>
          </a:r>
          <a:r>
            <a:rPr lang="en-US" b="1" dirty="0" err="1"/>
            <a:t>SalePrice</a:t>
          </a:r>
          <a:r>
            <a:rPr lang="en-US" b="1" dirty="0"/>
            <a:t>' = 1.935362</a:t>
          </a:r>
        </a:p>
      </dgm:t>
    </dgm:pt>
    <dgm:pt modelId="{8778C429-4238-4E93-97B5-84453D3468B5}" type="parTrans" cxnId="{508FC829-3E8B-4DAA-A62C-A6EF62F03CA2}">
      <dgm:prSet/>
      <dgm:spPr/>
    </dgm:pt>
    <dgm:pt modelId="{3BA4D1E6-BCC3-4FBC-B7FF-91936222671C}" type="sibTrans" cxnId="{508FC829-3E8B-4DAA-A62C-A6EF62F03CA2}">
      <dgm:prSet/>
      <dgm:spPr/>
    </dgm:pt>
    <dgm:pt modelId="{6A914F26-7AD8-4204-AF21-0A540D42D67A}">
      <dgm:prSet phldr="0"/>
      <dgm:spPr/>
      <dgm:t>
        <a:bodyPr/>
        <a:lstStyle/>
        <a:p>
          <a:pPr>
            <a:defRPr b="1"/>
          </a:pPr>
          <a:r>
            <a:rPr lang="en-US" b="1" dirty="0"/>
            <a:t>Apply </a:t>
          </a:r>
          <a:r>
            <a:rPr lang="en-US" b="1" dirty="0">
              <a:latin typeface="Gill Sans MT" panose="020B0502020104020203"/>
            </a:rPr>
            <a:t>transformation</a:t>
          </a:r>
          <a:endParaRPr lang="en-US" b="1" dirty="0"/>
        </a:p>
      </dgm:t>
    </dgm:pt>
    <dgm:pt modelId="{999EF1A6-53B2-4E6C-BB8A-8BB7E3F79715}" type="parTrans" cxnId="{32D88653-5548-4272-A440-BDE970C96843}">
      <dgm:prSet/>
      <dgm:spPr/>
    </dgm:pt>
    <dgm:pt modelId="{A34821FD-8B9C-499C-9C9F-ACA0328F1B2A}" type="sibTrans" cxnId="{32D88653-5548-4272-A440-BDE970C96843}">
      <dgm:prSet/>
      <dgm:spPr/>
      <dgm:t>
        <a:bodyPr/>
        <a:lstStyle/>
        <a:p>
          <a:endParaRPr lang="en-US"/>
        </a:p>
      </dgm:t>
    </dgm:pt>
    <dgm:pt modelId="{0F603961-2C14-4360-8A7A-AACF173AFA48}">
      <dgm:prSet phldr="0"/>
      <dgm:spPr/>
      <dgm:t>
        <a:bodyPr/>
        <a:lstStyle/>
        <a:p>
          <a:pPr>
            <a:defRPr b="1"/>
          </a:pPr>
          <a:r>
            <a:rPr lang="en-US" b="1" dirty="0"/>
            <a:t>Skewness after transfomation</a:t>
          </a:r>
        </a:p>
      </dgm:t>
    </dgm:pt>
    <dgm:pt modelId="{DEBF4B7F-1B6C-4C94-8267-604FC7166559}" type="parTrans" cxnId="{1A081BF4-CE66-4E49-B740-85FC7E39166C}">
      <dgm:prSet/>
      <dgm:spPr/>
    </dgm:pt>
    <dgm:pt modelId="{739547F9-EF55-4F47-97B9-2CE6E184A003}" type="sibTrans" cxnId="{1A081BF4-CE66-4E49-B740-85FC7E39166C}">
      <dgm:prSet/>
      <dgm:spPr/>
    </dgm:pt>
    <dgm:pt modelId="{4F7D53B3-6B9A-4767-8270-508C3FD39A0B}">
      <dgm:prSet phldr="0"/>
      <dgm:spPr/>
      <dgm:t>
        <a:bodyPr/>
        <a:lstStyle/>
        <a:p>
          <a:r>
            <a:rPr lang="en-US" b="1" dirty="0"/>
            <a:t>Example: '</a:t>
          </a:r>
          <a:r>
            <a:rPr lang="en-US" b="1" dirty="0" err="1"/>
            <a:t>SalePrice</a:t>
          </a:r>
          <a:r>
            <a:rPr lang="en-US" b="1" dirty="0"/>
            <a:t>' = 0.290157</a:t>
          </a:r>
        </a:p>
      </dgm:t>
    </dgm:pt>
    <dgm:pt modelId="{DD1A4557-0BDC-4E67-BDB4-C11A0CE54649}" type="parTrans" cxnId="{38EFF445-E35F-49D8-97AA-1756E5622756}">
      <dgm:prSet/>
      <dgm:spPr/>
    </dgm:pt>
    <dgm:pt modelId="{05DE1018-2076-4C07-A42F-F5C5082780FE}" type="sibTrans" cxnId="{38EFF445-E35F-49D8-97AA-1756E5622756}">
      <dgm:prSet/>
      <dgm:spPr/>
    </dgm:pt>
    <dgm:pt modelId="{DB5F8AAD-0F7A-4BA5-846A-B7F76823F4D6}">
      <dgm:prSet phldr="0"/>
      <dgm:spPr/>
      <dgm:t>
        <a:bodyPr/>
        <a:lstStyle/>
        <a:p>
          <a:r>
            <a:rPr lang="en-US" b="1" dirty="0">
              <a:latin typeface="Gill Sans MT" panose="020B0502020104020203"/>
            </a:rPr>
            <a:t>Hypothesis</a:t>
          </a:r>
        </a:p>
      </dgm:t>
    </dgm:pt>
    <dgm:pt modelId="{C045B037-4B7F-492E-B4F8-4C006B0BB33A}" type="parTrans" cxnId="{C81A6BA9-6C33-4FBB-A853-80E790656D48}">
      <dgm:prSet/>
      <dgm:spPr/>
    </dgm:pt>
    <dgm:pt modelId="{51A5FD8C-EFC8-46DB-80BE-FFC440186888}" type="sibTrans" cxnId="{C81A6BA9-6C33-4FBB-A853-80E790656D48}">
      <dgm:prSet/>
      <dgm:spPr/>
    </dgm:pt>
    <dgm:pt modelId="{FFA6BA68-B608-43DD-B962-51B1067965D5}">
      <dgm:prSet phldr="0"/>
      <dgm:spPr/>
      <dgm:t>
        <a:bodyPr/>
        <a:lstStyle/>
        <a:p>
          <a:r>
            <a:rPr lang="en-US" b="1" dirty="0">
              <a:latin typeface="Gill Sans MT" panose="020B0502020104020203"/>
            </a:rPr>
            <a:t>Variables normally distributed</a:t>
          </a:r>
        </a:p>
      </dgm:t>
    </dgm:pt>
    <dgm:pt modelId="{24AA8795-588F-449F-B649-21DB810E5300}" type="parTrans" cxnId="{53B9F37A-B88E-49E3-BD58-C491ECE23A2C}">
      <dgm:prSet/>
      <dgm:spPr/>
    </dgm:pt>
    <dgm:pt modelId="{C0D38856-D123-42EF-AA4D-D7DE1703D859}" type="sibTrans" cxnId="{53B9F37A-B88E-49E3-BD58-C491ECE23A2C}">
      <dgm:prSet/>
      <dgm:spPr/>
    </dgm:pt>
    <dgm:pt modelId="{78F44637-77A5-4B3E-8A16-9ED29639776F}">
      <dgm:prSet phldr="0"/>
      <dgm:spPr/>
      <dgm:t>
        <a:bodyPr/>
        <a:lstStyle/>
        <a:p>
          <a:r>
            <a:rPr lang="en-US" b="1" dirty="0">
              <a:latin typeface="Gill Sans MT" panose="020B0502020104020203"/>
            </a:rPr>
            <a:t>[-</a:t>
          </a:r>
          <a:r>
            <a:rPr lang="en-US" b="1" dirty="0"/>
            <a:t>0.5, 0.5]</a:t>
          </a:r>
        </a:p>
      </dgm:t>
    </dgm:pt>
    <dgm:pt modelId="{559BE61C-1051-469F-959A-4F1CCA29BADA}" type="parTrans" cxnId="{7A57EBD2-4D76-417F-9018-C66CDEFCBF75}">
      <dgm:prSet/>
      <dgm:spPr/>
    </dgm:pt>
    <dgm:pt modelId="{7C6EB168-7CDA-43A5-BAAB-3DA945DB134D}" type="sibTrans" cxnId="{7A57EBD2-4D76-417F-9018-C66CDEFCBF75}">
      <dgm:prSet/>
      <dgm:spPr/>
    </dgm:pt>
    <dgm:pt modelId="{14721F98-FC2A-4BCD-B143-4205514879D2}">
      <dgm:prSet phldr="0"/>
      <dgm:spPr/>
      <dgm:t>
        <a:bodyPr/>
        <a:lstStyle/>
        <a:p>
          <a:pPr rtl="0">
            <a:defRPr b="1"/>
          </a:pPr>
          <a:r>
            <a:rPr lang="en-US" b="1" dirty="0">
              <a:latin typeface="Gill Sans MT" panose="020B0502020104020203"/>
            </a:rPr>
            <a:t>Log Transformation</a:t>
          </a:r>
        </a:p>
      </dgm:t>
    </dgm:pt>
    <dgm:pt modelId="{30082744-1ADD-4C7D-AE5C-0A20C4882F37}" type="parTrans" cxnId="{B0BA8D58-7BB5-425F-9AD0-940E69BD441D}">
      <dgm:prSet/>
      <dgm:spPr/>
    </dgm:pt>
    <dgm:pt modelId="{6765D3A5-95EC-4514-BB13-4B947E0CB6C8}" type="sibTrans" cxnId="{B0BA8D58-7BB5-425F-9AD0-940E69BD441D}">
      <dgm:prSet/>
      <dgm:spPr/>
    </dgm:pt>
    <dgm:pt modelId="{FE9DE8DD-6D4A-4660-AA50-70AFC5198D4F}" type="pres">
      <dgm:prSet presAssocID="{E69B8859-4561-464C-A6BA-8B40C4B2FE6A}" presName="root" presStyleCnt="0">
        <dgm:presLayoutVars>
          <dgm:chMax/>
          <dgm:chPref/>
          <dgm:animLvl val="lvl"/>
        </dgm:presLayoutVars>
      </dgm:prSet>
      <dgm:spPr/>
    </dgm:pt>
    <dgm:pt modelId="{98459978-1BCD-4012-B17F-A41581583366}" type="pres">
      <dgm:prSet presAssocID="{E69B8859-4561-464C-A6BA-8B40C4B2FE6A}" presName="divider" presStyleLbl="fgAccFollowNode1" presStyleIdx="0" presStyleCnt="1"/>
      <dgm:spPr>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tailEnd type="triangle" w="lg" len="lg"/>
        </a:ln>
        <a:effectLst/>
      </dgm:spPr>
    </dgm:pt>
    <dgm:pt modelId="{A36BF1A0-F745-415F-8473-D0681481D5DB}" type="pres">
      <dgm:prSet presAssocID="{E69B8859-4561-464C-A6BA-8B40C4B2FE6A}" presName="nodes" presStyleCnt="0">
        <dgm:presLayoutVars>
          <dgm:chMax/>
          <dgm:chPref/>
          <dgm:animLvl val="lvl"/>
        </dgm:presLayoutVars>
      </dgm:prSet>
      <dgm:spPr/>
    </dgm:pt>
    <dgm:pt modelId="{43C8612E-0307-48E1-9335-8989B8143989}" type="pres">
      <dgm:prSet presAssocID="{9BCD2D92-6D61-4153-8C05-CC6D09445245}" presName="composite" presStyleCnt="0"/>
      <dgm:spPr/>
    </dgm:pt>
    <dgm:pt modelId="{C315A77E-A3D4-449B-A134-ADC7E850430C}" type="pres">
      <dgm:prSet presAssocID="{9BCD2D92-6D61-4153-8C05-CC6D09445245}" presName="L1TextContainer" presStyleLbl="revTx" presStyleIdx="0" presStyleCnt="6">
        <dgm:presLayoutVars>
          <dgm:chMax val="1"/>
          <dgm:chPref val="1"/>
          <dgm:bulletEnabled val="1"/>
        </dgm:presLayoutVars>
      </dgm:prSet>
      <dgm:spPr/>
    </dgm:pt>
    <dgm:pt modelId="{B68DA4EC-3CBB-47FA-BC22-E452B561A4BD}" type="pres">
      <dgm:prSet presAssocID="{9BCD2D92-6D61-4153-8C05-CC6D09445245}" presName="L2TextContainerWrapper" presStyleCnt="0">
        <dgm:presLayoutVars>
          <dgm:chMax val="0"/>
          <dgm:chPref val="0"/>
          <dgm:bulletEnabled val="1"/>
        </dgm:presLayoutVars>
      </dgm:prSet>
      <dgm:spPr/>
    </dgm:pt>
    <dgm:pt modelId="{1091DD48-8F92-44C2-B45C-07ED5F0A1067}" type="pres">
      <dgm:prSet presAssocID="{9BCD2D92-6D61-4153-8C05-CC6D09445245}" presName="L2TextContainer" presStyleLbl="bgAcc1" presStyleIdx="0" presStyleCnt="6"/>
      <dgm:spPr/>
    </dgm:pt>
    <dgm:pt modelId="{77DD4CC6-D2CB-4CC9-9270-49F985E1882E}" type="pres">
      <dgm:prSet presAssocID="{9BCD2D92-6D61-4153-8C05-CC6D09445245}" presName="FlexibleEmptyPlaceHolder" presStyleCnt="0"/>
      <dgm:spPr/>
    </dgm:pt>
    <dgm:pt modelId="{C8FEB4E0-566F-454A-9AC6-7F8EA51E5509}" type="pres">
      <dgm:prSet presAssocID="{9BCD2D92-6D61-4153-8C05-CC6D09445245}" presName="ConnectLine" presStyleLbl="sibTrans1D1" presStyleIdx="0" presStyleCnt="6"/>
      <dgm:spPr>
        <a:noFill/>
        <a:ln w="9525" cap="flat" cmpd="sng" algn="ctr">
          <a:solidFill>
            <a:schemeClr val="accent1">
              <a:hueOff val="0"/>
              <a:satOff val="0"/>
              <a:lumOff val="0"/>
              <a:alphaOff val="0"/>
            </a:schemeClr>
          </a:solidFill>
          <a:prstDash val="dash"/>
        </a:ln>
        <a:effectLst/>
      </dgm:spPr>
    </dgm:pt>
    <dgm:pt modelId="{55740922-2857-466C-8E33-4E43AE829356}" type="pres">
      <dgm:prSet presAssocID="{9BCD2D92-6D61-4153-8C05-CC6D09445245}" presName="ConnectorPoint" presStyleLbl="alignNode1" presStyleIdx="0" presStyleCnt="6"/>
      <dgm:spPr/>
    </dgm:pt>
    <dgm:pt modelId="{3E66A346-6440-44B8-9ECD-2979BAC712FA}" type="pres">
      <dgm:prSet presAssocID="{9BCD2D92-6D61-4153-8C05-CC6D09445245}" presName="EmptyPlaceHolder" presStyleCnt="0"/>
      <dgm:spPr/>
    </dgm:pt>
    <dgm:pt modelId="{FE5A30A5-4AB8-42FD-9A2F-A618FD4C5ECE}" type="pres">
      <dgm:prSet presAssocID="{A051BFFC-E975-4E99-A71C-7B2976F77578}" presName="spaceBetweenRectangles" presStyleCnt="0"/>
      <dgm:spPr/>
    </dgm:pt>
    <dgm:pt modelId="{9302A35A-7782-48AF-9F3F-B6885CFE6847}" type="pres">
      <dgm:prSet presAssocID="{1B14154F-0F23-4289-AA46-A8F294BFEF61}" presName="composite" presStyleCnt="0"/>
      <dgm:spPr/>
    </dgm:pt>
    <dgm:pt modelId="{8F924906-1195-4080-833F-D34E6EBBD126}" type="pres">
      <dgm:prSet presAssocID="{1B14154F-0F23-4289-AA46-A8F294BFEF61}" presName="L1TextContainer" presStyleLbl="revTx" presStyleIdx="1" presStyleCnt="6">
        <dgm:presLayoutVars>
          <dgm:chMax val="1"/>
          <dgm:chPref val="1"/>
          <dgm:bulletEnabled val="1"/>
        </dgm:presLayoutVars>
      </dgm:prSet>
      <dgm:spPr/>
    </dgm:pt>
    <dgm:pt modelId="{D6B4D07C-B691-4B3C-88E1-41765046E4FC}" type="pres">
      <dgm:prSet presAssocID="{1B14154F-0F23-4289-AA46-A8F294BFEF61}" presName="L2TextContainerWrapper" presStyleCnt="0">
        <dgm:presLayoutVars>
          <dgm:chMax val="0"/>
          <dgm:chPref val="0"/>
          <dgm:bulletEnabled val="1"/>
        </dgm:presLayoutVars>
      </dgm:prSet>
      <dgm:spPr/>
    </dgm:pt>
    <dgm:pt modelId="{08954248-6EE8-4872-A85F-C9E77038CCFA}" type="pres">
      <dgm:prSet presAssocID="{1B14154F-0F23-4289-AA46-A8F294BFEF61}" presName="L2TextContainer" presStyleLbl="bgAcc1" presStyleIdx="1" presStyleCnt="6"/>
      <dgm:spPr/>
    </dgm:pt>
    <dgm:pt modelId="{DEA96427-2DAA-4427-BB58-D6B4EA90F0ED}" type="pres">
      <dgm:prSet presAssocID="{1B14154F-0F23-4289-AA46-A8F294BFEF61}" presName="FlexibleEmptyPlaceHolder" presStyleCnt="0"/>
      <dgm:spPr/>
    </dgm:pt>
    <dgm:pt modelId="{407F4473-B060-463B-8928-C3B431E8618D}" type="pres">
      <dgm:prSet presAssocID="{1B14154F-0F23-4289-AA46-A8F294BFEF61}" presName="ConnectLine" presStyleLbl="sibTrans1D1" presStyleIdx="1" presStyleCnt="6"/>
      <dgm:spPr>
        <a:noFill/>
        <a:ln w="9525" cap="flat" cmpd="sng" algn="ctr">
          <a:solidFill>
            <a:schemeClr val="accent1">
              <a:hueOff val="0"/>
              <a:satOff val="0"/>
              <a:lumOff val="0"/>
              <a:alphaOff val="0"/>
            </a:schemeClr>
          </a:solidFill>
          <a:prstDash val="dash"/>
        </a:ln>
        <a:effectLst/>
      </dgm:spPr>
    </dgm:pt>
    <dgm:pt modelId="{C06A4168-C6E8-4DCD-99F1-57BF4ACA1615}" type="pres">
      <dgm:prSet presAssocID="{1B14154F-0F23-4289-AA46-A8F294BFEF61}" presName="ConnectorPoint" presStyleLbl="alignNode1" presStyleIdx="1" presStyleCnt="6"/>
      <dgm:spPr/>
    </dgm:pt>
    <dgm:pt modelId="{136FA113-CD4C-4B4E-B79E-3454F2AC8EDF}" type="pres">
      <dgm:prSet presAssocID="{1B14154F-0F23-4289-AA46-A8F294BFEF61}" presName="EmptyPlaceHolder" presStyleCnt="0"/>
      <dgm:spPr/>
    </dgm:pt>
    <dgm:pt modelId="{8D48B279-FA89-4166-9968-D8087A0A66D6}" type="pres">
      <dgm:prSet presAssocID="{96AE33AF-103B-419B-B983-B25A723D256C}" presName="spaceBetweenRectangles" presStyleCnt="0"/>
      <dgm:spPr/>
    </dgm:pt>
    <dgm:pt modelId="{AFBAF48A-5440-433A-9894-6970804F36E5}" type="pres">
      <dgm:prSet presAssocID="{CB999F2B-AEED-4E5A-87C8-EC902B05ACF7}" presName="composite" presStyleCnt="0"/>
      <dgm:spPr/>
    </dgm:pt>
    <dgm:pt modelId="{7F9546FF-0514-4A6E-8442-CD5BCBD8BD8F}" type="pres">
      <dgm:prSet presAssocID="{CB999F2B-AEED-4E5A-87C8-EC902B05ACF7}" presName="L1TextContainer" presStyleLbl="revTx" presStyleIdx="2" presStyleCnt="6">
        <dgm:presLayoutVars>
          <dgm:chMax val="1"/>
          <dgm:chPref val="1"/>
          <dgm:bulletEnabled val="1"/>
        </dgm:presLayoutVars>
      </dgm:prSet>
      <dgm:spPr/>
    </dgm:pt>
    <dgm:pt modelId="{62199D21-D1D2-4271-B752-9BECDDD2BD57}" type="pres">
      <dgm:prSet presAssocID="{CB999F2B-AEED-4E5A-87C8-EC902B05ACF7}" presName="L2TextContainerWrapper" presStyleCnt="0">
        <dgm:presLayoutVars>
          <dgm:chMax val="0"/>
          <dgm:chPref val="0"/>
          <dgm:bulletEnabled val="1"/>
        </dgm:presLayoutVars>
      </dgm:prSet>
      <dgm:spPr/>
    </dgm:pt>
    <dgm:pt modelId="{394B94A3-A09D-4409-BC09-E54DC2B4CAC2}" type="pres">
      <dgm:prSet presAssocID="{CB999F2B-AEED-4E5A-87C8-EC902B05ACF7}" presName="L2TextContainer" presStyleLbl="bgAcc1" presStyleIdx="2" presStyleCnt="6"/>
      <dgm:spPr/>
    </dgm:pt>
    <dgm:pt modelId="{6CBF2919-750E-4EEB-B4AC-66ABBC583200}" type="pres">
      <dgm:prSet presAssocID="{CB999F2B-AEED-4E5A-87C8-EC902B05ACF7}" presName="FlexibleEmptyPlaceHolder" presStyleCnt="0"/>
      <dgm:spPr/>
    </dgm:pt>
    <dgm:pt modelId="{2CE548BB-C334-4FF4-92EE-1157083E7183}" type="pres">
      <dgm:prSet presAssocID="{CB999F2B-AEED-4E5A-87C8-EC902B05ACF7}" presName="ConnectLine" presStyleLbl="sibTrans1D1" presStyleIdx="2" presStyleCnt="6"/>
      <dgm:spPr>
        <a:noFill/>
        <a:ln w="9525" cap="flat" cmpd="sng" algn="ctr">
          <a:solidFill>
            <a:schemeClr val="accent1">
              <a:hueOff val="0"/>
              <a:satOff val="0"/>
              <a:lumOff val="0"/>
              <a:alphaOff val="0"/>
            </a:schemeClr>
          </a:solidFill>
          <a:prstDash val="dash"/>
        </a:ln>
        <a:effectLst/>
      </dgm:spPr>
    </dgm:pt>
    <dgm:pt modelId="{40F8ECD6-2105-44E1-A064-BEDA5345B933}" type="pres">
      <dgm:prSet presAssocID="{CB999F2B-AEED-4E5A-87C8-EC902B05ACF7}" presName="ConnectorPoint" presStyleLbl="alignNode1" presStyleIdx="2" presStyleCnt="6"/>
      <dgm:spPr/>
    </dgm:pt>
    <dgm:pt modelId="{06FEC75E-737C-42DC-97E2-300C8E9BF8A6}" type="pres">
      <dgm:prSet presAssocID="{CB999F2B-AEED-4E5A-87C8-EC902B05ACF7}" presName="EmptyPlaceHolder" presStyleCnt="0"/>
      <dgm:spPr/>
    </dgm:pt>
    <dgm:pt modelId="{C5AF6757-8A69-4542-A13A-9F29B2AF6613}" type="pres">
      <dgm:prSet presAssocID="{7E864D26-2167-4A1F-A649-6B2F0E2B48A1}" presName="spaceBetweenRectangles" presStyleCnt="0"/>
      <dgm:spPr/>
    </dgm:pt>
    <dgm:pt modelId="{9B28ED33-B034-4B1F-B561-5A51CEED16AE}" type="pres">
      <dgm:prSet presAssocID="{EB40FEAC-7CA0-4BC2-9112-31DF20DC38EC}" presName="composite" presStyleCnt="0"/>
      <dgm:spPr/>
    </dgm:pt>
    <dgm:pt modelId="{E8BEE8FA-98F1-4A24-91D7-6BA46C6B5BDF}" type="pres">
      <dgm:prSet presAssocID="{EB40FEAC-7CA0-4BC2-9112-31DF20DC38EC}" presName="L1TextContainer" presStyleLbl="revTx" presStyleIdx="3" presStyleCnt="6">
        <dgm:presLayoutVars>
          <dgm:chMax val="1"/>
          <dgm:chPref val="1"/>
          <dgm:bulletEnabled val="1"/>
        </dgm:presLayoutVars>
      </dgm:prSet>
      <dgm:spPr/>
    </dgm:pt>
    <dgm:pt modelId="{7DEB2791-C1F2-4A20-BA4E-D8BA3A48B145}" type="pres">
      <dgm:prSet presAssocID="{EB40FEAC-7CA0-4BC2-9112-31DF20DC38EC}" presName="L2TextContainerWrapper" presStyleCnt="0">
        <dgm:presLayoutVars>
          <dgm:chMax val="0"/>
          <dgm:chPref val="0"/>
          <dgm:bulletEnabled val="1"/>
        </dgm:presLayoutVars>
      </dgm:prSet>
      <dgm:spPr/>
    </dgm:pt>
    <dgm:pt modelId="{134DF6DC-8DB8-40A7-90DB-8AA980BC134F}" type="pres">
      <dgm:prSet presAssocID="{EB40FEAC-7CA0-4BC2-9112-31DF20DC38EC}" presName="L2TextContainer" presStyleLbl="bgAcc1" presStyleIdx="3" presStyleCnt="6"/>
      <dgm:spPr/>
    </dgm:pt>
    <dgm:pt modelId="{34D13E6E-3B22-4E9A-BC39-37B58AA2A5F5}" type="pres">
      <dgm:prSet presAssocID="{EB40FEAC-7CA0-4BC2-9112-31DF20DC38EC}" presName="FlexibleEmptyPlaceHolder" presStyleCnt="0"/>
      <dgm:spPr/>
    </dgm:pt>
    <dgm:pt modelId="{7A851926-9184-4745-ABB4-975EA106F549}" type="pres">
      <dgm:prSet presAssocID="{EB40FEAC-7CA0-4BC2-9112-31DF20DC38EC}" presName="ConnectLine" presStyleLbl="sibTrans1D1" presStyleIdx="3" presStyleCnt="6"/>
      <dgm:spPr>
        <a:noFill/>
        <a:ln w="9525" cap="flat" cmpd="sng" algn="ctr">
          <a:solidFill>
            <a:schemeClr val="accent1">
              <a:hueOff val="0"/>
              <a:satOff val="0"/>
              <a:lumOff val="0"/>
              <a:alphaOff val="0"/>
            </a:schemeClr>
          </a:solidFill>
          <a:prstDash val="dash"/>
        </a:ln>
        <a:effectLst/>
      </dgm:spPr>
    </dgm:pt>
    <dgm:pt modelId="{219E1499-080E-4666-8BD7-56FA03D14A64}" type="pres">
      <dgm:prSet presAssocID="{EB40FEAC-7CA0-4BC2-9112-31DF20DC38EC}" presName="ConnectorPoint" presStyleLbl="alignNode1" presStyleIdx="3" presStyleCnt="6"/>
      <dgm:spPr/>
    </dgm:pt>
    <dgm:pt modelId="{35F5FA70-7D91-42E8-AF24-DDD99C121676}" type="pres">
      <dgm:prSet presAssocID="{EB40FEAC-7CA0-4BC2-9112-31DF20DC38EC}" presName="EmptyPlaceHolder" presStyleCnt="0"/>
      <dgm:spPr/>
    </dgm:pt>
    <dgm:pt modelId="{7BAA65F8-6141-4225-9A86-2DCD8E55FE65}" type="pres">
      <dgm:prSet presAssocID="{9426C93D-F5B7-4FF3-9DFF-9BEB0322CC31}" presName="spaceBetweenRectangles" presStyleCnt="0"/>
      <dgm:spPr/>
    </dgm:pt>
    <dgm:pt modelId="{73306A82-EE7C-46AB-80FC-D40DB9C509DD}" type="pres">
      <dgm:prSet presAssocID="{6A914F26-7AD8-4204-AF21-0A540D42D67A}" presName="composite" presStyleCnt="0"/>
      <dgm:spPr/>
    </dgm:pt>
    <dgm:pt modelId="{F27610B9-8F63-4FAC-AB5D-A0C5E623CC5C}" type="pres">
      <dgm:prSet presAssocID="{6A914F26-7AD8-4204-AF21-0A540D42D67A}" presName="L1TextContainer" presStyleLbl="revTx" presStyleIdx="4" presStyleCnt="6">
        <dgm:presLayoutVars>
          <dgm:chMax val="1"/>
          <dgm:chPref val="1"/>
          <dgm:bulletEnabled val="1"/>
        </dgm:presLayoutVars>
      </dgm:prSet>
      <dgm:spPr/>
    </dgm:pt>
    <dgm:pt modelId="{4763118F-907B-40F2-9487-DB40E04A1FB4}" type="pres">
      <dgm:prSet presAssocID="{6A914F26-7AD8-4204-AF21-0A540D42D67A}" presName="L2TextContainerWrapper" presStyleCnt="0">
        <dgm:presLayoutVars>
          <dgm:chMax val="0"/>
          <dgm:chPref val="0"/>
          <dgm:bulletEnabled val="1"/>
        </dgm:presLayoutVars>
      </dgm:prSet>
      <dgm:spPr/>
    </dgm:pt>
    <dgm:pt modelId="{15E079DD-51C3-4218-82F6-DBB74C70F4E9}" type="pres">
      <dgm:prSet presAssocID="{6A914F26-7AD8-4204-AF21-0A540D42D67A}" presName="L2TextContainer" presStyleLbl="bgAcc1" presStyleIdx="4" presStyleCnt="6"/>
      <dgm:spPr/>
    </dgm:pt>
    <dgm:pt modelId="{04B191E0-65F3-4AE5-A5BE-8A4DC175DE75}" type="pres">
      <dgm:prSet presAssocID="{6A914F26-7AD8-4204-AF21-0A540D42D67A}" presName="FlexibleEmptyPlaceHolder" presStyleCnt="0"/>
      <dgm:spPr/>
    </dgm:pt>
    <dgm:pt modelId="{07AF6F40-B616-4A0A-BF47-D3B67F204F1B}" type="pres">
      <dgm:prSet presAssocID="{6A914F26-7AD8-4204-AF21-0A540D42D67A}" presName="ConnectLine" presStyleLbl="sibTrans1D1" presStyleIdx="4" presStyleCnt="6"/>
      <dgm:spPr>
        <a:noFill/>
        <a:ln w="9525" cap="flat" cmpd="sng" algn="ctr">
          <a:solidFill>
            <a:schemeClr val="accent1">
              <a:hueOff val="0"/>
              <a:satOff val="0"/>
              <a:lumOff val="0"/>
              <a:alphaOff val="0"/>
            </a:schemeClr>
          </a:solidFill>
          <a:prstDash val="dash"/>
        </a:ln>
        <a:effectLst/>
      </dgm:spPr>
    </dgm:pt>
    <dgm:pt modelId="{F0C50C65-915A-405B-9BF7-EB9E056EA112}" type="pres">
      <dgm:prSet presAssocID="{6A914F26-7AD8-4204-AF21-0A540D42D67A}" presName="ConnectorPoint" presStyleLbl="alignNode1" presStyleIdx="4" presStyleCnt="6"/>
      <dgm:spPr/>
    </dgm:pt>
    <dgm:pt modelId="{F056EFF9-60F4-45DB-81DF-582E40536D7F}" type="pres">
      <dgm:prSet presAssocID="{6A914F26-7AD8-4204-AF21-0A540D42D67A}" presName="EmptyPlaceHolder" presStyleCnt="0"/>
      <dgm:spPr/>
    </dgm:pt>
    <dgm:pt modelId="{C9D3D879-4005-429C-95AB-9CA5A4BBBB6A}" type="pres">
      <dgm:prSet presAssocID="{A34821FD-8B9C-499C-9C9F-ACA0328F1B2A}" presName="spaceBetweenRectangles" presStyleCnt="0"/>
      <dgm:spPr/>
    </dgm:pt>
    <dgm:pt modelId="{EBABEA13-1684-473A-ADC4-545EC13FC697}" type="pres">
      <dgm:prSet presAssocID="{0F603961-2C14-4360-8A7A-AACF173AFA48}" presName="composite" presStyleCnt="0"/>
      <dgm:spPr/>
    </dgm:pt>
    <dgm:pt modelId="{22C590E5-BFF9-46D1-B02B-91B7660A6AFD}" type="pres">
      <dgm:prSet presAssocID="{0F603961-2C14-4360-8A7A-AACF173AFA48}" presName="L1TextContainer" presStyleLbl="revTx" presStyleIdx="5" presStyleCnt="6">
        <dgm:presLayoutVars>
          <dgm:chMax val="1"/>
          <dgm:chPref val="1"/>
          <dgm:bulletEnabled val="1"/>
        </dgm:presLayoutVars>
      </dgm:prSet>
      <dgm:spPr/>
    </dgm:pt>
    <dgm:pt modelId="{EE493EC2-9B21-4F03-B51B-D9ACF88CF461}" type="pres">
      <dgm:prSet presAssocID="{0F603961-2C14-4360-8A7A-AACF173AFA48}" presName="L2TextContainerWrapper" presStyleCnt="0">
        <dgm:presLayoutVars>
          <dgm:chMax val="0"/>
          <dgm:chPref val="0"/>
          <dgm:bulletEnabled val="1"/>
        </dgm:presLayoutVars>
      </dgm:prSet>
      <dgm:spPr/>
    </dgm:pt>
    <dgm:pt modelId="{BD557230-CA39-43AC-9115-0B195D9A5AB7}" type="pres">
      <dgm:prSet presAssocID="{0F603961-2C14-4360-8A7A-AACF173AFA48}" presName="L2TextContainer" presStyleLbl="bgAcc1" presStyleIdx="5" presStyleCnt="6"/>
      <dgm:spPr/>
    </dgm:pt>
    <dgm:pt modelId="{61D07EB2-99A9-4D6C-B774-5A42119B8A31}" type="pres">
      <dgm:prSet presAssocID="{0F603961-2C14-4360-8A7A-AACF173AFA48}" presName="FlexibleEmptyPlaceHolder" presStyleCnt="0"/>
      <dgm:spPr/>
    </dgm:pt>
    <dgm:pt modelId="{647C3A96-9556-4D62-ADC8-0BCACA24305D}" type="pres">
      <dgm:prSet presAssocID="{0F603961-2C14-4360-8A7A-AACF173AFA48}" presName="ConnectLine" presStyleLbl="sibTrans1D1" presStyleIdx="5" presStyleCnt="6"/>
      <dgm:spPr>
        <a:noFill/>
        <a:ln w="9525" cap="flat" cmpd="sng" algn="ctr">
          <a:solidFill>
            <a:schemeClr val="accent1">
              <a:hueOff val="0"/>
              <a:satOff val="0"/>
              <a:lumOff val="0"/>
              <a:alphaOff val="0"/>
            </a:schemeClr>
          </a:solidFill>
          <a:prstDash val="dash"/>
        </a:ln>
        <a:effectLst/>
      </dgm:spPr>
    </dgm:pt>
    <dgm:pt modelId="{5032618B-75D3-4273-8626-EC31DA87822B}" type="pres">
      <dgm:prSet presAssocID="{0F603961-2C14-4360-8A7A-AACF173AFA48}" presName="ConnectorPoint" presStyleLbl="alignNode1" presStyleIdx="5" presStyleCnt="6"/>
      <dgm:spPr/>
    </dgm:pt>
    <dgm:pt modelId="{CB788EB8-E094-467C-91FA-C6EBD3C12C96}" type="pres">
      <dgm:prSet presAssocID="{0F603961-2C14-4360-8A7A-AACF173AFA48}" presName="EmptyPlaceHolder" presStyleCnt="0"/>
      <dgm:spPr/>
    </dgm:pt>
  </dgm:ptLst>
  <dgm:cxnLst>
    <dgm:cxn modelId="{EA90D004-59DC-4270-A66E-D692DE3A8031}" type="presOf" srcId="{DB5F8AAD-0F7A-4BA5-846A-B7F76823F4D6}" destId="{1091DD48-8F92-44C2-B45C-07ED5F0A1067}" srcOrd="0" destOrd="0" presId="urn:microsoft.com/office/officeart/2016/7/layout/BasicTimeline"/>
    <dgm:cxn modelId="{406E0B08-5CBD-447A-B243-67A5AB3F5DC3}" srcId="{E69B8859-4561-464C-A6BA-8B40C4B2FE6A}" destId="{9BCD2D92-6D61-4153-8C05-CC6D09445245}" srcOrd="0" destOrd="0" parTransId="{F79C3902-02A7-47C3-91B3-63DA3D2A081D}" sibTransId="{A051BFFC-E975-4E99-A71C-7B2976F77578}"/>
    <dgm:cxn modelId="{508FC829-3E8B-4DAA-A62C-A6EF62F03CA2}" srcId="{EB40FEAC-7CA0-4BC2-9112-31DF20DC38EC}" destId="{E594D99D-5137-4C2F-A88A-2CE1782A07F0}" srcOrd="0" destOrd="0" parTransId="{8778C429-4238-4E93-97B5-84453D3468B5}" sibTransId="{3BA4D1E6-BCC3-4FBC-B7FF-91936222671C}"/>
    <dgm:cxn modelId="{EF355A2A-33CF-4627-9B93-E42EAEDA7CA9}" srcId="{E69B8859-4561-464C-A6BA-8B40C4B2FE6A}" destId="{1B14154F-0F23-4289-AA46-A8F294BFEF61}" srcOrd="1" destOrd="0" parTransId="{92D650F0-54C2-482B-B42F-067E567769FC}" sibTransId="{96AE33AF-103B-419B-B983-B25A723D256C}"/>
    <dgm:cxn modelId="{EB8E692C-B2CE-41E6-ADFE-1ACED9E006DC}" type="presOf" srcId="{78F44637-77A5-4B3E-8A16-9ED29639776F}" destId="{394B94A3-A09D-4409-BC09-E54DC2B4CAC2}" srcOrd="0" destOrd="0" presId="urn:microsoft.com/office/officeart/2016/7/layout/BasicTimeline"/>
    <dgm:cxn modelId="{A46D9440-1800-4F85-83DC-60B632C1C73A}" type="presOf" srcId="{E69B8859-4561-464C-A6BA-8B40C4B2FE6A}" destId="{FE9DE8DD-6D4A-4660-AA50-70AFC5198D4F}" srcOrd="0" destOrd="0" presId="urn:microsoft.com/office/officeart/2016/7/layout/BasicTimeline"/>
    <dgm:cxn modelId="{6D1B4841-9C2C-448F-938A-934F351D46DA}" type="presOf" srcId="{14721F98-FC2A-4BCD-B143-4205514879D2}" destId="{15E079DD-51C3-4218-82F6-DBB74C70F4E9}" srcOrd="0" destOrd="0" presId="urn:microsoft.com/office/officeart/2016/7/layout/BasicTimeline"/>
    <dgm:cxn modelId="{38EFF445-E35F-49D8-97AA-1756E5622756}" srcId="{0F603961-2C14-4360-8A7A-AACF173AFA48}" destId="{4F7D53B3-6B9A-4767-8270-508C3FD39A0B}" srcOrd="0" destOrd="0" parTransId="{DD1A4557-0BDC-4E67-BDB4-C11A0CE54649}" sibTransId="{05DE1018-2076-4C07-A42F-F5C5082780FE}"/>
    <dgm:cxn modelId="{A5CE866D-FF67-4AF1-AB1A-96CACBA9BCAF}" type="presOf" srcId="{0F603961-2C14-4360-8A7A-AACF173AFA48}" destId="{22C590E5-BFF9-46D1-B02B-91B7660A6AFD}" srcOrd="0" destOrd="0" presId="urn:microsoft.com/office/officeart/2016/7/layout/BasicTimeline"/>
    <dgm:cxn modelId="{32D88653-5548-4272-A440-BDE970C96843}" srcId="{E69B8859-4561-464C-A6BA-8B40C4B2FE6A}" destId="{6A914F26-7AD8-4204-AF21-0A540D42D67A}" srcOrd="4" destOrd="0" parTransId="{999EF1A6-53B2-4E6C-BB8A-8BB7E3F79715}" sibTransId="{A34821FD-8B9C-499C-9C9F-ACA0328F1B2A}"/>
    <dgm:cxn modelId="{2EEAB353-7361-4B22-970D-D4064E901ABD}" srcId="{E69B8859-4561-464C-A6BA-8B40C4B2FE6A}" destId="{CB999F2B-AEED-4E5A-87C8-EC902B05ACF7}" srcOrd="2" destOrd="0" parTransId="{849BCD8D-0859-4287-8892-EEB7CE3F63EB}" sibTransId="{7E864D26-2167-4A1F-A649-6B2F0E2B48A1}"/>
    <dgm:cxn modelId="{29FAC673-01B9-4160-88CB-CD11925976CB}" type="presOf" srcId="{9BCD2D92-6D61-4153-8C05-CC6D09445245}" destId="{C315A77E-A3D4-449B-A134-ADC7E850430C}" srcOrd="0" destOrd="0" presId="urn:microsoft.com/office/officeart/2016/7/layout/BasicTimeline"/>
    <dgm:cxn modelId="{B0BA8D58-7BB5-425F-9AD0-940E69BD441D}" srcId="{6A914F26-7AD8-4204-AF21-0A540D42D67A}" destId="{14721F98-FC2A-4BCD-B143-4205514879D2}" srcOrd="0" destOrd="0" parTransId="{30082744-1ADD-4C7D-AE5C-0A20C4882F37}" sibTransId="{6765D3A5-95EC-4514-BB13-4B947E0CB6C8}"/>
    <dgm:cxn modelId="{53B9F37A-B88E-49E3-BD58-C491ECE23A2C}" srcId="{1B14154F-0F23-4289-AA46-A8F294BFEF61}" destId="{FFA6BA68-B608-43DD-B962-51B1067965D5}" srcOrd="0" destOrd="0" parTransId="{24AA8795-588F-449F-B649-21DB810E5300}" sibTransId="{C0D38856-D123-42EF-AA4D-D7DE1703D859}"/>
    <dgm:cxn modelId="{8292B38A-CAEA-4031-A8F9-67840F3F1860}" type="presOf" srcId="{CB999F2B-AEED-4E5A-87C8-EC902B05ACF7}" destId="{7F9546FF-0514-4A6E-8442-CD5BCBD8BD8F}" srcOrd="0" destOrd="0" presId="urn:microsoft.com/office/officeart/2016/7/layout/BasicTimeline"/>
    <dgm:cxn modelId="{0CEE67A0-DCC3-4EFB-89C0-54ACDC15A66F}" type="presOf" srcId="{1B14154F-0F23-4289-AA46-A8F294BFEF61}" destId="{8F924906-1195-4080-833F-D34E6EBBD126}" srcOrd="0" destOrd="0" presId="urn:microsoft.com/office/officeart/2016/7/layout/BasicTimeline"/>
    <dgm:cxn modelId="{C81A6BA9-6C33-4FBB-A853-80E790656D48}" srcId="{9BCD2D92-6D61-4153-8C05-CC6D09445245}" destId="{DB5F8AAD-0F7A-4BA5-846A-B7F76823F4D6}" srcOrd="0" destOrd="0" parTransId="{C045B037-4B7F-492E-B4F8-4C006B0BB33A}" sibTransId="{51A5FD8C-EFC8-46DB-80BE-FFC440186888}"/>
    <dgm:cxn modelId="{1F7A42B3-F4ED-4F87-B98B-46DB2D9B8033}" type="presOf" srcId="{4F7D53B3-6B9A-4767-8270-508C3FD39A0B}" destId="{BD557230-CA39-43AC-9115-0B195D9A5AB7}" srcOrd="0" destOrd="0" presId="urn:microsoft.com/office/officeart/2016/7/layout/BasicTimeline"/>
    <dgm:cxn modelId="{236042BD-1331-46FE-9495-5D6E61A7CB17}" type="presOf" srcId="{EB40FEAC-7CA0-4BC2-9112-31DF20DC38EC}" destId="{E8BEE8FA-98F1-4A24-91D7-6BA46C6B5BDF}" srcOrd="0" destOrd="0" presId="urn:microsoft.com/office/officeart/2016/7/layout/BasicTimeline"/>
    <dgm:cxn modelId="{1333A2CA-EF55-4D90-A1A7-7AB3C738BB5C}" type="presOf" srcId="{E594D99D-5137-4C2F-A88A-2CE1782A07F0}" destId="{134DF6DC-8DB8-40A7-90DB-8AA980BC134F}" srcOrd="0" destOrd="0" presId="urn:microsoft.com/office/officeart/2016/7/layout/BasicTimeline"/>
    <dgm:cxn modelId="{7A57EBD2-4D76-417F-9018-C66CDEFCBF75}" srcId="{CB999F2B-AEED-4E5A-87C8-EC902B05ACF7}" destId="{78F44637-77A5-4B3E-8A16-9ED29639776F}" srcOrd="0" destOrd="0" parTransId="{559BE61C-1051-469F-959A-4F1CCA29BADA}" sibTransId="{7C6EB168-7CDA-43A5-BAAB-3DA945DB134D}"/>
    <dgm:cxn modelId="{9D5D20DF-D8FF-43C6-B0C9-44041FD1DC4F}" srcId="{E69B8859-4561-464C-A6BA-8B40C4B2FE6A}" destId="{EB40FEAC-7CA0-4BC2-9112-31DF20DC38EC}" srcOrd="3" destOrd="0" parTransId="{64047E82-4A99-4919-BCBA-29D144DA8B34}" sibTransId="{9426C93D-F5B7-4FF3-9DFF-9BEB0322CC31}"/>
    <dgm:cxn modelId="{5454D2E2-B453-43ED-8383-9A8B9E92C093}" type="presOf" srcId="{6A914F26-7AD8-4204-AF21-0A540D42D67A}" destId="{F27610B9-8F63-4FAC-AB5D-A0C5E623CC5C}" srcOrd="0" destOrd="0" presId="urn:microsoft.com/office/officeart/2016/7/layout/BasicTimeline"/>
    <dgm:cxn modelId="{6527DDE6-5B3F-4631-B81F-8B6C272042CE}" type="presOf" srcId="{FFA6BA68-B608-43DD-B962-51B1067965D5}" destId="{08954248-6EE8-4872-A85F-C9E77038CCFA}" srcOrd="0" destOrd="0" presId="urn:microsoft.com/office/officeart/2016/7/layout/BasicTimeline"/>
    <dgm:cxn modelId="{1A081BF4-CE66-4E49-B740-85FC7E39166C}" srcId="{E69B8859-4561-464C-A6BA-8B40C4B2FE6A}" destId="{0F603961-2C14-4360-8A7A-AACF173AFA48}" srcOrd="5" destOrd="0" parTransId="{DEBF4B7F-1B6C-4C94-8267-604FC7166559}" sibTransId="{739547F9-EF55-4F47-97B9-2CE6E184A003}"/>
    <dgm:cxn modelId="{42A50BD6-1A98-4308-B4DA-C2351E094AA8}" type="presParOf" srcId="{FE9DE8DD-6D4A-4660-AA50-70AFC5198D4F}" destId="{98459978-1BCD-4012-B17F-A41581583366}" srcOrd="0" destOrd="0" presId="urn:microsoft.com/office/officeart/2016/7/layout/BasicTimeline"/>
    <dgm:cxn modelId="{FB91E13D-4A7E-4B83-8FBA-A7E7DB6F352E}" type="presParOf" srcId="{FE9DE8DD-6D4A-4660-AA50-70AFC5198D4F}" destId="{A36BF1A0-F745-415F-8473-D0681481D5DB}" srcOrd="1" destOrd="0" presId="urn:microsoft.com/office/officeart/2016/7/layout/BasicTimeline"/>
    <dgm:cxn modelId="{6086635A-BFC0-4C3F-A347-32332844804F}" type="presParOf" srcId="{A36BF1A0-F745-415F-8473-D0681481D5DB}" destId="{43C8612E-0307-48E1-9335-8989B8143989}" srcOrd="0" destOrd="0" presId="urn:microsoft.com/office/officeart/2016/7/layout/BasicTimeline"/>
    <dgm:cxn modelId="{4B1ABB63-0C0C-4013-8D66-D881FCDF5E01}" type="presParOf" srcId="{43C8612E-0307-48E1-9335-8989B8143989}" destId="{C315A77E-A3D4-449B-A134-ADC7E850430C}" srcOrd="0" destOrd="0" presId="urn:microsoft.com/office/officeart/2016/7/layout/BasicTimeline"/>
    <dgm:cxn modelId="{3815BAAC-2D63-46AF-BD2B-997BB1B253A9}" type="presParOf" srcId="{43C8612E-0307-48E1-9335-8989B8143989}" destId="{B68DA4EC-3CBB-47FA-BC22-E452B561A4BD}" srcOrd="1" destOrd="0" presId="urn:microsoft.com/office/officeart/2016/7/layout/BasicTimeline"/>
    <dgm:cxn modelId="{97E58870-8C76-41A5-9284-4C635A6240C4}" type="presParOf" srcId="{B68DA4EC-3CBB-47FA-BC22-E452B561A4BD}" destId="{1091DD48-8F92-44C2-B45C-07ED5F0A1067}" srcOrd="0" destOrd="0" presId="urn:microsoft.com/office/officeart/2016/7/layout/BasicTimeline"/>
    <dgm:cxn modelId="{19BC4E1B-6F88-4084-8B6C-12FE32DE1964}" type="presParOf" srcId="{B68DA4EC-3CBB-47FA-BC22-E452B561A4BD}" destId="{77DD4CC6-D2CB-4CC9-9270-49F985E1882E}" srcOrd="1" destOrd="0" presId="urn:microsoft.com/office/officeart/2016/7/layout/BasicTimeline"/>
    <dgm:cxn modelId="{2D75F401-B347-4D0D-AAB6-697DCC6D6716}" type="presParOf" srcId="{43C8612E-0307-48E1-9335-8989B8143989}" destId="{C8FEB4E0-566F-454A-9AC6-7F8EA51E5509}" srcOrd="2" destOrd="0" presId="urn:microsoft.com/office/officeart/2016/7/layout/BasicTimeline"/>
    <dgm:cxn modelId="{C765592D-F4AF-4290-816C-0EE6DDEF96C0}" type="presParOf" srcId="{43C8612E-0307-48E1-9335-8989B8143989}" destId="{55740922-2857-466C-8E33-4E43AE829356}" srcOrd="3" destOrd="0" presId="urn:microsoft.com/office/officeart/2016/7/layout/BasicTimeline"/>
    <dgm:cxn modelId="{DA3C525A-26CD-435D-A080-3AAE967B652B}" type="presParOf" srcId="{43C8612E-0307-48E1-9335-8989B8143989}" destId="{3E66A346-6440-44B8-9ECD-2979BAC712FA}" srcOrd="4" destOrd="0" presId="urn:microsoft.com/office/officeart/2016/7/layout/BasicTimeline"/>
    <dgm:cxn modelId="{A8261FAC-2F46-40F8-BCEF-712D703D522F}" type="presParOf" srcId="{A36BF1A0-F745-415F-8473-D0681481D5DB}" destId="{FE5A30A5-4AB8-42FD-9A2F-A618FD4C5ECE}" srcOrd="1" destOrd="0" presId="urn:microsoft.com/office/officeart/2016/7/layout/BasicTimeline"/>
    <dgm:cxn modelId="{390A0735-7151-43F1-A338-8212EA04C166}" type="presParOf" srcId="{A36BF1A0-F745-415F-8473-D0681481D5DB}" destId="{9302A35A-7782-48AF-9F3F-B6885CFE6847}" srcOrd="2" destOrd="0" presId="urn:microsoft.com/office/officeart/2016/7/layout/BasicTimeline"/>
    <dgm:cxn modelId="{EF2E059F-0B54-42FB-A82B-7ED3F26832ED}" type="presParOf" srcId="{9302A35A-7782-48AF-9F3F-B6885CFE6847}" destId="{8F924906-1195-4080-833F-D34E6EBBD126}" srcOrd="0" destOrd="0" presId="urn:microsoft.com/office/officeart/2016/7/layout/BasicTimeline"/>
    <dgm:cxn modelId="{5DB78F84-1C49-4271-A753-9569C7488F12}" type="presParOf" srcId="{9302A35A-7782-48AF-9F3F-B6885CFE6847}" destId="{D6B4D07C-B691-4B3C-88E1-41765046E4FC}" srcOrd="1" destOrd="0" presId="urn:microsoft.com/office/officeart/2016/7/layout/BasicTimeline"/>
    <dgm:cxn modelId="{15AE6E21-26B5-4C38-909D-E4D289006BCB}" type="presParOf" srcId="{D6B4D07C-B691-4B3C-88E1-41765046E4FC}" destId="{08954248-6EE8-4872-A85F-C9E77038CCFA}" srcOrd="0" destOrd="0" presId="urn:microsoft.com/office/officeart/2016/7/layout/BasicTimeline"/>
    <dgm:cxn modelId="{76BCEFCF-0E06-40B2-B957-8532976283ED}" type="presParOf" srcId="{D6B4D07C-B691-4B3C-88E1-41765046E4FC}" destId="{DEA96427-2DAA-4427-BB58-D6B4EA90F0ED}" srcOrd="1" destOrd="0" presId="urn:microsoft.com/office/officeart/2016/7/layout/BasicTimeline"/>
    <dgm:cxn modelId="{B123542C-D595-4A65-97DD-781D8151B69E}" type="presParOf" srcId="{9302A35A-7782-48AF-9F3F-B6885CFE6847}" destId="{407F4473-B060-463B-8928-C3B431E8618D}" srcOrd="2" destOrd="0" presId="urn:microsoft.com/office/officeart/2016/7/layout/BasicTimeline"/>
    <dgm:cxn modelId="{3A2C2CF0-0E0D-47E6-BD71-F878C2A6B571}" type="presParOf" srcId="{9302A35A-7782-48AF-9F3F-B6885CFE6847}" destId="{C06A4168-C6E8-4DCD-99F1-57BF4ACA1615}" srcOrd="3" destOrd="0" presId="urn:microsoft.com/office/officeart/2016/7/layout/BasicTimeline"/>
    <dgm:cxn modelId="{9864AD83-B076-4648-A7AA-49F2C0B73C00}" type="presParOf" srcId="{9302A35A-7782-48AF-9F3F-B6885CFE6847}" destId="{136FA113-CD4C-4B4E-B79E-3454F2AC8EDF}" srcOrd="4" destOrd="0" presId="urn:microsoft.com/office/officeart/2016/7/layout/BasicTimeline"/>
    <dgm:cxn modelId="{FEABD13D-7830-48D2-B02D-34B2DE10BAAD}" type="presParOf" srcId="{A36BF1A0-F745-415F-8473-D0681481D5DB}" destId="{8D48B279-FA89-4166-9968-D8087A0A66D6}" srcOrd="3" destOrd="0" presId="urn:microsoft.com/office/officeart/2016/7/layout/BasicTimeline"/>
    <dgm:cxn modelId="{97A30D50-8919-4350-A780-30F173F67C65}" type="presParOf" srcId="{A36BF1A0-F745-415F-8473-D0681481D5DB}" destId="{AFBAF48A-5440-433A-9894-6970804F36E5}" srcOrd="4" destOrd="0" presId="urn:microsoft.com/office/officeart/2016/7/layout/BasicTimeline"/>
    <dgm:cxn modelId="{6244FC04-F1D3-4A0C-801C-DA46E642CFF3}" type="presParOf" srcId="{AFBAF48A-5440-433A-9894-6970804F36E5}" destId="{7F9546FF-0514-4A6E-8442-CD5BCBD8BD8F}" srcOrd="0" destOrd="0" presId="urn:microsoft.com/office/officeart/2016/7/layout/BasicTimeline"/>
    <dgm:cxn modelId="{3620D571-66BE-4114-BB36-F768A8E3E107}" type="presParOf" srcId="{AFBAF48A-5440-433A-9894-6970804F36E5}" destId="{62199D21-D1D2-4271-B752-9BECDDD2BD57}" srcOrd="1" destOrd="0" presId="urn:microsoft.com/office/officeart/2016/7/layout/BasicTimeline"/>
    <dgm:cxn modelId="{BFC7BE5F-8E76-4E81-9F4E-2D089FEB36AA}" type="presParOf" srcId="{62199D21-D1D2-4271-B752-9BECDDD2BD57}" destId="{394B94A3-A09D-4409-BC09-E54DC2B4CAC2}" srcOrd="0" destOrd="0" presId="urn:microsoft.com/office/officeart/2016/7/layout/BasicTimeline"/>
    <dgm:cxn modelId="{9C6565C4-B637-4FB4-B195-66585AF844C9}" type="presParOf" srcId="{62199D21-D1D2-4271-B752-9BECDDD2BD57}" destId="{6CBF2919-750E-4EEB-B4AC-66ABBC583200}" srcOrd="1" destOrd="0" presId="urn:microsoft.com/office/officeart/2016/7/layout/BasicTimeline"/>
    <dgm:cxn modelId="{CE352F8B-42F0-48E3-99BA-30D93B52FE61}" type="presParOf" srcId="{AFBAF48A-5440-433A-9894-6970804F36E5}" destId="{2CE548BB-C334-4FF4-92EE-1157083E7183}" srcOrd="2" destOrd="0" presId="urn:microsoft.com/office/officeart/2016/7/layout/BasicTimeline"/>
    <dgm:cxn modelId="{34C3F2C5-171E-4A9E-A22D-9548D2CDD7F7}" type="presParOf" srcId="{AFBAF48A-5440-433A-9894-6970804F36E5}" destId="{40F8ECD6-2105-44E1-A064-BEDA5345B933}" srcOrd="3" destOrd="0" presId="urn:microsoft.com/office/officeart/2016/7/layout/BasicTimeline"/>
    <dgm:cxn modelId="{A9E78794-CF5C-4DB3-9143-A3CC8F81E597}" type="presParOf" srcId="{AFBAF48A-5440-433A-9894-6970804F36E5}" destId="{06FEC75E-737C-42DC-97E2-300C8E9BF8A6}" srcOrd="4" destOrd="0" presId="urn:microsoft.com/office/officeart/2016/7/layout/BasicTimeline"/>
    <dgm:cxn modelId="{166C06DD-59D0-48E0-ADEB-018CB24B49B2}" type="presParOf" srcId="{A36BF1A0-F745-415F-8473-D0681481D5DB}" destId="{C5AF6757-8A69-4542-A13A-9F29B2AF6613}" srcOrd="5" destOrd="0" presId="urn:microsoft.com/office/officeart/2016/7/layout/BasicTimeline"/>
    <dgm:cxn modelId="{8718D8D7-D609-4720-8A14-CACBEAC80379}" type="presParOf" srcId="{A36BF1A0-F745-415F-8473-D0681481D5DB}" destId="{9B28ED33-B034-4B1F-B561-5A51CEED16AE}" srcOrd="6" destOrd="0" presId="urn:microsoft.com/office/officeart/2016/7/layout/BasicTimeline"/>
    <dgm:cxn modelId="{EA195D39-E95D-4C8F-AA2E-D759C8AA47DD}" type="presParOf" srcId="{9B28ED33-B034-4B1F-B561-5A51CEED16AE}" destId="{E8BEE8FA-98F1-4A24-91D7-6BA46C6B5BDF}" srcOrd="0" destOrd="0" presId="urn:microsoft.com/office/officeart/2016/7/layout/BasicTimeline"/>
    <dgm:cxn modelId="{9A9336D6-1BD7-434C-AF87-D6339EB78E11}" type="presParOf" srcId="{9B28ED33-B034-4B1F-B561-5A51CEED16AE}" destId="{7DEB2791-C1F2-4A20-BA4E-D8BA3A48B145}" srcOrd="1" destOrd="0" presId="urn:microsoft.com/office/officeart/2016/7/layout/BasicTimeline"/>
    <dgm:cxn modelId="{F7ADF3E7-21FD-4BBA-AD6F-13F187B65771}" type="presParOf" srcId="{7DEB2791-C1F2-4A20-BA4E-D8BA3A48B145}" destId="{134DF6DC-8DB8-40A7-90DB-8AA980BC134F}" srcOrd="0" destOrd="0" presId="urn:microsoft.com/office/officeart/2016/7/layout/BasicTimeline"/>
    <dgm:cxn modelId="{127A1A01-4897-441E-AF0B-91110004481E}" type="presParOf" srcId="{7DEB2791-C1F2-4A20-BA4E-D8BA3A48B145}" destId="{34D13E6E-3B22-4E9A-BC39-37B58AA2A5F5}" srcOrd="1" destOrd="0" presId="urn:microsoft.com/office/officeart/2016/7/layout/BasicTimeline"/>
    <dgm:cxn modelId="{543EABDD-CFF3-489C-8F2C-DADB45BA845A}" type="presParOf" srcId="{9B28ED33-B034-4B1F-B561-5A51CEED16AE}" destId="{7A851926-9184-4745-ABB4-975EA106F549}" srcOrd="2" destOrd="0" presId="urn:microsoft.com/office/officeart/2016/7/layout/BasicTimeline"/>
    <dgm:cxn modelId="{27C53FAD-D570-4BE9-BE9B-60E65F8980C7}" type="presParOf" srcId="{9B28ED33-B034-4B1F-B561-5A51CEED16AE}" destId="{219E1499-080E-4666-8BD7-56FA03D14A64}" srcOrd="3" destOrd="0" presId="urn:microsoft.com/office/officeart/2016/7/layout/BasicTimeline"/>
    <dgm:cxn modelId="{AFB9A549-5D98-4CB8-89E1-1F6A54B674C1}" type="presParOf" srcId="{9B28ED33-B034-4B1F-B561-5A51CEED16AE}" destId="{35F5FA70-7D91-42E8-AF24-DDD99C121676}" srcOrd="4" destOrd="0" presId="urn:microsoft.com/office/officeart/2016/7/layout/BasicTimeline"/>
    <dgm:cxn modelId="{268BA59A-5181-458A-BFAA-49FAE3B96F22}" type="presParOf" srcId="{A36BF1A0-F745-415F-8473-D0681481D5DB}" destId="{7BAA65F8-6141-4225-9A86-2DCD8E55FE65}" srcOrd="7" destOrd="0" presId="urn:microsoft.com/office/officeart/2016/7/layout/BasicTimeline"/>
    <dgm:cxn modelId="{F83B6D60-2BA1-4C6E-B5C2-4880A6217B40}" type="presParOf" srcId="{A36BF1A0-F745-415F-8473-D0681481D5DB}" destId="{73306A82-EE7C-46AB-80FC-D40DB9C509DD}" srcOrd="8" destOrd="0" presId="urn:microsoft.com/office/officeart/2016/7/layout/BasicTimeline"/>
    <dgm:cxn modelId="{371CAABD-F49B-495D-866B-534F020265D3}" type="presParOf" srcId="{73306A82-EE7C-46AB-80FC-D40DB9C509DD}" destId="{F27610B9-8F63-4FAC-AB5D-A0C5E623CC5C}" srcOrd="0" destOrd="0" presId="urn:microsoft.com/office/officeart/2016/7/layout/BasicTimeline"/>
    <dgm:cxn modelId="{F6F602CC-9013-4FE7-8778-40B5C84DFEC2}" type="presParOf" srcId="{73306A82-EE7C-46AB-80FC-D40DB9C509DD}" destId="{4763118F-907B-40F2-9487-DB40E04A1FB4}" srcOrd="1" destOrd="0" presId="urn:microsoft.com/office/officeart/2016/7/layout/BasicTimeline"/>
    <dgm:cxn modelId="{D3EDD1DF-2749-4871-9039-AE573762467B}" type="presParOf" srcId="{4763118F-907B-40F2-9487-DB40E04A1FB4}" destId="{15E079DD-51C3-4218-82F6-DBB74C70F4E9}" srcOrd="0" destOrd="0" presId="urn:microsoft.com/office/officeart/2016/7/layout/BasicTimeline"/>
    <dgm:cxn modelId="{1B34E659-6013-403E-A234-43B3B6336342}" type="presParOf" srcId="{4763118F-907B-40F2-9487-DB40E04A1FB4}" destId="{04B191E0-65F3-4AE5-A5BE-8A4DC175DE75}" srcOrd="1" destOrd="0" presId="urn:microsoft.com/office/officeart/2016/7/layout/BasicTimeline"/>
    <dgm:cxn modelId="{0E7C9202-77CA-4E07-A44A-F438665D7BC0}" type="presParOf" srcId="{73306A82-EE7C-46AB-80FC-D40DB9C509DD}" destId="{07AF6F40-B616-4A0A-BF47-D3B67F204F1B}" srcOrd="2" destOrd="0" presId="urn:microsoft.com/office/officeart/2016/7/layout/BasicTimeline"/>
    <dgm:cxn modelId="{FC5DC50C-CA46-43EC-A2C8-230A960A7850}" type="presParOf" srcId="{73306A82-EE7C-46AB-80FC-D40DB9C509DD}" destId="{F0C50C65-915A-405B-9BF7-EB9E056EA112}" srcOrd="3" destOrd="0" presId="urn:microsoft.com/office/officeart/2016/7/layout/BasicTimeline"/>
    <dgm:cxn modelId="{BE279435-B378-496E-8D4A-F02BE74D68C9}" type="presParOf" srcId="{73306A82-EE7C-46AB-80FC-D40DB9C509DD}" destId="{F056EFF9-60F4-45DB-81DF-582E40536D7F}" srcOrd="4" destOrd="0" presId="urn:microsoft.com/office/officeart/2016/7/layout/BasicTimeline"/>
    <dgm:cxn modelId="{B6EE3B59-366B-41C3-81BC-AEE0E791C515}" type="presParOf" srcId="{A36BF1A0-F745-415F-8473-D0681481D5DB}" destId="{C9D3D879-4005-429C-95AB-9CA5A4BBBB6A}" srcOrd="9" destOrd="0" presId="urn:microsoft.com/office/officeart/2016/7/layout/BasicTimeline"/>
    <dgm:cxn modelId="{808476D5-9897-4504-A1F4-1A49CD695C1E}" type="presParOf" srcId="{A36BF1A0-F745-415F-8473-D0681481D5DB}" destId="{EBABEA13-1684-473A-ADC4-545EC13FC697}" srcOrd="10" destOrd="0" presId="urn:microsoft.com/office/officeart/2016/7/layout/BasicTimeline"/>
    <dgm:cxn modelId="{83581865-ACE6-4960-8A50-55E6910A6797}" type="presParOf" srcId="{EBABEA13-1684-473A-ADC4-545EC13FC697}" destId="{22C590E5-BFF9-46D1-B02B-91B7660A6AFD}" srcOrd="0" destOrd="0" presId="urn:microsoft.com/office/officeart/2016/7/layout/BasicTimeline"/>
    <dgm:cxn modelId="{2CDEB151-491D-4D07-BEB6-A5A30B4B3A60}" type="presParOf" srcId="{EBABEA13-1684-473A-ADC4-545EC13FC697}" destId="{EE493EC2-9B21-4F03-B51B-D9ACF88CF461}" srcOrd="1" destOrd="0" presId="urn:microsoft.com/office/officeart/2016/7/layout/BasicTimeline"/>
    <dgm:cxn modelId="{F56BCC73-C616-494F-936A-4DF2BDE4B4D4}" type="presParOf" srcId="{EE493EC2-9B21-4F03-B51B-D9ACF88CF461}" destId="{BD557230-CA39-43AC-9115-0B195D9A5AB7}" srcOrd="0" destOrd="0" presId="urn:microsoft.com/office/officeart/2016/7/layout/BasicTimeline"/>
    <dgm:cxn modelId="{F5A4A73A-E9DA-415B-AE9F-F3BBCD1D3505}" type="presParOf" srcId="{EE493EC2-9B21-4F03-B51B-D9ACF88CF461}" destId="{61D07EB2-99A9-4D6C-B774-5A42119B8A31}" srcOrd="1" destOrd="0" presId="urn:microsoft.com/office/officeart/2016/7/layout/BasicTimeline"/>
    <dgm:cxn modelId="{0D74FD19-7E0B-47BE-8F28-2E240EF3C3C1}" type="presParOf" srcId="{EBABEA13-1684-473A-ADC4-545EC13FC697}" destId="{647C3A96-9556-4D62-ADC8-0BCACA24305D}" srcOrd="2" destOrd="0" presId="urn:microsoft.com/office/officeart/2016/7/layout/BasicTimeline"/>
    <dgm:cxn modelId="{E04692BE-1D3F-4962-8791-AA9141A590DB}" type="presParOf" srcId="{EBABEA13-1684-473A-ADC4-545EC13FC697}" destId="{5032618B-75D3-4273-8626-EC31DA87822B}" srcOrd="3" destOrd="0" presId="urn:microsoft.com/office/officeart/2016/7/layout/BasicTimeline"/>
    <dgm:cxn modelId="{013861B8-848B-4B39-88CC-6FCDE59C682A}" type="presParOf" srcId="{EBABEA13-1684-473A-ADC4-545EC13FC697}" destId="{CB788EB8-E094-467C-91FA-C6EBD3C12C96}"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B4519B-298B-4F2A-A2BB-47E74FB1F9A1}"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EA4A0977-8415-45EB-A724-56D40B7FE819}">
      <dgm:prSet phldr="0"/>
      <dgm:spPr/>
      <dgm:t>
        <a:bodyPr/>
        <a:lstStyle/>
        <a:p>
          <a:pPr>
            <a:defRPr b="1"/>
          </a:pPr>
          <a:r>
            <a:rPr lang="en-US" dirty="0"/>
            <a:t>Linear Models</a:t>
          </a:r>
        </a:p>
      </dgm:t>
    </dgm:pt>
    <dgm:pt modelId="{C654B027-6C1E-46AC-ACC9-BF6FABD3C109}" type="parTrans" cxnId="{0461D320-E1DD-47C1-88DC-AA32E200322E}">
      <dgm:prSet/>
      <dgm:spPr/>
    </dgm:pt>
    <dgm:pt modelId="{2CB62087-994D-4A4F-A718-DC99E5A371F4}" type="sibTrans" cxnId="{0461D320-E1DD-47C1-88DC-AA32E200322E}">
      <dgm:prSet/>
      <dgm:spPr/>
      <dgm:t>
        <a:bodyPr/>
        <a:lstStyle/>
        <a:p>
          <a:endParaRPr lang="en-US"/>
        </a:p>
      </dgm:t>
    </dgm:pt>
    <dgm:pt modelId="{5A89462B-2B70-4C3A-9D09-01EEFA382637}">
      <dgm:prSet phldr="0"/>
      <dgm:spPr/>
      <dgm:t>
        <a:bodyPr/>
        <a:lstStyle/>
        <a:p>
          <a:r>
            <a:rPr lang="en-US" dirty="0"/>
            <a:t>Linear Regression</a:t>
          </a:r>
        </a:p>
      </dgm:t>
    </dgm:pt>
    <dgm:pt modelId="{D6D3A77B-66BE-44A8-93E3-0BBA70A3FE24}" type="parTrans" cxnId="{783EECF3-A801-4CF3-90E5-9305D5B0C2AD}">
      <dgm:prSet/>
      <dgm:spPr/>
    </dgm:pt>
    <dgm:pt modelId="{BAFD4AF6-0061-41ED-B97A-2026E50722DF}" type="sibTrans" cxnId="{783EECF3-A801-4CF3-90E5-9305D5B0C2AD}">
      <dgm:prSet/>
      <dgm:spPr/>
    </dgm:pt>
    <dgm:pt modelId="{014F68D2-E8CF-43A2-9561-4274BA52E871}">
      <dgm:prSet phldr="0"/>
      <dgm:spPr/>
      <dgm:t>
        <a:bodyPr/>
        <a:lstStyle/>
        <a:p>
          <a:r>
            <a:rPr lang="en-US" dirty="0"/>
            <a:t>Ridge Regression</a:t>
          </a:r>
        </a:p>
      </dgm:t>
    </dgm:pt>
    <dgm:pt modelId="{1382397A-165E-46F3-B8EE-16601C7A26EF}" type="parTrans" cxnId="{52F1E656-A36A-45D2-91F4-80488F1F9BF6}">
      <dgm:prSet/>
      <dgm:spPr/>
    </dgm:pt>
    <dgm:pt modelId="{5C31146C-892B-4E7F-8C58-D83D22F7A7EF}" type="sibTrans" cxnId="{52F1E656-A36A-45D2-91F4-80488F1F9BF6}">
      <dgm:prSet/>
      <dgm:spPr/>
    </dgm:pt>
    <dgm:pt modelId="{1DF60B98-EA67-409A-832F-A6DB7356CB33}">
      <dgm:prSet phldr="0"/>
      <dgm:spPr/>
      <dgm:t>
        <a:bodyPr/>
        <a:lstStyle/>
        <a:p>
          <a:r>
            <a:rPr lang="en-US" dirty="0"/>
            <a:t>Lasso Regression</a:t>
          </a:r>
        </a:p>
      </dgm:t>
    </dgm:pt>
    <dgm:pt modelId="{7234D7DB-C742-42C9-955B-364853503172}" type="parTrans" cxnId="{1D165ED6-FDB3-4DA0-A26D-CD369F22E7BA}">
      <dgm:prSet/>
      <dgm:spPr/>
    </dgm:pt>
    <dgm:pt modelId="{838A10D3-A4F9-45B1-AE0C-0C4233A9B884}" type="sibTrans" cxnId="{1D165ED6-FDB3-4DA0-A26D-CD369F22E7BA}">
      <dgm:prSet/>
      <dgm:spPr/>
    </dgm:pt>
    <dgm:pt modelId="{0A7D957E-FE7A-45BD-9448-D9676693E26E}">
      <dgm:prSet phldr="0"/>
      <dgm:spPr/>
      <dgm:t>
        <a:bodyPr/>
        <a:lstStyle/>
        <a:p>
          <a:pPr>
            <a:defRPr b="1"/>
          </a:pPr>
          <a:r>
            <a:rPr lang="en-US" dirty="0" err="1"/>
            <a:t>GridSearchCV</a:t>
          </a:r>
          <a:endParaRPr lang="en-US" dirty="0"/>
        </a:p>
      </dgm:t>
    </dgm:pt>
    <dgm:pt modelId="{BDB76492-11D4-4E16-9937-D30ABF377516}" type="parTrans" cxnId="{C8DDBC06-E742-41D2-8DA0-627CA4EAE7A2}">
      <dgm:prSet/>
      <dgm:spPr/>
    </dgm:pt>
    <dgm:pt modelId="{6F151C8A-E8B0-4FB4-9A2F-F0C53F1CF2FE}" type="sibTrans" cxnId="{C8DDBC06-E742-41D2-8DA0-627CA4EAE7A2}">
      <dgm:prSet/>
      <dgm:spPr/>
      <dgm:t>
        <a:bodyPr/>
        <a:lstStyle/>
        <a:p>
          <a:endParaRPr lang="en-US"/>
        </a:p>
      </dgm:t>
    </dgm:pt>
    <dgm:pt modelId="{08AE44C8-F298-4638-AD9F-11F74A741A4E}">
      <dgm:prSet phldr="0"/>
      <dgm:spPr/>
      <dgm:t>
        <a:bodyPr/>
        <a:lstStyle/>
        <a:p>
          <a:r>
            <a:rPr lang="en-US" dirty="0"/>
            <a:t>Best Score</a:t>
          </a:r>
        </a:p>
      </dgm:t>
    </dgm:pt>
    <dgm:pt modelId="{96F2ADA3-CC9F-4AB4-941B-0C90BBBF53E2}" type="parTrans" cxnId="{E0BDFB8F-3C00-479C-BF4E-0556387C1D9E}">
      <dgm:prSet/>
      <dgm:spPr/>
    </dgm:pt>
    <dgm:pt modelId="{EFA89E49-7A64-4F48-9565-2C4B416BA6E6}" type="sibTrans" cxnId="{E0BDFB8F-3C00-479C-BF4E-0556387C1D9E}">
      <dgm:prSet/>
      <dgm:spPr/>
    </dgm:pt>
    <dgm:pt modelId="{55D2EF0C-A221-4908-8C14-CCAC1EF60E91}">
      <dgm:prSet phldr="0"/>
      <dgm:spPr/>
      <dgm:t>
        <a:bodyPr/>
        <a:lstStyle/>
        <a:p>
          <a:r>
            <a:rPr lang="en-US" dirty="0"/>
            <a:t>Training </a:t>
          </a:r>
          <a:r>
            <a:rPr lang="en-US" dirty="0">
              <a:latin typeface="Gill Sans MT" panose="020B0502020104020203"/>
            </a:rPr>
            <a:t>= </a:t>
          </a:r>
          <a:r>
            <a:rPr lang="en-US" dirty="0"/>
            <a:t>79.6</a:t>
          </a:r>
          <a:r>
            <a:rPr lang="en-US" dirty="0">
              <a:latin typeface="Gill Sans MT" panose="020B0502020104020203"/>
            </a:rPr>
            <a:t>% by</a:t>
          </a:r>
          <a:r>
            <a:rPr lang="en-US" b="0" dirty="0">
              <a:latin typeface="Gill Sans MT" panose="020B0502020104020203"/>
            </a:rPr>
            <a:t> </a:t>
          </a:r>
          <a:r>
            <a:rPr lang="en-US" b="0" dirty="0"/>
            <a:t>Ridge Model</a:t>
          </a:r>
          <a:endParaRPr lang="en-US" dirty="0"/>
        </a:p>
      </dgm:t>
    </dgm:pt>
    <dgm:pt modelId="{32D5583C-E869-4205-9825-11331C5D60E4}" type="parTrans" cxnId="{90DE551A-8CA5-41F7-8C0D-CEB90AC18393}">
      <dgm:prSet/>
      <dgm:spPr/>
    </dgm:pt>
    <dgm:pt modelId="{936DF2A8-ED58-4B53-AE15-F140700B8FBB}" type="sibTrans" cxnId="{90DE551A-8CA5-41F7-8C0D-CEB90AC18393}">
      <dgm:prSet/>
      <dgm:spPr/>
    </dgm:pt>
    <dgm:pt modelId="{3B10C2C6-4703-48EE-B462-E4B41FB6923D}">
      <dgm:prSet phldr="0"/>
      <dgm:spPr/>
      <dgm:t>
        <a:bodyPr/>
        <a:lstStyle/>
        <a:p>
          <a:r>
            <a:rPr lang="en-US" dirty="0"/>
            <a:t>Testing</a:t>
          </a:r>
          <a:r>
            <a:rPr lang="en-US" dirty="0">
              <a:latin typeface="Gill Sans MT" panose="020B0502020104020203"/>
            </a:rPr>
            <a:t> = </a:t>
          </a:r>
          <a:r>
            <a:rPr lang="en-US" dirty="0"/>
            <a:t> 75.7</a:t>
          </a:r>
          <a:r>
            <a:rPr lang="en-US" dirty="0">
              <a:latin typeface="Gill Sans MT" panose="020B0502020104020203"/>
            </a:rPr>
            <a:t>%</a:t>
          </a:r>
          <a:r>
            <a:rPr lang="en-US" b="0" dirty="0">
              <a:latin typeface="Gill Sans MT" panose="020B0502020104020203"/>
            </a:rPr>
            <a:t> by Lasso</a:t>
          </a:r>
          <a:r>
            <a:rPr lang="en-US" b="0" dirty="0"/>
            <a:t> Model</a:t>
          </a:r>
        </a:p>
      </dgm:t>
    </dgm:pt>
    <dgm:pt modelId="{F8DBD394-2A8A-4CD1-A76D-7D947EDD94E9}" type="parTrans" cxnId="{6A363CDC-0559-4CCC-9D4E-682FA938CAED}">
      <dgm:prSet/>
      <dgm:spPr/>
    </dgm:pt>
    <dgm:pt modelId="{A81572C8-BCB6-40DB-91F0-57CBAC466C1F}" type="sibTrans" cxnId="{6A363CDC-0559-4CCC-9D4E-682FA938CAED}">
      <dgm:prSet/>
      <dgm:spPr/>
    </dgm:pt>
    <dgm:pt modelId="{88F12DEC-8186-4E36-A4FC-65250B7CD766}" type="pres">
      <dgm:prSet presAssocID="{5BB4519B-298B-4F2A-A2BB-47E74FB1F9A1}" presName="root" presStyleCnt="0">
        <dgm:presLayoutVars>
          <dgm:chMax/>
          <dgm:chPref/>
          <dgm:animLvl val="lvl"/>
        </dgm:presLayoutVars>
      </dgm:prSet>
      <dgm:spPr/>
    </dgm:pt>
    <dgm:pt modelId="{8476DCB6-BAD8-49A8-A65D-04D9C01280AF}" type="pres">
      <dgm:prSet presAssocID="{5BB4519B-298B-4F2A-A2BB-47E74FB1F9A1}" presName="divider" presStyleLbl="fgAcc1" presStyleIdx="0" presStyleCnt="3"/>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C2C84715-CDF0-489A-BD00-0DCA9D2A7B45}" type="pres">
      <dgm:prSet presAssocID="{5BB4519B-298B-4F2A-A2BB-47E74FB1F9A1}" presName="nodes" presStyleCnt="0">
        <dgm:presLayoutVars>
          <dgm:chMax/>
          <dgm:chPref/>
          <dgm:animLvl val="lvl"/>
        </dgm:presLayoutVars>
      </dgm:prSet>
      <dgm:spPr/>
    </dgm:pt>
    <dgm:pt modelId="{E6936179-5BB0-4F80-81C9-BEB598A72575}" type="pres">
      <dgm:prSet presAssocID="{EA4A0977-8415-45EB-A724-56D40B7FE819}" presName="composite1" presStyleCnt="0"/>
      <dgm:spPr/>
    </dgm:pt>
    <dgm:pt modelId="{0B22C3E0-DC52-45A9-B75F-D5FA0C01507A}" type="pres">
      <dgm:prSet presAssocID="{EA4A0977-8415-45EB-A724-56D40B7FE819}" presName="ConnectorPoint1" presStyleLbl="lnNode1" presStyleIdx="0" presStyleCnt="2"/>
      <dgm:spPr/>
    </dgm:pt>
    <dgm:pt modelId="{AAFF7C38-2BB4-496C-93BB-40209AF39320}" type="pres">
      <dgm:prSet presAssocID="{EA4A0977-8415-45EB-A724-56D40B7FE819}" presName="DropPinPlaceHolder1" presStyleCnt="0"/>
      <dgm:spPr/>
    </dgm:pt>
    <dgm:pt modelId="{69E101B9-6724-4569-8D7A-D786FDE6AB7B}" type="pres">
      <dgm:prSet presAssocID="{EA4A0977-8415-45EB-A724-56D40B7FE819}" presName="DropPin1" presStyleLbl="alignNode1" presStyleIdx="0" presStyleCnt="2"/>
      <dgm:spPr/>
    </dgm:pt>
    <dgm:pt modelId="{FAF2F470-5313-422C-B904-D2113F21081F}" type="pres">
      <dgm:prSet presAssocID="{EA4A0977-8415-45EB-A724-56D40B7FE819}" presName="Ellipse1" presStyleLbl="fgAcc1" presStyleIdx="1" presStyleCnt="3"/>
      <dgm:spPr>
        <a:solidFill>
          <a:schemeClr val="lt1">
            <a:alpha val="90000"/>
            <a:hueOff val="0"/>
            <a:satOff val="0"/>
            <a:lumOff val="0"/>
            <a:alphaOff val="0"/>
          </a:schemeClr>
        </a:solidFill>
        <a:ln w="15875" cap="flat" cmpd="sng" algn="ctr">
          <a:noFill/>
          <a:prstDash val="solid"/>
        </a:ln>
        <a:effectLst/>
      </dgm:spPr>
    </dgm:pt>
    <dgm:pt modelId="{88B80AF5-CA71-43D2-80F8-0A71D41005E2}" type="pres">
      <dgm:prSet presAssocID="{EA4A0977-8415-45EB-A724-56D40B7FE819}" presName="L2TextContainer1" presStyleLbl="revTx" presStyleIdx="0" presStyleCnt="4">
        <dgm:presLayoutVars>
          <dgm:bulletEnabled val="1"/>
        </dgm:presLayoutVars>
      </dgm:prSet>
      <dgm:spPr/>
    </dgm:pt>
    <dgm:pt modelId="{F6455618-6578-413C-A3EA-B110E37CF900}" type="pres">
      <dgm:prSet presAssocID="{EA4A0977-8415-45EB-A724-56D40B7FE819}" presName="L1TextContainer1" presStyleLbl="revTx" presStyleIdx="1" presStyleCnt="4">
        <dgm:presLayoutVars>
          <dgm:chMax val="1"/>
          <dgm:chPref val="1"/>
          <dgm:bulletEnabled val="1"/>
        </dgm:presLayoutVars>
      </dgm:prSet>
      <dgm:spPr/>
    </dgm:pt>
    <dgm:pt modelId="{22E82F7B-3322-4BBE-BE01-467C116BAE13}" type="pres">
      <dgm:prSet presAssocID="{EA4A0977-8415-45EB-A724-56D40B7FE819}" presName="ConnectLine1" presStyleLbl="sibTrans1D1" presStyleIdx="0" presStyleCnt="2"/>
      <dgm:spPr>
        <a:noFill/>
        <a:ln w="12700" cap="flat" cmpd="sng" algn="ctr">
          <a:solidFill>
            <a:schemeClr val="accent1">
              <a:hueOff val="0"/>
              <a:satOff val="0"/>
              <a:lumOff val="0"/>
              <a:alphaOff val="0"/>
            </a:schemeClr>
          </a:solidFill>
          <a:prstDash val="dash"/>
        </a:ln>
        <a:effectLst/>
      </dgm:spPr>
    </dgm:pt>
    <dgm:pt modelId="{A4F6CB0A-E29B-46D2-B06B-56747690ABA8}" type="pres">
      <dgm:prSet presAssocID="{EA4A0977-8415-45EB-A724-56D40B7FE819}" presName="EmptyPlaceHolder1" presStyleCnt="0"/>
      <dgm:spPr/>
    </dgm:pt>
    <dgm:pt modelId="{F729F329-3447-4BDD-A3EE-D102DCC2D262}" type="pres">
      <dgm:prSet presAssocID="{2CB62087-994D-4A4F-A718-DC99E5A371F4}" presName="spaceBetweenRectangles1" presStyleCnt="0"/>
      <dgm:spPr/>
    </dgm:pt>
    <dgm:pt modelId="{B45661FE-3107-47A5-B753-1F31913D5AAE}" type="pres">
      <dgm:prSet presAssocID="{0A7D957E-FE7A-45BD-9448-D9676693E26E}" presName="composite1" presStyleCnt="0"/>
      <dgm:spPr/>
    </dgm:pt>
    <dgm:pt modelId="{CC197DB9-BEEC-43E2-B1AF-2C452DF53F8E}" type="pres">
      <dgm:prSet presAssocID="{0A7D957E-FE7A-45BD-9448-D9676693E26E}" presName="ConnectorPoint1" presStyleLbl="lnNode1" presStyleIdx="1" presStyleCnt="2"/>
      <dgm:spPr/>
    </dgm:pt>
    <dgm:pt modelId="{A5F2F584-3775-45C5-9C7A-82257E3CBC53}" type="pres">
      <dgm:prSet presAssocID="{0A7D957E-FE7A-45BD-9448-D9676693E26E}" presName="DropPinPlaceHolder1" presStyleCnt="0"/>
      <dgm:spPr/>
    </dgm:pt>
    <dgm:pt modelId="{127284AF-49E8-46C7-A193-B78065EC53E7}" type="pres">
      <dgm:prSet presAssocID="{0A7D957E-FE7A-45BD-9448-D9676693E26E}" presName="DropPin1" presStyleLbl="alignNode1" presStyleIdx="1" presStyleCnt="2"/>
      <dgm:spPr/>
    </dgm:pt>
    <dgm:pt modelId="{433421E6-96A8-4139-B834-E773E73607C2}" type="pres">
      <dgm:prSet presAssocID="{0A7D957E-FE7A-45BD-9448-D9676693E26E}" presName="Ellipse1" presStyleLbl="fgAcc1" presStyleIdx="2" presStyleCnt="3"/>
      <dgm:spPr>
        <a:solidFill>
          <a:schemeClr val="lt1">
            <a:alpha val="90000"/>
            <a:hueOff val="0"/>
            <a:satOff val="0"/>
            <a:lumOff val="0"/>
            <a:alphaOff val="0"/>
          </a:schemeClr>
        </a:solidFill>
        <a:ln w="15875" cap="flat" cmpd="sng" algn="ctr">
          <a:noFill/>
          <a:prstDash val="solid"/>
        </a:ln>
        <a:effectLst/>
      </dgm:spPr>
    </dgm:pt>
    <dgm:pt modelId="{0FB1A834-DC62-4184-8805-C6479FB32D34}" type="pres">
      <dgm:prSet presAssocID="{0A7D957E-FE7A-45BD-9448-D9676693E26E}" presName="L2TextContainer1" presStyleLbl="revTx" presStyleIdx="2" presStyleCnt="4">
        <dgm:presLayoutVars>
          <dgm:bulletEnabled val="1"/>
        </dgm:presLayoutVars>
      </dgm:prSet>
      <dgm:spPr/>
    </dgm:pt>
    <dgm:pt modelId="{B613CE6A-C4AD-4008-B6EF-A38F1406A8B8}" type="pres">
      <dgm:prSet presAssocID="{0A7D957E-FE7A-45BD-9448-D9676693E26E}" presName="L1TextContainer1" presStyleLbl="revTx" presStyleIdx="3" presStyleCnt="4">
        <dgm:presLayoutVars>
          <dgm:chMax val="1"/>
          <dgm:chPref val="1"/>
          <dgm:bulletEnabled val="1"/>
        </dgm:presLayoutVars>
      </dgm:prSet>
      <dgm:spPr/>
    </dgm:pt>
    <dgm:pt modelId="{9B442115-329A-4B98-BE09-B916DF4E19A8}" type="pres">
      <dgm:prSet presAssocID="{0A7D957E-FE7A-45BD-9448-D9676693E26E}" presName="ConnectLine1" presStyleLbl="sibTrans1D1" presStyleIdx="1" presStyleCnt="2"/>
      <dgm:spPr>
        <a:noFill/>
        <a:ln w="12700" cap="flat" cmpd="sng" algn="ctr">
          <a:solidFill>
            <a:schemeClr val="accent1">
              <a:hueOff val="0"/>
              <a:satOff val="0"/>
              <a:lumOff val="0"/>
              <a:alphaOff val="0"/>
            </a:schemeClr>
          </a:solidFill>
          <a:prstDash val="dash"/>
        </a:ln>
        <a:effectLst/>
      </dgm:spPr>
    </dgm:pt>
    <dgm:pt modelId="{53D7EA15-93F7-4D28-A92D-5FD7C943741B}" type="pres">
      <dgm:prSet presAssocID="{0A7D957E-FE7A-45BD-9448-D9676693E26E}" presName="EmptyPlaceHolder1" presStyleCnt="0"/>
      <dgm:spPr/>
    </dgm:pt>
  </dgm:ptLst>
  <dgm:cxnLst>
    <dgm:cxn modelId="{DE000D05-9C3B-46F2-A54D-9EA865F52771}" type="presOf" srcId="{014F68D2-E8CF-43A2-9561-4274BA52E871}" destId="{88B80AF5-CA71-43D2-80F8-0A71D41005E2}" srcOrd="0" destOrd="1" presId="urn:microsoft.com/office/officeart/2017/3/layout/DropPinTimeline"/>
    <dgm:cxn modelId="{C8DDBC06-E742-41D2-8DA0-627CA4EAE7A2}" srcId="{5BB4519B-298B-4F2A-A2BB-47E74FB1F9A1}" destId="{0A7D957E-FE7A-45BD-9448-D9676693E26E}" srcOrd="1" destOrd="0" parTransId="{BDB76492-11D4-4E16-9937-D30ABF377516}" sibTransId="{6F151C8A-E8B0-4FB4-9A2F-F0C53F1CF2FE}"/>
    <dgm:cxn modelId="{90DE551A-8CA5-41F7-8C0D-CEB90AC18393}" srcId="{08AE44C8-F298-4638-AD9F-11F74A741A4E}" destId="{55D2EF0C-A221-4908-8C14-CCAC1EF60E91}" srcOrd="0" destOrd="0" parTransId="{32D5583C-E869-4205-9825-11331C5D60E4}" sibTransId="{936DF2A8-ED58-4B53-AE15-F140700B8FBB}"/>
    <dgm:cxn modelId="{DD60071D-040A-4782-9179-92B1B681284C}" type="presOf" srcId="{EA4A0977-8415-45EB-A724-56D40B7FE819}" destId="{F6455618-6578-413C-A3EA-B110E37CF900}" srcOrd="0" destOrd="0" presId="urn:microsoft.com/office/officeart/2017/3/layout/DropPinTimeline"/>
    <dgm:cxn modelId="{0461D320-E1DD-47C1-88DC-AA32E200322E}" srcId="{5BB4519B-298B-4F2A-A2BB-47E74FB1F9A1}" destId="{EA4A0977-8415-45EB-A724-56D40B7FE819}" srcOrd="0" destOrd="0" parTransId="{C654B027-6C1E-46AC-ACC9-BF6FABD3C109}" sibTransId="{2CB62087-994D-4A4F-A718-DC99E5A371F4}"/>
    <dgm:cxn modelId="{8E2D8327-03B9-4480-B67B-FAD572EA448E}" type="presOf" srcId="{0A7D957E-FE7A-45BD-9448-D9676693E26E}" destId="{B613CE6A-C4AD-4008-B6EF-A38F1406A8B8}" srcOrd="0" destOrd="0" presId="urn:microsoft.com/office/officeart/2017/3/layout/DropPinTimeline"/>
    <dgm:cxn modelId="{81E4534B-1827-4413-823B-578E89C1AD8E}" type="presOf" srcId="{5BB4519B-298B-4F2A-A2BB-47E74FB1F9A1}" destId="{88F12DEC-8186-4E36-A4FC-65250B7CD766}" srcOrd="0" destOrd="0" presId="urn:microsoft.com/office/officeart/2017/3/layout/DropPinTimeline"/>
    <dgm:cxn modelId="{A5253B6F-4624-4B45-89D4-62C0556FDE2D}" type="presOf" srcId="{5A89462B-2B70-4C3A-9D09-01EEFA382637}" destId="{88B80AF5-CA71-43D2-80F8-0A71D41005E2}" srcOrd="0" destOrd="0" presId="urn:microsoft.com/office/officeart/2017/3/layout/DropPinTimeline"/>
    <dgm:cxn modelId="{151C3376-F5ED-482D-9611-5FE4F6D85657}" type="presOf" srcId="{3B10C2C6-4703-48EE-B462-E4B41FB6923D}" destId="{0FB1A834-DC62-4184-8805-C6479FB32D34}" srcOrd="0" destOrd="2" presId="urn:microsoft.com/office/officeart/2017/3/layout/DropPinTimeline"/>
    <dgm:cxn modelId="{52F1E656-A36A-45D2-91F4-80488F1F9BF6}" srcId="{EA4A0977-8415-45EB-A724-56D40B7FE819}" destId="{014F68D2-E8CF-43A2-9561-4274BA52E871}" srcOrd="1" destOrd="0" parTransId="{1382397A-165E-46F3-B8EE-16601C7A26EF}" sibTransId="{5C31146C-892B-4E7F-8C58-D83D22F7A7EF}"/>
    <dgm:cxn modelId="{E0BDFB8F-3C00-479C-BF4E-0556387C1D9E}" srcId="{0A7D957E-FE7A-45BD-9448-D9676693E26E}" destId="{08AE44C8-F298-4638-AD9F-11F74A741A4E}" srcOrd="0" destOrd="0" parTransId="{96F2ADA3-CC9F-4AB4-941B-0C90BBBF53E2}" sibTransId="{EFA89E49-7A64-4F48-9565-2C4B416BA6E6}"/>
    <dgm:cxn modelId="{2D149E95-0436-4F3E-BCB1-F8FE894C4E99}" type="presOf" srcId="{08AE44C8-F298-4638-AD9F-11F74A741A4E}" destId="{0FB1A834-DC62-4184-8805-C6479FB32D34}" srcOrd="0" destOrd="0" presId="urn:microsoft.com/office/officeart/2017/3/layout/DropPinTimeline"/>
    <dgm:cxn modelId="{781D9598-6870-44B9-96D0-40E7B7BE5CBF}" type="presOf" srcId="{55D2EF0C-A221-4908-8C14-CCAC1EF60E91}" destId="{0FB1A834-DC62-4184-8805-C6479FB32D34}" srcOrd="0" destOrd="1" presId="urn:microsoft.com/office/officeart/2017/3/layout/DropPinTimeline"/>
    <dgm:cxn modelId="{1DD7D6B9-AF71-4B8F-953B-4CCB6A348D84}" type="presOf" srcId="{1DF60B98-EA67-409A-832F-A6DB7356CB33}" destId="{88B80AF5-CA71-43D2-80F8-0A71D41005E2}" srcOrd="0" destOrd="2" presId="urn:microsoft.com/office/officeart/2017/3/layout/DropPinTimeline"/>
    <dgm:cxn modelId="{1D165ED6-FDB3-4DA0-A26D-CD369F22E7BA}" srcId="{EA4A0977-8415-45EB-A724-56D40B7FE819}" destId="{1DF60B98-EA67-409A-832F-A6DB7356CB33}" srcOrd="2" destOrd="0" parTransId="{7234D7DB-C742-42C9-955B-364853503172}" sibTransId="{838A10D3-A4F9-45B1-AE0C-0C4233A9B884}"/>
    <dgm:cxn modelId="{6A363CDC-0559-4CCC-9D4E-682FA938CAED}" srcId="{08AE44C8-F298-4638-AD9F-11F74A741A4E}" destId="{3B10C2C6-4703-48EE-B462-E4B41FB6923D}" srcOrd="1" destOrd="0" parTransId="{F8DBD394-2A8A-4CD1-A76D-7D947EDD94E9}" sibTransId="{A81572C8-BCB6-40DB-91F0-57CBAC466C1F}"/>
    <dgm:cxn modelId="{783EECF3-A801-4CF3-90E5-9305D5B0C2AD}" srcId="{EA4A0977-8415-45EB-A724-56D40B7FE819}" destId="{5A89462B-2B70-4C3A-9D09-01EEFA382637}" srcOrd="0" destOrd="0" parTransId="{D6D3A77B-66BE-44A8-93E3-0BBA70A3FE24}" sibTransId="{BAFD4AF6-0061-41ED-B97A-2026E50722DF}"/>
    <dgm:cxn modelId="{1A24C075-F85B-4064-8C64-BB0FCEC43F2C}" type="presParOf" srcId="{88F12DEC-8186-4E36-A4FC-65250B7CD766}" destId="{8476DCB6-BAD8-49A8-A65D-04D9C01280AF}" srcOrd="0" destOrd="0" presId="urn:microsoft.com/office/officeart/2017/3/layout/DropPinTimeline"/>
    <dgm:cxn modelId="{E408C58C-847F-4E50-A236-F599BAAD77FB}" type="presParOf" srcId="{88F12DEC-8186-4E36-A4FC-65250B7CD766}" destId="{C2C84715-CDF0-489A-BD00-0DCA9D2A7B45}" srcOrd="1" destOrd="0" presId="urn:microsoft.com/office/officeart/2017/3/layout/DropPinTimeline"/>
    <dgm:cxn modelId="{ABE9D8C9-E0DE-4CC4-9565-DDFA5E7544FD}" type="presParOf" srcId="{C2C84715-CDF0-489A-BD00-0DCA9D2A7B45}" destId="{E6936179-5BB0-4F80-81C9-BEB598A72575}" srcOrd="0" destOrd="0" presId="urn:microsoft.com/office/officeart/2017/3/layout/DropPinTimeline"/>
    <dgm:cxn modelId="{04AFFDFF-F58D-4500-B853-322CD9F849EB}" type="presParOf" srcId="{E6936179-5BB0-4F80-81C9-BEB598A72575}" destId="{0B22C3E0-DC52-45A9-B75F-D5FA0C01507A}" srcOrd="0" destOrd="0" presId="urn:microsoft.com/office/officeart/2017/3/layout/DropPinTimeline"/>
    <dgm:cxn modelId="{5352C5A4-ECB7-4026-B5FA-B8A52AB7F1E6}" type="presParOf" srcId="{E6936179-5BB0-4F80-81C9-BEB598A72575}" destId="{AAFF7C38-2BB4-496C-93BB-40209AF39320}" srcOrd="1" destOrd="0" presId="urn:microsoft.com/office/officeart/2017/3/layout/DropPinTimeline"/>
    <dgm:cxn modelId="{BD2851A3-8CE2-4B8C-8925-FB4AFD7520ED}" type="presParOf" srcId="{AAFF7C38-2BB4-496C-93BB-40209AF39320}" destId="{69E101B9-6724-4569-8D7A-D786FDE6AB7B}" srcOrd="0" destOrd="0" presId="urn:microsoft.com/office/officeart/2017/3/layout/DropPinTimeline"/>
    <dgm:cxn modelId="{EBC8560B-FA7C-41C0-83F2-4B06845AC592}" type="presParOf" srcId="{AAFF7C38-2BB4-496C-93BB-40209AF39320}" destId="{FAF2F470-5313-422C-B904-D2113F21081F}" srcOrd="1" destOrd="0" presId="urn:microsoft.com/office/officeart/2017/3/layout/DropPinTimeline"/>
    <dgm:cxn modelId="{E2075C47-A69F-40D3-A33A-BA99266111C7}" type="presParOf" srcId="{E6936179-5BB0-4F80-81C9-BEB598A72575}" destId="{88B80AF5-CA71-43D2-80F8-0A71D41005E2}" srcOrd="2" destOrd="0" presId="urn:microsoft.com/office/officeart/2017/3/layout/DropPinTimeline"/>
    <dgm:cxn modelId="{D003798A-5016-4F0E-B3FA-198DC310BCFD}" type="presParOf" srcId="{E6936179-5BB0-4F80-81C9-BEB598A72575}" destId="{F6455618-6578-413C-A3EA-B110E37CF900}" srcOrd="3" destOrd="0" presId="urn:microsoft.com/office/officeart/2017/3/layout/DropPinTimeline"/>
    <dgm:cxn modelId="{2E5EAF7B-CF40-43E9-9F99-13BAAEF2AE21}" type="presParOf" srcId="{E6936179-5BB0-4F80-81C9-BEB598A72575}" destId="{22E82F7B-3322-4BBE-BE01-467C116BAE13}" srcOrd="4" destOrd="0" presId="urn:microsoft.com/office/officeart/2017/3/layout/DropPinTimeline"/>
    <dgm:cxn modelId="{81E54CE7-21F8-4BB6-A8A7-76C935D2DE13}" type="presParOf" srcId="{E6936179-5BB0-4F80-81C9-BEB598A72575}" destId="{A4F6CB0A-E29B-46D2-B06B-56747690ABA8}" srcOrd="5" destOrd="0" presId="urn:microsoft.com/office/officeart/2017/3/layout/DropPinTimeline"/>
    <dgm:cxn modelId="{EB763ECB-B2F9-438C-BFEB-5F4F759688A8}" type="presParOf" srcId="{C2C84715-CDF0-489A-BD00-0DCA9D2A7B45}" destId="{F729F329-3447-4BDD-A3EE-D102DCC2D262}" srcOrd="1" destOrd="0" presId="urn:microsoft.com/office/officeart/2017/3/layout/DropPinTimeline"/>
    <dgm:cxn modelId="{5F02A074-7068-47EF-86DB-CA1BE9B15649}" type="presParOf" srcId="{C2C84715-CDF0-489A-BD00-0DCA9D2A7B45}" destId="{B45661FE-3107-47A5-B753-1F31913D5AAE}" srcOrd="2" destOrd="0" presId="urn:microsoft.com/office/officeart/2017/3/layout/DropPinTimeline"/>
    <dgm:cxn modelId="{48AFC780-9DC9-4B0C-93CD-F3FB353AF660}" type="presParOf" srcId="{B45661FE-3107-47A5-B753-1F31913D5AAE}" destId="{CC197DB9-BEEC-43E2-B1AF-2C452DF53F8E}" srcOrd="0" destOrd="0" presId="urn:microsoft.com/office/officeart/2017/3/layout/DropPinTimeline"/>
    <dgm:cxn modelId="{053A8545-60A2-4743-99D6-BEE3FD55C75D}" type="presParOf" srcId="{B45661FE-3107-47A5-B753-1F31913D5AAE}" destId="{A5F2F584-3775-45C5-9C7A-82257E3CBC53}" srcOrd="1" destOrd="0" presId="urn:microsoft.com/office/officeart/2017/3/layout/DropPinTimeline"/>
    <dgm:cxn modelId="{381E2FB5-4B1A-4B26-8D8E-79EAAFD0B86F}" type="presParOf" srcId="{A5F2F584-3775-45C5-9C7A-82257E3CBC53}" destId="{127284AF-49E8-46C7-A193-B78065EC53E7}" srcOrd="0" destOrd="0" presId="urn:microsoft.com/office/officeart/2017/3/layout/DropPinTimeline"/>
    <dgm:cxn modelId="{0AEF2391-A2AB-4F9A-AC42-0A2B19EE34AF}" type="presParOf" srcId="{A5F2F584-3775-45C5-9C7A-82257E3CBC53}" destId="{433421E6-96A8-4139-B834-E773E73607C2}" srcOrd="1" destOrd="0" presId="urn:microsoft.com/office/officeart/2017/3/layout/DropPinTimeline"/>
    <dgm:cxn modelId="{05BAE74F-F111-42AE-904B-3317A750BF18}" type="presParOf" srcId="{B45661FE-3107-47A5-B753-1F31913D5AAE}" destId="{0FB1A834-DC62-4184-8805-C6479FB32D34}" srcOrd="2" destOrd="0" presId="urn:microsoft.com/office/officeart/2017/3/layout/DropPinTimeline"/>
    <dgm:cxn modelId="{4A8EC355-AEB5-44D5-B036-5A35B4057647}" type="presParOf" srcId="{B45661FE-3107-47A5-B753-1F31913D5AAE}" destId="{B613CE6A-C4AD-4008-B6EF-A38F1406A8B8}" srcOrd="3" destOrd="0" presId="urn:microsoft.com/office/officeart/2017/3/layout/DropPinTimeline"/>
    <dgm:cxn modelId="{6E58096A-3715-4C8D-A52D-C2549575A2E3}" type="presParOf" srcId="{B45661FE-3107-47A5-B753-1F31913D5AAE}" destId="{9B442115-329A-4B98-BE09-B916DF4E19A8}" srcOrd="4" destOrd="0" presId="urn:microsoft.com/office/officeart/2017/3/layout/DropPinTimeline"/>
    <dgm:cxn modelId="{E26ED288-A775-4FFF-9B01-6F5FB84B9953}" type="presParOf" srcId="{B45661FE-3107-47A5-B753-1F31913D5AAE}" destId="{53D7EA15-93F7-4D28-A92D-5FD7C943741B}"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1E2528-3AA0-453C-A28D-EB5C6E5082C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7A027486-263C-4EFC-B969-761E5E70F39A}">
      <dgm:prSet phldr="0"/>
      <dgm:spPr/>
      <dgm:t>
        <a:bodyPr/>
        <a:lstStyle/>
        <a:p>
          <a:pPr algn="l" rtl="0">
            <a:lnSpc>
              <a:spcPct val="120000"/>
            </a:lnSpc>
          </a:pPr>
          <a:r>
            <a:rPr lang="en-US" dirty="0"/>
            <a:t>Most Important Features</a:t>
          </a:r>
        </a:p>
      </dgm:t>
    </dgm:pt>
    <dgm:pt modelId="{999D3028-AC5F-40AE-9855-29D20A8BF77C}" type="parTrans" cxnId="{A56F4BA9-ECE5-400C-91C6-5DAD6FAC45AE}">
      <dgm:prSet/>
      <dgm:spPr/>
    </dgm:pt>
    <dgm:pt modelId="{5819A76A-9600-47D6-A52D-5CE51D86584B}" type="sibTrans" cxnId="{A56F4BA9-ECE5-400C-91C6-5DAD6FAC45AE}">
      <dgm:prSet/>
      <dgm:spPr/>
      <dgm:t>
        <a:bodyPr/>
        <a:lstStyle/>
        <a:p>
          <a:endParaRPr lang="en-US"/>
        </a:p>
      </dgm:t>
    </dgm:pt>
    <dgm:pt modelId="{BFED3EED-711F-4D7E-AB9E-43BD576BEB58}">
      <dgm:prSet phldr="0"/>
      <dgm:spPr/>
      <dgm:t>
        <a:bodyPr/>
        <a:lstStyle/>
        <a:p>
          <a:pPr algn="l">
            <a:lnSpc>
              <a:spcPct val="120000"/>
            </a:lnSpc>
          </a:pPr>
          <a:r>
            <a:rPr lang="en-US" dirty="0" err="1"/>
            <a:t>OverallQual</a:t>
          </a:r>
          <a:r>
            <a:rPr lang="en-US" dirty="0"/>
            <a:t>: 50%</a:t>
          </a:r>
        </a:p>
      </dgm:t>
    </dgm:pt>
    <dgm:pt modelId="{C4B9DBBD-E690-4AB5-A4A2-0C6F1C05D225}" type="parTrans" cxnId="{C91EBBFE-4EEF-442D-B9C7-377228A662AC}">
      <dgm:prSet/>
      <dgm:spPr/>
    </dgm:pt>
    <dgm:pt modelId="{39A0B463-ECBA-4546-87D2-BC288A04B21B}" type="sibTrans" cxnId="{C91EBBFE-4EEF-442D-B9C7-377228A662AC}">
      <dgm:prSet/>
      <dgm:spPr/>
    </dgm:pt>
    <dgm:pt modelId="{6DC2A46C-F432-4856-8CF4-0F7B7807F2B2}">
      <dgm:prSet phldr="0"/>
      <dgm:spPr/>
      <dgm:t>
        <a:bodyPr/>
        <a:lstStyle/>
        <a:p>
          <a:pPr algn="l">
            <a:lnSpc>
              <a:spcPct val="120000"/>
            </a:lnSpc>
          </a:pPr>
          <a:r>
            <a:rPr lang="en-US" dirty="0" err="1"/>
            <a:t>GrLivArea</a:t>
          </a:r>
          <a:r>
            <a:rPr lang="en-US" dirty="0"/>
            <a:t>: 25%</a:t>
          </a:r>
        </a:p>
      </dgm:t>
    </dgm:pt>
    <dgm:pt modelId="{ED787CB3-BB0E-4A74-B451-149A483F84BF}" type="parTrans" cxnId="{6B8052C6-27A7-4C42-BFE8-D6A84B546BD4}">
      <dgm:prSet/>
      <dgm:spPr/>
    </dgm:pt>
    <dgm:pt modelId="{5F625D21-0A60-4AFA-8C77-480A28040EA4}" type="sibTrans" cxnId="{6B8052C6-27A7-4C42-BFE8-D6A84B546BD4}">
      <dgm:prSet/>
      <dgm:spPr/>
    </dgm:pt>
    <dgm:pt modelId="{D9714BAC-5518-41D8-8012-490A29F05D45}">
      <dgm:prSet phldr="0"/>
      <dgm:spPr/>
      <dgm:t>
        <a:bodyPr/>
        <a:lstStyle/>
        <a:p>
          <a:pPr algn="l">
            <a:lnSpc>
              <a:spcPct val="120000"/>
            </a:lnSpc>
          </a:pPr>
          <a:r>
            <a:rPr lang="en-US" dirty="0"/>
            <a:t>Future </a:t>
          </a:r>
          <a:r>
            <a:rPr lang="en-US" dirty="0">
              <a:latin typeface="Gill Sans MT" panose="020B0502020104020203"/>
            </a:rPr>
            <a:t>Improvements</a:t>
          </a:r>
          <a:r>
            <a:rPr lang="en-US" dirty="0"/>
            <a:t>:</a:t>
          </a:r>
        </a:p>
      </dgm:t>
    </dgm:pt>
    <dgm:pt modelId="{8D351A2E-FDC0-4CAF-BE50-46C0171ED464}" type="parTrans" cxnId="{53571255-4882-4830-B386-34610C8FF58C}">
      <dgm:prSet/>
      <dgm:spPr/>
    </dgm:pt>
    <dgm:pt modelId="{2EB7A21E-A565-47DC-AD90-15C03A69EB0E}" type="sibTrans" cxnId="{53571255-4882-4830-B386-34610C8FF58C}">
      <dgm:prSet/>
      <dgm:spPr/>
      <dgm:t>
        <a:bodyPr/>
        <a:lstStyle/>
        <a:p>
          <a:endParaRPr lang="en-US"/>
        </a:p>
      </dgm:t>
    </dgm:pt>
    <dgm:pt modelId="{59E3B2C0-94F5-447D-9A27-A5A8BD5E3FA1}">
      <dgm:prSet phldr="0"/>
      <dgm:spPr/>
      <dgm:t>
        <a:bodyPr/>
        <a:lstStyle/>
        <a:p>
          <a:pPr algn="l">
            <a:lnSpc>
              <a:spcPct val="120000"/>
            </a:lnSpc>
          </a:pPr>
          <a:r>
            <a:rPr lang="en-US" dirty="0"/>
            <a:t>Categorical Features</a:t>
          </a:r>
        </a:p>
      </dgm:t>
    </dgm:pt>
    <dgm:pt modelId="{9B8D58A6-884B-4E78-8CFA-9A879F81B3C4}" type="parTrans" cxnId="{37764AAE-083F-4E16-ABA1-22482DEFF956}">
      <dgm:prSet/>
      <dgm:spPr/>
    </dgm:pt>
    <dgm:pt modelId="{7FF4D02A-F268-41C1-BF91-D25A8BF35EDE}" type="sibTrans" cxnId="{37764AAE-083F-4E16-ABA1-22482DEFF956}">
      <dgm:prSet/>
      <dgm:spPr/>
    </dgm:pt>
    <dgm:pt modelId="{026E633E-B3AE-4A3F-AC67-26654A4D3A62}">
      <dgm:prSet phldr="0"/>
      <dgm:spPr/>
      <dgm:t>
        <a:bodyPr/>
        <a:lstStyle/>
        <a:p>
          <a:pPr algn="l">
            <a:lnSpc>
              <a:spcPct val="120000"/>
            </a:lnSpc>
          </a:pPr>
          <a:r>
            <a:rPr lang="en-US" dirty="0"/>
            <a:t>Polynomial interaction</a:t>
          </a:r>
        </a:p>
      </dgm:t>
    </dgm:pt>
    <dgm:pt modelId="{4644C03D-266E-41AE-9829-9F0CB32271AE}" type="parTrans" cxnId="{1A63634D-7FCC-4814-B7FF-3FB04ECF28F4}">
      <dgm:prSet/>
      <dgm:spPr/>
    </dgm:pt>
    <dgm:pt modelId="{C451E4FB-4049-49C9-B94A-68F1128B7792}" type="sibTrans" cxnId="{1A63634D-7FCC-4814-B7FF-3FB04ECF28F4}">
      <dgm:prSet/>
      <dgm:spPr/>
    </dgm:pt>
    <dgm:pt modelId="{F99B62C2-6862-485F-97B1-C4628861D0BD}">
      <dgm:prSet phldr="0"/>
      <dgm:spPr/>
      <dgm:t>
        <a:bodyPr/>
        <a:lstStyle/>
        <a:p>
          <a:pPr algn="l">
            <a:lnSpc>
              <a:spcPct val="120000"/>
            </a:lnSpc>
          </a:pPr>
          <a:r>
            <a:rPr lang="en-US" dirty="0"/>
            <a:t>Ensemble models</a:t>
          </a:r>
        </a:p>
      </dgm:t>
    </dgm:pt>
    <dgm:pt modelId="{4728C9EB-97F5-40D6-809B-615B04F21092}" type="parTrans" cxnId="{E30C23A5-D3AC-4C15-82AB-94C408E858B2}">
      <dgm:prSet/>
      <dgm:spPr/>
    </dgm:pt>
    <dgm:pt modelId="{E5E16EF4-EE1B-49CD-8D97-8D4D9F7226FF}" type="sibTrans" cxnId="{E30C23A5-D3AC-4C15-82AB-94C408E858B2}">
      <dgm:prSet/>
      <dgm:spPr/>
    </dgm:pt>
    <dgm:pt modelId="{817C6C22-714D-4A92-8629-9481B10EF504}" type="pres">
      <dgm:prSet presAssocID="{121E2528-3AA0-453C-A28D-EB5C6E5082C7}" presName="Name0" presStyleCnt="0">
        <dgm:presLayoutVars>
          <dgm:dir/>
          <dgm:animLvl val="lvl"/>
          <dgm:resizeHandles val="exact"/>
        </dgm:presLayoutVars>
      </dgm:prSet>
      <dgm:spPr/>
    </dgm:pt>
    <dgm:pt modelId="{130B5891-65E7-4B99-B7AD-B1A553164E83}" type="pres">
      <dgm:prSet presAssocID="{121E2528-3AA0-453C-A28D-EB5C6E5082C7}" presName="tSp" presStyleCnt="0"/>
      <dgm:spPr/>
    </dgm:pt>
    <dgm:pt modelId="{7AF5E511-9BFA-4AE0-B3CA-2D7787DB2A76}" type="pres">
      <dgm:prSet presAssocID="{121E2528-3AA0-453C-A28D-EB5C6E5082C7}" presName="bSp" presStyleCnt="0"/>
      <dgm:spPr/>
    </dgm:pt>
    <dgm:pt modelId="{03008210-8CCC-4560-9908-1325F0E757B2}" type="pres">
      <dgm:prSet presAssocID="{121E2528-3AA0-453C-A28D-EB5C6E5082C7}" presName="process" presStyleCnt="0"/>
      <dgm:spPr/>
    </dgm:pt>
    <dgm:pt modelId="{A3014924-6482-4BE0-81D8-8290AB7393AE}" type="pres">
      <dgm:prSet presAssocID="{7A027486-263C-4EFC-B969-761E5E70F39A}" presName="composite1" presStyleCnt="0"/>
      <dgm:spPr/>
    </dgm:pt>
    <dgm:pt modelId="{266D766E-40F3-4655-8864-76C8F47EB3D1}" type="pres">
      <dgm:prSet presAssocID="{7A027486-263C-4EFC-B969-761E5E70F39A}" presName="dummyNode1" presStyleLbl="node1" presStyleIdx="0" presStyleCnt="2"/>
      <dgm:spPr/>
    </dgm:pt>
    <dgm:pt modelId="{F3BC44C7-7BFA-457F-9CA2-FC3860B7B6A9}" type="pres">
      <dgm:prSet presAssocID="{7A027486-263C-4EFC-B969-761E5E70F39A}" presName="childNode1" presStyleLbl="bgAcc1" presStyleIdx="0" presStyleCnt="2">
        <dgm:presLayoutVars>
          <dgm:bulletEnabled val="1"/>
        </dgm:presLayoutVars>
      </dgm:prSet>
      <dgm:spPr/>
    </dgm:pt>
    <dgm:pt modelId="{A76CB2A9-4F89-42F2-8813-4C62D9E9D636}" type="pres">
      <dgm:prSet presAssocID="{7A027486-263C-4EFC-B969-761E5E70F39A}" presName="childNode1tx" presStyleLbl="bgAcc1" presStyleIdx="0" presStyleCnt="2">
        <dgm:presLayoutVars>
          <dgm:bulletEnabled val="1"/>
        </dgm:presLayoutVars>
      </dgm:prSet>
      <dgm:spPr/>
    </dgm:pt>
    <dgm:pt modelId="{7E2C01EC-9E0C-489C-8EF4-D0A8C6EBDA0B}" type="pres">
      <dgm:prSet presAssocID="{7A027486-263C-4EFC-B969-761E5E70F39A}" presName="parentNode1" presStyleLbl="node1" presStyleIdx="0" presStyleCnt="2">
        <dgm:presLayoutVars>
          <dgm:chMax val="1"/>
          <dgm:bulletEnabled val="1"/>
        </dgm:presLayoutVars>
      </dgm:prSet>
      <dgm:spPr/>
    </dgm:pt>
    <dgm:pt modelId="{57B5DEF9-F76B-430F-AF64-9AC6AEEC43A0}" type="pres">
      <dgm:prSet presAssocID="{7A027486-263C-4EFC-B969-761E5E70F39A}" presName="connSite1" presStyleCnt="0"/>
      <dgm:spPr/>
    </dgm:pt>
    <dgm:pt modelId="{E2463376-D184-43F2-B634-D60AD6664879}" type="pres">
      <dgm:prSet presAssocID="{5819A76A-9600-47D6-A52D-5CE51D86584B}" presName="Name9" presStyleLbl="sibTrans2D1" presStyleIdx="0" presStyleCnt="1"/>
      <dgm:spPr/>
    </dgm:pt>
    <dgm:pt modelId="{CEB8C747-6826-4AE3-82B2-6ADAE9913E2B}" type="pres">
      <dgm:prSet presAssocID="{D9714BAC-5518-41D8-8012-490A29F05D45}" presName="composite2" presStyleCnt="0"/>
      <dgm:spPr/>
    </dgm:pt>
    <dgm:pt modelId="{C4F01E69-5405-4C8D-BBF7-031A79A14790}" type="pres">
      <dgm:prSet presAssocID="{D9714BAC-5518-41D8-8012-490A29F05D45}" presName="dummyNode2" presStyleLbl="node1" presStyleIdx="0" presStyleCnt="2"/>
      <dgm:spPr/>
    </dgm:pt>
    <dgm:pt modelId="{CBDC7BD7-AFEA-485D-AF5A-CB6F480E86E3}" type="pres">
      <dgm:prSet presAssocID="{D9714BAC-5518-41D8-8012-490A29F05D45}" presName="childNode2" presStyleLbl="bgAcc1" presStyleIdx="1" presStyleCnt="2">
        <dgm:presLayoutVars>
          <dgm:bulletEnabled val="1"/>
        </dgm:presLayoutVars>
      </dgm:prSet>
      <dgm:spPr/>
    </dgm:pt>
    <dgm:pt modelId="{A944EDC3-A93C-42D9-8193-D67A72C716AB}" type="pres">
      <dgm:prSet presAssocID="{D9714BAC-5518-41D8-8012-490A29F05D45}" presName="childNode2tx" presStyleLbl="bgAcc1" presStyleIdx="1" presStyleCnt="2">
        <dgm:presLayoutVars>
          <dgm:bulletEnabled val="1"/>
        </dgm:presLayoutVars>
      </dgm:prSet>
      <dgm:spPr/>
    </dgm:pt>
    <dgm:pt modelId="{592AB695-1E83-499C-B61A-C3019087C170}" type="pres">
      <dgm:prSet presAssocID="{D9714BAC-5518-41D8-8012-490A29F05D45}" presName="parentNode2" presStyleLbl="node1" presStyleIdx="1" presStyleCnt="2">
        <dgm:presLayoutVars>
          <dgm:chMax val="0"/>
          <dgm:bulletEnabled val="1"/>
        </dgm:presLayoutVars>
      </dgm:prSet>
      <dgm:spPr/>
    </dgm:pt>
    <dgm:pt modelId="{8CA117F0-46A5-495E-BF02-22D475B636F9}" type="pres">
      <dgm:prSet presAssocID="{D9714BAC-5518-41D8-8012-490A29F05D45}" presName="connSite2" presStyleCnt="0"/>
      <dgm:spPr/>
    </dgm:pt>
  </dgm:ptLst>
  <dgm:cxnLst>
    <dgm:cxn modelId="{9D0E5A01-33E6-437F-82AB-4CC32B65B139}" type="presOf" srcId="{BFED3EED-711F-4D7E-AB9E-43BD576BEB58}" destId="{F3BC44C7-7BFA-457F-9CA2-FC3860B7B6A9}" srcOrd="0" destOrd="0" presId="urn:microsoft.com/office/officeart/2005/8/layout/hProcess4"/>
    <dgm:cxn modelId="{3C63480D-5BC6-4ABF-88B6-E944E8576049}" type="presOf" srcId="{121E2528-3AA0-453C-A28D-EB5C6E5082C7}" destId="{817C6C22-714D-4A92-8629-9481B10EF504}" srcOrd="0" destOrd="0" presId="urn:microsoft.com/office/officeart/2005/8/layout/hProcess4"/>
    <dgm:cxn modelId="{53D0DF1B-1D26-4020-B040-7FB699BE066B}" type="presOf" srcId="{7A027486-263C-4EFC-B969-761E5E70F39A}" destId="{7E2C01EC-9E0C-489C-8EF4-D0A8C6EBDA0B}" srcOrd="0" destOrd="0" presId="urn:microsoft.com/office/officeart/2005/8/layout/hProcess4"/>
    <dgm:cxn modelId="{608D8925-30E2-4852-A570-689DD7C34DFB}" type="presOf" srcId="{6DC2A46C-F432-4856-8CF4-0F7B7807F2B2}" destId="{A76CB2A9-4F89-42F2-8813-4C62D9E9D636}" srcOrd="1" destOrd="1" presId="urn:microsoft.com/office/officeart/2005/8/layout/hProcess4"/>
    <dgm:cxn modelId="{EC97742C-5DF9-4B1C-87D8-5D33A66E113E}" type="presOf" srcId="{5819A76A-9600-47D6-A52D-5CE51D86584B}" destId="{E2463376-D184-43F2-B634-D60AD6664879}" srcOrd="0" destOrd="0" presId="urn:microsoft.com/office/officeart/2005/8/layout/hProcess4"/>
    <dgm:cxn modelId="{1BB0B260-B1F6-4C0A-8E4D-23985FFB6A71}" type="presOf" srcId="{026E633E-B3AE-4A3F-AC67-26654A4D3A62}" destId="{A944EDC3-A93C-42D9-8193-D67A72C716AB}" srcOrd="1" destOrd="1" presId="urn:microsoft.com/office/officeart/2005/8/layout/hProcess4"/>
    <dgm:cxn modelId="{29845144-7A8B-458B-8D84-A87EEFCE77B2}" type="presOf" srcId="{BFED3EED-711F-4D7E-AB9E-43BD576BEB58}" destId="{A76CB2A9-4F89-42F2-8813-4C62D9E9D636}" srcOrd="1" destOrd="0" presId="urn:microsoft.com/office/officeart/2005/8/layout/hProcess4"/>
    <dgm:cxn modelId="{1A63634D-7FCC-4814-B7FF-3FB04ECF28F4}" srcId="{D9714BAC-5518-41D8-8012-490A29F05D45}" destId="{026E633E-B3AE-4A3F-AC67-26654A4D3A62}" srcOrd="1" destOrd="0" parTransId="{4644C03D-266E-41AE-9829-9F0CB32271AE}" sibTransId="{C451E4FB-4049-49C9-B94A-68F1128B7792}"/>
    <dgm:cxn modelId="{53571255-4882-4830-B386-34610C8FF58C}" srcId="{121E2528-3AA0-453C-A28D-EB5C6E5082C7}" destId="{D9714BAC-5518-41D8-8012-490A29F05D45}" srcOrd="1" destOrd="0" parTransId="{8D351A2E-FDC0-4CAF-BE50-46C0171ED464}" sibTransId="{2EB7A21E-A565-47DC-AD90-15C03A69EB0E}"/>
    <dgm:cxn modelId="{5F835A55-1257-4511-99E1-A8909E9F85AA}" type="presOf" srcId="{D9714BAC-5518-41D8-8012-490A29F05D45}" destId="{592AB695-1E83-499C-B61A-C3019087C170}" srcOrd="0" destOrd="0" presId="urn:microsoft.com/office/officeart/2005/8/layout/hProcess4"/>
    <dgm:cxn modelId="{3FC7AF7A-6F88-4580-82A0-FF70E36A6D18}" type="presOf" srcId="{F99B62C2-6862-485F-97B1-C4628861D0BD}" destId="{CBDC7BD7-AFEA-485D-AF5A-CB6F480E86E3}" srcOrd="0" destOrd="2" presId="urn:microsoft.com/office/officeart/2005/8/layout/hProcess4"/>
    <dgm:cxn modelId="{E30C23A5-D3AC-4C15-82AB-94C408E858B2}" srcId="{D9714BAC-5518-41D8-8012-490A29F05D45}" destId="{F99B62C2-6862-485F-97B1-C4628861D0BD}" srcOrd="2" destOrd="0" parTransId="{4728C9EB-97F5-40D6-809B-615B04F21092}" sibTransId="{E5E16EF4-EE1B-49CD-8D97-8D4D9F7226FF}"/>
    <dgm:cxn modelId="{A56F4BA9-ECE5-400C-91C6-5DAD6FAC45AE}" srcId="{121E2528-3AA0-453C-A28D-EB5C6E5082C7}" destId="{7A027486-263C-4EFC-B969-761E5E70F39A}" srcOrd="0" destOrd="0" parTransId="{999D3028-AC5F-40AE-9855-29D20A8BF77C}" sibTransId="{5819A76A-9600-47D6-A52D-5CE51D86584B}"/>
    <dgm:cxn modelId="{37764AAE-083F-4E16-ABA1-22482DEFF956}" srcId="{D9714BAC-5518-41D8-8012-490A29F05D45}" destId="{59E3B2C0-94F5-447D-9A27-A5A8BD5E3FA1}" srcOrd="0" destOrd="0" parTransId="{9B8D58A6-884B-4E78-8CFA-9A879F81B3C4}" sibTransId="{7FF4D02A-F268-41C1-BF91-D25A8BF35EDE}"/>
    <dgm:cxn modelId="{E51F97C2-8F7C-4743-8483-3B7D7796ACF3}" type="presOf" srcId="{59E3B2C0-94F5-447D-9A27-A5A8BD5E3FA1}" destId="{CBDC7BD7-AFEA-485D-AF5A-CB6F480E86E3}" srcOrd="0" destOrd="0" presId="urn:microsoft.com/office/officeart/2005/8/layout/hProcess4"/>
    <dgm:cxn modelId="{6B8052C6-27A7-4C42-BFE8-D6A84B546BD4}" srcId="{7A027486-263C-4EFC-B969-761E5E70F39A}" destId="{6DC2A46C-F432-4856-8CF4-0F7B7807F2B2}" srcOrd="1" destOrd="0" parTransId="{ED787CB3-BB0E-4A74-B451-149A483F84BF}" sibTransId="{5F625D21-0A60-4AFA-8C77-480A28040EA4}"/>
    <dgm:cxn modelId="{2A4698C7-A044-4354-B258-03C939D1684C}" type="presOf" srcId="{026E633E-B3AE-4A3F-AC67-26654A4D3A62}" destId="{CBDC7BD7-AFEA-485D-AF5A-CB6F480E86E3}" srcOrd="0" destOrd="1" presId="urn:microsoft.com/office/officeart/2005/8/layout/hProcess4"/>
    <dgm:cxn modelId="{36F668D3-EC1D-49E5-A0AD-505E0831F386}" type="presOf" srcId="{6DC2A46C-F432-4856-8CF4-0F7B7807F2B2}" destId="{F3BC44C7-7BFA-457F-9CA2-FC3860B7B6A9}" srcOrd="0" destOrd="1" presId="urn:microsoft.com/office/officeart/2005/8/layout/hProcess4"/>
    <dgm:cxn modelId="{A1B99EEC-8843-429B-B703-FB1DB35E7E3C}" type="presOf" srcId="{59E3B2C0-94F5-447D-9A27-A5A8BD5E3FA1}" destId="{A944EDC3-A93C-42D9-8193-D67A72C716AB}" srcOrd="1" destOrd="0" presId="urn:microsoft.com/office/officeart/2005/8/layout/hProcess4"/>
    <dgm:cxn modelId="{4328B4F9-B281-4388-BB9B-8F1D3C1893EB}" type="presOf" srcId="{F99B62C2-6862-485F-97B1-C4628861D0BD}" destId="{A944EDC3-A93C-42D9-8193-D67A72C716AB}" srcOrd="1" destOrd="2" presId="urn:microsoft.com/office/officeart/2005/8/layout/hProcess4"/>
    <dgm:cxn modelId="{C91EBBFE-4EEF-442D-B9C7-377228A662AC}" srcId="{7A027486-263C-4EFC-B969-761E5E70F39A}" destId="{BFED3EED-711F-4D7E-AB9E-43BD576BEB58}" srcOrd="0" destOrd="0" parTransId="{C4B9DBBD-E690-4AB5-A4A2-0C6F1C05D225}" sibTransId="{39A0B463-ECBA-4546-87D2-BC288A04B21B}"/>
    <dgm:cxn modelId="{E87E3FD3-E73A-4B9D-89BF-7B633C4A58A0}" type="presParOf" srcId="{817C6C22-714D-4A92-8629-9481B10EF504}" destId="{130B5891-65E7-4B99-B7AD-B1A553164E83}" srcOrd="0" destOrd="0" presId="urn:microsoft.com/office/officeart/2005/8/layout/hProcess4"/>
    <dgm:cxn modelId="{509FFA3F-0D47-4761-A766-AA8931CCF7DE}" type="presParOf" srcId="{817C6C22-714D-4A92-8629-9481B10EF504}" destId="{7AF5E511-9BFA-4AE0-B3CA-2D7787DB2A76}" srcOrd="1" destOrd="0" presId="urn:microsoft.com/office/officeart/2005/8/layout/hProcess4"/>
    <dgm:cxn modelId="{F7B354BD-5682-4BD8-A387-4B24F5B2483F}" type="presParOf" srcId="{817C6C22-714D-4A92-8629-9481B10EF504}" destId="{03008210-8CCC-4560-9908-1325F0E757B2}" srcOrd="2" destOrd="0" presId="urn:microsoft.com/office/officeart/2005/8/layout/hProcess4"/>
    <dgm:cxn modelId="{90F0B637-C5B3-48CD-90FC-BAB21A42D909}" type="presParOf" srcId="{03008210-8CCC-4560-9908-1325F0E757B2}" destId="{A3014924-6482-4BE0-81D8-8290AB7393AE}" srcOrd="0" destOrd="0" presId="urn:microsoft.com/office/officeart/2005/8/layout/hProcess4"/>
    <dgm:cxn modelId="{36F49626-7DC2-4B45-9643-3C706496B108}" type="presParOf" srcId="{A3014924-6482-4BE0-81D8-8290AB7393AE}" destId="{266D766E-40F3-4655-8864-76C8F47EB3D1}" srcOrd="0" destOrd="0" presId="urn:microsoft.com/office/officeart/2005/8/layout/hProcess4"/>
    <dgm:cxn modelId="{7E53A284-D197-497C-BE0F-FFE345E8EEE5}" type="presParOf" srcId="{A3014924-6482-4BE0-81D8-8290AB7393AE}" destId="{F3BC44C7-7BFA-457F-9CA2-FC3860B7B6A9}" srcOrd="1" destOrd="0" presId="urn:microsoft.com/office/officeart/2005/8/layout/hProcess4"/>
    <dgm:cxn modelId="{109760CE-0E1B-4D30-9135-03B98705F871}" type="presParOf" srcId="{A3014924-6482-4BE0-81D8-8290AB7393AE}" destId="{A76CB2A9-4F89-42F2-8813-4C62D9E9D636}" srcOrd="2" destOrd="0" presId="urn:microsoft.com/office/officeart/2005/8/layout/hProcess4"/>
    <dgm:cxn modelId="{468AA44E-1DCF-43C3-800E-3D8A17113A21}" type="presParOf" srcId="{A3014924-6482-4BE0-81D8-8290AB7393AE}" destId="{7E2C01EC-9E0C-489C-8EF4-D0A8C6EBDA0B}" srcOrd="3" destOrd="0" presId="urn:microsoft.com/office/officeart/2005/8/layout/hProcess4"/>
    <dgm:cxn modelId="{885EABD9-92FF-4384-90CD-61ED2A357DDF}" type="presParOf" srcId="{A3014924-6482-4BE0-81D8-8290AB7393AE}" destId="{57B5DEF9-F76B-430F-AF64-9AC6AEEC43A0}" srcOrd="4" destOrd="0" presId="urn:microsoft.com/office/officeart/2005/8/layout/hProcess4"/>
    <dgm:cxn modelId="{13751BB1-C977-400C-856F-B793989C01EF}" type="presParOf" srcId="{03008210-8CCC-4560-9908-1325F0E757B2}" destId="{E2463376-D184-43F2-B634-D60AD6664879}" srcOrd="1" destOrd="0" presId="urn:microsoft.com/office/officeart/2005/8/layout/hProcess4"/>
    <dgm:cxn modelId="{888ACA95-B2DA-4646-B389-E85D02BFAE55}" type="presParOf" srcId="{03008210-8CCC-4560-9908-1325F0E757B2}" destId="{CEB8C747-6826-4AE3-82B2-6ADAE9913E2B}" srcOrd="2" destOrd="0" presId="urn:microsoft.com/office/officeart/2005/8/layout/hProcess4"/>
    <dgm:cxn modelId="{DC3417C5-0617-454D-8B38-776EEE508027}" type="presParOf" srcId="{CEB8C747-6826-4AE3-82B2-6ADAE9913E2B}" destId="{C4F01E69-5405-4C8D-BBF7-031A79A14790}" srcOrd="0" destOrd="0" presId="urn:microsoft.com/office/officeart/2005/8/layout/hProcess4"/>
    <dgm:cxn modelId="{C6D777A6-1070-4B50-A87A-6889F4B76F29}" type="presParOf" srcId="{CEB8C747-6826-4AE3-82B2-6ADAE9913E2B}" destId="{CBDC7BD7-AFEA-485D-AF5A-CB6F480E86E3}" srcOrd="1" destOrd="0" presId="urn:microsoft.com/office/officeart/2005/8/layout/hProcess4"/>
    <dgm:cxn modelId="{50966A75-B74E-493C-8F29-1BB1CE521758}" type="presParOf" srcId="{CEB8C747-6826-4AE3-82B2-6ADAE9913E2B}" destId="{A944EDC3-A93C-42D9-8193-D67A72C716AB}" srcOrd="2" destOrd="0" presId="urn:microsoft.com/office/officeart/2005/8/layout/hProcess4"/>
    <dgm:cxn modelId="{613DCC95-7AA6-4993-B3EF-A3512434FC3E}" type="presParOf" srcId="{CEB8C747-6826-4AE3-82B2-6ADAE9913E2B}" destId="{592AB695-1E83-499C-B61A-C3019087C170}" srcOrd="3" destOrd="0" presId="urn:microsoft.com/office/officeart/2005/8/layout/hProcess4"/>
    <dgm:cxn modelId="{83745611-A249-476C-91EA-D47B50003E58}" type="presParOf" srcId="{CEB8C747-6826-4AE3-82B2-6ADAE9913E2B}" destId="{8CA117F0-46A5-495E-BF02-22D475B636F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84B41-03FB-4548-B3B4-D95EC6A94306}">
      <dsp:nvSpPr>
        <dsp:cNvPr id="0" name=""/>
        <dsp:cNvSpPr/>
      </dsp:nvSpPr>
      <dsp:spPr>
        <a:xfrm>
          <a:off x="0" y="426850"/>
          <a:ext cx="9604375" cy="1417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520700" rIns="745406"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Gill Sans MT" panose="020B0502020104020203"/>
            </a:rPr>
            <a:t>Prediction: House</a:t>
          </a:r>
          <a:r>
            <a:rPr lang="en-US" sz="2500" kern="1200" dirty="0"/>
            <a:t> Sale Price</a:t>
          </a:r>
        </a:p>
        <a:p>
          <a:pPr marL="228600" lvl="1" indent="-228600" algn="l" defTabSz="1111250" rtl="0">
            <a:lnSpc>
              <a:spcPct val="90000"/>
            </a:lnSpc>
            <a:spcBef>
              <a:spcPct val="0"/>
            </a:spcBef>
            <a:spcAft>
              <a:spcPct val="15000"/>
            </a:spcAft>
            <a:buChar char="•"/>
          </a:pPr>
          <a:r>
            <a:rPr lang="en-US" sz="2500" kern="1200" dirty="0">
              <a:latin typeface="Gill Sans MT" panose="020B0502020104020203"/>
            </a:rPr>
            <a:t>Linear Regression Variations</a:t>
          </a:r>
        </a:p>
      </dsp:txBody>
      <dsp:txXfrm>
        <a:off x="0" y="426850"/>
        <a:ext cx="9604375" cy="1417500"/>
      </dsp:txXfrm>
    </dsp:sp>
    <dsp:sp modelId="{665FE5B2-73DC-46F0-9EFD-632A92F08174}">
      <dsp:nvSpPr>
        <dsp:cNvPr id="0" name=""/>
        <dsp:cNvSpPr/>
      </dsp:nvSpPr>
      <dsp:spPr>
        <a:xfrm>
          <a:off x="480218" y="57850"/>
          <a:ext cx="6723062" cy="738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1111250">
            <a:lnSpc>
              <a:spcPct val="90000"/>
            </a:lnSpc>
            <a:spcBef>
              <a:spcPct val="0"/>
            </a:spcBef>
            <a:spcAft>
              <a:spcPct val="35000"/>
            </a:spcAft>
            <a:buNone/>
          </a:pPr>
          <a:r>
            <a:rPr lang="en-US" sz="2500" kern="1200" dirty="0"/>
            <a:t>Objective:</a:t>
          </a:r>
        </a:p>
      </dsp:txBody>
      <dsp:txXfrm>
        <a:off x="516244" y="93876"/>
        <a:ext cx="6651010" cy="665948"/>
      </dsp:txXfrm>
    </dsp:sp>
    <dsp:sp modelId="{FCBF9F91-DD9B-4C8C-95E6-2915E993B06E}">
      <dsp:nvSpPr>
        <dsp:cNvPr id="0" name=""/>
        <dsp:cNvSpPr/>
      </dsp:nvSpPr>
      <dsp:spPr>
        <a:xfrm>
          <a:off x="0" y="2348350"/>
          <a:ext cx="9604375" cy="104343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520700" rIns="745406"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AMES HOUSING DATA SET</a:t>
          </a:r>
        </a:p>
      </dsp:txBody>
      <dsp:txXfrm>
        <a:off x="0" y="2348350"/>
        <a:ext cx="9604375" cy="1043437"/>
      </dsp:txXfrm>
    </dsp:sp>
    <dsp:sp modelId="{5448A904-69FB-4538-94F3-2DB256CA5DC3}">
      <dsp:nvSpPr>
        <dsp:cNvPr id="0" name=""/>
        <dsp:cNvSpPr/>
      </dsp:nvSpPr>
      <dsp:spPr>
        <a:xfrm>
          <a:off x="480218" y="1979350"/>
          <a:ext cx="6723062" cy="738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1111250">
            <a:lnSpc>
              <a:spcPct val="90000"/>
            </a:lnSpc>
            <a:spcBef>
              <a:spcPct val="0"/>
            </a:spcBef>
            <a:spcAft>
              <a:spcPct val="35000"/>
            </a:spcAft>
            <a:buNone/>
          </a:pPr>
          <a:r>
            <a:rPr lang="en-US" sz="2500" kern="1200" dirty="0"/>
            <a:t>Data Source</a:t>
          </a:r>
        </a:p>
      </dsp:txBody>
      <dsp:txXfrm>
        <a:off x="516244" y="2015376"/>
        <a:ext cx="6651010"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E18B2-CC26-4D26-893E-1EB685A4DA54}">
      <dsp:nvSpPr>
        <dsp:cNvPr id="0" name=""/>
        <dsp:cNvSpPr/>
      </dsp:nvSpPr>
      <dsp:spPr>
        <a:xfrm>
          <a:off x="726"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rtl="0">
            <a:lnSpc>
              <a:spcPct val="120000"/>
            </a:lnSpc>
            <a:spcBef>
              <a:spcPct val="0"/>
            </a:spcBef>
            <a:spcAft>
              <a:spcPct val="35000"/>
            </a:spcAft>
            <a:buNone/>
          </a:pPr>
          <a:r>
            <a:rPr lang="en-US" sz="2300" kern="1200" dirty="0"/>
            <a:t>DATA SET:</a:t>
          </a:r>
        </a:p>
      </dsp:txBody>
      <dsp:txXfrm rot="16200000">
        <a:off x="-1100825" y="1101552"/>
        <a:ext cx="2828703" cy="625597"/>
      </dsp:txXfrm>
    </dsp:sp>
    <dsp:sp modelId="{3F4F5F9D-8997-466D-AA62-BF89B1E9CB4A}">
      <dsp:nvSpPr>
        <dsp:cNvPr id="0" name=""/>
        <dsp:cNvSpPr/>
      </dsp:nvSpPr>
      <dsp:spPr>
        <a:xfrm>
          <a:off x="626324"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t>Shape:  </a:t>
          </a:r>
          <a:endParaRPr lang="en-US" sz="2100" kern="1200" dirty="0">
            <a:latin typeface="Gill Sans MT" panose="020B0502020104020203"/>
          </a:endParaRPr>
        </a:p>
        <a:p>
          <a:pPr marL="171450" lvl="1" indent="-171450" algn="l" defTabSz="711200">
            <a:lnSpc>
              <a:spcPct val="90000"/>
            </a:lnSpc>
            <a:spcBef>
              <a:spcPct val="0"/>
            </a:spcBef>
            <a:spcAft>
              <a:spcPct val="15000"/>
            </a:spcAft>
            <a:buChar char="•"/>
          </a:pPr>
          <a:r>
            <a:rPr lang="en-US" sz="1600" kern="1200" dirty="0"/>
            <a:t>1379 Lines by 80 Columns.</a:t>
          </a:r>
        </a:p>
        <a:p>
          <a:pPr marL="0" lvl="0" indent="0" algn="l" defTabSz="933450" rtl="0">
            <a:lnSpc>
              <a:spcPct val="120000"/>
            </a:lnSpc>
            <a:spcBef>
              <a:spcPct val="0"/>
            </a:spcBef>
            <a:spcAft>
              <a:spcPct val="35000"/>
            </a:spcAft>
            <a:buNone/>
          </a:pPr>
          <a:r>
            <a:rPr lang="en-US" sz="2100" kern="1200" dirty="0"/>
            <a:t>Null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a:p>
          <a:pPr marL="0" lvl="0" indent="0" algn="l" defTabSz="933450" rtl="0">
            <a:lnSpc>
              <a:spcPct val="120000"/>
            </a:lnSpc>
            <a:spcBef>
              <a:spcPct val="0"/>
            </a:spcBef>
            <a:spcAft>
              <a:spcPct val="35000"/>
            </a:spcAft>
            <a:buNone/>
          </a:pPr>
          <a:r>
            <a:rPr lang="en-US" sz="2100" kern="1200" dirty="0"/>
            <a:t>Missing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a:p>
          <a:pPr marL="0" lvl="0" indent="0" algn="l" defTabSz="933450" rtl="0">
            <a:lnSpc>
              <a:spcPct val="120000"/>
            </a:lnSpc>
            <a:spcBef>
              <a:spcPct val="0"/>
            </a:spcBef>
            <a:spcAft>
              <a:spcPct val="35000"/>
            </a:spcAft>
            <a:buNone/>
          </a:pPr>
          <a:r>
            <a:rPr lang="en-US" sz="2100" kern="1200" dirty="0" err="1"/>
            <a:t>NaN</a:t>
          </a:r>
          <a:r>
            <a:rPr lang="en-US" sz="2100" kern="1200" dirty="0"/>
            <a:t>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dsp:txBody>
      <dsp:txXfrm>
        <a:off x="626324" y="0"/>
        <a:ext cx="2330350" cy="3449638"/>
      </dsp:txXfrm>
    </dsp:sp>
    <dsp:sp modelId="{AA4C86B5-CA30-4F29-A3D0-12041FCC53A5}">
      <dsp:nvSpPr>
        <dsp:cNvPr id="0" name=""/>
        <dsp:cNvSpPr/>
      </dsp:nvSpPr>
      <dsp:spPr>
        <a:xfrm>
          <a:off x="3238193"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a:lnSpc>
              <a:spcPct val="120000"/>
            </a:lnSpc>
            <a:spcBef>
              <a:spcPct val="0"/>
            </a:spcBef>
            <a:spcAft>
              <a:spcPct val="35000"/>
            </a:spcAft>
            <a:buNone/>
          </a:pPr>
          <a:r>
            <a:rPr lang="en-US" sz="2300" kern="1200" dirty="0"/>
            <a:t>Independent Variables:</a:t>
          </a:r>
        </a:p>
      </dsp:txBody>
      <dsp:txXfrm rot="16200000">
        <a:off x="2136640" y="1101552"/>
        <a:ext cx="2828703" cy="625597"/>
      </dsp:txXfrm>
    </dsp:sp>
    <dsp:sp modelId="{F5023DF0-1899-4271-A98C-B4DFA4A2335A}">
      <dsp:nvSpPr>
        <dsp:cNvPr id="0" name=""/>
        <dsp:cNvSpPr/>
      </dsp:nvSpPr>
      <dsp:spPr>
        <a:xfrm rot="5400000">
          <a:off x="3000241" y="2723975"/>
          <a:ext cx="507184" cy="4691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FC2588-D533-4562-85BB-18D004254251}">
      <dsp:nvSpPr>
        <dsp:cNvPr id="0" name=""/>
        <dsp:cNvSpPr/>
      </dsp:nvSpPr>
      <dsp:spPr>
        <a:xfrm>
          <a:off x="3863791"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120000"/>
            </a:lnSpc>
            <a:spcBef>
              <a:spcPct val="0"/>
            </a:spcBef>
            <a:spcAft>
              <a:spcPct val="35000"/>
            </a:spcAft>
            <a:buNone/>
          </a:pPr>
          <a:r>
            <a:rPr lang="en-US" sz="2100" kern="1200" dirty="0"/>
            <a:t>8 numerical features with high correlation with the Target Variable.</a:t>
          </a:r>
        </a:p>
      </dsp:txBody>
      <dsp:txXfrm>
        <a:off x="3863791" y="0"/>
        <a:ext cx="2330350" cy="3449638"/>
      </dsp:txXfrm>
    </dsp:sp>
    <dsp:sp modelId="{F4502619-9CEA-4379-864A-9F80A6743296}">
      <dsp:nvSpPr>
        <dsp:cNvPr id="0" name=""/>
        <dsp:cNvSpPr/>
      </dsp:nvSpPr>
      <dsp:spPr>
        <a:xfrm>
          <a:off x="6475660"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a:lnSpc>
              <a:spcPct val="120000"/>
            </a:lnSpc>
            <a:spcBef>
              <a:spcPct val="0"/>
            </a:spcBef>
            <a:spcAft>
              <a:spcPct val="35000"/>
            </a:spcAft>
            <a:buNone/>
          </a:pPr>
          <a:r>
            <a:rPr lang="en-US" sz="2300" kern="1200" dirty="0"/>
            <a:t>Dependent Variable:</a:t>
          </a:r>
        </a:p>
      </dsp:txBody>
      <dsp:txXfrm rot="16200000">
        <a:off x="5374107" y="1101552"/>
        <a:ext cx="2828703" cy="625597"/>
      </dsp:txXfrm>
    </dsp:sp>
    <dsp:sp modelId="{B96CC60E-1117-4454-8E2D-A66493AE47A9}">
      <dsp:nvSpPr>
        <dsp:cNvPr id="0" name=""/>
        <dsp:cNvSpPr/>
      </dsp:nvSpPr>
      <dsp:spPr>
        <a:xfrm rot="5400000">
          <a:off x="6237708" y="2723975"/>
          <a:ext cx="507184" cy="4691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DAF134-34AC-4F41-B57F-25109161BD63}">
      <dsp:nvSpPr>
        <dsp:cNvPr id="0" name=""/>
        <dsp:cNvSpPr/>
      </dsp:nvSpPr>
      <dsp:spPr>
        <a:xfrm>
          <a:off x="7101258"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120000"/>
            </a:lnSpc>
            <a:spcBef>
              <a:spcPct val="0"/>
            </a:spcBef>
            <a:spcAft>
              <a:spcPct val="35000"/>
            </a:spcAft>
            <a:buNone/>
          </a:pPr>
          <a:r>
            <a:rPr lang="en-US" sz="2100" kern="1200" dirty="0"/>
            <a:t>'</a:t>
          </a:r>
          <a:r>
            <a:rPr lang="en-US" sz="2100" kern="1200" dirty="0" err="1"/>
            <a:t>SalePrice</a:t>
          </a:r>
          <a:r>
            <a:rPr lang="en-US" sz="2100" kern="1200" dirty="0"/>
            <a:t>' Column.</a:t>
          </a:r>
        </a:p>
      </dsp:txBody>
      <dsp:txXfrm>
        <a:off x="7101258" y="0"/>
        <a:ext cx="2330350" cy="3449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59978-1BCD-4012-B17F-A41581583366}">
      <dsp:nvSpPr>
        <dsp:cNvPr id="0" name=""/>
        <dsp:cNvSpPr/>
      </dsp:nvSpPr>
      <dsp:spPr>
        <a:xfrm>
          <a:off x="0" y="1724819"/>
          <a:ext cx="9604375" cy="0"/>
        </a:xfrm>
        <a:prstGeom prst="lin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C315A77E-A3D4-449B-A134-ADC7E850430C}">
      <dsp:nvSpPr>
        <dsp:cNvPr id="0" name=""/>
        <dsp:cNvSpPr/>
      </dsp:nvSpPr>
      <dsp:spPr>
        <a:xfrm>
          <a:off x="148895" y="1852455"/>
          <a:ext cx="2166611"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kern="1200" dirty="0"/>
            <a:t>Linear Regression</a:t>
          </a:r>
        </a:p>
      </dsp:txBody>
      <dsp:txXfrm>
        <a:off x="148895" y="1852455"/>
        <a:ext cx="2166611" cy="389809"/>
      </dsp:txXfrm>
    </dsp:sp>
    <dsp:sp modelId="{1091DD48-8F92-44C2-B45C-07ED5F0A1067}">
      <dsp:nvSpPr>
        <dsp:cNvPr id="0" name=""/>
        <dsp:cNvSpPr/>
      </dsp:nvSpPr>
      <dsp:spPr>
        <a:xfrm>
          <a:off x="1172" y="481224"/>
          <a:ext cx="2462059"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Gill Sans MT" panose="020B0502020104020203"/>
            </a:rPr>
            <a:t>Hypothesis</a:t>
          </a:r>
        </a:p>
      </dsp:txBody>
      <dsp:txXfrm>
        <a:off x="29884" y="509936"/>
        <a:ext cx="2404635" cy="530739"/>
      </dsp:txXfrm>
    </dsp:sp>
    <dsp:sp modelId="{C8FEB4E0-566F-454A-9AC6-7F8EA51E5509}">
      <dsp:nvSpPr>
        <dsp:cNvPr id="0" name=""/>
        <dsp:cNvSpPr/>
      </dsp:nvSpPr>
      <dsp:spPr>
        <a:xfrm>
          <a:off x="1232201" y="1069387"/>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F924906-1195-4080-833F-D34E6EBBD126}">
      <dsp:nvSpPr>
        <dsp:cNvPr id="0" name=""/>
        <dsp:cNvSpPr/>
      </dsp:nvSpPr>
      <dsp:spPr>
        <a:xfrm>
          <a:off x="1576890" y="1207373"/>
          <a:ext cx="2166611"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kern="1200" dirty="0"/>
            <a:t>Normal Distribution</a:t>
          </a:r>
        </a:p>
      </dsp:txBody>
      <dsp:txXfrm>
        <a:off x="1576890" y="1207373"/>
        <a:ext cx="2166611" cy="389809"/>
      </dsp:txXfrm>
    </dsp:sp>
    <dsp:sp modelId="{55740922-2857-466C-8E33-4E43AE829356}">
      <dsp:nvSpPr>
        <dsp:cNvPr id="0" name=""/>
        <dsp:cNvSpPr/>
      </dsp:nvSpPr>
      <dsp:spPr>
        <a:xfrm>
          <a:off x="1206329"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954248-6EE8-4872-A85F-C9E77038CCFA}">
      <dsp:nvSpPr>
        <dsp:cNvPr id="0" name=""/>
        <dsp:cNvSpPr/>
      </dsp:nvSpPr>
      <dsp:spPr>
        <a:xfrm>
          <a:off x="1429166" y="2380250"/>
          <a:ext cx="2462059"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Gill Sans MT" panose="020B0502020104020203"/>
            </a:rPr>
            <a:t>Variables normally distributed</a:t>
          </a:r>
        </a:p>
      </dsp:txBody>
      <dsp:txXfrm>
        <a:off x="1457878" y="2408962"/>
        <a:ext cx="2404635" cy="530739"/>
      </dsp:txXfrm>
    </dsp:sp>
    <dsp:sp modelId="{407F4473-B060-463B-8928-C3B431E8618D}">
      <dsp:nvSpPr>
        <dsp:cNvPr id="0" name=""/>
        <dsp:cNvSpPr/>
      </dsp:nvSpPr>
      <dsp:spPr>
        <a:xfrm>
          <a:off x="2660196" y="1724819"/>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F9546FF-0514-4A6E-8442-CD5BCBD8BD8F}">
      <dsp:nvSpPr>
        <dsp:cNvPr id="0" name=""/>
        <dsp:cNvSpPr/>
      </dsp:nvSpPr>
      <dsp:spPr>
        <a:xfrm>
          <a:off x="3004884" y="1852455"/>
          <a:ext cx="2166611"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kern="1200" dirty="0"/>
            <a:t>Skewness Threshold</a:t>
          </a:r>
          <a:endParaRPr lang="en-US" sz="1400" b="1" kern="1200" dirty="0">
            <a:latin typeface="Gill Sans MT" panose="020B0502020104020203"/>
          </a:endParaRPr>
        </a:p>
      </dsp:txBody>
      <dsp:txXfrm>
        <a:off x="3004884" y="1852455"/>
        <a:ext cx="2166611" cy="389809"/>
      </dsp:txXfrm>
    </dsp:sp>
    <dsp:sp modelId="{C06A4168-C6E8-4DCD-99F1-57BF4ACA1615}">
      <dsp:nvSpPr>
        <dsp:cNvPr id="0" name=""/>
        <dsp:cNvSpPr/>
      </dsp:nvSpPr>
      <dsp:spPr>
        <a:xfrm>
          <a:off x="2634323"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4B94A3-A09D-4409-BC09-E54DC2B4CAC2}">
      <dsp:nvSpPr>
        <dsp:cNvPr id="0" name=""/>
        <dsp:cNvSpPr/>
      </dsp:nvSpPr>
      <dsp:spPr>
        <a:xfrm>
          <a:off x="2857160" y="481224"/>
          <a:ext cx="2462059"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Gill Sans MT" panose="020B0502020104020203"/>
            </a:rPr>
            <a:t>[-</a:t>
          </a:r>
          <a:r>
            <a:rPr lang="en-US" sz="1200" b="1" kern="1200" dirty="0"/>
            <a:t>0.5, 0.5]</a:t>
          </a:r>
        </a:p>
      </dsp:txBody>
      <dsp:txXfrm>
        <a:off x="2885872" y="509936"/>
        <a:ext cx="2404635" cy="530739"/>
      </dsp:txXfrm>
    </dsp:sp>
    <dsp:sp modelId="{2CE548BB-C334-4FF4-92EE-1157083E7183}">
      <dsp:nvSpPr>
        <dsp:cNvPr id="0" name=""/>
        <dsp:cNvSpPr/>
      </dsp:nvSpPr>
      <dsp:spPr>
        <a:xfrm>
          <a:off x="4088190" y="1069387"/>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8BEE8FA-98F1-4A24-91D7-6BA46C6B5BDF}">
      <dsp:nvSpPr>
        <dsp:cNvPr id="0" name=""/>
        <dsp:cNvSpPr/>
      </dsp:nvSpPr>
      <dsp:spPr>
        <a:xfrm>
          <a:off x="4432878" y="1207373"/>
          <a:ext cx="2166611"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rtl="0">
            <a:lnSpc>
              <a:spcPct val="90000"/>
            </a:lnSpc>
            <a:spcBef>
              <a:spcPct val="0"/>
            </a:spcBef>
            <a:spcAft>
              <a:spcPct val="35000"/>
            </a:spcAft>
            <a:buNone/>
            <a:defRPr b="1"/>
          </a:pPr>
          <a:r>
            <a:rPr lang="en-US" sz="1400" b="1" kern="1200" dirty="0"/>
            <a:t>Skewness </a:t>
          </a:r>
          <a:r>
            <a:rPr lang="en-US" sz="1400" b="1" kern="1200" dirty="0">
              <a:latin typeface="Gill Sans MT" panose="020B0502020104020203"/>
            </a:rPr>
            <a:t>before transfomation</a:t>
          </a:r>
          <a:r>
            <a:rPr lang="en-US" sz="1400" b="1" kern="1200" dirty="0"/>
            <a:t>:</a:t>
          </a:r>
        </a:p>
      </dsp:txBody>
      <dsp:txXfrm>
        <a:off x="4432878" y="1207373"/>
        <a:ext cx="2166611" cy="389809"/>
      </dsp:txXfrm>
    </dsp:sp>
    <dsp:sp modelId="{40F8ECD6-2105-44E1-A064-BEDA5345B933}">
      <dsp:nvSpPr>
        <dsp:cNvPr id="0" name=""/>
        <dsp:cNvSpPr/>
      </dsp:nvSpPr>
      <dsp:spPr>
        <a:xfrm>
          <a:off x="4062318"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4DF6DC-8DB8-40A7-90DB-8AA980BC134F}">
      <dsp:nvSpPr>
        <dsp:cNvPr id="0" name=""/>
        <dsp:cNvSpPr/>
      </dsp:nvSpPr>
      <dsp:spPr>
        <a:xfrm>
          <a:off x="4285155" y="2380250"/>
          <a:ext cx="2462059" cy="60654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dirty="0"/>
            <a:t>Example: '</a:t>
          </a:r>
          <a:r>
            <a:rPr lang="en-US" sz="1200" b="1" kern="1200" dirty="0" err="1"/>
            <a:t>SalePrice</a:t>
          </a:r>
          <a:r>
            <a:rPr lang="en-US" sz="1200" b="1" kern="1200" dirty="0"/>
            <a:t>' = 1.935362</a:t>
          </a:r>
        </a:p>
      </dsp:txBody>
      <dsp:txXfrm>
        <a:off x="4314764" y="2409859"/>
        <a:ext cx="2402841" cy="547325"/>
      </dsp:txXfrm>
    </dsp:sp>
    <dsp:sp modelId="{7A851926-9184-4745-ABB4-975EA106F549}">
      <dsp:nvSpPr>
        <dsp:cNvPr id="0" name=""/>
        <dsp:cNvSpPr/>
      </dsp:nvSpPr>
      <dsp:spPr>
        <a:xfrm>
          <a:off x="5516184" y="1724819"/>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27610B9-8F63-4FAC-AB5D-A0C5E623CC5C}">
      <dsp:nvSpPr>
        <dsp:cNvPr id="0" name=""/>
        <dsp:cNvSpPr/>
      </dsp:nvSpPr>
      <dsp:spPr>
        <a:xfrm>
          <a:off x="5860872" y="1852455"/>
          <a:ext cx="2166611"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kern="1200" dirty="0"/>
            <a:t>Apply </a:t>
          </a:r>
          <a:r>
            <a:rPr lang="en-US" sz="1400" b="1" kern="1200" dirty="0">
              <a:latin typeface="Gill Sans MT" panose="020B0502020104020203"/>
            </a:rPr>
            <a:t>transformation</a:t>
          </a:r>
          <a:endParaRPr lang="en-US" sz="1400" b="1" kern="1200" dirty="0"/>
        </a:p>
      </dsp:txBody>
      <dsp:txXfrm>
        <a:off x="5860872" y="1852455"/>
        <a:ext cx="2166611" cy="389809"/>
      </dsp:txXfrm>
    </dsp:sp>
    <dsp:sp modelId="{219E1499-080E-4666-8BD7-56FA03D14A64}">
      <dsp:nvSpPr>
        <dsp:cNvPr id="0" name=""/>
        <dsp:cNvSpPr/>
      </dsp:nvSpPr>
      <dsp:spPr>
        <a:xfrm>
          <a:off x="5490312"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E079DD-51C3-4218-82F6-DBB74C70F4E9}">
      <dsp:nvSpPr>
        <dsp:cNvPr id="0" name=""/>
        <dsp:cNvSpPr/>
      </dsp:nvSpPr>
      <dsp:spPr>
        <a:xfrm>
          <a:off x="5713149" y="481224"/>
          <a:ext cx="2462059"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rtl="0">
            <a:lnSpc>
              <a:spcPct val="90000"/>
            </a:lnSpc>
            <a:spcBef>
              <a:spcPct val="0"/>
            </a:spcBef>
            <a:spcAft>
              <a:spcPct val="35000"/>
            </a:spcAft>
            <a:buNone/>
            <a:defRPr b="1"/>
          </a:pPr>
          <a:r>
            <a:rPr lang="en-US" sz="1200" b="1" kern="1200" dirty="0">
              <a:latin typeface="Gill Sans MT" panose="020B0502020104020203"/>
            </a:rPr>
            <a:t>Log Transformation</a:t>
          </a:r>
        </a:p>
      </dsp:txBody>
      <dsp:txXfrm>
        <a:off x="5741861" y="509936"/>
        <a:ext cx="2404635" cy="530739"/>
      </dsp:txXfrm>
    </dsp:sp>
    <dsp:sp modelId="{07AF6F40-B616-4A0A-BF47-D3B67F204F1B}">
      <dsp:nvSpPr>
        <dsp:cNvPr id="0" name=""/>
        <dsp:cNvSpPr/>
      </dsp:nvSpPr>
      <dsp:spPr>
        <a:xfrm>
          <a:off x="6944178" y="1069387"/>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2C590E5-BFF9-46D1-B02B-91B7660A6AFD}">
      <dsp:nvSpPr>
        <dsp:cNvPr id="0" name=""/>
        <dsp:cNvSpPr/>
      </dsp:nvSpPr>
      <dsp:spPr>
        <a:xfrm>
          <a:off x="7288867" y="1207373"/>
          <a:ext cx="2166611"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kern="1200" dirty="0"/>
            <a:t>Skewness after transfomation</a:t>
          </a:r>
        </a:p>
      </dsp:txBody>
      <dsp:txXfrm>
        <a:off x="7288867" y="1207373"/>
        <a:ext cx="2166611" cy="389809"/>
      </dsp:txXfrm>
    </dsp:sp>
    <dsp:sp modelId="{F0C50C65-915A-405B-9BF7-EB9E056EA112}">
      <dsp:nvSpPr>
        <dsp:cNvPr id="0" name=""/>
        <dsp:cNvSpPr/>
      </dsp:nvSpPr>
      <dsp:spPr>
        <a:xfrm>
          <a:off x="6918306"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557230-CA39-43AC-9115-0B195D9A5AB7}">
      <dsp:nvSpPr>
        <dsp:cNvPr id="0" name=""/>
        <dsp:cNvSpPr/>
      </dsp:nvSpPr>
      <dsp:spPr>
        <a:xfrm>
          <a:off x="7141143" y="2380250"/>
          <a:ext cx="2462059" cy="60654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dirty="0"/>
            <a:t>Example: '</a:t>
          </a:r>
          <a:r>
            <a:rPr lang="en-US" sz="1200" b="1" kern="1200" dirty="0" err="1"/>
            <a:t>SalePrice</a:t>
          </a:r>
          <a:r>
            <a:rPr lang="en-US" sz="1200" b="1" kern="1200" dirty="0"/>
            <a:t>' = 0.290157</a:t>
          </a:r>
        </a:p>
      </dsp:txBody>
      <dsp:txXfrm>
        <a:off x="7170752" y="2409859"/>
        <a:ext cx="2402841" cy="547325"/>
      </dsp:txXfrm>
    </dsp:sp>
    <dsp:sp modelId="{647C3A96-9556-4D62-ADC8-0BCACA24305D}">
      <dsp:nvSpPr>
        <dsp:cNvPr id="0" name=""/>
        <dsp:cNvSpPr/>
      </dsp:nvSpPr>
      <dsp:spPr>
        <a:xfrm>
          <a:off x="8372173" y="1724819"/>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032618B-75D3-4273-8626-EC31DA87822B}">
      <dsp:nvSpPr>
        <dsp:cNvPr id="0" name=""/>
        <dsp:cNvSpPr/>
      </dsp:nvSpPr>
      <dsp:spPr>
        <a:xfrm>
          <a:off x="8346300"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6DCB6-BAD8-49A8-A65D-04D9C01280AF}">
      <dsp:nvSpPr>
        <dsp:cNvPr id="0" name=""/>
        <dsp:cNvSpPr/>
      </dsp:nvSpPr>
      <dsp:spPr>
        <a:xfrm>
          <a:off x="0" y="2137913"/>
          <a:ext cx="6857999"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9E101B9-6724-4569-8D7A-D786FDE6AB7B}">
      <dsp:nvSpPr>
        <dsp:cNvPr id="0" name=""/>
        <dsp:cNvSpPr/>
      </dsp:nvSpPr>
      <dsp:spPr>
        <a:xfrm rot="8100000">
          <a:off x="68315" y="492705"/>
          <a:ext cx="314440" cy="31444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2F470-5313-422C-B904-D2113F21081F}">
      <dsp:nvSpPr>
        <dsp:cNvPr id="0" name=""/>
        <dsp:cNvSpPr/>
      </dsp:nvSpPr>
      <dsp:spPr>
        <a:xfrm>
          <a:off x="103246" y="527636"/>
          <a:ext cx="244577" cy="244577"/>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8B80AF5-CA71-43D2-80F8-0A71D41005E2}">
      <dsp:nvSpPr>
        <dsp:cNvPr id="0" name=""/>
        <dsp:cNvSpPr/>
      </dsp:nvSpPr>
      <dsp:spPr>
        <a:xfrm>
          <a:off x="447878" y="872268"/>
          <a:ext cx="2492441" cy="1265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t>Linear Regression</a:t>
          </a:r>
        </a:p>
        <a:p>
          <a:pPr marL="0" lvl="0" indent="0" algn="l" defTabSz="666750">
            <a:lnSpc>
              <a:spcPct val="90000"/>
            </a:lnSpc>
            <a:spcBef>
              <a:spcPct val="0"/>
            </a:spcBef>
            <a:spcAft>
              <a:spcPct val="35000"/>
            </a:spcAft>
            <a:buNone/>
          </a:pPr>
          <a:r>
            <a:rPr lang="en-US" sz="1500" kern="1200" dirty="0"/>
            <a:t>Ridge Regression</a:t>
          </a:r>
        </a:p>
        <a:p>
          <a:pPr marL="0" lvl="0" indent="0" algn="l" defTabSz="666750">
            <a:lnSpc>
              <a:spcPct val="90000"/>
            </a:lnSpc>
            <a:spcBef>
              <a:spcPct val="0"/>
            </a:spcBef>
            <a:spcAft>
              <a:spcPct val="35000"/>
            </a:spcAft>
            <a:buNone/>
          </a:pPr>
          <a:r>
            <a:rPr lang="en-US" sz="1500" kern="1200" dirty="0"/>
            <a:t>Lasso Regression</a:t>
          </a:r>
        </a:p>
      </dsp:txBody>
      <dsp:txXfrm>
        <a:off x="447878" y="872268"/>
        <a:ext cx="2492441" cy="1265644"/>
      </dsp:txXfrm>
    </dsp:sp>
    <dsp:sp modelId="{F6455618-6578-413C-A3EA-B110E37CF900}">
      <dsp:nvSpPr>
        <dsp:cNvPr id="0" name=""/>
        <dsp:cNvSpPr/>
      </dsp:nvSpPr>
      <dsp:spPr>
        <a:xfrm>
          <a:off x="447878" y="427582"/>
          <a:ext cx="2492441" cy="4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Linear Models</a:t>
          </a:r>
        </a:p>
      </dsp:txBody>
      <dsp:txXfrm>
        <a:off x="447878" y="427582"/>
        <a:ext cx="2492441" cy="444685"/>
      </dsp:txXfrm>
    </dsp:sp>
    <dsp:sp modelId="{22E82F7B-3322-4BBE-BE01-467C116BAE13}">
      <dsp:nvSpPr>
        <dsp:cNvPr id="0" name=""/>
        <dsp:cNvSpPr/>
      </dsp:nvSpPr>
      <dsp:spPr>
        <a:xfrm>
          <a:off x="225535" y="872268"/>
          <a:ext cx="0" cy="126564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B22C3E0-DC52-45A9-B75F-D5FA0C01507A}">
      <dsp:nvSpPr>
        <dsp:cNvPr id="0" name=""/>
        <dsp:cNvSpPr/>
      </dsp:nvSpPr>
      <dsp:spPr>
        <a:xfrm>
          <a:off x="184223" y="2097891"/>
          <a:ext cx="80043" cy="800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7284AF-49E8-46C7-A193-B78065EC53E7}">
      <dsp:nvSpPr>
        <dsp:cNvPr id="0" name=""/>
        <dsp:cNvSpPr/>
      </dsp:nvSpPr>
      <dsp:spPr>
        <a:xfrm rot="18900000">
          <a:off x="3916987" y="3468680"/>
          <a:ext cx="314440" cy="31444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421E6-96A8-4139-B834-E773E73607C2}">
      <dsp:nvSpPr>
        <dsp:cNvPr id="0" name=""/>
        <dsp:cNvSpPr/>
      </dsp:nvSpPr>
      <dsp:spPr>
        <a:xfrm>
          <a:off x="3951919" y="3503611"/>
          <a:ext cx="244577" cy="244577"/>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0FB1A834-DC62-4184-8805-C6479FB32D34}">
      <dsp:nvSpPr>
        <dsp:cNvPr id="0" name=""/>
        <dsp:cNvSpPr/>
      </dsp:nvSpPr>
      <dsp:spPr>
        <a:xfrm>
          <a:off x="4296550" y="2137913"/>
          <a:ext cx="2492441" cy="1265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kern="1200" dirty="0"/>
            <a:t>Best Score</a:t>
          </a:r>
        </a:p>
        <a:p>
          <a:pPr marL="114300" lvl="1" indent="-114300" algn="l" defTabSz="533400">
            <a:lnSpc>
              <a:spcPct val="90000"/>
            </a:lnSpc>
            <a:spcBef>
              <a:spcPct val="0"/>
            </a:spcBef>
            <a:spcAft>
              <a:spcPct val="15000"/>
            </a:spcAft>
            <a:buChar char="•"/>
          </a:pPr>
          <a:r>
            <a:rPr lang="en-US" sz="1200" kern="1200" dirty="0"/>
            <a:t>Training </a:t>
          </a:r>
          <a:r>
            <a:rPr lang="en-US" sz="1200" kern="1200" dirty="0">
              <a:latin typeface="Gill Sans MT" panose="020B0502020104020203"/>
            </a:rPr>
            <a:t>= </a:t>
          </a:r>
          <a:r>
            <a:rPr lang="en-US" sz="1200" kern="1200" dirty="0"/>
            <a:t>79.6</a:t>
          </a:r>
          <a:r>
            <a:rPr lang="en-US" sz="1200" kern="1200" dirty="0">
              <a:latin typeface="Gill Sans MT" panose="020B0502020104020203"/>
            </a:rPr>
            <a:t>% by</a:t>
          </a:r>
          <a:r>
            <a:rPr lang="en-US" sz="1200" b="0" kern="1200" dirty="0">
              <a:latin typeface="Gill Sans MT" panose="020B0502020104020203"/>
            </a:rPr>
            <a:t> </a:t>
          </a:r>
          <a:r>
            <a:rPr lang="en-US" sz="1200" b="0" kern="1200" dirty="0"/>
            <a:t>Ridge Model</a:t>
          </a:r>
          <a:endParaRPr lang="en-US" sz="1200" kern="1200" dirty="0"/>
        </a:p>
        <a:p>
          <a:pPr marL="114300" lvl="1" indent="-114300" algn="l" defTabSz="533400">
            <a:lnSpc>
              <a:spcPct val="90000"/>
            </a:lnSpc>
            <a:spcBef>
              <a:spcPct val="0"/>
            </a:spcBef>
            <a:spcAft>
              <a:spcPct val="15000"/>
            </a:spcAft>
            <a:buChar char="•"/>
          </a:pPr>
          <a:r>
            <a:rPr lang="en-US" sz="1200" kern="1200" dirty="0"/>
            <a:t>Testing</a:t>
          </a:r>
          <a:r>
            <a:rPr lang="en-US" sz="1200" kern="1200" dirty="0">
              <a:latin typeface="Gill Sans MT" panose="020B0502020104020203"/>
            </a:rPr>
            <a:t> = </a:t>
          </a:r>
          <a:r>
            <a:rPr lang="en-US" sz="1200" kern="1200" dirty="0"/>
            <a:t> 75.7</a:t>
          </a:r>
          <a:r>
            <a:rPr lang="en-US" sz="1200" kern="1200" dirty="0">
              <a:latin typeface="Gill Sans MT" panose="020B0502020104020203"/>
            </a:rPr>
            <a:t>%</a:t>
          </a:r>
          <a:r>
            <a:rPr lang="en-US" sz="1200" b="0" kern="1200" dirty="0">
              <a:latin typeface="Gill Sans MT" panose="020B0502020104020203"/>
            </a:rPr>
            <a:t> by Lasso</a:t>
          </a:r>
          <a:r>
            <a:rPr lang="en-US" sz="1200" b="0" kern="1200" dirty="0"/>
            <a:t> Model</a:t>
          </a:r>
        </a:p>
      </dsp:txBody>
      <dsp:txXfrm>
        <a:off x="4296550" y="2137913"/>
        <a:ext cx="2492441" cy="1265644"/>
      </dsp:txXfrm>
    </dsp:sp>
    <dsp:sp modelId="{B613CE6A-C4AD-4008-B6EF-A38F1406A8B8}">
      <dsp:nvSpPr>
        <dsp:cNvPr id="0" name=""/>
        <dsp:cNvSpPr/>
      </dsp:nvSpPr>
      <dsp:spPr>
        <a:xfrm>
          <a:off x="4296550" y="3403557"/>
          <a:ext cx="2492441" cy="4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err="1"/>
            <a:t>GridSearchCV</a:t>
          </a:r>
          <a:endParaRPr lang="en-US" sz="2000" kern="1200" dirty="0"/>
        </a:p>
      </dsp:txBody>
      <dsp:txXfrm>
        <a:off x="4296550" y="3403557"/>
        <a:ext cx="2492441" cy="444685"/>
      </dsp:txXfrm>
    </dsp:sp>
    <dsp:sp modelId="{9B442115-329A-4B98-BE09-B916DF4E19A8}">
      <dsp:nvSpPr>
        <dsp:cNvPr id="0" name=""/>
        <dsp:cNvSpPr/>
      </dsp:nvSpPr>
      <dsp:spPr>
        <a:xfrm>
          <a:off x="4074207" y="2137913"/>
          <a:ext cx="0" cy="126564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C197DB9-BEEC-43E2-B1AF-2C452DF53F8E}">
      <dsp:nvSpPr>
        <dsp:cNvPr id="0" name=""/>
        <dsp:cNvSpPr/>
      </dsp:nvSpPr>
      <dsp:spPr>
        <a:xfrm>
          <a:off x="4032895" y="2097891"/>
          <a:ext cx="80043" cy="800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C44C7-7BFA-457F-9CA2-FC3860B7B6A9}">
      <dsp:nvSpPr>
        <dsp:cNvPr id="0" name=""/>
        <dsp:cNvSpPr/>
      </dsp:nvSpPr>
      <dsp:spPr>
        <a:xfrm>
          <a:off x="2284972" y="879657"/>
          <a:ext cx="2049395" cy="169032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20000"/>
            </a:lnSpc>
            <a:spcBef>
              <a:spcPct val="0"/>
            </a:spcBef>
            <a:spcAft>
              <a:spcPct val="15000"/>
            </a:spcAft>
            <a:buChar char="•"/>
          </a:pPr>
          <a:r>
            <a:rPr lang="en-US" sz="1600" kern="1200" dirty="0" err="1"/>
            <a:t>OverallQual</a:t>
          </a:r>
          <a:r>
            <a:rPr lang="en-US" sz="1600" kern="1200" dirty="0"/>
            <a:t>: 50%</a:t>
          </a:r>
        </a:p>
        <a:p>
          <a:pPr marL="171450" lvl="1" indent="-171450" algn="l" defTabSz="711200">
            <a:lnSpc>
              <a:spcPct val="120000"/>
            </a:lnSpc>
            <a:spcBef>
              <a:spcPct val="0"/>
            </a:spcBef>
            <a:spcAft>
              <a:spcPct val="15000"/>
            </a:spcAft>
            <a:buChar char="•"/>
          </a:pPr>
          <a:r>
            <a:rPr lang="en-US" sz="1600" kern="1200" dirty="0" err="1"/>
            <a:t>GrLivArea</a:t>
          </a:r>
          <a:r>
            <a:rPr lang="en-US" sz="1600" kern="1200" dirty="0"/>
            <a:t>: 25%</a:t>
          </a:r>
        </a:p>
      </dsp:txBody>
      <dsp:txXfrm>
        <a:off x="2323871" y="918556"/>
        <a:ext cx="1971597" cy="1250312"/>
      </dsp:txXfrm>
    </dsp:sp>
    <dsp:sp modelId="{E2463376-D184-43F2-B634-D60AD6664879}">
      <dsp:nvSpPr>
        <dsp:cNvPr id="0" name=""/>
        <dsp:cNvSpPr/>
      </dsp:nvSpPr>
      <dsp:spPr>
        <a:xfrm>
          <a:off x="3394106" y="1129339"/>
          <a:ext cx="2485981" cy="2485981"/>
        </a:xfrm>
        <a:prstGeom prst="leftCircularArrow">
          <a:avLst>
            <a:gd name="adj1" fmla="val 4057"/>
            <a:gd name="adj2" fmla="val 510112"/>
            <a:gd name="adj3" fmla="val 2285623"/>
            <a:gd name="adj4" fmla="val 9024489"/>
            <a:gd name="adj5" fmla="val 47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2C01EC-9E0C-489C-8EF4-D0A8C6EBDA0B}">
      <dsp:nvSpPr>
        <dsp:cNvPr id="0" name=""/>
        <dsp:cNvSpPr/>
      </dsp:nvSpPr>
      <dsp:spPr>
        <a:xfrm>
          <a:off x="2740393" y="2207768"/>
          <a:ext cx="1821684" cy="7244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l" defTabSz="800100" rtl="0">
            <a:lnSpc>
              <a:spcPct val="120000"/>
            </a:lnSpc>
            <a:spcBef>
              <a:spcPct val="0"/>
            </a:spcBef>
            <a:spcAft>
              <a:spcPct val="35000"/>
            </a:spcAft>
            <a:buNone/>
          </a:pPr>
          <a:r>
            <a:rPr lang="en-US" sz="1800" kern="1200" dirty="0"/>
            <a:t>Most Important Features</a:t>
          </a:r>
        </a:p>
      </dsp:txBody>
      <dsp:txXfrm>
        <a:off x="2761611" y="2228986"/>
        <a:ext cx="1779248" cy="681987"/>
      </dsp:txXfrm>
    </dsp:sp>
    <dsp:sp modelId="{CBDC7BD7-AFEA-485D-AF5A-CB6F480E86E3}">
      <dsp:nvSpPr>
        <dsp:cNvPr id="0" name=""/>
        <dsp:cNvSpPr/>
      </dsp:nvSpPr>
      <dsp:spPr>
        <a:xfrm>
          <a:off x="5042296" y="879657"/>
          <a:ext cx="2049395" cy="169032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20000"/>
            </a:lnSpc>
            <a:spcBef>
              <a:spcPct val="0"/>
            </a:spcBef>
            <a:spcAft>
              <a:spcPct val="15000"/>
            </a:spcAft>
            <a:buChar char="•"/>
          </a:pPr>
          <a:r>
            <a:rPr lang="en-US" sz="1600" kern="1200" dirty="0"/>
            <a:t>Categorical Features</a:t>
          </a:r>
        </a:p>
        <a:p>
          <a:pPr marL="171450" lvl="1" indent="-171450" algn="l" defTabSz="711200">
            <a:lnSpc>
              <a:spcPct val="120000"/>
            </a:lnSpc>
            <a:spcBef>
              <a:spcPct val="0"/>
            </a:spcBef>
            <a:spcAft>
              <a:spcPct val="15000"/>
            </a:spcAft>
            <a:buChar char="•"/>
          </a:pPr>
          <a:r>
            <a:rPr lang="en-US" sz="1600" kern="1200" dirty="0"/>
            <a:t>Polynomial interaction</a:t>
          </a:r>
        </a:p>
        <a:p>
          <a:pPr marL="171450" lvl="1" indent="-171450" algn="l" defTabSz="711200">
            <a:lnSpc>
              <a:spcPct val="120000"/>
            </a:lnSpc>
            <a:spcBef>
              <a:spcPct val="0"/>
            </a:spcBef>
            <a:spcAft>
              <a:spcPct val="15000"/>
            </a:spcAft>
            <a:buChar char="•"/>
          </a:pPr>
          <a:r>
            <a:rPr lang="en-US" sz="1600" kern="1200" dirty="0"/>
            <a:t>Ensemble models</a:t>
          </a:r>
        </a:p>
      </dsp:txBody>
      <dsp:txXfrm>
        <a:off x="5081195" y="1280768"/>
        <a:ext cx="1971597" cy="1250312"/>
      </dsp:txXfrm>
    </dsp:sp>
    <dsp:sp modelId="{592AB695-1E83-499C-B61A-C3019087C170}">
      <dsp:nvSpPr>
        <dsp:cNvPr id="0" name=""/>
        <dsp:cNvSpPr/>
      </dsp:nvSpPr>
      <dsp:spPr>
        <a:xfrm>
          <a:off x="5497718" y="517445"/>
          <a:ext cx="1821684" cy="7244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l" defTabSz="800100">
            <a:lnSpc>
              <a:spcPct val="120000"/>
            </a:lnSpc>
            <a:spcBef>
              <a:spcPct val="0"/>
            </a:spcBef>
            <a:spcAft>
              <a:spcPct val="35000"/>
            </a:spcAft>
            <a:buNone/>
          </a:pPr>
          <a:r>
            <a:rPr lang="en-US" sz="1800" kern="1200" dirty="0"/>
            <a:t>Future </a:t>
          </a:r>
          <a:r>
            <a:rPr lang="en-US" sz="1800" kern="1200" dirty="0">
              <a:latin typeface="Gill Sans MT" panose="020B0502020104020203"/>
            </a:rPr>
            <a:t>Improvements</a:t>
          </a:r>
          <a:r>
            <a:rPr lang="en-US" sz="1800" kern="1200" dirty="0"/>
            <a:t>:</a:t>
          </a:r>
        </a:p>
      </dsp:txBody>
      <dsp:txXfrm>
        <a:off x="5518936" y="538663"/>
        <a:ext cx="1779248" cy="6819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zaoualim/Coursera_IBM_Machine_Learning_Professional_Certificate/blob/main/Supervised%20Machine%20Learning:%20Regression/Project.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Housing market</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A supervised machine learning approach</a:t>
            </a:r>
          </a:p>
        </p:txBody>
      </p:sp>
      <p:pic>
        <p:nvPicPr>
          <p:cNvPr id="4" name="Picture 4">
            <a:extLst>
              <a:ext uri="{FF2B5EF4-FFF2-40B4-BE49-F238E27FC236}">
                <a16:creationId xmlns:a16="http://schemas.microsoft.com/office/drawing/2014/main" id="{D7342751-0588-F6DF-0EBC-C98663514DC2}"/>
              </a:ext>
            </a:extLst>
          </p:cNvPr>
          <p:cNvPicPr>
            <a:picLocks noChangeAspect="1"/>
          </p:cNvPicPr>
          <p:nvPr/>
        </p:nvPicPr>
        <p:blipFill>
          <a:blip r:embed="rId2"/>
          <a:stretch>
            <a:fillRect/>
          </a:stretch>
        </p:blipFill>
        <p:spPr>
          <a:xfrm>
            <a:off x="4928468" y="478856"/>
            <a:ext cx="2105025" cy="638175"/>
          </a:xfrm>
          <a:prstGeom prst="rect">
            <a:avLst/>
          </a:prstGeom>
        </p:spPr>
      </p:pic>
      <p:sp>
        <p:nvSpPr>
          <p:cNvPr id="5" name="TextBox 4">
            <a:extLst>
              <a:ext uri="{FF2B5EF4-FFF2-40B4-BE49-F238E27FC236}">
                <a16:creationId xmlns:a16="http://schemas.microsoft.com/office/drawing/2014/main" id="{700691F6-CF07-B2F9-2BB7-C6B1B0D0041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77722D07-D3B3-2698-4911-A36835B6256A}"/>
              </a:ext>
            </a:extLst>
          </p:cNvPr>
          <p:cNvSpPr txBox="1"/>
          <p:nvPr/>
        </p:nvSpPr>
        <p:spPr>
          <a:xfrm>
            <a:off x="597200" y="5169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June 26th 2022</a:t>
            </a:r>
          </a:p>
          <a:p>
            <a:r>
              <a:rPr lang="en-US" dirty="0"/>
              <a:t>Mohamed MZAOUALI</a:t>
            </a:r>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D580-FAD2-8B92-8465-C6C2A0A307C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1891E03-8CEB-7122-1237-E64EC1C6BFDE}"/>
              </a:ext>
            </a:extLst>
          </p:cNvPr>
          <p:cNvSpPr>
            <a:spLocks noGrp="1"/>
          </p:cNvSpPr>
          <p:nvPr>
            <p:ph idx="1"/>
          </p:nvPr>
        </p:nvSpPr>
        <p:spPr/>
        <p:txBody>
          <a:bodyPr/>
          <a:lstStyle/>
          <a:p>
            <a:r>
              <a:rPr lang="en-US" dirty="0"/>
              <a:t>Introduction</a:t>
            </a:r>
          </a:p>
          <a:p>
            <a:r>
              <a:rPr lang="en-US" dirty="0"/>
              <a:t>Exploratory Data Analysis</a:t>
            </a:r>
          </a:p>
          <a:p>
            <a:r>
              <a:rPr lang="en-US" dirty="0"/>
              <a:t>Feature Engineering</a:t>
            </a:r>
          </a:p>
          <a:p>
            <a:r>
              <a:rPr lang="en-US" dirty="0"/>
              <a:t>Model Selection</a:t>
            </a:r>
          </a:p>
          <a:p>
            <a:r>
              <a:rPr lang="en-US" dirty="0"/>
              <a:t>Data Analytics</a:t>
            </a:r>
          </a:p>
          <a:p>
            <a:r>
              <a:rPr lang="en-US" dirty="0"/>
              <a:t>Conclusion</a:t>
            </a:r>
          </a:p>
          <a:p>
            <a:r>
              <a:rPr lang="en-US" dirty="0"/>
              <a:t>References</a:t>
            </a:r>
          </a:p>
        </p:txBody>
      </p:sp>
    </p:spTree>
    <p:extLst>
      <p:ext uri="{BB962C8B-B14F-4D97-AF65-F5344CB8AC3E}">
        <p14:creationId xmlns:p14="http://schemas.microsoft.com/office/powerpoint/2010/main" val="173147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6EFF-D992-7A8D-083D-EC599FAF3C82}"/>
              </a:ext>
            </a:extLst>
          </p:cNvPr>
          <p:cNvSpPr>
            <a:spLocks noGrp="1"/>
          </p:cNvSpPr>
          <p:nvPr>
            <p:ph type="title"/>
          </p:nvPr>
        </p:nvSpPr>
        <p:spPr/>
        <p:txBody>
          <a:bodyPr/>
          <a:lstStyle/>
          <a:p>
            <a:r>
              <a:rPr lang="en-US" dirty="0"/>
              <a:t>Introduction</a:t>
            </a:r>
          </a:p>
        </p:txBody>
      </p:sp>
      <p:graphicFrame>
        <p:nvGraphicFramePr>
          <p:cNvPr id="4" name="Diagram 4">
            <a:extLst>
              <a:ext uri="{FF2B5EF4-FFF2-40B4-BE49-F238E27FC236}">
                <a16:creationId xmlns:a16="http://schemas.microsoft.com/office/drawing/2014/main" id="{1CEDC2EE-6480-C67A-1102-E7787711EFC6}"/>
              </a:ext>
            </a:extLst>
          </p:cNvPr>
          <p:cNvGraphicFramePr>
            <a:graphicFrameLocks noGrp="1"/>
          </p:cNvGraphicFramePr>
          <p:nvPr>
            <p:ph idx="1"/>
            <p:extLst>
              <p:ext uri="{D42A27DB-BD31-4B8C-83A1-F6EECF244321}">
                <p14:modId xmlns:p14="http://schemas.microsoft.com/office/powerpoint/2010/main" val="151795141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8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EDC9-5938-79D6-843D-D800F6B59CA1}"/>
              </a:ext>
            </a:extLst>
          </p:cNvPr>
          <p:cNvSpPr>
            <a:spLocks noGrp="1"/>
          </p:cNvSpPr>
          <p:nvPr>
            <p:ph type="title"/>
          </p:nvPr>
        </p:nvSpPr>
        <p:spPr/>
        <p:txBody>
          <a:bodyPr/>
          <a:lstStyle/>
          <a:p>
            <a:r>
              <a:rPr lang="en-US" dirty="0"/>
              <a:t>EDA</a:t>
            </a:r>
          </a:p>
        </p:txBody>
      </p:sp>
      <p:graphicFrame>
        <p:nvGraphicFramePr>
          <p:cNvPr id="4" name="Diagram 4">
            <a:extLst>
              <a:ext uri="{FF2B5EF4-FFF2-40B4-BE49-F238E27FC236}">
                <a16:creationId xmlns:a16="http://schemas.microsoft.com/office/drawing/2014/main" id="{77342BD1-2F72-04CD-AB9A-830774549A4B}"/>
              </a:ext>
            </a:extLst>
          </p:cNvPr>
          <p:cNvGraphicFramePr>
            <a:graphicFrameLocks noGrp="1"/>
          </p:cNvGraphicFramePr>
          <p:nvPr>
            <p:ph idx="1"/>
            <p:extLst>
              <p:ext uri="{D42A27DB-BD31-4B8C-83A1-F6EECF244321}">
                <p14:modId xmlns:p14="http://schemas.microsoft.com/office/powerpoint/2010/main" val="2680540325"/>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22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E2D4-FF73-8292-7455-CBBA930FD6FE}"/>
              </a:ext>
            </a:extLst>
          </p:cNvPr>
          <p:cNvSpPr>
            <a:spLocks noGrp="1"/>
          </p:cNvSpPr>
          <p:nvPr>
            <p:ph type="title"/>
          </p:nvPr>
        </p:nvSpPr>
        <p:spPr/>
        <p:txBody>
          <a:bodyPr/>
          <a:lstStyle/>
          <a:p>
            <a:r>
              <a:rPr lang="en-US" dirty="0"/>
              <a:t>Feature engineering</a:t>
            </a:r>
          </a:p>
        </p:txBody>
      </p:sp>
      <p:graphicFrame>
        <p:nvGraphicFramePr>
          <p:cNvPr id="4" name="Diagram 4">
            <a:extLst>
              <a:ext uri="{FF2B5EF4-FFF2-40B4-BE49-F238E27FC236}">
                <a16:creationId xmlns:a16="http://schemas.microsoft.com/office/drawing/2014/main" id="{49705657-7B8D-A8B0-822C-E372C0A84749}"/>
              </a:ext>
            </a:extLst>
          </p:cNvPr>
          <p:cNvGraphicFramePr>
            <a:graphicFrameLocks noGrp="1"/>
          </p:cNvGraphicFramePr>
          <p:nvPr>
            <p:ph idx="1"/>
            <p:extLst>
              <p:ext uri="{D42A27DB-BD31-4B8C-83A1-F6EECF244321}">
                <p14:modId xmlns:p14="http://schemas.microsoft.com/office/powerpoint/2010/main" val="1119128565"/>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28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1541-AD46-B6E4-8E55-77AC7831EB8D}"/>
              </a:ext>
            </a:extLst>
          </p:cNvPr>
          <p:cNvSpPr>
            <a:spLocks noGrp="1"/>
          </p:cNvSpPr>
          <p:nvPr>
            <p:ph type="title"/>
          </p:nvPr>
        </p:nvSpPr>
        <p:spPr/>
        <p:txBody>
          <a:bodyPr/>
          <a:lstStyle/>
          <a:p>
            <a:r>
              <a:rPr lang="en-US" dirty="0"/>
              <a:t>Model selection</a:t>
            </a:r>
          </a:p>
        </p:txBody>
      </p:sp>
      <p:graphicFrame>
        <p:nvGraphicFramePr>
          <p:cNvPr id="4" name="Diagram 4">
            <a:extLst>
              <a:ext uri="{FF2B5EF4-FFF2-40B4-BE49-F238E27FC236}">
                <a16:creationId xmlns:a16="http://schemas.microsoft.com/office/drawing/2014/main" id="{FACA70D4-CE10-5E57-150F-02B19B55A9A1}"/>
              </a:ext>
            </a:extLst>
          </p:cNvPr>
          <p:cNvGraphicFramePr/>
          <p:nvPr>
            <p:extLst>
              <p:ext uri="{D42A27DB-BD31-4B8C-83A1-F6EECF244321}">
                <p14:modId xmlns:p14="http://schemas.microsoft.com/office/powerpoint/2010/main" val="1568234306"/>
              </p:ext>
            </p:extLst>
          </p:nvPr>
        </p:nvGraphicFramePr>
        <p:xfrm>
          <a:off x="2645434" y="1600200"/>
          <a:ext cx="6857999" cy="4275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75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304B-88EC-680E-5529-595CBC6EF738}"/>
              </a:ext>
            </a:extLst>
          </p:cNvPr>
          <p:cNvSpPr>
            <a:spLocks noGrp="1"/>
          </p:cNvSpPr>
          <p:nvPr>
            <p:ph type="title"/>
          </p:nvPr>
        </p:nvSpPr>
        <p:spPr/>
        <p:txBody>
          <a:bodyPr/>
          <a:lstStyle/>
          <a:p>
            <a:r>
              <a:rPr lang="en-US" dirty="0"/>
              <a:t>Conclusion</a:t>
            </a:r>
          </a:p>
        </p:txBody>
      </p:sp>
      <p:graphicFrame>
        <p:nvGraphicFramePr>
          <p:cNvPr id="4" name="Diagram 4">
            <a:extLst>
              <a:ext uri="{FF2B5EF4-FFF2-40B4-BE49-F238E27FC236}">
                <a16:creationId xmlns:a16="http://schemas.microsoft.com/office/drawing/2014/main" id="{62FAE341-9D8D-1324-FB8A-B2C59AF26028}"/>
              </a:ext>
            </a:extLst>
          </p:cNvPr>
          <p:cNvGraphicFramePr>
            <a:graphicFrameLocks noGrp="1"/>
          </p:cNvGraphicFramePr>
          <p:nvPr>
            <p:ph idx="1"/>
            <p:extLst>
              <p:ext uri="{D42A27DB-BD31-4B8C-83A1-F6EECF244321}">
                <p14:modId xmlns:p14="http://schemas.microsoft.com/office/powerpoint/2010/main" val="3577360699"/>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71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B968-0D2E-EA22-3F5E-BC4943527C9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7BF954D-4A38-FA1F-5E78-9AA4B1AE2AF6}"/>
              </a:ext>
            </a:extLst>
          </p:cNvPr>
          <p:cNvSpPr>
            <a:spLocks noGrp="1"/>
          </p:cNvSpPr>
          <p:nvPr>
            <p:ph idx="1"/>
          </p:nvPr>
        </p:nvSpPr>
        <p:spPr/>
        <p:txBody>
          <a:bodyPr/>
          <a:lstStyle/>
          <a:p>
            <a:r>
              <a:rPr lang="en-US" dirty="0"/>
              <a:t>The full approach is presented in the following </a:t>
            </a:r>
            <a:r>
              <a:rPr lang="en-US" dirty="0" err="1"/>
              <a:t>ipynb</a:t>
            </a:r>
            <a:r>
              <a:rPr lang="en-US" dirty="0"/>
              <a:t>:</a:t>
            </a:r>
          </a:p>
          <a:p>
            <a:r>
              <a:rPr lang="en-US" dirty="0">
                <a:ea typeface="+mn-lt"/>
                <a:cs typeface="+mn-lt"/>
                <a:hlinkClick r:id="rId2"/>
              </a:rPr>
              <a:t>https://github.com/mzaoualim/Coursera_IBM_Machine_Learning_Professional_Certificate/blob/main/Supervised%20Machine%20Learning:%20Regression/Project.ipynb</a:t>
            </a:r>
            <a:r>
              <a:rPr lang="en-US" dirty="0">
                <a:ea typeface="+mn-lt"/>
                <a:cs typeface="+mn-lt"/>
              </a:rPr>
              <a:t> </a:t>
            </a:r>
            <a:endParaRPr lang="en-US" dirty="0"/>
          </a:p>
        </p:txBody>
      </p:sp>
    </p:spTree>
    <p:extLst>
      <p:ext uri="{BB962C8B-B14F-4D97-AF65-F5344CB8AC3E}">
        <p14:creationId xmlns:p14="http://schemas.microsoft.com/office/powerpoint/2010/main" val="36603606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Housing market</vt:lpstr>
      <vt:lpstr>outline</vt:lpstr>
      <vt:lpstr>Introduction</vt:lpstr>
      <vt:lpstr>EDA</vt:lpstr>
      <vt:lpstr>Feature engineering</vt:lpstr>
      <vt:lpstr>Model selection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305</cp:revision>
  <dcterms:created xsi:type="dcterms:W3CDTF">2016-01-13T19:04:32Z</dcterms:created>
  <dcterms:modified xsi:type="dcterms:W3CDTF">2022-06-26T16:51:12Z</dcterms:modified>
</cp:coreProperties>
</file>