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0" r:id="rId7"/>
    <p:sldId id="261" r:id="rId8"/>
    <p:sldId id="266" r:id="rId9"/>
    <p:sldId id="264" r:id="rId10"/>
    <p:sldId id="267"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5B2A24-8803-41B5-A487-5AA7A3E28DE3}" v="25" dt="2022-07-17T19:23:59.972"/>
    <p1510:client id="{14B7E78A-8F58-4E25-8C2F-B2EA5A3F248F}" v="2" dt="2022-07-17T19:16:23.657"/>
    <p1510:client id="{8705E162-5DDF-45E8-A0F0-917E59D24DEB}" v="54" dt="2022-07-15T19:25:06.276"/>
    <p1510:client id="{9C7C120E-CD73-4C80-BBAF-AD1BE103D024}" v="594" dt="2022-06-26T16:06:04.191"/>
    <p1510:client id="{B2D3E180-B01C-4771-8184-5F24B23D1C4E}" v="463" dt="2022-06-26T16:50:52.111"/>
    <p1510:client id="{ECB6CF0C-3679-41C3-8DC8-8751C39CFF73}" v="48" dt="2022-07-06T02:19:10.966"/>
    <p1510:client id="{F180A7CA-2FB2-42CB-B5B4-0C91762B0F9D}" v="120" dt="2022-07-17T19:09:36.8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BF2FEF-C100-44C8-A7DA-A8CDF09B58AC}" type="doc">
      <dgm:prSet loTypeId="urn:microsoft.com/office/officeart/2005/8/layout/list1" loCatId="list" qsTypeId="urn:microsoft.com/office/officeart/2005/8/quickstyle/simple1" qsCatId="simple" csTypeId="urn:microsoft.com/office/officeart/2005/8/colors/accent1_2" csCatId="accent1" phldr="1"/>
      <dgm:spPr/>
    </dgm:pt>
    <dgm:pt modelId="{D468E740-103F-494C-BE90-5D55AD7CFF1A}">
      <dgm:prSet phldr="0"/>
      <dgm:spPr/>
      <dgm:t>
        <a:bodyPr/>
        <a:lstStyle/>
        <a:p>
          <a:r>
            <a:rPr lang="en-US" dirty="0"/>
            <a:t>Objective:</a:t>
          </a:r>
        </a:p>
      </dgm:t>
    </dgm:pt>
    <dgm:pt modelId="{0E277E1E-D526-4940-9E03-6D3247FDE7DF}" type="parTrans" cxnId="{731DC85F-29CD-456F-AE3F-C97B2433C758}">
      <dgm:prSet/>
      <dgm:spPr/>
    </dgm:pt>
    <dgm:pt modelId="{60DD336D-9FA5-4AC2-8553-34DB8778228F}" type="sibTrans" cxnId="{731DC85F-29CD-456F-AE3F-C97B2433C758}">
      <dgm:prSet/>
      <dgm:spPr/>
      <dgm:t>
        <a:bodyPr/>
        <a:lstStyle/>
        <a:p>
          <a:endParaRPr lang="en-US"/>
        </a:p>
      </dgm:t>
    </dgm:pt>
    <dgm:pt modelId="{F3E12F61-DA4E-4EB5-B9EF-0A46D7816D21}">
      <dgm:prSet phldr="0"/>
      <dgm:spPr/>
      <dgm:t>
        <a:bodyPr/>
        <a:lstStyle/>
        <a:p>
          <a:pPr rtl="0"/>
          <a:r>
            <a:rPr lang="en-US" dirty="0">
              <a:latin typeface="Gill Sans MT" panose="020B0502020104020203"/>
            </a:rPr>
            <a:t>Time series forecasting</a:t>
          </a:r>
        </a:p>
      </dgm:t>
    </dgm:pt>
    <dgm:pt modelId="{B65D9B2F-5174-46F6-B90A-0EE89E90C33C}" type="parTrans" cxnId="{4C64CAA5-4045-449F-8CCB-7F388050C249}">
      <dgm:prSet/>
      <dgm:spPr/>
    </dgm:pt>
    <dgm:pt modelId="{EBD6D5ED-D2B3-4D71-94C7-0FFE62C5C538}" type="sibTrans" cxnId="{4C64CAA5-4045-449F-8CCB-7F388050C249}">
      <dgm:prSet/>
      <dgm:spPr/>
    </dgm:pt>
    <dgm:pt modelId="{09A9C684-7BA7-4CA8-A6E7-9E2DFE11EB59}">
      <dgm:prSet phldr="0"/>
      <dgm:spPr/>
      <dgm:t>
        <a:bodyPr/>
        <a:lstStyle/>
        <a:p>
          <a:pPr rtl="0"/>
          <a:r>
            <a:rPr lang="en-US" dirty="0"/>
            <a:t>Data </a:t>
          </a:r>
          <a:r>
            <a:rPr lang="en-US" dirty="0">
              <a:latin typeface="Gill Sans MT" panose="020B0502020104020203"/>
            </a:rPr>
            <a:t>Source:</a:t>
          </a:r>
        </a:p>
      </dgm:t>
    </dgm:pt>
    <dgm:pt modelId="{1F4CE733-8F74-43A8-8410-B03224FC241B}" type="parTrans" cxnId="{D99A2F73-CEE2-499F-B984-5328BB11A9A6}">
      <dgm:prSet/>
      <dgm:spPr/>
    </dgm:pt>
    <dgm:pt modelId="{0A7A1608-BFF6-47DE-A0EF-CF1F6E680E66}" type="sibTrans" cxnId="{D99A2F73-CEE2-499F-B984-5328BB11A9A6}">
      <dgm:prSet/>
      <dgm:spPr/>
      <dgm:t>
        <a:bodyPr/>
        <a:lstStyle/>
        <a:p>
          <a:endParaRPr lang="en-US"/>
        </a:p>
      </dgm:t>
    </dgm:pt>
    <dgm:pt modelId="{05298EB6-EB32-4A57-A276-AC829143F535}">
      <dgm:prSet phldr="0"/>
      <dgm:spPr/>
      <dgm:t>
        <a:bodyPr/>
        <a:lstStyle/>
        <a:p>
          <a:pPr rtl="0"/>
          <a:r>
            <a:rPr lang="en-US" dirty="0"/>
            <a:t>LSTM (Long Short-Term </a:t>
          </a:r>
          <a:r>
            <a:rPr lang="en-US" dirty="0">
              <a:latin typeface="Gill Sans MT" panose="020B0502020104020203"/>
            </a:rPr>
            <a:t>Memory</a:t>
          </a:r>
          <a:r>
            <a:rPr lang="en-US" dirty="0"/>
            <a:t>)</a:t>
          </a:r>
          <a:r>
            <a:rPr lang="en-US" dirty="0">
              <a:latin typeface="Gill Sans MT" panose="020B0502020104020203"/>
            </a:rPr>
            <a:t> Model</a:t>
          </a:r>
          <a:endParaRPr lang="en-US" dirty="0"/>
        </a:p>
      </dgm:t>
    </dgm:pt>
    <dgm:pt modelId="{C2AFA1D5-10D0-45A1-BA92-4BAF87BF020A}" type="parTrans" cxnId="{68D9884A-9549-4460-BF9E-AC98CCE2F5D0}">
      <dgm:prSet/>
      <dgm:spPr/>
    </dgm:pt>
    <dgm:pt modelId="{0F74AF99-9F4E-41EC-9769-DE9B02CB0AD6}" type="sibTrans" cxnId="{68D9884A-9549-4460-BF9E-AC98CCE2F5D0}">
      <dgm:prSet/>
      <dgm:spPr/>
    </dgm:pt>
    <dgm:pt modelId="{D407CD91-34AD-44A7-9B42-689DE6864437}">
      <dgm:prSet phldr="0"/>
      <dgm:spPr/>
      <dgm:t>
        <a:bodyPr/>
        <a:lstStyle/>
        <a:p>
          <a:pPr rtl="0"/>
          <a:r>
            <a:rPr lang="en-US" dirty="0">
              <a:latin typeface="Gill Sans MT" panose="020B0502020104020203"/>
            </a:rPr>
            <a:t>Daily</a:t>
          </a:r>
          <a:r>
            <a:rPr lang="en-US" dirty="0"/>
            <a:t> </a:t>
          </a:r>
          <a:r>
            <a:rPr lang="en-US" dirty="0">
              <a:latin typeface="Gill Sans MT" panose="020B0502020104020203"/>
            </a:rPr>
            <a:t>trading data of</a:t>
          </a:r>
          <a:r>
            <a:rPr lang="en-US" dirty="0"/>
            <a:t> Bitcoin between 2014 to 2021.</a:t>
          </a:r>
        </a:p>
      </dgm:t>
    </dgm:pt>
    <dgm:pt modelId="{2D6F1D9D-CB0B-4B52-868B-E77DE777A3B6}" type="parTrans" cxnId="{F8ADAFF9-8941-4C9C-B88F-642B341F76D5}">
      <dgm:prSet/>
      <dgm:spPr/>
    </dgm:pt>
    <dgm:pt modelId="{AF8F2FD0-5A72-4348-B476-75BDA372774D}" type="sibTrans" cxnId="{F8ADAFF9-8941-4C9C-B88F-642B341F76D5}">
      <dgm:prSet/>
      <dgm:spPr/>
    </dgm:pt>
    <dgm:pt modelId="{167614BC-D37A-48C1-A262-0DD7EB735A70}" type="pres">
      <dgm:prSet presAssocID="{A4BF2FEF-C100-44C8-A7DA-A8CDF09B58AC}" presName="linear" presStyleCnt="0">
        <dgm:presLayoutVars>
          <dgm:dir/>
          <dgm:animLvl val="lvl"/>
          <dgm:resizeHandles val="exact"/>
        </dgm:presLayoutVars>
      </dgm:prSet>
      <dgm:spPr/>
    </dgm:pt>
    <dgm:pt modelId="{42922740-C160-4097-8BF1-6E5139BE0CF5}" type="pres">
      <dgm:prSet presAssocID="{D468E740-103F-494C-BE90-5D55AD7CFF1A}" presName="parentLin" presStyleCnt="0"/>
      <dgm:spPr/>
    </dgm:pt>
    <dgm:pt modelId="{A1E76003-5E92-4768-8CD4-99D7FF87B855}" type="pres">
      <dgm:prSet presAssocID="{D468E740-103F-494C-BE90-5D55AD7CFF1A}" presName="parentLeftMargin" presStyleLbl="node1" presStyleIdx="0" presStyleCnt="2"/>
      <dgm:spPr/>
    </dgm:pt>
    <dgm:pt modelId="{665FE5B2-73DC-46F0-9EFD-632A92F08174}" type="pres">
      <dgm:prSet presAssocID="{D468E740-103F-494C-BE90-5D55AD7CFF1A}" presName="parentText" presStyleLbl="node1" presStyleIdx="0" presStyleCnt="2">
        <dgm:presLayoutVars>
          <dgm:chMax val="0"/>
          <dgm:bulletEnabled val="1"/>
        </dgm:presLayoutVars>
      </dgm:prSet>
      <dgm:spPr/>
    </dgm:pt>
    <dgm:pt modelId="{FD5861ED-9347-4F51-A286-1AF519E52AFD}" type="pres">
      <dgm:prSet presAssocID="{D468E740-103F-494C-BE90-5D55AD7CFF1A}" presName="negativeSpace" presStyleCnt="0"/>
      <dgm:spPr/>
    </dgm:pt>
    <dgm:pt modelId="{B4F84B41-03FB-4548-B3B4-D95EC6A94306}" type="pres">
      <dgm:prSet presAssocID="{D468E740-103F-494C-BE90-5D55AD7CFF1A}" presName="childText" presStyleLbl="conFgAcc1" presStyleIdx="0" presStyleCnt="2">
        <dgm:presLayoutVars>
          <dgm:bulletEnabled val="1"/>
        </dgm:presLayoutVars>
      </dgm:prSet>
      <dgm:spPr/>
    </dgm:pt>
    <dgm:pt modelId="{2ED0DD05-3229-4751-B39E-8CDEEFB3A7DF}" type="pres">
      <dgm:prSet presAssocID="{60DD336D-9FA5-4AC2-8553-34DB8778228F}" presName="spaceBetweenRectangles" presStyleCnt="0"/>
      <dgm:spPr/>
    </dgm:pt>
    <dgm:pt modelId="{77D5EDA7-270B-4611-BC74-28007A0F242D}" type="pres">
      <dgm:prSet presAssocID="{09A9C684-7BA7-4CA8-A6E7-9E2DFE11EB59}" presName="parentLin" presStyleCnt="0"/>
      <dgm:spPr/>
    </dgm:pt>
    <dgm:pt modelId="{4C298BA2-FE98-4773-8264-621F28C082F7}" type="pres">
      <dgm:prSet presAssocID="{09A9C684-7BA7-4CA8-A6E7-9E2DFE11EB59}" presName="parentLeftMargin" presStyleLbl="node1" presStyleIdx="0" presStyleCnt="2"/>
      <dgm:spPr/>
    </dgm:pt>
    <dgm:pt modelId="{5448A904-69FB-4538-94F3-2DB256CA5DC3}" type="pres">
      <dgm:prSet presAssocID="{09A9C684-7BA7-4CA8-A6E7-9E2DFE11EB59}" presName="parentText" presStyleLbl="node1" presStyleIdx="1" presStyleCnt="2">
        <dgm:presLayoutVars>
          <dgm:chMax val="0"/>
          <dgm:bulletEnabled val="1"/>
        </dgm:presLayoutVars>
      </dgm:prSet>
      <dgm:spPr/>
    </dgm:pt>
    <dgm:pt modelId="{F795429B-C086-4C42-A31F-E95FA316DDE2}" type="pres">
      <dgm:prSet presAssocID="{09A9C684-7BA7-4CA8-A6E7-9E2DFE11EB59}" presName="negativeSpace" presStyleCnt="0"/>
      <dgm:spPr/>
    </dgm:pt>
    <dgm:pt modelId="{FCBF9F91-DD9B-4C8C-95E6-2915E993B06E}" type="pres">
      <dgm:prSet presAssocID="{09A9C684-7BA7-4CA8-A6E7-9E2DFE11EB59}" presName="childText" presStyleLbl="conFgAcc1" presStyleIdx="1" presStyleCnt="2">
        <dgm:presLayoutVars>
          <dgm:bulletEnabled val="1"/>
        </dgm:presLayoutVars>
      </dgm:prSet>
      <dgm:spPr/>
    </dgm:pt>
  </dgm:ptLst>
  <dgm:cxnLst>
    <dgm:cxn modelId="{C5510A0F-0F6C-415A-B2FF-674A84524ACF}" type="presOf" srcId="{05298EB6-EB32-4A57-A276-AC829143F535}" destId="{B4F84B41-03FB-4548-B3B4-D95EC6A94306}" srcOrd="0" destOrd="1" presId="urn:microsoft.com/office/officeart/2005/8/layout/list1"/>
    <dgm:cxn modelId="{6F78072E-A8B2-4570-9DDD-2431217DC1F2}" type="presOf" srcId="{D468E740-103F-494C-BE90-5D55AD7CFF1A}" destId="{665FE5B2-73DC-46F0-9EFD-632A92F08174}" srcOrd="1" destOrd="0" presId="urn:microsoft.com/office/officeart/2005/8/layout/list1"/>
    <dgm:cxn modelId="{731DC85F-29CD-456F-AE3F-C97B2433C758}" srcId="{A4BF2FEF-C100-44C8-A7DA-A8CDF09B58AC}" destId="{D468E740-103F-494C-BE90-5D55AD7CFF1A}" srcOrd="0" destOrd="0" parTransId="{0E277E1E-D526-4940-9E03-6D3247FDE7DF}" sibTransId="{60DD336D-9FA5-4AC2-8553-34DB8778228F}"/>
    <dgm:cxn modelId="{06937A47-CDB5-427D-9A18-6B2225BA50C3}" type="presOf" srcId="{F3E12F61-DA4E-4EB5-B9EF-0A46D7816D21}" destId="{B4F84B41-03FB-4548-B3B4-D95EC6A94306}" srcOrd="0" destOrd="0" presId="urn:microsoft.com/office/officeart/2005/8/layout/list1"/>
    <dgm:cxn modelId="{68D9884A-9549-4460-BF9E-AC98CCE2F5D0}" srcId="{D468E740-103F-494C-BE90-5D55AD7CFF1A}" destId="{05298EB6-EB32-4A57-A276-AC829143F535}" srcOrd="1" destOrd="0" parTransId="{C2AFA1D5-10D0-45A1-BA92-4BAF87BF020A}" sibTransId="{0F74AF99-9F4E-41EC-9769-DE9B02CB0AD6}"/>
    <dgm:cxn modelId="{D99A2F73-CEE2-499F-B984-5328BB11A9A6}" srcId="{A4BF2FEF-C100-44C8-A7DA-A8CDF09B58AC}" destId="{09A9C684-7BA7-4CA8-A6E7-9E2DFE11EB59}" srcOrd="1" destOrd="0" parTransId="{1F4CE733-8F74-43A8-8410-B03224FC241B}" sibTransId="{0A7A1608-BFF6-47DE-A0EF-CF1F6E680E66}"/>
    <dgm:cxn modelId="{4C64CAA5-4045-449F-8CCB-7F388050C249}" srcId="{D468E740-103F-494C-BE90-5D55AD7CFF1A}" destId="{F3E12F61-DA4E-4EB5-B9EF-0A46D7816D21}" srcOrd="0" destOrd="0" parTransId="{B65D9B2F-5174-46F6-B90A-0EE89E90C33C}" sibTransId="{EBD6D5ED-D2B3-4D71-94C7-0FFE62C5C538}"/>
    <dgm:cxn modelId="{97E044BB-173F-423A-BD2B-FC715696D2B7}" type="presOf" srcId="{09A9C684-7BA7-4CA8-A6E7-9E2DFE11EB59}" destId="{4C298BA2-FE98-4773-8264-621F28C082F7}" srcOrd="0" destOrd="0" presId="urn:microsoft.com/office/officeart/2005/8/layout/list1"/>
    <dgm:cxn modelId="{DDAAEDBE-129A-41F9-8FEB-8842BBA3E71A}" type="presOf" srcId="{09A9C684-7BA7-4CA8-A6E7-9E2DFE11EB59}" destId="{5448A904-69FB-4538-94F3-2DB256CA5DC3}" srcOrd="1" destOrd="0" presId="urn:microsoft.com/office/officeart/2005/8/layout/list1"/>
    <dgm:cxn modelId="{34E2DEC2-A50D-4DAC-935F-C9164083A98A}" type="presOf" srcId="{D468E740-103F-494C-BE90-5D55AD7CFF1A}" destId="{A1E76003-5E92-4768-8CD4-99D7FF87B855}" srcOrd="0" destOrd="0" presId="urn:microsoft.com/office/officeart/2005/8/layout/list1"/>
    <dgm:cxn modelId="{E40CF0D2-6AF4-4E25-808F-27495D004372}" type="presOf" srcId="{D407CD91-34AD-44A7-9B42-689DE6864437}" destId="{FCBF9F91-DD9B-4C8C-95E6-2915E993B06E}" srcOrd="0" destOrd="0" presId="urn:microsoft.com/office/officeart/2005/8/layout/list1"/>
    <dgm:cxn modelId="{9FE5F2D3-500A-4C59-87B6-5E019EAF3C58}" type="presOf" srcId="{A4BF2FEF-C100-44C8-A7DA-A8CDF09B58AC}" destId="{167614BC-D37A-48C1-A262-0DD7EB735A70}" srcOrd="0" destOrd="0" presId="urn:microsoft.com/office/officeart/2005/8/layout/list1"/>
    <dgm:cxn modelId="{F8ADAFF9-8941-4C9C-B88F-642B341F76D5}" srcId="{09A9C684-7BA7-4CA8-A6E7-9E2DFE11EB59}" destId="{D407CD91-34AD-44A7-9B42-689DE6864437}" srcOrd="0" destOrd="0" parTransId="{2D6F1D9D-CB0B-4B52-868B-E77DE777A3B6}" sibTransId="{AF8F2FD0-5A72-4348-B476-75BDA372774D}"/>
    <dgm:cxn modelId="{CC6ADCEA-4B59-4AFB-BE55-501C6AE659F6}" type="presParOf" srcId="{167614BC-D37A-48C1-A262-0DD7EB735A70}" destId="{42922740-C160-4097-8BF1-6E5139BE0CF5}" srcOrd="0" destOrd="0" presId="urn:microsoft.com/office/officeart/2005/8/layout/list1"/>
    <dgm:cxn modelId="{4047F873-9710-4D62-AE87-2289AC95F43D}" type="presParOf" srcId="{42922740-C160-4097-8BF1-6E5139BE0CF5}" destId="{A1E76003-5E92-4768-8CD4-99D7FF87B855}" srcOrd="0" destOrd="0" presId="urn:microsoft.com/office/officeart/2005/8/layout/list1"/>
    <dgm:cxn modelId="{60FB7159-16C0-4221-966C-356A64AC59F9}" type="presParOf" srcId="{42922740-C160-4097-8BF1-6E5139BE0CF5}" destId="{665FE5B2-73DC-46F0-9EFD-632A92F08174}" srcOrd="1" destOrd="0" presId="urn:microsoft.com/office/officeart/2005/8/layout/list1"/>
    <dgm:cxn modelId="{9514F263-D7C0-41FF-8F35-2E4FC9E9A21C}" type="presParOf" srcId="{167614BC-D37A-48C1-A262-0DD7EB735A70}" destId="{FD5861ED-9347-4F51-A286-1AF519E52AFD}" srcOrd="1" destOrd="0" presId="urn:microsoft.com/office/officeart/2005/8/layout/list1"/>
    <dgm:cxn modelId="{869B72A2-6017-4125-A3F7-B8A4D5373CE6}" type="presParOf" srcId="{167614BC-D37A-48C1-A262-0DD7EB735A70}" destId="{B4F84B41-03FB-4548-B3B4-D95EC6A94306}" srcOrd="2" destOrd="0" presId="urn:microsoft.com/office/officeart/2005/8/layout/list1"/>
    <dgm:cxn modelId="{DA15FC7D-4584-4857-BC72-36A75CAC3E0E}" type="presParOf" srcId="{167614BC-D37A-48C1-A262-0DD7EB735A70}" destId="{2ED0DD05-3229-4751-B39E-8CDEEFB3A7DF}" srcOrd="3" destOrd="0" presId="urn:microsoft.com/office/officeart/2005/8/layout/list1"/>
    <dgm:cxn modelId="{5F47F333-0C56-444F-8398-4D4B05B65A9B}" type="presParOf" srcId="{167614BC-D37A-48C1-A262-0DD7EB735A70}" destId="{77D5EDA7-270B-4611-BC74-28007A0F242D}" srcOrd="4" destOrd="0" presId="urn:microsoft.com/office/officeart/2005/8/layout/list1"/>
    <dgm:cxn modelId="{2941A323-D51D-4189-9BAA-1843AE38988F}" type="presParOf" srcId="{77D5EDA7-270B-4611-BC74-28007A0F242D}" destId="{4C298BA2-FE98-4773-8264-621F28C082F7}" srcOrd="0" destOrd="0" presId="urn:microsoft.com/office/officeart/2005/8/layout/list1"/>
    <dgm:cxn modelId="{178694FA-5ED8-483B-B597-35AB55C2B637}" type="presParOf" srcId="{77D5EDA7-270B-4611-BC74-28007A0F242D}" destId="{5448A904-69FB-4538-94F3-2DB256CA5DC3}" srcOrd="1" destOrd="0" presId="urn:microsoft.com/office/officeart/2005/8/layout/list1"/>
    <dgm:cxn modelId="{18C69435-01C2-45C2-8135-A3045E2D6E7D}" type="presParOf" srcId="{167614BC-D37A-48C1-A262-0DD7EB735A70}" destId="{F795429B-C086-4C42-A31F-E95FA316DDE2}" srcOrd="5" destOrd="0" presId="urn:microsoft.com/office/officeart/2005/8/layout/list1"/>
    <dgm:cxn modelId="{C5245A6E-F356-47BD-8617-FA23A9883D94}" type="presParOf" srcId="{167614BC-D37A-48C1-A262-0DD7EB735A70}" destId="{FCBF9F91-DD9B-4C8C-95E6-2915E993B06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EB9106-ED65-497C-BF7D-694CDD80B177}"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en-US"/>
        </a:p>
      </dgm:t>
    </dgm:pt>
    <dgm:pt modelId="{82DEE007-81B1-44B2-8032-F8CF62F4CDBA}">
      <dgm:prSet phldr="0"/>
      <dgm:spPr/>
      <dgm:t>
        <a:bodyPr/>
        <a:lstStyle/>
        <a:p>
          <a:pPr algn="l" rtl="0">
            <a:lnSpc>
              <a:spcPct val="120000"/>
            </a:lnSpc>
          </a:pPr>
          <a:r>
            <a:rPr lang="en-US" dirty="0"/>
            <a:t>DATA SET:</a:t>
          </a:r>
        </a:p>
      </dgm:t>
    </dgm:pt>
    <dgm:pt modelId="{E2E2D283-9E87-48DB-AF82-181F3755E009}" type="parTrans" cxnId="{442E90CA-25FC-47DC-95D4-49FA2D4A0B59}">
      <dgm:prSet/>
      <dgm:spPr/>
    </dgm:pt>
    <dgm:pt modelId="{B00E8206-9A0A-4F6F-B10F-14D948073DE9}" type="sibTrans" cxnId="{442E90CA-25FC-47DC-95D4-49FA2D4A0B59}">
      <dgm:prSet/>
      <dgm:spPr/>
    </dgm:pt>
    <dgm:pt modelId="{B98BF37C-A50D-4F9D-A2F0-164B85056569}">
      <dgm:prSet phldr="0"/>
      <dgm:spPr/>
      <dgm:t>
        <a:bodyPr/>
        <a:lstStyle/>
        <a:p>
          <a:pPr algn="l" rtl="0">
            <a:lnSpc>
              <a:spcPct val="120000"/>
            </a:lnSpc>
          </a:pPr>
          <a:r>
            <a:rPr lang="en-US" dirty="0"/>
            <a:t>Shape:  </a:t>
          </a:r>
          <a:endParaRPr lang="en-US" dirty="0">
            <a:latin typeface="Gill Sans MT" panose="020B0502020104020203"/>
          </a:endParaRPr>
        </a:p>
      </dgm:t>
    </dgm:pt>
    <dgm:pt modelId="{6026769B-B85A-43C9-98CF-613C64B512D6}" type="parTrans" cxnId="{49DC7602-C298-4451-A6BB-F4CB89B0A2DA}">
      <dgm:prSet/>
      <dgm:spPr/>
      <dgm:t>
        <a:bodyPr/>
        <a:lstStyle/>
        <a:p>
          <a:endParaRPr lang="en-US"/>
        </a:p>
      </dgm:t>
    </dgm:pt>
    <dgm:pt modelId="{4ECD219E-44A1-4C98-9A1E-23EEFA2FCA24}" type="sibTrans" cxnId="{49DC7602-C298-4451-A6BB-F4CB89B0A2DA}">
      <dgm:prSet/>
      <dgm:spPr/>
    </dgm:pt>
    <dgm:pt modelId="{AA22F79B-9D81-4D55-A97E-70D89D72D834}">
      <dgm:prSet phldr="0"/>
      <dgm:spPr/>
      <dgm:t>
        <a:bodyPr/>
        <a:lstStyle/>
        <a:p>
          <a:pPr algn="l" rtl="0">
            <a:lnSpc>
              <a:spcPct val="120000"/>
            </a:lnSpc>
          </a:pPr>
          <a:r>
            <a:rPr lang="en-US" dirty="0"/>
            <a:t>Null Values: </a:t>
          </a:r>
          <a:endParaRPr lang="en-US" dirty="0">
            <a:latin typeface="Gill Sans MT" panose="020B0502020104020203"/>
          </a:endParaRPr>
        </a:p>
      </dgm:t>
    </dgm:pt>
    <dgm:pt modelId="{A05ACF33-8288-4F05-9634-632CBE6D5DFA}" type="parTrans" cxnId="{F9F82451-99EA-46FE-A2AC-80AFCA5C601E}">
      <dgm:prSet/>
      <dgm:spPr/>
      <dgm:t>
        <a:bodyPr/>
        <a:lstStyle/>
        <a:p>
          <a:endParaRPr lang="en-US"/>
        </a:p>
      </dgm:t>
    </dgm:pt>
    <dgm:pt modelId="{94DD4625-48C0-4610-994B-1081FBDA28E8}" type="sibTrans" cxnId="{F9F82451-99EA-46FE-A2AC-80AFCA5C601E}">
      <dgm:prSet/>
      <dgm:spPr/>
    </dgm:pt>
    <dgm:pt modelId="{3E8523CA-134D-4648-9ADF-AC69C140E136}">
      <dgm:prSet phldr="0"/>
      <dgm:spPr/>
      <dgm:t>
        <a:bodyPr/>
        <a:lstStyle/>
        <a:p>
          <a:pPr algn="l" rtl="0">
            <a:lnSpc>
              <a:spcPct val="120000"/>
            </a:lnSpc>
          </a:pPr>
          <a:r>
            <a:rPr lang="en-US" dirty="0"/>
            <a:t>Missing Values: </a:t>
          </a:r>
          <a:endParaRPr lang="en-US" dirty="0">
            <a:latin typeface="Gill Sans MT" panose="020B0502020104020203"/>
          </a:endParaRPr>
        </a:p>
      </dgm:t>
    </dgm:pt>
    <dgm:pt modelId="{D516F6DA-C090-4873-8CE8-029D111266BC}" type="parTrans" cxnId="{3BED9F9E-8AA6-4514-B59C-B9B7F26807AB}">
      <dgm:prSet/>
      <dgm:spPr/>
      <dgm:t>
        <a:bodyPr/>
        <a:lstStyle/>
        <a:p>
          <a:endParaRPr lang="en-US"/>
        </a:p>
      </dgm:t>
    </dgm:pt>
    <dgm:pt modelId="{CB8FFCBD-B025-4490-A34E-B374D6FFAD7B}" type="sibTrans" cxnId="{3BED9F9E-8AA6-4514-B59C-B9B7F26807AB}">
      <dgm:prSet/>
      <dgm:spPr/>
    </dgm:pt>
    <dgm:pt modelId="{7AE41D80-A323-4DF4-8A48-3100D0EB04F9}">
      <dgm:prSet phldr="0"/>
      <dgm:spPr/>
      <dgm:t>
        <a:bodyPr/>
        <a:lstStyle/>
        <a:p>
          <a:pPr algn="l" rtl="0">
            <a:lnSpc>
              <a:spcPct val="120000"/>
            </a:lnSpc>
          </a:pPr>
          <a:r>
            <a:rPr lang="en-US" dirty="0" err="1"/>
            <a:t>NaN</a:t>
          </a:r>
          <a:r>
            <a:rPr lang="en-US" dirty="0"/>
            <a:t> Values: </a:t>
          </a:r>
          <a:endParaRPr lang="en-US" dirty="0">
            <a:latin typeface="Gill Sans MT" panose="020B0502020104020203"/>
          </a:endParaRPr>
        </a:p>
      </dgm:t>
    </dgm:pt>
    <dgm:pt modelId="{B8894F28-EE0F-4EBE-A7EB-F8BD5C8A6531}" type="parTrans" cxnId="{9E5E811E-813C-4FA4-8AC3-16949A94A2A2}">
      <dgm:prSet/>
      <dgm:spPr/>
      <dgm:t>
        <a:bodyPr/>
        <a:lstStyle/>
        <a:p>
          <a:endParaRPr lang="en-US"/>
        </a:p>
      </dgm:t>
    </dgm:pt>
    <dgm:pt modelId="{67D7AF03-EAA2-473D-8BAF-C348C3609DB6}" type="sibTrans" cxnId="{9E5E811E-813C-4FA4-8AC3-16949A94A2A2}">
      <dgm:prSet/>
      <dgm:spPr/>
    </dgm:pt>
    <dgm:pt modelId="{4A50BF12-0FA3-4298-8575-E4D3939CC6DF}">
      <dgm:prSet phldr="0"/>
      <dgm:spPr/>
      <dgm:t>
        <a:bodyPr/>
        <a:lstStyle/>
        <a:p>
          <a:pPr algn="l">
            <a:lnSpc>
              <a:spcPct val="120000"/>
            </a:lnSpc>
          </a:pPr>
          <a:r>
            <a:rPr lang="en-US" dirty="0"/>
            <a:t>Independent Variables:</a:t>
          </a:r>
        </a:p>
      </dgm:t>
    </dgm:pt>
    <dgm:pt modelId="{E964CE82-FCDB-4219-9FE5-8E6E9AE43404}" type="parTrans" cxnId="{0C7E82D0-E30E-4C9A-950B-70E58F8407ED}">
      <dgm:prSet/>
      <dgm:spPr/>
    </dgm:pt>
    <dgm:pt modelId="{82ACC1CB-1C52-4217-A511-9EFDA06438E2}" type="sibTrans" cxnId="{0C7E82D0-E30E-4C9A-950B-70E58F8407ED}">
      <dgm:prSet/>
      <dgm:spPr/>
    </dgm:pt>
    <dgm:pt modelId="{AA4EBEF5-AE04-44AD-A979-0DA0AB9F9176}">
      <dgm:prSet phldr="0"/>
      <dgm:spPr/>
      <dgm:t>
        <a:bodyPr/>
        <a:lstStyle/>
        <a:p>
          <a:pPr algn="l" rtl="0">
            <a:lnSpc>
              <a:spcPct val="120000"/>
            </a:lnSpc>
          </a:pPr>
          <a:r>
            <a:rPr lang="en-US" dirty="0">
              <a:latin typeface="Gill Sans MT" panose="020B0502020104020203"/>
            </a:rPr>
            <a:t>5 numerical</a:t>
          </a:r>
          <a:r>
            <a:rPr lang="en-US" dirty="0"/>
            <a:t> </a:t>
          </a:r>
          <a:r>
            <a:rPr lang="en-US" dirty="0">
              <a:latin typeface="Gill Sans MT" panose="020B0502020104020203"/>
            </a:rPr>
            <a:t>features</a:t>
          </a:r>
          <a:r>
            <a:rPr lang="en-US" dirty="0"/>
            <a:t>.</a:t>
          </a:r>
        </a:p>
      </dgm:t>
    </dgm:pt>
    <dgm:pt modelId="{7C3CB6CF-0D43-4D6A-8E95-6C057FFA61FC}" type="parTrans" cxnId="{A74A5E2B-B210-4A15-969E-E19ADE425AC1}">
      <dgm:prSet/>
      <dgm:spPr/>
    </dgm:pt>
    <dgm:pt modelId="{6AD5F1EB-5110-4D58-8E94-2820ED17184D}" type="sibTrans" cxnId="{A74A5E2B-B210-4A15-969E-E19ADE425AC1}">
      <dgm:prSet/>
      <dgm:spPr/>
    </dgm:pt>
    <dgm:pt modelId="{C3F94808-D996-4923-B062-D5AE8878C0EB}">
      <dgm:prSet phldr="0"/>
      <dgm:spPr/>
      <dgm:t>
        <a:bodyPr/>
        <a:lstStyle/>
        <a:p>
          <a:pPr algn="l">
            <a:lnSpc>
              <a:spcPct val="120000"/>
            </a:lnSpc>
          </a:pPr>
          <a:r>
            <a:rPr lang="en-US" dirty="0"/>
            <a:t>Dependent Variable:</a:t>
          </a:r>
        </a:p>
      </dgm:t>
    </dgm:pt>
    <dgm:pt modelId="{F2C357E4-A78F-49C9-80DD-9E62EAFF7478}" type="parTrans" cxnId="{263DC71F-579D-43A4-BB9D-4323DD08A446}">
      <dgm:prSet/>
      <dgm:spPr/>
    </dgm:pt>
    <dgm:pt modelId="{79875B2D-7934-4CEE-B1DF-FE2FEBE8B069}" type="sibTrans" cxnId="{263DC71F-579D-43A4-BB9D-4323DD08A446}">
      <dgm:prSet/>
      <dgm:spPr/>
    </dgm:pt>
    <dgm:pt modelId="{104AB0AD-5AE1-4E13-B6CD-21D3AE24CFB2}">
      <dgm:prSet phldr="0"/>
      <dgm:spPr/>
      <dgm:t>
        <a:bodyPr/>
        <a:lstStyle/>
        <a:p>
          <a:pPr algn="l" rtl="0">
            <a:lnSpc>
              <a:spcPct val="120000"/>
            </a:lnSpc>
          </a:pPr>
          <a:r>
            <a:rPr lang="en-US" dirty="0">
              <a:latin typeface="Gill Sans MT" panose="020B0502020104020203"/>
            </a:rPr>
            <a:t>'Close' Column with correspond to the daily closing price of BTC</a:t>
          </a:r>
          <a:endParaRPr lang="en-US" dirty="0"/>
        </a:p>
      </dgm:t>
    </dgm:pt>
    <dgm:pt modelId="{EBF95A4E-331B-4AE2-A59B-7AC873C8E340}" type="parTrans" cxnId="{8CEB61B5-D2FD-4EA8-9338-EB12608F0CB7}">
      <dgm:prSet/>
      <dgm:spPr/>
    </dgm:pt>
    <dgm:pt modelId="{F58C9270-D632-4221-9958-A4F53865DDFB}" type="sibTrans" cxnId="{8CEB61B5-D2FD-4EA8-9338-EB12608F0CB7}">
      <dgm:prSet/>
      <dgm:spPr/>
    </dgm:pt>
    <dgm:pt modelId="{7081B9B3-BAD6-4BBE-A1C4-E29215A8B21C}">
      <dgm:prSet phldr="0"/>
      <dgm:spPr/>
      <dgm:t>
        <a:bodyPr/>
        <a:lstStyle/>
        <a:p>
          <a:pPr rtl="0"/>
          <a:r>
            <a:rPr lang="en-US" dirty="0">
              <a:latin typeface="Gill Sans MT" panose="020B0502020104020203"/>
            </a:rPr>
            <a:t>2663 Lines</a:t>
          </a:r>
          <a:r>
            <a:rPr lang="en-US" dirty="0"/>
            <a:t> by </a:t>
          </a:r>
          <a:r>
            <a:rPr lang="en-US" dirty="0">
              <a:latin typeface="Gill Sans MT" panose="020B0502020104020203"/>
            </a:rPr>
            <a:t>6 Columns</a:t>
          </a:r>
          <a:r>
            <a:rPr lang="en-US" dirty="0"/>
            <a:t>.</a:t>
          </a:r>
        </a:p>
      </dgm:t>
    </dgm:pt>
    <dgm:pt modelId="{1281A6A9-86C7-4CC6-8423-736EED1F6489}" type="parTrans" cxnId="{A8AF850E-CAA9-4262-9C1F-803DE29249A9}">
      <dgm:prSet/>
      <dgm:spPr/>
      <dgm:t>
        <a:bodyPr/>
        <a:lstStyle/>
        <a:p>
          <a:endParaRPr lang="en-US"/>
        </a:p>
      </dgm:t>
    </dgm:pt>
    <dgm:pt modelId="{B550CB2F-7AAE-4CC9-899E-DE7DC1A00E41}" type="sibTrans" cxnId="{A8AF850E-CAA9-4262-9C1F-803DE29249A9}">
      <dgm:prSet/>
      <dgm:spPr/>
    </dgm:pt>
    <dgm:pt modelId="{96383901-A724-404A-B3C4-EA9AB9E1E80B}">
      <dgm:prSet phldr="0"/>
      <dgm:spPr/>
      <dgm:t>
        <a:bodyPr/>
        <a:lstStyle/>
        <a:p>
          <a:pPr algn="l">
            <a:lnSpc>
              <a:spcPct val="120000"/>
            </a:lnSpc>
          </a:pPr>
          <a:r>
            <a:rPr lang="en-US" dirty="0"/>
            <a:t>None.</a:t>
          </a:r>
        </a:p>
      </dgm:t>
    </dgm:pt>
    <dgm:pt modelId="{5A581DCB-FD56-4425-B059-1104C6348681}" type="parTrans" cxnId="{A4DA5455-7575-4B55-93E1-69D69282AFCE}">
      <dgm:prSet/>
      <dgm:spPr/>
      <dgm:t>
        <a:bodyPr/>
        <a:lstStyle/>
        <a:p>
          <a:endParaRPr lang="en-US"/>
        </a:p>
      </dgm:t>
    </dgm:pt>
    <dgm:pt modelId="{9317D72C-5996-477B-AE09-A67E1C2E29A4}" type="sibTrans" cxnId="{A4DA5455-7575-4B55-93E1-69D69282AFCE}">
      <dgm:prSet/>
      <dgm:spPr/>
    </dgm:pt>
    <dgm:pt modelId="{41F3E97C-99DA-4FFD-9CA9-D1315D7B1878}">
      <dgm:prSet phldr="0"/>
      <dgm:spPr/>
      <dgm:t>
        <a:bodyPr/>
        <a:lstStyle/>
        <a:p>
          <a:pPr algn="l">
            <a:lnSpc>
              <a:spcPct val="120000"/>
            </a:lnSpc>
          </a:pPr>
          <a:r>
            <a:rPr lang="en-US" dirty="0"/>
            <a:t>None.</a:t>
          </a:r>
        </a:p>
      </dgm:t>
    </dgm:pt>
    <dgm:pt modelId="{79047C8F-B10A-4D09-A9D1-8837A32E5197}" type="parTrans" cxnId="{EE8AE66A-B4AD-49BB-83B9-4345E4DF74CC}">
      <dgm:prSet/>
      <dgm:spPr/>
      <dgm:t>
        <a:bodyPr/>
        <a:lstStyle/>
        <a:p>
          <a:endParaRPr lang="en-US"/>
        </a:p>
      </dgm:t>
    </dgm:pt>
    <dgm:pt modelId="{CE004C3A-1980-482E-9C26-60202007FB90}" type="sibTrans" cxnId="{EE8AE66A-B4AD-49BB-83B9-4345E4DF74CC}">
      <dgm:prSet/>
      <dgm:spPr/>
    </dgm:pt>
    <dgm:pt modelId="{BA6B1B22-0338-4F69-8EA1-D6D474030D14}">
      <dgm:prSet phldr="0"/>
      <dgm:spPr/>
      <dgm:t>
        <a:bodyPr/>
        <a:lstStyle/>
        <a:p>
          <a:pPr algn="l">
            <a:lnSpc>
              <a:spcPct val="120000"/>
            </a:lnSpc>
          </a:pPr>
          <a:r>
            <a:rPr lang="en-US" dirty="0"/>
            <a:t>None.</a:t>
          </a:r>
        </a:p>
      </dgm:t>
    </dgm:pt>
    <dgm:pt modelId="{C168BB16-BCCE-45C4-A4C9-83485ED925F6}" type="parTrans" cxnId="{26BAAF48-186D-47D0-BF0F-12D246E06FA3}">
      <dgm:prSet/>
      <dgm:spPr/>
      <dgm:t>
        <a:bodyPr/>
        <a:lstStyle/>
        <a:p>
          <a:endParaRPr lang="en-US"/>
        </a:p>
      </dgm:t>
    </dgm:pt>
    <dgm:pt modelId="{551155A0-5593-49A0-8E33-D612D7EBB76E}" type="sibTrans" cxnId="{26BAAF48-186D-47D0-BF0F-12D246E06FA3}">
      <dgm:prSet/>
      <dgm:spPr/>
    </dgm:pt>
    <dgm:pt modelId="{74B3693F-DBCD-42F1-ABF8-46E495AF3B8A}" type="pres">
      <dgm:prSet presAssocID="{45EB9106-ED65-497C-BF7D-694CDD80B177}" presName="Name0" presStyleCnt="0">
        <dgm:presLayoutVars>
          <dgm:dir/>
          <dgm:animLvl val="lvl"/>
          <dgm:resizeHandles val="exact"/>
        </dgm:presLayoutVars>
      </dgm:prSet>
      <dgm:spPr/>
    </dgm:pt>
    <dgm:pt modelId="{7C80CF23-506F-4371-AFFE-EC0698B483C1}" type="pres">
      <dgm:prSet presAssocID="{82DEE007-81B1-44B2-8032-F8CF62F4CDBA}" presName="compositeNode" presStyleCnt="0">
        <dgm:presLayoutVars>
          <dgm:bulletEnabled val="1"/>
        </dgm:presLayoutVars>
      </dgm:prSet>
      <dgm:spPr/>
    </dgm:pt>
    <dgm:pt modelId="{EB3E18B2-CC26-4D26-893E-1EB685A4DA54}" type="pres">
      <dgm:prSet presAssocID="{82DEE007-81B1-44B2-8032-F8CF62F4CDBA}" presName="bgRect" presStyleLbl="node1" presStyleIdx="0" presStyleCnt="3"/>
      <dgm:spPr/>
    </dgm:pt>
    <dgm:pt modelId="{BA39210D-392E-4986-87E1-7FE17E2890BB}" type="pres">
      <dgm:prSet presAssocID="{82DEE007-81B1-44B2-8032-F8CF62F4CDBA}" presName="parentNode" presStyleLbl="node1" presStyleIdx="0" presStyleCnt="3">
        <dgm:presLayoutVars>
          <dgm:chMax val="0"/>
          <dgm:bulletEnabled val="1"/>
        </dgm:presLayoutVars>
      </dgm:prSet>
      <dgm:spPr/>
    </dgm:pt>
    <dgm:pt modelId="{3F4F5F9D-8997-466D-AA62-BF89B1E9CB4A}" type="pres">
      <dgm:prSet presAssocID="{82DEE007-81B1-44B2-8032-F8CF62F4CDBA}" presName="childNode" presStyleLbl="node1" presStyleIdx="0" presStyleCnt="3">
        <dgm:presLayoutVars>
          <dgm:bulletEnabled val="1"/>
        </dgm:presLayoutVars>
      </dgm:prSet>
      <dgm:spPr/>
    </dgm:pt>
    <dgm:pt modelId="{798FB745-5E76-4115-9AC3-947B59AB726B}" type="pres">
      <dgm:prSet presAssocID="{B00E8206-9A0A-4F6F-B10F-14D948073DE9}" presName="hSp" presStyleCnt="0"/>
      <dgm:spPr/>
    </dgm:pt>
    <dgm:pt modelId="{D31DDE51-AB78-4900-BA21-8564CB083B79}" type="pres">
      <dgm:prSet presAssocID="{B00E8206-9A0A-4F6F-B10F-14D948073DE9}" presName="vProcSp" presStyleCnt="0"/>
      <dgm:spPr/>
    </dgm:pt>
    <dgm:pt modelId="{328028CF-5E08-45D8-BD65-30F531E41120}" type="pres">
      <dgm:prSet presAssocID="{B00E8206-9A0A-4F6F-B10F-14D948073DE9}" presName="vSp1" presStyleCnt="0"/>
      <dgm:spPr/>
    </dgm:pt>
    <dgm:pt modelId="{F5023DF0-1899-4271-A98C-B4DFA4A2335A}" type="pres">
      <dgm:prSet presAssocID="{B00E8206-9A0A-4F6F-B10F-14D948073DE9}" presName="simulatedConn" presStyleLbl="solidFgAcc1" presStyleIdx="0" presStyleCnt="2"/>
      <dgm:spPr/>
    </dgm:pt>
    <dgm:pt modelId="{B6011CCC-CA14-490B-8652-1E0ABF808F30}" type="pres">
      <dgm:prSet presAssocID="{B00E8206-9A0A-4F6F-B10F-14D948073DE9}" presName="vSp2" presStyleCnt="0"/>
      <dgm:spPr/>
    </dgm:pt>
    <dgm:pt modelId="{B44AB5B2-7148-4467-86C4-1D38DB94E202}" type="pres">
      <dgm:prSet presAssocID="{B00E8206-9A0A-4F6F-B10F-14D948073DE9}" presName="sibTrans" presStyleCnt="0"/>
      <dgm:spPr/>
    </dgm:pt>
    <dgm:pt modelId="{BE335E3A-1AC4-44F2-BC45-8B554B106690}" type="pres">
      <dgm:prSet presAssocID="{4A50BF12-0FA3-4298-8575-E4D3939CC6DF}" presName="compositeNode" presStyleCnt="0">
        <dgm:presLayoutVars>
          <dgm:bulletEnabled val="1"/>
        </dgm:presLayoutVars>
      </dgm:prSet>
      <dgm:spPr/>
    </dgm:pt>
    <dgm:pt modelId="{AA4C86B5-CA30-4F29-A3D0-12041FCC53A5}" type="pres">
      <dgm:prSet presAssocID="{4A50BF12-0FA3-4298-8575-E4D3939CC6DF}" presName="bgRect" presStyleLbl="node1" presStyleIdx="1" presStyleCnt="3"/>
      <dgm:spPr/>
    </dgm:pt>
    <dgm:pt modelId="{D2273796-F6A9-4A13-8E1A-59F7F70751EA}" type="pres">
      <dgm:prSet presAssocID="{4A50BF12-0FA3-4298-8575-E4D3939CC6DF}" presName="parentNode" presStyleLbl="node1" presStyleIdx="1" presStyleCnt="3">
        <dgm:presLayoutVars>
          <dgm:chMax val="0"/>
          <dgm:bulletEnabled val="1"/>
        </dgm:presLayoutVars>
      </dgm:prSet>
      <dgm:spPr/>
    </dgm:pt>
    <dgm:pt modelId="{32FC2588-D533-4562-85BB-18D004254251}" type="pres">
      <dgm:prSet presAssocID="{4A50BF12-0FA3-4298-8575-E4D3939CC6DF}" presName="childNode" presStyleLbl="node1" presStyleIdx="1" presStyleCnt="3">
        <dgm:presLayoutVars>
          <dgm:bulletEnabled val="1"/>
        </dgm:presLayoutVars>
      </dgm:prSet>
      <dgm:spPr/>
    </dgm:pt>
    <dgm:pt modelId="{A1FD623D-1134-4327-97F0-25329264B3CA}" type="pres">
      <dgm:prSet presAssocID="{82ACC1CB-1C52-4217-A511-9EFDA06438E2}" presName="hSp" presStyleCnt="0"/>
      <dgm:spPr/>
    </dgm:pt>
    <dgm:pt modelId="{E00C7FD3-98BD-441A-ACD2-BFE6C18A4FC1}" type="pres">
      <dgm:prSet presAssocID="{82ACC1CB-1C52-4217-A511-9EFDA06438E2}" presName="vProcSp" presStyleCnt="0"/>
      <dgm:spPr/>
    </dgm:pt>
    <dgm:pt modelId="{D4F3B58C-4EB1-4429-AF1C-28796A4AB07C}" type="pres">
      <dgm:prSet presAssocID="{82ACC1CB-1C52-4217-A511-9EFDA06438E2}" presName="vSp1" presStyleCnt="0"/>
      <dgm:spPr/>
    </dgm:pt>
    <dgm:pt modelId="{B96CC60E-1117-4454-8E2D-A66493AE47A9}" type="pres">
      <dgm:prSet presAssocID="{82ACC1CB-1C52-4217-A511-9EFDA06438E2}" presName="simulatedConn" presStyleLbl="solidFgAcc1" presStyleIdx="1" presStyleCnt="2"/>
      <dgm:spPr/>
    </dgm:pt>
    <dgm:pt modelId="{D2DBD6D7-97FB-4691-BB15-15E00C9F7068}" type="pres">
      <dgm:prSet presAssocID="{82ACC1CB-1C52-4217-A511-9EFDA06438E2}" presName="vSp2" presStyleCnt="0"/>
      <dgm:spPr/>
    </dgm:pt>
    <dgm:pt modelId="{3DB9D530-17A4-4E7A-86EC-164E176C222D}" type="pres">
      <dgm:prSet presAssocID="{82ACC1CB-1C52-4217-A511-9EFDA06438E2}" presName="sibTrans" presStyleCnt="0"/>
      <dgm:spPr/>
    </dgm:pt>
    <dgm:pt modelId="{C415C945-5815-460D-B158-459A03BE9A1A}" type="pres">
      <dgm:prSet presAssocID="{C3F94808-D996-4923-B062-D5AE8878C0EB}" presName="compositeNode" presStyleCnt="0">
        <dgm:presLayoutVars>
          <dgm:bulletEnabled val="1"/>
        </dgm:presLayoutVars>
      </dgm:prSet>
      <dgm:spPr/>
    </dgm:pt>
    <dgm:pt modelId="{F4502619-9CEA-4379-864A-9F80A6743296}" type="pres">
      <dgm:prSet presAssocID="{C3F94808-D996-4923-B062-D5AE8878C0EB}" presName="bgRect" presStyleLbl="node1" presStyleIdx="2" presStyleCnt="3"/>
      <dgm:spPr/>
    </dgm:pt>
    <dgm:pt modelId="{2224EC1D-6682-4624-A255-537715FCEF0D}" type="pres">
      <dgm:prSet presAssocID="{C3F94808-D996-4923-B062-D5AE8878C0EB}" presName="parentNode" presStyleLbl="node1" presStyleIdx="2" presStyleCnt="3">
        <dgm:presLayoutVars>
          <dgm:chMax val="0"/>
          <dgm:bulletEnabled val="1"/>
        </dgm:presLayoutVars>
      </dgm:prSet>
      <dgm:spPr/>
    </dgm:pt>
    <dgm:pt modelId="{F5DAF134-34AC-4F41-B57F-25109161BD63}" type="pres">
      <dgm:prSet presAssocID="{C3F94808-D996-4923-B062-D5AE8878C0EB}" presName="childNode" presStyleLbl="node1" presStyleIdx="2" presStyleCnt="3">
        <dgm:presLayoutVars>
          <dgm:bulletEnabled val="1"/>
        </dgm:presLayoutVars>
      </dgm:prSet>
      <dgm:spPr/>
    </dgm:pt>
  </dgm:ptLst>
  <dgm:cxnLst>
    <dgm:cxn modelId="{B0C46201-1917-46F5-A359-2DE47779BE4E}" type="presOf" srcId="{7AE41D80-A323-4DF4-8A48-3100D0EB04F9}" destId="{3F4F5F9D-8997-466D-AA62-BF89B1E9CB4A}" srcOrd="0" destOrd="6" presId="urn:microsoft.com/office/officeart/2005/8/layout/hProcess7"/>
    <dgm:cxn modelId="{49DC7602-C298-4451-A6BB-F4CB89B0A2DA}" srcId="{82DEE007-81B1-44B2-8032-F8CF62F4CDBA}" destId="{B98BF37C-A50D-4F9D-A2F0-164B85056569}" srcOrd="0" destOrd="0" parTransId="{6026769B-B85A-43C9-98CF-613C64B512D6}" sibTransId="{4ECD219E-44A1-4C98-9A1E-23EEFA2FCA24}"/>
    <dgm:cxn modelId="{A8AF850E-CAA9-4262-9C1F-803DE29249A9}" srcId="{B98BF37C-A50D-4F9D-A2F0-164B85056569}" destId="{7081B9B3-BAD6-4BBE-A1C4-E29215A8B21C}" srcOrd="0" destOrd="0" parTransId="{1281A6A9-86C7-4CC6-8423-736EED1F6489}" sibTransId="{B550CB2F-7AAE-4CC9-899E-DE7DC1A00E41}"/>
    <dgm:cxn modelId="{A5DAEE12-F03A-4323-AC16-8EE010D7AAE2}" type="presOf" srcId="{C3F94808-D996-4923-B062-D5AE8878C0EB}" destId="{F4502619-9CEA-4379-864A-9F80A6743296}" srcOrd="0" destOrd="0" presId="urn:microsoft.com/office/officeart/2005/8/layout/hProcess7"/>
    <dgm:cxn modelId="{58878216-8CDC-45FB-B60B-72645B73805B}" type="presOf" srcId="{7081B9B3-BAD6-4BBE-A1C4-E29215A8B21C}" destId="{3F4F5F9D-8997-466D-AA62-BF89B1E9CB4A}" srcOrd="0" destOrd="1" presId="urn:microsoft.com/office/officeart/2005/8/layout/hProcess7"/>
    <dgm:cxn modelId="{9E5E811E-813C-4FA4-8AC3-16949A94A2A2}" srcId="{82DEE007-81B1-44B2-8032-F8CF62F4CDBA}" destId="{7AE41D80-A323-4DF4-8A48-3100D0EB04F9}" srcOrd="3" destOrd="0" parTransId="{B8894F28-EE0F-4EBE-A7EB-F8BD5C8A6531}" sibTransId="{67D7AF03-EAA2-473D-8BAF-C348C3609DB6}"/>
    <dgm:cxn modelId="{263DC71F-579D-43A4-BB9D-4323DD08A446}" srcId="{45EB9106-ED65-497C-BF7D-694CDD80B177}" destId="{C3F94808-D996-4923-B062-D5AE8878C0EB}" srcOrd="2" destOrd="0" parTransId="{F2C357E4-A78F-49C9-80DD-9E62EAFF7478}" sibTransId="{79875B2D-7934-4CEE-B1DF-FE2FEBE8B069}"/>
    <dgm:cxn modelId="{A74A5E2B-B210-4A15-969E-E19ADE425AC1}" srcId="{4A50BF12-0FA3-4298-8575-E4D3939CC6DF}" destId="{AA4EBEF5-AE04-44AD-A979-0DA0AB9F9176}" srcOrd="0" destOrd="0" parTransId="{7C3CB6CF-0D43-4D6A-8E95-6C057FFA61FC}" sibTransId="{6AD5F1EB-5110-4D58-8E94-2820ED17184D}"/>
    <dgm:cxn modelId="{44553B38-D2BB-441F-8A0D-8DE912A4A321}" type="presOf" srcId="{4A50BF12-0FA3-4298-8575-E4D3939CC6DF}" destId="{AA4C86B5-CA30-4F29-A3D0-12041FCC53A5}" srcOrd="0" destOrd="0" presId="urn:microsoft.com/office/officeart/2005/8/layout/hProcess7"/>
    <dgm:cxn modelId="{46EAB238-DE31-4E91-9D95-BCD2C3C2A927}" type="presOf" srcId="{AA22F79B-9D81-4D55-A97E-70D89D72D834}" destId="{3F4F5F9D-8997-466D-AA62-BF89B1E9CB4A}" srcOrd="0" destOrd="2" presId="urn:microsoft.com/office/officeart/2005/8/layout/hProcess7"/>
    <dgm:cxn modelId="{34D36A5D-483B-4DBB-B365-E4EC7D38128A}" type="presOf" srcId="{4A50BF12-0FA3-4298-8575-E4D3939CC6DF}" destId="{D2273796-F6A9-4A13-8E1A-59F7F70751EA}" srcOrd="1" destOrd="0" presId="urn:microsoft.com/office/officeart/2005/8/layout/hProcess7"/>
    <dgm:cxn modelId="{26BAAF48-186D-47D0-BF0F-12D246E06FA3}" srcId="{7AE41D80-A323-4DF4-8A48-3100D0EB04F9}" destId="{BA6B1B22-0338-4F69-8EA1-D6D474030D14}" srcOrd="0" destOrd="0" parTransId="{C168BB16-BCCE-45C4-A4C9-83485ED925F6}" sibTransId="{551155A0-5593-49A0-8E33-D612D7EBB76E}"/>
    <dgm:cxn modelId="{8768E24A-024E-44EA-8D01-226C356620D9}" type="presOf" srcId="{AA4EBEF5-AE04-44AD-A979-0DA0AB9F9176}" destId="{32FC2588-D533-4562-85BB-18D004254251}" srcOrd="0" destOrd="0" presId="urn:microsoft.com/office/officeart/2005/8/layout/hProcess7"/>
    <dgm:cxn modelId="{EE8AE66A-B4AD-49BB-83B9-4345E4DF74CC}" srcId="{3E8523CA-134D-4648-9ADF-AC69C140E136}" destId="{41F3E97C-99DA-4FFD-9CA9-D1315D7B1878}" srcOrd="0" destOrd="0" parTransId="{79047C8F-B10A-4D09-A9D1-8837A32E5197}" sibTransId="{CE004C3A-1980-482E-9C26-60202007FB90}"/>
    <dgm:cxn modelId="{38B4754B-3882-42E3-8C49-CE2375153E67}" type="presOf" srcId="{82DEE007-81B1-44B2-8032-F8CF62F4CDBA}" destId="{BA39210D-392E-4986-87E1-7FE17E2890BB}" srcOrd="1" destOrd="0" presId="urn:microsoft.com/office/officeart/2005/8/layout/hProcess7"/>
    <dgm:cxn modelId="{F9F82451-99EA-46FE-A2AC-80AFCA5C601E}" srcId="{82DEE007-81B1-44B2-8032-F8CF62F4CDBA}" destId="{AA22F79B-9D81-4D55-A97E-70D89D72D834}" srcOrd="1" destOrd="0" parTransId="{A05ACF33-8288-4F05-9634-632CBE6D5DFA}" sibTransId="{94DD4625-48C0-4610-994B-1081FBDA28E8}"/>
    <dgm:cxn modelId="{A4DA5455-7575-4B55-93E1-69D69282AFCE}" srcId="{AA22F79B-9D81-4D55-A97E-70D89D72D834}" destId="{96383901-A724-404A-B3C4-EA9AB9E1E80B}" srcOrd="0" destOrd="0" parTransId="{5A581DCB-FD56-4425-B059-1104C6348681}" sibTransId="{9317D72C-5996-477B-AE09-A67E1C2E29A4}"/>
    <dgm:cxn modelId="{E739AF85-A1D8-429C-A9B5-3FEA186861EE}" type="presOf" srcId="{B98BF37C-A50D-4F9D-A2F0-164B85056569}" destId="{3F4F5F9D-8997-466D-AA62-BF89B1E9CB4A}" srcOrd="0" destOrd="0" presId="urn:microsoft.com/office/officeart/2005/8/layout/hProcess7"/>
    <dgm:cxn modelId="{C5E0C99C-D258-4D91-9F4A-012B50A91CA8}" type="presOf" srcId="{41F3E97C-99DA-4FFD-9CA9-D1315D7B1878}" destId="{3F4F5F9D-8997-466D-AA62-BF89B1E9CB4A}" srcOrd="0" destOrd="5" presId="urn:microsoft.com/office/officeart/2005/8/layout/hProcess7"/>
    <dgm:cxn modelId="{3BED9F9E-8AA6-4514-B59C-B9B7F26807AB}" srcId="{82DEE007-81B1-44B2-8032-F8CF62F4CDBA}" destId="{3E8523CA-134D-4648-9ADF-AC69C140E136}" srcOrd="2" destOrd="0" parTransId="{D516F6DA-C090-4873-8CE8-029D111266BC}" sibTransId="{CB8FFCBD-B025-4490-A34E-B374D6FFAD7B}"/>
    <dgm:cxn modelId="{91E02B9F-F984-4C1D-9C94-BFF92B27BC02}" type="presOf" srcId="{3E8523CA-134D-4648-9ADF-AC69C140E136}" destId="{3F4F5F9D-8997-466D-AA62-BF89B1E9CB4A}" srcOrd="0" destOrd="4" presId="urn:microsoft.com/office/officeart/2005/8/layout/hProcess7"/>
    <dgm:cxn modelId="{5DDBD4A2-8F3E-4558-A799-DEBDD9431FE2}" type="presOf" srcId="{45EB9106-ED65-497C-BF7D-694CDD80B177}" destId="{74B3693F-DBCD-42F1-ABF8-46E495AF3B8A}" srcOrd="0" destOrd="0" presId="urn:microsoft.com/office/officeart/2005/8/layout/hProcess7"/>
    <dgm:cxn modelId="{8CEB61B5-D2FD-4EA8-9338-EB12608F0CB7}" srcId="{C3F94808-D996-4923-B062-D5AE8878C0EB}" destId="{104AB0AD-5AE1-4E13-B6CD-21D3AE24CFB2}" srcOrd="0" destOrd="0" parTransId="{EBF95A4E-331B-4AE2-A59B-7AC873C8E340}" sibTransId="{F58C9270-D632-4221-9958-A4F53865DDFB}"/>
    <dgm:cxn modelId="{9CB7B2C1-3CF0-41FE-B522-925B27A6CD8D}" type="presOf" srcId="{BA6B1B22-0338-4F69-8EA1-D6D474030D14}" destId="{3F4F5F9D-8997-466D-AA62-BF89B1E9CB4A}" srcOrd="0" destOrd="7" presId="urn:microsoft.com/office/officeart/2005/8/layout/hProcess7"/>
    <dgm:cxn modelId="{F18466C4-D34B-4F7B-A7B3-B71591140CC6}" type="presOf" srcId="{96383901-A724-404A-B3C4-EA9AB9E1E80B}" destId="{3F4F5F9D-8997-466D-AA62-BF89B1E9CB4A}" srcOrd="0" destOrd="3" presId="urn:microsoft.com/office/officeart/2005/8/layout/hProcess7"/>
    <dgm:cxn modelId="{442E90CA-25FC-47DC-95D4-49FA2D4A0B59}" srcId="{45EB9106-ED65-497C-BF7D-694CDD80B177}" destId="{82DEE007-81B1-44B2-8032-F8CF62F4CDBA}" srcOrd="0" destOrd="0" parTransId="{E2E2D283-9E87-48DB-AF82-181F3755E009}" sibTransId="{B00E8206-9A0A-4F6F-B10F-14D948073DE9}"/>
    <dgm:cxn modelId="{1596EFCA-4389-420E-BE91-8D44B2ABAB99}" type="presOf" srcId="{82DEE007-81B1-44B2-8032-F8CF62F4CDBA}" destId="{EB3E18B2-CC26-4D26-893E-1EB685A4DA54}" srcOrd="0" destOrd="0" presId="urn:microsoft.com/office/officeart/2005/8/layout/hProcess7"/>
    <dgm:cxn modelId="{0C7E82D0-E30E-4C9A-950B-70E58F8407ED}" srcId="{45EB9106-ED65-497C-BF7D-694CDD80B177}" destId="{4A50BF12-0FA3-4298-8575-E4D3939CC6DF}" srcOrd="1" destOrd="0" parTransId="{E964CE82-FCDB-4219-9FE5-8E6E9AE43404}" sibTransId="{82ACC1CB-1C52-4217-A511-9EFDA06438E2}"/>
    <dgm:cxn modelId="{AAB3A2D0-ADA4-4B38-B38C-062EF5695625}" type="presOf" srcId="{C3F94808-D996-4923-B062-D5AE8878C0EB}" destId="{2224EC1D-6682-4624-A255-537715FCEF0D}" srcOrd="1" destOrd="0" presId="urn:microsoft.com/office/officeart/2005/8/layout/hProcess7"/>
    <dgm:cxn modelId="{7B47E8E0-D5B1-4A6F-B5B5-7B79907AECC3}" type="presOf" srcId="{104AB0AD-5AE1-4E13-B6CD-21D3AE24CFB2}" destId="{F5DAF134-34AC-4F41-B57F-25109161BD63}" srcOrd="0" destOrd="0" presId="urn:microsoft.com/office/officeart/2005/8/layout/hProcess7"/>
    <dgm:cxn modelId="{7506DEAE-88EF-4E7F-A94F-501DB3B81110}" type="presParOf" srcId="{74B3693F-DBCD-42F1-ABF8-46E495AF3B8A}" destId="{7C80CF23-506F-4371-AFFE-EC0698B483C1}" srcOrd="0" destOrd="0" presId="urn:microsoft.com/office/officeart/2005/8/layout/hProcess7"/>
    <dgm:cxn modelId="{9D4800BC-781E-473E-B0E2-19D5F0B91EC3}" type="presParOf" srcId="{7C80CF23-506F-4371-AFFE-EC0698B483C1}" destId="{EB3E18B2-CC26-4D26-893E-1EB685A4DA54}" srcOrd="0" destOrd="0" presId="urn:microsoft.com/office/officeart/2005/8/layout/hProcess7"/>
    <dgm:cxn modelId="{5712029D-6F7A-43C1-B54E-9A0228488AE2}" type="presParOf" srcId="{7C80CF23-506F-4371-AFFE-EC0698B483C1}" destId="{BA39210D-392E-4986-87E1-7FE17E2890BB}" srcOrd="1" destOrd="0" presId="urn:microsoft.com/office/officeart/2005/8/layout/hProcess7"/>
    <dgm:cxn modelId="{82D5E6B7-C2D6-43AB-BD2E-43C387D4E76E}" type="presParOf" srcId="{7C80CF23-506F-4371-AFFE-EC0698B483C1}" destId="{3F4F5F9D-8997-466D-AA62-BF89B1E9CB4A}" srcOrd="2" destOrd="0" presId="urn:microsoft.com/office/officeart/2005/8/layout/hProcess7"/>
    <dgm:cxn modelId="{280BE064-6A2A-41A2-A9D1-9CA354371CFA}" type="presParOf" srcId="{74B3693F-DBCD-42F1-ABF8-46E495AF3B8A}" destId="{798FB745-5E76-4115-9AC3-947B59AB726B}" srcOrd="1" destOrd="0" presId="urn:microsoft.com/office/officeart/2005/8/layout/hProcess7"/>
    <dgm:cxn modelId="{853062E4-CC8E-4F23-BB6F-BAE9DC430C88}" type="presParOf" srcId="{74B3693F-DBCD-42F1-ABF8-46E495AF3B8A}" destId="{D31DDE51-AB78-4900-BA21-8564CB083B79}" srcOrd="2" destOrd="0" presId="urn:microsoft.com/office/officeart/2005/8/layout/hProcess7"/>
    <dgm:cxn modelId="{AE014994-567C-4844-8A97-3D1F57D34F78}" type="presParOf" srcId="{D31DDE51-AB78-4900-BA21-8564CB083B79}" destId="{328028CF-5E08-45D8-BD65-30F531E41120}" srcOrd="0" destOrd="0" presId="urn:microsoft.com/office/officeart/2005/8/layout/hProcess7"/>
    <dgm:cxn modelId="{F32B7685-169A-4FAC-B024-0158757ADA36}" type="presParOf" srcId="{D31DDE51-AB78-4900-BA21-8564CB083B79}" destId="{F5023DF0-1899-4271-A98C-B4DFA4A2335A}" srcOrd="1" destOrd="0" presId="urn:microsoft.com/office/officeart/2005/8/layout/hProcess7"/>
    <dgm:cxn modelId="{F3882904-E8FE-4E7C-AFB6-0736EFFAC39C}" type="presParOf" srcId="{D31DDE51-AB78-4900-BA21-8564CB083B79}" destId="{B6011CCC-CA14-490B-8652-1E0ABF808F30}" srcOrd="2" destOrd="0" presId="urn:microsoft.com/office/officeart/2005/8/layout/hProcess7"/>
    <dgm:cxn modelId="{3566D69A-BB90-4133-92F9-9308A96C2DDE}" type="presParOf" srcId="{74B3693F-DBCD-42F1-ABF8-46E495AF3B8A}" destId="{B44AB5B2-7148-4467-86C4-1D38DB94E202}" srcOrd="3" destOrd="0" presId="urn:microsoft.com/office/officeart/2005/8/layout/hProcess7"/>
    <dgm:cxn modelId="{7CB6B768-D3F7-4837-91D1-AE4D5407F78C}" type="presParOf" srcId="{74B3693F-DBCD-42F1-ABF8-46E495AF3B8A}" destId="{BE335E3A-1AC4-44F2-BC45-8B554B106690}" srcOrd="4" destOrd="0" presId="urn:microsoft.com/office/officeart/2005/8/layout/hProcess7"/>
    <dgm:cxn modelId="{3D027FD4-D2AD-4C0F-B15E-1C0743B42912}" type="presParOf" srcId="{BE335E3A-1AC4-44F2-BC45-8B554B106690}" destId="{AA4C86B5-CA30-4F29-A3D0-12041FCC53A5}" srcOrd="0" destOrd="0" presId="urn:microsoft.com/office/officeart/2005/8/layout/hProcess7"/>
    <dgm:cxn modelId="{523D730A-73CE-485B-8020-DA4C5480D604}" type="presParOf" srcId="{BE335E3A-1AC4-44F2-BC45-8B554B106690}" destId="{D2273796-F6A9-4A13-8E1A-59F7F70751EA}" srcOrd="1" destOrd="0" presId="urn:microsoft.com/office/officeart/2005/8/layout/hProcess7"/>
    <dgm:cxn modelId="{BD793653-92AE-4A92-92F8-6CFE05A4279A}" type="presParOf" srcId="{BE335E3A-1AC4-44F2-BC45-8B554B106690}" destId="{32FC2588-D533-4562-85BB-18D004254251}" srcOrd="2" destOrd="0" presId="urn:microsoft.com/office/officeart/2005/8/layout/hProcess7"/>
    <dgm:cxn modelId="{09AA5666-A83E-4DDA-8E0C-BABD1FFED0A6}" type="presParOf" srcId="{74B3693F-DBCD-42F1-ABF8-46E495AF3B8A}" destId="{A1FD623D-1134-4327-97F0-25329264B3CA}" srcOrd="5" destOrd="0" presId="urn:microsoft.com/office/officeart/2005/8/layout/hProcess7"/>
    <dgm:cxn modelId="{E67D500C-BE8F-40FB-BB03-3EAB1960594F}" type="presParOf" srcId="{74B3693F-DBCD-42F1-ABF8-46E495AF3B8A}" destId="{E00C7FD3-98BD-441A-ACD2-BFE6C18A4FC1}" srcOrd="6" destOrd="0" presId="urn:microsoft.com/office/officeart/2005/8/layout/hProcess7"/>
    <dgm:cxn modelId="{3C4BE8E3-6552-4994-89B2-1E1B4DC61E3F}" type="presParOf" srcId="{E00C7FD3-98BD-441A-ACD2-BFE6C18A4FC1}" destId="{D4F3B58C-4EB1-4429-AF1C-28796A4AB07C}" srcOrd="0" destOrd="0" presId="urn:microsoft.com/office/officeart/2005/8/layout/hProcess7"/>
    <dgm:cxn modelId="{CDC37890-5684-43E2-84AD-969C41A158FE}" type="presParOf" srcId="{E00C7FD3-98BD-441A-ACD2-BFE6C18A4FC1}" destId="{B96CC60E-1117-4454-8E2D-A66493AE47A9}" srcOrd="1" destOrd="0" presId="urn:microsoft.com/office/officeart/2005/8/layout/hProcess7"/>
    <dgm:cxn modelId="{096E72EA-075B-4296-9EC3-AD3D5C42D3E2}" type="presParOf" srcId="{E00C7FD3-98BD-441A-ACD2-BFE6C18A4FC1}" destId="{D2DBD6D7-97FB-4691-BB15-15E00C9F7068}" srcOrd="2" destOrd="0" presId="urn:microsoft.com/office/officeart/2005/8/layout/hProcess7"/>
    <dgm:cxn modelId="{1ED3281D-C0DD-4D9B-9AE9-97028CC64E31}" type="presParOf" srcId="{74B3693F-DBCD-42F1-ABF8-46E495AF3B8A}" destId="{3DB9D530-17A4-4E7A-86EC-164E176C222D}" srcOrd="7" destOrd="0" presId="urn:microsoft.com/office/officeart/2005/8/layout/hProcess7"/>
    <dgm:cxn modelId="{524EC52A-F344-495C-AA75-26B49E046DF9}" type="presParOf" srcId="{74B3693F-DBCD-42F1-ABF8-46E495AF3B8A}" destId="{C415C945-5815-460D-B158-459A03BE9A1A}" srcOrd="8" destOrd="0" presId="urn:microsoft.com/office/officeart/2005/8/layout/hProcess7"/>
    <dgm:cxn modelId="{49923170-68E0-4C68-B145-C0A7F8CBE1FA}" type="presParOf" srcId="{C415C945-5815-460D-B158-459A03BE9A1A}" destId="{F4502619-9CEA-4379-864A-9F80A6743296}" srcOrd="0" destOrd="0" presId="urn:microsoft.com/office/officeart/2005/8/layout/hProcess7"/>
    <dgm:cxn modelId="{57109DDC-E333-401B-906F-9524F399AB71}" type="presParOf" srcId="{C415C945-5815-460D-B158-459A03BE9A1A}" destId="{2224EC1D-6682-4624-A255-537715FCEF0D}" srcOrd="1" destOrd="0" presId="urn:microsoft.com/office/officeart/2005/8/layout/hProcess7"/>
    <dgm:cxn modelId="{7C0F8245-7362-41D8-977F-0060FABD5C5A}" type="presParOf" srcId="{C415C945-5815-460D-B158-459A03BE9A1A}" destId="{F5DAF134-34AC-4F41-B57F-25109161BD63}"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9B8859-4561-464C-A6BA-8B40C4B2FE6A}" type="doc">
      <dgm:prSet loTypeId="urn:microsoft.com/office/officeart/2016/7/layout/BasicTimeline" loCatId="timeline" qsTypeId="urn:microsoft.com/office/officeart/2005/8/quickstyle/simple1" qsCatId="simple" csTypeId="urn:microsoft.com/office/officeart/2005/8/colors/accent1_2" csCatId="accent1" phldr="1"/>
      <dgm:spPr/>
    </dgm:pt>
    <dgm:pt modelId="{9BCD2D92-6D61-4153-8C05-CC6D09445245}">
      <dgm:prSet phldr="0"/>
      <dgm:spPr/>
      <dgm:t>
        <a:bodyPr/>
        <a:lstStyle/>
        <a:p>
          <a:pPr>
            <a:defRPr b="1"/>
          </a:pPr>
          <a:r>
            <a:rPr lang="en-US" b="1" dirty="0">
              <a:latin typeface="Gill Sans MT" panose="020B0502020104020203"/>
            </a:rPr>
            <a:t>Data </a:t>
          </a:r>
          <a:r>
            <a:rPr lang="en-US" dirty="0">
              <a:latin typeface="Gill Sans MT" panose="020B0502020104020203"/>
            </a:rPr>
            <a:t>Cleaning</a:t>
          </a:r>
          <a:endParaRPr lang="en-US" dirty="0"/>
        </a:p>
      </dgm:t>
    </dgm:pt>
    <dgm:pt modelId="{F79C3902-02A7-47C3-91B3-63DA3D2A081D}" type="parTrans" cxnId="{406E0B08-5CBD-447A-B243-67A5AB3F5DC3}">
      <dgm:prSet/>
      <dgm:spPr/>
    </dgm:pt>
    <dgm:pt modelId="{A051BFFC-E975-4E99-A71C-7B2976F77578}" type="sibTrans" cxnId="{406E0B08-5CBD-447A-B243-67A5AB3F5DC3}">
      <dgm:prSet/>
      <dgm:spPr/>
      <dgm:t>
        <a:bodyPr/>
        <a:lstStyle/>
        <a:p>
          <a:endParaRPr lang="en-US"/>
        </a:p>
      </dgm:t>
    </dgm:pt>
    <dgm:pt modelId="{1B14154F-0F23-4289-AA46-A8F294BFEF61}">
      <dgm:prSet phldr="0"/>
      <dgm:spPr/>
      <dgm:t>
        <a:bodyPr/>
        <a:lstStyle/>
        <a:p>
          <a:pPr>
            <a:defRPr b="1"/>
          </a:pPr>
          <a:r>
            <a:rPr lang="en-US" b="1" dirty="0">
              <a:latin typeface="Gill Sans MT" panose="020B0502020104020203"/>
            </a:rPr>
            <a:t>3 D Reshape</a:t>
          </a:r>
          <a:endParaRPr lang="en-US" dirty="0"/>
        </a:p>
      </dgm:t>
    </dgm:pt>
    <dgm:pt modelId="{92D650F0-54C2-482B-B42F-067E567769FC}" type="parTrans" cxnId="{EF355A2A-33CF-4627-9B93-E42EAEDA7CA9}">
      <dgm:prSet/>
      <dgm:spPr/>
    </dgm:pt>
    <dgm:pt modelId="{96AE33AF-103B-419B-B983-B25A723D256C}" type="sibTrans" cxnId="{EF355A2A-33CF-4627-9B93-E42EAEDA7CA9}">
      <dgm:prSet/>
      <dgm:spPr/>
      <dgm:t>
        <a:bodyPr/>
        <a:lstStyle/>
        <a:p>
          <a:endParaRPr lang="en-US"/>
        </a:p>
      </dgm:t>
    </dgm:pt>
    <dgm:pt modelId="{DB5F8AAD-0F7A-4BA5-846A-B7F76823F4D6}">
      <dgm:prSet phldr="0"/>
      <dgm:spPr/>
      <dgm:t>
        <a:bodyPr/>
        <a:lstStyle/>
        <a:p>
          <a:r>
            <a:rPr lang="en-US" b="1" dirty="0" err="1">
              <a:latin typeface="Gill Sans MT" panose="020B0502020104020203"/>
            </a:rPr>
            <a:t>NaN</a:t>
          </a:r>
          <a:r>
            <a:rPr lang="en-US" b="1" dirty="0">
              <a:latin typeface="Gill Sans MT" panose="020B0502020104020203"/>
            </a:rPr>
            <a:t>, Na &amp; Null Values.</a:t>
          </a:r>
        </a:p>
      </dgm:t>
    </dgm:pt>
    <dgm:pt modelId="{C045B037-4B7F-492E-B4F8-4C006B0BB33A}" type="parTrans" cxnId="{C81A6BA9-6C33-4FBB-A853-80E790656D48}">
      <dgm:prSet/>
      <dgm:spPr/>
    </dgm:pt>
    <dgm:pt modelId="{51A5FD8C-EFC8-46DB-80BE-FFC440186888}" type="sibTrans" cxnId="{C81A6BA9-6C33-4FBB-A853-80E790656D48}">
      <dgm:prSet/>
      <dgm:spPr/>
    </dgm:pt>
    <dgm:pt modelId="{78F44637-77A5-4B3E-8A16-9ED29639776F}">
      <dgm:prSet phldr="0"/>
      <dgm:spPr/>
      <dgm:t>
        <a:bodyPr/>
        <a:lstStyle/>
        <a:p>
          <a:pPr>
            <a:defRPr b="1"/>
          </a:pPr>
          <a:r>
            <a:rPr lang="en-US" b="1" dirty="0">
              <a:latin typeface="Gill Sans MT" panose="020B0502020104020203"/>
            </a:rPr>
            <a:t>Scaling features</a:t>
          </a:r>
          <a:endParaRPr lang="en-US" b="0" dirty="0"/>
        </a:p>
      </dgm:t>
    </dgm:pt>
    <dgm:pt modelId="{559BE61C-1051-469F-959A-4F1CCA29BADA}" type="parTrans" cxnId="{7A57EBD2-4D76-417F-9018-C66CDEFCBF75}">
      <dgm:prSet/>
      <dgm:spPr/>
    </dgm:pt>
    <dgm:pt modelId="{7C6EB168-7CDA-43A5-BAAB-3DA945DB134D}" type="sibTrans" cxnId="{7A57EBD2-4D76-417F-9018-C66CDEFCBF75}">
      <dgm:prSet/>
      <dgm:spPr/>
    </dgm:pt>
    <dgm:pt modelId="{117319E9-F2D9-4083-8FD3-DC0EDE46D202}">
      <dgm:prSet phldr="0"/>
      <dgm:spPr/>
      <dgm:t>
        <a:bodyPr/>
        <a:lstStyle/>
        <a:p>
          <a:r>
            <a:rPr lang="en-US" b="1" dirty="0" err="1">
              <a:latin typeface="Gill Sans MT" panose="020B0502020104020203"/>
            </a:rPr>
            <a:t>MixMax</a:t>
          </a:r>
          <a:r>
            <a:rPr lang="en-US" b="1" dirty="0">
              <a:latin typeface="Gill Sans MT" panose="020B0502020104020203"/>
            </a:rPr>
            <a:t> Scaler</a:t>
          </a:r>
          <a:endParaRPr lang="en-US" dirty="0"/>
        </a:p>
      </dgm:t>
    </dgm:pt>
    <dgm:pt modelId="{0BF6FC8B-4DCE-4E13-96B2-FA7601BFDBAE}" type="parTrans" cxnId="{290A2246-47EB-4014-8078-412F2E7A6DF1}">
      <dgm:prSet/>
      <dgm:spPr/>
    </dgm:pt>
    <dgm:pt modelId="{946A0085-7996-4229-AAC2-F208A5B50D82}" type="sibTrans" cxnId="{290A2246-47EB-4014-8078-412F2E7A6DF1}">
      <dgm:prSet/>
      <dgm:spPr/>
    </dgm:pt>
    <dgm:pt modelId="{018B5DD1-1B75-41CB-B2E8-D60483AC3CC4}">
      <dgm:prSet phldr="0"/>
      <dgm:spPr/>
      <dgm:t>
        <a:bodyPr/>
        <a:lstStyle/>
        <a:p>
          <a:pPr>
            <a:defRPr b="1"/>
          </a:pPr>
          <a:r>
            <a:rPr lang="en-US" dirty="0">
              <a:latin typeface="Gill Sans MT" panose="020B0502020104020203"/>
            </a:rPr>
            <a:t>Splitting Data</a:t>
          </a:r>
        </a:p>
      </dgm:t>
    </dgm:pt>
    <dgm:pt modelId="{4B56470F-F2D1-47C3-BF1C-B87B7B239E33}" type="parTrans" cxnId="{906F142E-B05B-4188-82CB-5DA32B5E25FB}">
      <dgm:prSet/>
      <dgm:spPr/>
    </dgm:pt>
    <dgm:pt modelId="{3B09354B-4A2D-43D3-B570-90775CCC0E99}" type="sibTrans" cxnId="{906F142E-B05B-4188-82CB-5DA32B5E25FB}">
      <dgm:prSet/>
      <dgm:spPr/>
    </dgm:pt>
    <dgm:pt modelId="{3F81E48E-8580-45E3-A600-A08A4982E0B4}">
      <dgm:prSet phldr="0"/>
      <dgm:spPr/>
      <dgm:t>
        <a:bodyPr/>
        <a:lstStyle/>
        <a:p>
          <a:r>
            <a:rPr lang="en-US" b="0" dirty="0">
              <a:latin typeface="Gill Sans MT" panose="020B0502020104020203"/>
            </a:rPr>
            <a:t>(</a:t>
          </a:r>
          <a:r>
            <a:rPr lang="en-US" b="0" dirty="0"/>
            <a:t>NumberOfExamples, TimeSteps, FeaturesPerStep</a:t>
          </a:r>
          <a:r>
            <a:rPr lang="en-US" b="0" dirty="0">
              <a:latin typeface="Gill Sans MT" panose="020B0502020104020203"/>
            </a:rPr>
            <a:t>)</a:t>
          </a:r>
          <a:endParaRPr lang="en-US" b="1" dirty="0">
            <a:latin typeface="Gill Sans MT" panose="020B0502020104020203"/>
          </a:endParaRPr>
        </a:p>
      </dgm:t>
    </dgm:pt>
    <dgm:pt modelId="{B59A3EB5-7F9C-47F8-A40A-BB7F976435CB}" type="parTrans" cxnId="{D0BB2610-DDF3-42A3-A22D-4D72EAE1F247}">
      <dgm:prSet/>
      <dgm:spPr/>
    </dgm:pt>
    <dgm:pt modelId="{2E16A1EF-E28E-4C9C-B5A0-0483565417E8}" type="sibTrans" cxnId="{D0BB2610-DDF3-42A3-A22D-4D72EAE1F247}">
      <dgm:prSet/>
      <dgm:spPr/>
    </dgm:pt>
    <dgm:pt modelId="{3304B308-B161-4F6E-9D40-5175B805512D}">
      <dgm:prSet phldr="0"/>
      <dgm:spPr/>
      <dgm:t>
        <a:bodyPr/>
        <a:lstStyle/>
        <a:p>
          <a:r>
            <a:rPr lang="en-US" dirty="0">
              <a:latin typeface="Gill Sans MT" panose="020B0502020104020203"/>
            </a:rPr>
            <a:t>365 Obs as testing set</a:t>
          </a:r>
          <a:endParaRPr lang="en-US" dirty="0"/>
        </a:p>
      </dgm:t>
    </dgm:pt>
    <dgm:pt modelId="{9E37C603-43FD-4218-9093-F3737551A058}" type="parTrans" cxnId="{258A1CB8-D7C1-4638-81CB-779ECD746064}">
      <dgm:prSet/>
      <dgm:spPr/>
    </dgm:pt>
    <dgm:pt modelId="{787CAC65-6FFB-413B-902A-990F34748923}" type="sibTrans" cxnId="{258A1CB8-D7C1-4638-81CB-779ECD746064}">
      <dgm:prSet/>
      <dgm:spPr/>
    </dgm:pt>
    <dgm:pt modelId="{B7ECDFDE-5195-4CFB-BC45-28B693C8481A}">
      <dgm:prSet phldr="0"/>
      <dgm:spPr/>
      <dgm:t>
        <a:bodyPr/>
        <a:lstStyle/>
        <a:p>
          <a:pPr rtl="0"/>
          <a:r>
            <a:rPr lang="en-US" dirty="0">
              <a:latin typeface="Gill Sans MT" panose="020B0502020104020203"/>
            </a:rPr>
            <a:t>2298 Obs as training &amp; validation set</a:t>
          </a:r>
          <a:endParaRPr lang="en-US" dirty="0"/>
        </a:p>
      </dgm:t>
    </dgm:pt>
    <dgm:pt modelId="{81C62053-1C06-4584-9185-2B2FA3657C63}" type="parTrans" cxnId="{EC76E534-6B1D-4719-8846-08A5D5EBBE5E}">
      <dgm:prSet/>
      <dgm:spPr/>
    </dgm:pt>
    <dgm:pt modelId="{8E059C0E-3763-4F49-AD78-31F2F30750DF}" type="sibTrans" cxnId="{EC76E534-6B1D-4719-8846-08A5D5EBBE5E}">
      <dgm:prSet/>
      <dgm:spPr/>
    </dgm:pt>
    <dgm:pt modelId="{FE9DE8DD-6D4A-4660-AA50-70AFC5198D4F}" type="pres">
      <dgm:prSet presAssocID="{E69B8859-4561-464C-A6BA-8B40C4B2FE6A}" presName="root" presStyleCnt="0">
        <dgm:presLayoutVars>
          <dgm:chMax/>
          <dgm:chPref/>
          <dgm:animLvl val="lvl"/>
        </dgm:presLayoutVars>
      </dgm:prSet>
      <dgm:spPr/>
    </dgm:pt>
    <dgm:pt modelId="{98459978-1BCD-4012-B17F-A41581583366}" type="pres">
      <dgm:prSet presAssocID="{E69B8859-4561-464C-A6BA-8B40C4B2FE6A}" presName="divider" presStyleLbl="fgAccFollowNode1" presStyleIdx="0" presStyleCnt="1"/>
      <dgm:spPr>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tailEnd type="triangle" w="lg" len="lg"/>
        </a:ln>
        <a:effectLst/>
      </dgm:spPr>
    </dgm:pt>
    <dgm:pt modelId="{A36BF1A0-F745-415F-8473-D0681481D5DB}" type="pres">
      <dgm:prSet presAssocID="{E69B8859-4561-464C-A6BA-8B40C4B2FE6A}" presName="nodes" presStyleCnt="0">
        <dgm:presLayoutVars>
          <dgm:chMax/>
          <dgm:chPref/>
          <dgm:animLvl val="lvl"/>
        </dgm:presLayoutVars>
      </dgm:prSet>
      <dgm:spPr/>
    </dgm:pt>
    <dgm:pt modelId="{43C8612E-0307-48E1-9335-8989B8143989}" type="pres">
      <dgm:prSet presAssocID="{9BCD2D92-6D61-4153-8C05-CC6D09445245}" presName="composite" presStyleCnt="0"/>
      <dgm:spPr/>
    </dgm:pt>
    <dgm:pt modelId="{C315A77E-A3D4-449B-A134-ADC7E850430C}" type="pres">
      <dgm:prSet presAssocID="{9BCD2D92-6D61-4153-8C05-CC6D09445245}" presName="L1TextContainer" presStyleLbl="revTx" presStyleIdx="0" presStyleCnt="4">
        <dgm:presLayoutVars>
          <dgm:chMax val="1"/>
          <dgm:chPref val="1"/>
          <dgm:bulletEnabled val="1"/>
        </dgm:presLayoutVars>
      </dgm:prSet>
      <dgm:spPr/>
    </dgm:pt>
    <dgm:pt modelId="{B68DA4EC-3CBB-47FA-BC22-E452B561A4BD}" type="pres">
      <dgm:prSet presAssocID="{9BCD2D92-6D61-4153-8C05-CC6D09445245}" presName="L2TextContainerWrapper" presStyleCnt="0">
        <dgm:presLayoutVars>
          <dgm:chMax val="0"/>
          <dgm:chPref val="0"/>
          <dgm:bulletEnabled val="1"/>
        </dgm:presLayoutVars>
      </dgm:prSet>
      <dgm:spPr/>
    </dgm:pt>
    <dgm:pt modelId="{1091DD48-8F92-44C2-B45C-07ED5F0A1067}" type="pres">
      <dgm:prSet presAssocID="{9BCD2D92-6D61-4153-8C05-CC6D09445245}" presName="L2TextContainer" presStyleLbl="bgAcc1" presStyleIdx="0" presStyleCnt="4"/>
      <dgm:spPr/>
    </dgm:pt>
    <dgm:pt modelId="{77DD4CC6-D2CB-4CC9-9270-49F985E1882E}" type="pres">
      <dgm:prSet presAssocID="{9BCD2D92-6D61-4153-8C05-CC6D09445245}" presName="FlexibleEmptyPlaceHolder" presStyleCnt="0"/>
      <dgm:spPr/>
    </dgm:pt>
    <dgm:pt modelId="{C8FEB4E0-566F-454A-9AC6-7F8EA51E5509}" type="pres">
      <dgm:prSet presAssocID="{9BCD2D92-6D61-4153-8C05-CC6D09445245}" presName="ConnectLine" presStyleLbl="sibTrans1D1" presStyleIdx="0" presStyleCnt="4"/>
      <dgm:spPr>
        <a:noFill/>
        <a:ln w="9525" cap="flat" cmpd="sng" algn="ctr">
          <a:solidFill>
            <a:schemeClr val="accent1">
              <a:hueOff val="0"/>
              <a:satOff val="0"/>
              <a:lumOff val="0"/>
              <a:alphaOff val="0"/>
            </a:schemeClr>
          </a:solidFill>
          <a:prstDash val="dash"/>
        </a:ln>
        <a:effectLst/>
      </dgm:spPr>
    </dgm:pt>
    <dgm:pt modelId="{55740922-2857-466C-8E33-4E43AE829356}" type="pres">
      <dgm:prSet presAssocID="{9BCD2D92-6D61-4153-8C05-CC6D09445245}" presName="ConnectorPoint" presStyleLbl="alignNode1" presStyleIdx="0" presStyleCnt="4"/>
      <dgm:spPr/>
    </dgm:pt>
    <dgm:pt modelId="{3E66A346-6440-44B8-9ECD-2979BAC712FA}" type="pres">
      <dgm:prSet presAssocID="{9BCD2D92-6D61-4153-8C05-CC6D09445245}" presName="EmptyPlaceHolder" presStyleCnt="0"/>
      <dgm:spPr/>
    </dgm:pt>
    <dgm:pt modelId="{FE5A30A5-4AB8-42FD-9A2F-A618FD4C5ECE}" type="pres">
      <dgm:prSet presAssocID="{A051BFFC-E975-4E99-A71C-7B2976F77578}" presName="spaceBetweenRectangles" presStyleCnt="0"/>
      <dgm:spPr/>
    </dgm:pt>
    <dgm:pt modelId="{9302A35A-7782-48AF-9F3F-B6885CFE6847}" type="pres">
      <dgm:prSet presAssocID="{1B14154F-0F23-4289-AA46-A8F294BFEF61}" presName="composite" presStyleCnt="0"/>
      <dgm:spPr/>
    </dgm:pt>
    <dgm:pt modelId="{8F924906-1195-4080-833F-D34E6EBBD126}" type="pres">
      <dgm:prSet presAssocID="{1B14154F-0F23-4289-AA46-A8F294BFEF61}" presName="L1TextContainer" presStyleLbl="revTx" presStyleIdx="1" presStyleCnt="4">
        <dgm:presLayoutVars>
          <dgm:chMax val="1"/>
          <dgm:chPref val="1"/>
          <dgm:bulletEnabled val="1"/>
        </dgm:presLayoutVars>
      </dgm:prSet>
      <dgm:spPr/>
    </dgm:pt>
    <dgm:pt modelId="{D6B4D07C-B691-4B3C-88E1-41765046E4FC}" type="pres">
      <dgm:prSet presAssocID="{1B14154F-0F23-4289-AA46-A8F294BFEF61}" presName="L2TextContainerWrapper" presStyleCnt="0">
        <dgm:presLayoutVars>
          <dgm:chMax val="0"/>
          <dgm:chPref val="0"/>
          <dgm:bulletEnabled val="1"/>
        </dgm:presLayoutVars>
      </dgm:prSet>
      <dgm:spPr/>
    </dgm:pt>
    <dgm:pt modelId="{08954248-6EE8-4872-A85F-C9E77038CCFA}" type="pres">
      <dgm:prSet presAssocID="{1B14154F-0F23-4289-AA46-A8F294BFEF61}" presName="L2TextContainer" presStyleLbl="bgAcc1" presStyleIdx="1" presStyleCnt="4"/>
      <dgm:spPr/>
    </dgm:pt>
    <dgm:pt modelId="{DEA96427-2DAA-4427-BB58-D6B4EA90F0ED}" type="pres">
      <dgm:prSet presAssocID="{1B14154F-0F23-4289-AA46-A8F294BFEF61}" presName="FlexibleEmptyPlaceHolder" presStyleCnt="0"/>
      <dgm:spPr/>
    </dgm:pt>
    <dgm:pt modelId="{407F4473-B060-463B-8928-C3B431E8618D}" type="pres">
      <dgm:prSet presAssocID="{1B14154F-0F23-4289-AA46-A8F294BFEF61}" presName="ConnectLine" presStyleLbl="sibTrans1D1" presStyleIdx="1" presStyleCnt="4"/>
      <dgm:spPr>
        <a:noFill/>
        <a:ln w="9525" cap="flat" cmpd="sng" algn="ctr">
          <a:solidFill>
            <a:schemeClr val="accent1">
              <a:hueOff val="0"/>
              <a:satOff val="0"/>
              <a:lumOff val="0"/>
              <a:alphaOff val="0"/>
            </a:schemeClr>
          </a:solidFill>
          <a:prstDash val="dash"/>
        </a:ln>
        <a:effectLst/>
      </dgm:spPr>
    </dgm:pt>
    <dgm:pt modelId="{C06A4168-C6E8-4DCD-99F1-57BF4ACA1615}" type="pres">
      <dgm:prSet presAssocID="{1B14154F-0F23-4289-AA46-A8F294BFEF61}" presName="ConnectorPoint" presStyleLbl="alignNode1" presStyleIdx="1" presStyleCnt="4"/>
      <dgm:spPr/>
    </dgm:pt>
    <dgm:pt modelId="{136FA113-CD4C-4B4E-B79E-3454F2AC8EDF}" type="pres">
      <dgm:prSet presAssocID="{1B14154F-0F23-4289-AA46-A8F294BFEF61}" presName="EmptyPlaceHolder" presStyleCnt="0"/>
      <dgm:spPr/>
    </dgm:pt>
    <dgm:pt modelId="{075E56B1-23E9-424F-AB76-35394F74EDF9}" type="pres">
      <dgm:prSet presAssocID="{96AE33AF-103B-419B-B983-B25A723D256C}" presName="spaceBetweenRectangles" presStyleCnt="0"/>
      <dgm:spPr/>
    </dgm:pt>
    <dgm:pt modelId="{680B4BDC-222C-4B00-A562-55D14B97BB28}" type="pres">
      <dgm:prSet presAssocID="{78F44637-77A5-4B3E-8A16-9ED29639776F}" presName="composite" presStyleCnt="0"/>
      <dgm:spPr/>
    </dgm:pt>
    <dgm:pt modelId="{5208A56A-A54C-42DC-B132-99A4F914ACDB}" type="pres">
      <dgm:prSet presAssocID="{78F44637-77A5-4B3E-8A16-9ED29639776F}" presName="L1TextContainer" presStyleLbl="revTx" presStyleIdx="2" presStyleCnt="4">
        <dgm:presLayoutVars>
          <dgm:chMax val="1"/>
          <dgm:chPref val="1"/>
          <dgm:bulletEnabled val="1"/>
        </dgm:presLayoutVars>
      </dgm:prSet>
      <dgm:spPr/>
    </dgm:pt>
    <dgm:pt modelId="{FD3FB063-B348-423B-B58C-6CA1BD028603}" type="pres">
      <dgm:prSet presAssocID="{78F44637-77A5-4B3E-8A16-9ED29639776F}" presName="L2TextContainerWrapper" presStyleCnt="0">
        <dgm:presLayoutVars>
          <dgm:chMax val="0"/>
          <dgm:chPref val="0"/>
          <dgm:bulletEnabled val="1"/>
        </dgm:presLayoutVars>
      </dgm:prSet>
      <dgm:spPr/>
    </dgm:pt>
    <dgm:pt modelId="{8346EAE5-B089-4EC6-99F6-5CB3CB8ECDD9}" type="pres">
      <dgm:prSet presAssocID="{78F44637-77A5-4B3E-8A16-9ED29639776F}" presName="L2TextContainer" presStyleLbl="bgAcc1" presStyleIdx="2" presStyleCnt="4"/>
      <dgm:spPr/>
    </dgm:pt>
    <dgm:pt modelId="{669A3EA0-8D7F-403F-9B80-C62C3A018FDC}" type="pres">
      <dgm:prSet presAssocID="{78F44637-77A5-4B3E-8A16-9ED29639776F}" presName="FlexibleEmptyPlaceHolder" presStyleCnt="0"/>
      <dgm:spPr/>
    </dgm:pt>
    <dgm:pt modelId="{48C1BBAE-3F2A-4601-904B-F83F1210BDE5}" type="pres">
      <dgm:prSet presAssocID="{78F44637-77A5-4B3E-8A16-9ED29639776F}" presName="ConnectLine" presStyleLbl="sibTrans1D1" presStyleIdx="2" presStyleCnt="4"/>
      <dgm:spPr>
        <a:noFill/>
        <a:ln w="9525" cap="flat" cmpd="sng" algn="ctr">
          <a:solidFill>
            <a:schemeClr val="accent1">
              <a:hueOff val="0"/>
              <a:satOff val="0"/>
              <a:lumOff val="0"/>
              <a:alphaOff val="0"/>
            </a:schemeClr>
          </a:solidFill>
          <a:prstDash val="dash"/>
        </a:ln>
        <a:effectLst/>
      </dgm:spPr>
    </dgm:pt>
    <dgm:pt modelId="{1DEEB85B-8031-46A8-90FE-448F88383F48}" type="pres">
      <dgm:prSet presAssocID="{78F44637-77A5-4B3E-8A16-9ED29639776F}" presName="ConnectorPoint" presStyleLbl="alignNode1" presStyleIdx="2" presStyleCnt="4"/>
      <dgm:spPr/>
    </dgm:pt>
    <dgm:pt modelId="{999D6C4E-1B6C-49E1-9944-278375EDE636}" type="pres">
      <dgm:prSet presAssocID="{78F44637-77A5-4B3E-8A16-9ED29639776F}" presName="EmptyPlaceHolder" presStyleCnt="0"/>
      <dgm:spPr/>
    </dgm:pt>
    <dgm:pt modelId="{2B1F1AFC-8B2F-461F-AF30-30337357C362}" type="pres">
      <dgm:prSet presAssocID="{7C6EB168-7CDA-43A5-BAAB-3DA945DB134D}" presName="spaceBetweenRectangles" presStyleCnt="0"/>
      <dgm:spPr/>
    </dgm:pt>
    <dgm:pt modelId="{222F5C10-A12C-4010-B3B6-1D61ED6FBBB5}" type="pres">
      <dgm:prSet presAssocID="{018B5DD1-1B75-41CB-B2E8-D60483AC3CC4}" presName="composite" presStyleCnt="0"/>
      <dgm:spPr/>
    </dgm:pt>
    <dgm:pt modelId="{FEB18600-D5D5-4A98-B566-92A5411646C9}" type="pres">
      <dgm:prSet presAssocID="{018B5DD1-1B75-41CB-B2E8-D60483AC3CC4}" presName="L1TextContainer" presStyleLbl="revTx" presStyleIdx="3" presStyleCnt="4">
        <dgm:presLayoutVars>
          <dgm:chMax val="1"/>
          <dgm:chPref val="1"/>
          <dgm:bulletEnabled val="1"/>
        </dgm:presLayoutVars>
      </dgm:prSet>
      <dgm:spPr/>
    </dgm:pt>
    <dgm:pt modelId="{A84A172D-3CFD-4288-92BE-3CD978E522C5}" type="pres">
      <dgm:prSet presAssocID="{018B5DD1-1B75-41CB-B2E8-D60483AC3CC4}" presName="L2TextContainerWrapper" presStyleCnt="0">
        <dgm:presLayoutVars>
          <dgm:chMax val="0"/>
          <dgm:chPref val="0"/>
          <dgm:bulletEnabled val="1"/>
        </dgm:presLayoutVars>
      </dgm:prSet>
      <dgm:spPr/>
    </dgm:pt>
    <dgm:pt modelId="{761307A5-4113-470B-9A30-73E0F69D6D22}" type="pres">
      <dgm:prSet presAssocID="{018B5DD1-1B75-41CB-B2E8-D60483AC3CC4}" presName="L2TextContainer" presStyleLbl="bgAcc1" presStyleIdx="3" presStyleCnt="4"/>
      <dgm:spPr/>
    </dgm:pt>
    <dgm:pt modelId="{E5BDBFA2-C68E-4B13-9AF8-86C4D417C4B1}" type="pres">
      <dgm:prSet presAssocID="{018B5DD1-1B75-41CB-B2E8-D60483AC3CC4}" presName="FlexibleEmptyPlaceHolder" presStyleCnt="0"/>
      <dgm:spPr/>
    </dgm:pt>
    <dgm:pt modelId="{713A30E0-3C6C-468C-821A-1AA0DA70FEC5}" type="pres">
      <dgm:prSet presAssocID="{018B5DD1-1B75-41CB-B2E8-D60483AC3CC4}" presName="ConnectLine" presStyleLbl="sibTrans1D1" presStyleIdx="3" presStyleCnt="4"/>
      <dgm:spPr>
        <a:noFill/>
        <a:ln w="9525" cap="flat" cmpd="sng" algn="ctr">
          <a:solidFill>
            <a:schemeClr val="accent1">
              <a:hueOff val="0"/>
              <a:satOff val="0"/>
              <a:lumOff val="0"/>
              <a:alphaOff val="0"/>
            </a:schemeClr>
          </a:solidFill>
          <a:prstDash val="dash"/>
        </a:ln>
        <a:effectLst/>
      </dgm:spPr>
    </dgm:pt>
    <dgm:pt modelId="{60E368FA-33F4-4491-82B7-6F5A17043878}" type="pres">
      <dgm:prSet presAssocID="{018B5DD1-1B75-41CB-B2E8-D60483AC3CC4}" presName="ConnectorPoint" presStyleLbl="alignNode1" presStyleIdx="3" presStyleCnt="4"/>
      <dgm:spPr/>
    </dgm:pt>
    <dgm:pt modelId="{8FF7EFA9-2B77-46AB-9A79-792695662C56}" type="pres">
      <dgm:prSet presAssocID="{018B5DD1-1B75-41CB-B2E8-D60483AC3CC4}" presName="EmptyPlaceHolder" presStyleCnt="0"/>
      <dgm:spPr/>
    </dgm:pt>
  </dgm:ptLst>
  <dgm:cxnLst>
    <dgm:cxn modelId="{406E0B08-5CBD-447A-B243-67A5AB3F5DC3}" srcId="{E69B8859-4561-464C-A6BA-8B40C4B2FE6A}" destId="{9BCD2D92-6D61-4153-8C05-CC6D09445245}" srcOrd="0" destOrd="0" parTransId="{F79C3902-02A7-47C3-91B3-63DA3D2A081D}" sibTransId="{A051BFFC-E975-4E99-A71C-7B2976F77578}"/>
    <dgm:cxn modelId="{D0BB2610-DDF3-42A3-A22D-4D72EAE1F247}" srcId="{1B14154F-0F23-4289-AA46-A8F294BFEF61}" destId="{3F81E48E-8580-45E3-A600-A08A4982E0B4}" srcOrd="0" destOrd="0" parTransId="{B59A3EB5-7F9C-47F8-A40A-BB7F976435CB}" sibTransId="{2E16A1EF-E28E-4C9C-B5A0-0483565417E8}"/>
    <dgm:cxn modelId="{EF355A2A-33CF-4627-9B93-E42EAEDA7CA9}" srcId="{E69B8859-4561-464C-A6BA-8B40C4B2FE6A}" destId="{1B14154F-0F23-4289-AA46-A8F294BFEF61}" srcOrd="1" destOrd="0" parTransId="{92D650F0-54C2-482B-B42F-067E567769FC}" sibTransId="{96AE33AF-103B-419B-B983-B25A723D256C}"/>
    <dgm:cxn modelId="{906F142E-B05B-4188-82CB-5DA32B5E25FB}" srcId="{E69B8859-4561-464C-A6BA-8B40C4B2FE6A}" destId="{018B5DD1-1B75-41CB-B2E8-D60483AC3CC4}" srcOrd="3" destOrd="0" parTransId="{4B56470F-F2D1-47C3-BF1C-B87B7B239E33}" sibTransId="{3B09354B-4A2D-43D3-B570-90775CCC0E99}"/>
    <dgm:cxn modelId="{EC76E534-6B1D-4719-8846-08A5D5EBBE5E}" srcId="{018B5DD1-1B75-41CB-B2E8-D60483AC3CC4}" destId="{B7ECDFDE-5195-4CFB-BC45-28B693C8481A}" srcOrd="1" destOrd="0" parTransId="{81C62053-1C06-4584-9185-2B2FA3657C63}" sibTransId="{8E059C0E-3763-4F49-AD78-31F2F30750DF}"/>
    <dgm:cxn modelId="{E9FF6535-4D89-48A6-BD71-F1B395E1AF5C}" type="presOf" srcId="{1B14154F-0F23-4289-AA46-A8F294BFEF61}" destId="{8F924906-1195-4080-833F-D34E6EBBD126}" srcOrd="0" destOrd="0" presId="urn:microsoft.com/office/officeart/2016/7/layout/BasicTimeline"/>
    <dgm:cxn modelId="{A46D9440-1800-4F85-83DC-60B632C1C73A}" type="presOf" srcId="{E69B8859-4561-464C-A6BA-8B40C4B2FE6A}" destId="{FE9DE8DD-6D4A-4660-AA50-70AFC5198D4F}" srcOrd="0" destOrd="0" presId="urn:microsoft.com/office/officeart/2016/7/layout/BasicTimeline"/>
    <dgm:cxn modelId="{DEC67044-EE92-446C-8764-0F8DD97B7375}" type="presOf" srcId="{B7ECDFDE-5195-4CFB-BC45-28B693C8481A}" destId="{761307A5-4113-470B-9A30-73E0F69D6D22}" srcOrd="0" destOrd="1" presId="urn:microsoft.com/office/officeart/2016/7/layout/BasicTimeline"/>
    <dgm:cxn modelId="{290A2246-47EB-4014-8078-412F2E7A6DF1}" srcId="{78F44637-77A5-4B3E-8A16-9ED29639776F}" destId="{117319E9-F2D9-4083-8FD3-DC0EDE46D202}" srcOrd="0" destOrd="0" parTransId="{0BF6FC8B-4DCE-4E13-96B2-FA7601BFDBAE}" sibTransId="{946A0085-7996-4229-AAC2-F208A5B50D82}"/>
    <dgm:cxn modelId="{35754446-1FDD-4B92-A2A4-08DD6663E910}" type="presOf" srcId="{3304B308-B161-4F6E-9D40-5175B805512D}" destId="{761307A5-4113-470B-9A30-73E0F69D6D22}" srcOrd="0" destOrd="0" presId="urn:microsoft.com/office/officeart/2016/7/layout/BasicTimeline"/>
    <dgm:cxn modelId="{8FAF2DA5-11BE-4EE3-BE32-0F2BE6B47F6B}" type="presOf" srcId="{DB5F8AAD-0F7A-4BA5-846A-B7F76823F4D6}" destId="{1091DD48-8F92-44C2-B45C-07ED5F0A1067}" srcOrd="0" destOrd="0" presId="urn:microsoft.com/office/officeart/2016/7/layout/BasicTimeline"/>
    <dgm:cxn modelId="{C81A6BA9-6C33-4FBB-A853-80E790656D48}" srcId="{9BCD2D92-6D61-4153-8C05-CC6D09445245}" destId="{DB5F8AAD-0F7A-4BA5-846A-B7F76823F4D6}" srcOrd="0" destOrd="0" parTransId="{C045B037-4B7F-492E-B4F8-4C006B0BB33A}" sibTransId="{51A5FD8C-EFC8-46DB-80BE-FFC440186888}"/>
    <dgm:cxn modelId="{258A1CB8-D7C1-4638-81CB-779ECD746064}" srcId="{018B5DD1-1B75-41CB-B2E8-D60483AC3CC4}" destId="{3304B308-B161-4F6E-9D40-5175B805512D}" srcOrd="0" destOrd="0" parTransId="{9E37C603-43FD-4218-9093-F3737551A058}" sibTransId="{787CAC65-6FFB-413B-902A-990F34748923}"/>
    <dgm:cxn modelId="{C05AB8BF-3901-4371-82CE-CF902364B533}" type="presOf" srcId="{9BCD2D92-6D61-4153-8C05-CC6D09445245}" destId="{C315A77E-A3D4-449B-A134-ADC7E850430C}" srcOrd="0" destOrd="0" presId="urn:microsoft.com/office/officeart/2016/7/layout/BasicTimeline"/>
    <dgm:cxn modelId="{A7E85CC8-6C57-4E61-8B15-ECF570D2C094}" type="presOf" srcId="{018B5DD1-1B75-41CB-B2E8-D60483AC3CC4}" destId="{FEB18600-D5D5-4A98-B566-92A5411646C9}" srcOrd="0" destOrd="0" presId="urn:microsoft.com/office/officeart/2016/7/layout/BasicTimeline"/>
    <dgm:cxn modelId="{331B3BCD-EDEE-47C1-860E-877334F99726}" type="presOf" srcId="{3F81E48E-8580-45E3-A600-A08A4982E0B4}" destId="{08954248-6EE8-4872-A85F-C9E77038CCFA}" srcOrd="0" destOrd="0" presId="urn:microsoft.com/office/officeart/2016/7/layout/BasicTimeline"/>
    <dgm:cxn modelId="{7A57EBD2-4D76-417F-9018-C66CDEFCBF75}" srcId="{E69B8859-4561-464C-A6BA-8B40C4B2FE6A}" destId="{78F44637-77A5-4B3E-8A16-9ED29639776F}" srcOrd="2" destOrd="0" parTransId="{559BE61C-1051-469F-959A-4F1CCA29BADA}" sibTransId="{7C6EB168-7CDA-43A5-BAAB-3DA945DB134D}"/>
    <dgm:cxn modelId="{D08168E3-C617-4C0E-BBE1-4C19D45F1A04}" type="presOf" srcId="{78F44637-77A5-4B3E-8A16-9ED29639776F}" destId="{5208A56A-A54C-42DC-B132-99A4F914ACDB}" srcOrd="0" destOrd="0" presId="urn:microsoft.com/office/officeart/2016/7/layout/BasicTimeline"/>
    <dgm:cxn modelId="{FD0EDCE8-EBDE-4FBC-A700-E0DF3D8CF4FC}" type="presOf" srcId="{117319E9-F2D9-4083-8FD3-DC0EDE46D202}" destId="{8346EAE5-B089-4EC6-99F6-5CB3CB8ECDD9}" srcOrd="0" destOrd="0" presId="urn:microsoft.com/office/officeart/2016/7/layout/BasicTimeline"/>
    <dgm:cxn modelId="{11E06942-1FE8-46B8-AFB0-E9672884F4AC}" type="presParOf" srcId="{FE9DE8DD-6D4A-4660-AA50-70AFC5198D4F}" destId="{98459978-1BCD-4012-B17F-A41581583366}" srcOrd="0" destOrd="0" presId="urn:microsoft.com/office/officeart/2016/7/layout/BasicTimeline"/>
    <dgm:cxn modelId="{B274E567-0E9C-463B-AB38-36A1950500AE}" type="presParOf" srcId="{FE9DE8DD-6D4A-4660-AA50-70AFC5198D4F}" destId="{A36BF1A0-F745-415F-8473-D0681481D5DB}" srcOrd="1" destOrd="0" presId="urn:microsoft.com/office/officeart/2016/7/layout/BasicTimeline"/>
    <dgm:cxn modelId="{0DCF40FF-7050-4259-AE96-73AC90A2E29F}" type="presParOf" srcId="{A36BF1A0-F745-415F-8473-D0681481D5DB}" destId="{43C8612E-0307-48E1-9335-8989B8143989}" srcOrd="0" destOrd="0" presId="urn:microsoft.com/office/officeart/2016/7/layout/BasicTimeline"/>
    <dgm:cxn modelId="{D9B3E28C-1150-4690-89EA-84F7B0C4977E}" type="presParOf" srcId="{43C8612E-0307-48E1-9335-8989B8143989}" destId="{C315A77E-A3D4-449B-A134-ADC7E850430C}" srcOrd="0" destOrd="0" presId="urn:microsoft.com/office/officeart/2016/7/layout/BasicTimeline"/>
    <dgm:cxn modelId="{143DE0B8-4F30-4228-9E3D-4190370E2AC0}" type="presParOf" srcId="{43C8612E-0307-48E1-9335-8989B8143989}" destId="{B68DA4EC-3CBB-47FA-BC22-E452B561A4BD}" srcOrd="1" destOrd="0" presId="urn:microsoft.com/office/officeart/2016/7/layout/BasicTimeline"/>
    <dgm:cxn modelId="{9732A86B-3715-4E46-AA5C-DF3BDEACDD59}" type="presParOf" srcId="{B68DA4EC-3CBB-47FA-BC22-E452B561A4BD}" destId="{1091DD48-8F92-44C2-B45C-07ED5F0A1067}" srcOrd="0" destOrd="0" presId="urn:microsoft.com/office/officeart/2016/7/layout/BasicTimeline"/>
    <dgm:cxn modelId="{7B481F62-3CC9-42CE-908F-4EEA21C0C375}" type="presParOf" srcId="{B68DA4EC-3CBB-47FA-BC22-E452B561A4BD}" destId="{77DD4CC6-D2CB-4CC9-9270-49F985E1882E}" srcOrd="1" destOrd="0" presId="urn:microsoft.com/office/officeart/2016/7/layout/BasicTimeline"/>
    <dgm:cxn modelId="{DF5355C0-F202-4333-B510-9FD76E3E2FFF}" type="presParOf" srcId="{43C8612E-0307-48E1-9335-8989B8143989}" destId="{C8FEB4E0-566F-454A-9AC6-7F8EA51E5509}" srcOrd="2" destOrd="0" presId="urn:microsoft.com/office/officeart/2016/7/layout/BasicTimeline"/>
    <dgm:cxn modelId="{34B07875-6740-4548-B6C4-C8841D2AE946}" type="presParOf" srcId="{43C8612E-0307-48E1-9335-8989B8143989}" destId="{55740922-2857-466C-8E33-4E43AE829356}" srcOrd="3" destOrd="0" presId="urn:microsoft.com/office/officeart/2016/7/layout/BasicTimeline"/>
    <dgm:cxn modelId="{4906369A-D92A-4DB1-B65E-58FEE163C37D}" type="presParOf" srcId="{43C8612E-0307-48E1-9335-8989B8143989}" destId="{3E66A346-6440-44B8-9ECD-2979BAC712FA}" srcOrd="4" destOrd="0" presId="urn:microsoft.com/office/officeart/2016/7/layout/BasicTimeline"/>
    <dgm:cxn modelId="{BF28A45B-3C5E-4194-9ABF-A6FDBCB8673F}" type="presParOf" srcId="{A36BF1A0-F745-415F-8473-D0681481D5DB}" destId="{FE5A30A5-4AB8-42FD-9A2F-A618FD4C5ECE}" srcOrd="1" destOrd="0" presId="urn:microsoft.com/office/officeart/2016/7/layout/BasicTimeline"/>
    <dgm:cxn modelId="{596422BA-D425-472D-8D72-E7845021B79A}" type="presParOf" srcId="{A36BF1A0-F745-415F-8473-D0681481D5DB}" destId="{9302A35A-7782-48AF-9F3F-B6885CFE6847}" srcOrd="2" destOrd="0" presId="urn:microsoft.com/office/officeart/2016/7/layout/BasicTimeline"/>
    <dgm:cxn modelId="{BD810FE6-ABEC-4D6E-961B-275176492665}" type="presParOf" srcId="{9302A35A-7782-48AF-9F3F-B6885CFE6847}" destId="{8F924906-1195-4080-833F-D34E6EBBD126}" srcOrd="0" destOrd="0" presId="urn:microsoft.com/office/officeart/2016/7/layout/BasicTimeline"/>
    <dgm:cxn modelId="{8FDBAC44-E7C1-4602-BF54-3D8E8543D68B}" type="presParOf" srcId="{9302A35A-7782-48AF-9F3F-B6885CFE6847}" destId="{D6B4D07C-B691-4B3C-88E1-41765046E4FC}" srcOrd="1" destOrd="0" presId="urn:microsoft.com/office/officeart/2016/7/layout/BasicTimeline"/>
    <dgm:cxn modelId="{176B7310-AFA0-46DC-85B8-A24CB6EDDA0F}" type="presParOf" srcId="{D6B4D07C-B691-4B3C-88E1-41765046E4FC}" destId="{08954248-6EE8-4872-A85F-C9E77038CCFA}" srcOrd="0" destOrd="0" presId="urn:microsoft.com/office/officeart/2016/7/layout/BasicTimeline"/>
    <dgm:cxn modelId="{9BF968E9-47AD-4AAD-B7BD-960F99B88B21}" type="presParOf" srcId="{D6B4D07C-B691-4B3C-88E1-41765046E4FC}" destId="{DEA96427-2DAA-4427-BB58-D6B4EA90F0ED}" srcOrd="1" destOrd="0" presId="urn:microsoft.com/office/officeart/2016/7/layout/BasicTimeline"/>
    <dgm:cxn modelId="{3E9B6246-FA14-43A1-AC4F-2E9E5C8E9119}" type="presParOf" srcId="{9302A35A-7782-48AF-9F3F-B6885CFE6847}" destId="{407F4473-B060-463B-8928-C3B431E8618D}" srcOrd="2" destOrd="0" presId="urn:microsoft.com/office/officeart/2016/7/layout/BasicTimeline"/>
    <dgm:cxn modelId="{F584035B-0AA9-412B-BCA2-69FDA0C79C10}" type="presParOf" srcId="{9302A35A-7782-48AF-9F3F-B6885CFE6847}" destId="{C06A4168-C6E8-4DCD-99F1-57BF4ACA1615}" srcOrd="3" destOrd="0" presId="urn:microsoft.com/office/officeart/2016/7/layout/BasicTimeline"/>
    <dgm:cxn modelId="{0445D32D-6238-4EB3-9217-755AEF894690}" type="presParOf" srcId="{9302A35A-7782-48AF-9F3F-B6885CFE6847}" destId="{136FA113-CD4C-4B4E-B79E-3454F2AC8EDF}" srcOrd="4" destOrd="0" presId="urn:microsoft.com/office/officeart/2016/7/layout/BasicTimeline"/>
    <dgm:cxn modelId="{F871B76B-7F88-4B8C-974A-1FDCCB1EB181}" type="presParOf" srcId="{A36BF1A0-F745-415F-8473-D0681481D5DB}" destId="{075E56B1-23E9-424F-AB76-35394F74EDF9}" srcOrd="3" destOrd="0" presId="urn:microsoft.com/office/officeart/2016/7/layout/BasicTimeline"/>
    <dgm:cxn modelId="{8EBCD6B7-E055-4026-9182-C49D55F6CB13}" type="presParOf" srcId="{A36BF1A0-F745-415F-8473-D0681481D5DB}" destId="{680B4BDC-222C-4B00-A562-55D14B97BB28}" srcOrd="4" destOrd="0" presId="urn:microsoft.com/office/officeart/2016/7/layout/BasicTimeline"/>
    <dgm:cxn modelId="{FE60283F-BC0C-4706-B611-3FD50D6189B9}" type="presParOf" srcId="{680B4BDC-222C-4B00-A562-55D14B97BB28}" destId="{5208A56A-A54C-42DC-B132-99A4F914ACDB}" srcOrd="0" destOrd="0" presId="urn:microsoft.com/office/officeart/2016/7/layout/BasicTimeline"/>
    <dgm:cxn modelId="{EA926761-6083-4DFB-91E1-07BE6E85D4C9}" type="presParOf" srcId="{680B4BDC-222C-4B00-A562-55D14B97BB28}" destId="{FD3FB063-B348-423B-B58C-6CA1BD028603}" srcOrd="1" destOrd="0" presId="urn:microsoft.com/office/officeart/2016/7/layout/BasicTimeline"/>
    <dgm:cxn modelId="{983D02D1-1A0E-4D02-940B-03F30AFCFF18}" type="presParOf" srcId="{FD3FB063-B348-423B-B58C-6CA1BD028603}" destId="{8346EAE5-B089-4EC6-99F6-5CB3CB8ECDD9}" srcOrd="0" destOrd="0" presId="urn:microsoft.com/office/officeart/2016/7/layout/BasicTimeline"/>
    <dgm:cxn modelId="{BCCF2A19-9D6A-4E7B-B13B-0080B16252E6}" type="presParOf" srcId="{FD3FB063-B348-423B-B58C-6CA1BD028603}" destId="{669A3EA0-8D7F-403F-9B80-C62C3A018FDC}" srcOrd="1" destOrd="0" presId="urn:microsoft.com/office/officeart/2016/7/layout/BasicTimeline"/>
    <dgm:cxn modelId="{09BA5076-2AA0-4806-84A1-18CE2F1C9477}" type="presParOf" srcId="{680B4BDC-222C-4B00-A562-55D14B97BB28}" destId="{48C1BBAE-3F2A-4601-904B-F83F1210BDE5}" srcOrd="2" destOrd="0" presId="urn:microsoft.com/office/officeart/2016/7/layout/BasicTimeline"/>
    <dgm:cxn modelId="{941C90E2-025F-43EF-827B-05FBF6CAE98D}" type="presParOf" srcId="{680B4BDC-222C-4B00-A562-55D14B97BB28}" destId="{1DEEB85B-8031-46A8-90FE-448F88383F48}" srcOrd="3" destOrd="0" presId="urn:microsoft.com/office/officeart/2016/7/layout/BasicTimeline"/>
    <dgm:cxn modelId="{33CDCE50-9513-41DA-B213-13CF36FBA72E}" type="presParOf" srcId="{680B4BDC-222C-4B00-A562-55D14B97BB28}" destId="{999D6C4E-1B6C-49E1-9944-278375EDE636}" srcOrd="4" destOrd="0" presId="urn:microsoft.com/office/officeart/2016/7/layout/BasicTimeline"/>
    <dgm:cxn modelId="{8B02182C-5DFA-4850-8706-24E27146D2EF}" type="presParOf" srcId="{A36BF1A0-F745-415F-8473-D0681481D5DB}" destId="{2B1F1AFC-8B2F-461F-AF30-30337357C362}" srcOrd="5" destOrd="0" presId="urn:microsoft.com/office/officeart/2016/7/layout/BasicTimeline"/>
    <dgm:cxn modelId="{0217208D-9411-4CEE-8DBD-96C3170B05E4}" type="presParOf" srcId="{A36BF1A0-F745-415F-8473-D0681481D5DB}" destId="{222F5C10-A12C-4010-B3B6-1D61ED6FBBB5}" srcOrd="6" destOrd="0" presId="urn:microsoft.com/office/officeart/2016/7/layout/BasicTimeline"/>
    <dgm:cxn modelId="{5E915E02-B15B-47DE-9188-19FF94DAD2BE}" type="presParOf" srcId="{222F5C10-A12C-4010-B3B6-1D61ED6FBBB5}" destId="{FEB18600-D5D5-4A98-B566-92A5411646C9}" srcOrd="0" destOrd="0" presId="urn:microsoft.com/office/officeart/2016/7/layout/BasicTimeline"/>
    <dgm:cxn modelId="{41A50B50-8D47-4439-B711-CF2DA3120DE9}" type="presParOf" srcId="{222F5C10-A12C-4010-B3B6-1D61ED6FBBB5}" destId="{A84A172D-3CFD-4288-92BE-3CD978E522C5}" srcOrd="1" destOrd="0" presId="urn:microsoft.com/office/officeart/2016/7/layout/BasicTimeline"/>
    <dgm:cxn modelId="{104D7DCA-0CCC-4917-97F5-2D0DD316F8D4}" type="presParOf" srcId="{A84A172D-3CFD-4288-92BE-3CD978E522C5}" destId="{761307A5-4113-470B-9A30-73E0F69D6D22}" srcOrd="0" destOrd="0" presId="urn:microsoft.com/office/officeart/2016/7/layout/BasicTimeline"/>
    <dgm:cxn modelId="{C24F76C3-F407-4A09-905E-1DB7CEC6CED2}" type="presParOf" srcId="{A84A172D-3CFD-4288-92BE-3CD978E522C5}" destId="{E5BDBFA2-C68E-4B13-9AF8-86C4D417C4B1}" srcOrd="1" destOrd="0" presId="urn:microsoft.com/office/officeart/2016/7/layout/BasicTimeline"/>
    <dgm:cxn modelId="{F0D81D33-BCD4-41BB-BA7F-653287724154}" type="presParOf" srcId="{222F5C10-A12C-4010-B3B6-1D61ED6FBBB5}" destId="{713A30E0-3C6C-468C-821A-1AA0DA70FEC5}" srcOrd="2" destOrd="0" presId="urn:microsoft.com/office/officeart/2016/7/layout/BasicTimeline"/>
    <dgm:cxn modelId="{E75AD668-34DC-4E28-946C-5D831C329744}" type="presParOf" srcId="{222F5C10-A12C-4010-B3B6-1D61ED6FBBB5}" destId="{60E368FA-33F4-4491-82B7-6F5A17043878}" srcOrd="3" destOrd="0" presId="urn:microsoft.com/office/officeart/2016/7/layout/BasicTimeline"/>
    <dgm:cxn modelId="{A358B8B3-9797-4ED2-B0C9-6FAEED49463E}" type="presParOf" srcId="{222F5C10-A12C-4010-B3B6-1D61ED6FBBB5}" destId="{8FF7EFA9-2B77-46AB-9A79-792695662C56}"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B4519B-298B-4F2A-A2BB-47E74FB1F9A1}" type="doc">
      <dgm:prSet loTypeId="urn:microsoft.com/office/officeart/2017/3/layout/DropPinTimeline" loCatId="timeline" qsTypeId="urn:microsoft.com/office/officeart/2005/8/quickstyle/simple1" qsCatId="simple" csTypeId="urn:microsoft.com/office/officeart/2005/8/colors/accent1_2" csCatId="accent1" phldr="1"/>
      <dgm:spPr/>
      <dgm:t>
        <a:bodyPr/>
        <a:lstStyle/>
        <a:p>
          <a:endParaRPr lang="en-US"/>
        </a:p>
      </dgm:t>
    </dgm:pt>
    <dgm:pt modelId="{EA4A0977-8415-45EB-A724-56D40B7FE819}">
      <dgm:prSet phldr="0"/>
      <dgm:spPr/>
      <dgm:t>
        <a:bodyPr/>
        <a:lstStyle/>
        <a:p>
          <a:pPr>
            <a:defRPr b="1"/>
          </a:pPr>
          <a:r>
            <a:rPr lang="en-US" dirty="0">
              <a:latin typeface="Gill Sans MT" panose="020B0502020104020203"/>
            </a:rPr>
            <a:t>LSTM Model</a:t>
          </a:r>
          <a:endParaRPr lang="en-US" dirty="0"/>
        </a:p>
      </dgm:t>
    </dgm:pt>
    <dgm:pt modelId="{C654B027-6C1E-46AC-ACC9-BF6FABD3C109}" type="parTrans" cxnId="{0461D320-E1DD-47C1-88DC-AA32E200322E}">
      <dgm:prSet/>
      <dgm:spPr/>
    </dgm:pt>
    <dgm:pt modelId="{2CB62087-994D-4A4F-A718-DC99E5A371F4}" type="sibTrans" cxnId="{0461D320-E1DD-47C1-88DC-AA32E200322E}">
      <dgm:prSet/>
      <dgm:spPr/>
      <dgm:t>
        <a:bodyPr/>
        <a:lstStyle/>
        <a:p>
          <a:endParaRPr lang="en-US"/>
        </a:p>
      </dgm:t>
    </dgm:pt>
    <dgm:pt modelId="{5A89462B-2B70-4C3A-9D09-01EEFA382637}">
      <dgm:prSet phldr="0"/>
      <dgm:spPr/>
      <dgm:t>
        <a:bodyPr/>
        <a:lstStyle/>
        <a:p>
          <a:r>
            <a:rPr lang="en-US" dirty="0">
              <a:latin typeface="Gill Sans MT" panose="020B0502020104020203"/>
            </a:rPr>
            <a:t>Activation function: SWICH</a:t>
          </a:r>
          <a:endParaRPr lang="en-US" dirty="0"/>
        </a:p>
      </dgm:t>
    </dgm:pt>
    <dgm:pt modelId="{D6D3A77B-66BE-44A8-93E3-0BBA70A3FE24}" type="parTrans" cxnId="{783EECF3-A801-4CF3-90E5-9305D5B0C2AD}">
      <dgm:prSet/>
      <dgm:spPr/>
    </dgm:pt>
    <dgm:pt modelId="{BAFD4AF6-0061-41ED-B97A-2026E50722DF}" type="sibTrans" cxnId="{783EECF3-A801-4CF3-90E5-9305D5B0C2AD}">
      <dgm:prSet/>
      <dgm:spPr/>
    </dgm:pt>
    <dgm:pt modelId="{014F68D2-E8CF-43A2-9561-4274BA52E871}">
      <dgm:prSet phldr="0"/>
      <dgm:spPr/>
      <dgm:t>
        <a:bodyPr/>
        <a:lstStyle/>
        <a:p>
          <a:r>
            <a:rPr lang="en-US" dirty="0">
              <a:latin typeface="Gill Sans MT" panose="020B0502020104020203"/>
            </a:rPr>
            <a:t>Optimizer: ADAM</a:t>
          </a:r>
          <a:endParaRPr lang="en-US" dirty="0"/>
        </a:p>
      </dgm:t>
    </dgm:pt>
    <dgm:pt modelId="{1382397A-165E-46F3-B8EE-16601C7A26EF}" type="parTrans" cxnId="{52F1E656-A36A-45D2-91F4-80488F1F9BF6}">
      <dgm:prSet/>
      <dgm:spPr/>
    </dgm:pt>
    <dgm:pt modelId="{5C31146C-892B-4E7F-8C58-D83D22F7A7EF}" type="sibTrans" cxnId="{52F1E656-A36A-45D2-91F4-80488F1F9BF6}">
      <dgm:prSet/>
      <dgm:spPr/>
    </dgm:pt>
    <dgm:pt modelId="{0A7D957E-FE7A-45BD-9448-D9676693E26E}">
      <dgm:prSet phldr="0"/>
      <dgm:spPr/>
      <dgm:t>
        <a:bodyPr/>
        <a:lstStyle/>
        <a:p>
          <a:pPr>
            <a:defRPr b="1"/>
          </a:pPr>
          <a:r>
            <a:rPr lang="en-US" dirty="0">
              <a:latin typeface="Gill Sans MT" panose="020B0502020104020203"/>
            </a:rPr>
            <a:t>Results</a:t>
          </a:r>
          <a:endParaRPr lang="en-US" dirty="0"/>
        </a:p>
      </dgm:t>
    </dgm:pt>
    <dgm:pt modelId="{BDB76492-11D4-4E16-9937-D30ABF377516}" type="parTrans" cxnId="{C8DDBC06-E742-41D2-8DA0-627CA4EAE7A2}">
      <dgm:prSet/>
      <dgm:spPr/>
    </dgm:pt>
    <dgm:pt modelId="{6F151C8A-E8B0-4FB4-9A2F-F0C53F1CF2FE}" type="sibTrans" cxnId="{C8DDBC06-E742-41D2-8DA0-627CA4EAE7A2}">
      <dgm:prSet/>
      <dgm:spPr/>
      <dgm:t>
        <a:bodyPr/>
        <a:lstStyle/>
        <a:p>
          <a:endParaRPr lang="en-US"/>
        </a:p>
      </dgm:t>
    </dgm:pt>
    <dgm:pt modelId="{3B10C2C6-4703-48EE-B462-E4B41FB6923D}">
      <dgm:prSet phldr="0"/>
      <dgm:spPr/>
      <dgm:t>
        <a:bodyPr/>
        <a:lstStyle/>
        <a:p>
          <a:pPr rtl="0"/>
          <a:r>
            <a:rPr lang="en-US" b="0" dirty="0">
              <a:latin typeface="Gill Sans MT" panose="020B0502020104020203"/>
            </a:rPr>
            <a:t>1.92% of MAPE</a:t>
          </a:r>
          <a:endParaRPr lang="en-US" b="0" dirty="0"/>
        </a:p>
      </dgm:t>
    </dgm:pt>
    <dgm:pt modelId="{F8DBD394-2A8A-4CD1-A76D-7D947EDD94E9}" type="parTrans" cxnId="{6A363CDC-0559-4CCC-9D4E-682FA938CAED}">
      <dgm:prSet/>
      <dgm:spPr/>
    </dgm:pt>
    <dgm:pt modelId="{A81572C8-BCB6-40DB-91F0-57CBAC466C1F}" type="sibTrans" cxnId="{6A363CDC-0559-4CCC-9D4E-682FA938CAED}">
      <dgm:prSet/>
      <dgm:spPr/>
    </dgm:pt>
    <dgm:pt modelId="{6F88EF5A-13DA-47B2-AC4A-DA1EA7FD6173}">
      <dgm:prSet phldr="0"/>
      <dgm:spPr/>
      <dgm:t>
        <a:bodyPr/>
        <a:lstStyle/>
        <a:p>
          <a:r>
            <a:rPr lang="en-US" b="1" dirty="0">
              <a:latin typeface="Gill Sans MT" panose="020B0502020104020203"/>
            </a:rPr>
            <a:t>Very Hight predictive power</a:t>
          </a:r>
          <a:endParaRPr lang="en-US" dirty="0"/>
        </a:p>
      </dgm:t>
    </dgm:pt>
    <dgm:pt modelId="{980552D3-87E9-4464-9315-1939E21ACABC}" type="parTrans" cxnId="{1FE6498F-68F1-469E-839E-9A79A6BBD0C9}">
      <dgm:prSet/>
      <dgm:spPr/>
    </dgm:pt>
    <dgm:pt modelId="{99956946-F7E8-4938-86C8-A864517E4D0D}" type="sibTrans" cxnId="{1FE6498F-68F1-469E-839E-9A79A6BBD0C9}">
      <dgm:prSet/>
      <dgm:spPr/>
    </dgm:pt>
    <dgm:pt modelId="{88F12DEC-8186-4E36-A4FC-65250B7CD766}" type="pres">
      <dgm:prSet presAssocID="{5BB4519B-298B-4F2A-A2BB-47E74FB1F9A1}" presName="root" presStyleCnt="0">
        <dgm:presLayoutVars>
          <dgm:chMax/>
          <dgm:chPref/>
          <dgm:animLvl val="lvl"/>
        </dgm:presLayoutVars>
      </dgm:prSet>
      <dgm:spPr/>
    </dgm:pt>
    <dgm:pt modelId="{8476DCB6-BAD8-49A8-A65D-04D9C01280AF}" type="pres">
      <dgm:prSet presAssocID="{5BB4519B-298B-4F2A-A2BB-47E74FB1F9A1}" presName="divider" presStyleLbl="fgAcc1" presStyleIdx="0" presStyleCnt="3"/>
      <dgm:spPr>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tailEnd type="triangle" w="lg" len="lg"/>
        </a:ln>
        <a:effectLst/>
      </dgm:spPr>
    </dgm:pt>
    <dgm:pt modelId="{C2C84715-CDF0-489A-BD00-0DCA9D2A7B45}" type="pres">
      <dgm:prSet presAssocID="{5BB4519B-298B-4F2A-A2BB-47E74FB1F9A1}" presName="nodes" presStyleCnt="0">
        <dgm:presLayoutVars>
          <dgm:chMax/>
          <dgm:chPref/>
          <dgm:animLvl val="lvl"/>
        </dgm:presLayoutVars>
      </dgm:prSet>
      <dgm:spPr/>
    </dgm:pt>
    <dgm:pt modelId="{A4BDFBB7-E555-4114-A040-2A7AB32BF58E}" type="pres">
      <dgm:prSet presAssocID="{EA4A0977-8415-45EB-A724-56D40B7FE819}" presName="composite1" presStyleCnt="0"/>
      <dgm:spPr/>
    </dgm:pt>
    <dgm:pt modelId="{4A7E7C0D-6D9F-405C-8118-80BCE9EC53F9}" type="pres">
      <dgm:prSet presAssocID="{EA4A0977-8415-45EB-A724-56D40B7FE819}" presName="ConnectorPoint1" presStyleLbl="lnNode1" presStyleIdx="0" presStyleCnt="2"/>
      <dgm:spPr/>
    </dgm:pt>
    <dgm:pt modelId="{3D920127-925B-4FE5-BEA0-5CBC0DA42FF7}" type="pres">
      <dgm:prSet presAssocID="{EA4A0977-8415-45EB-A724-56D40B7FE819}" presName="DropPinPlaceHolder1" presStyleCnt="0"/>
      <dgm:spPr/>
    </dgm:pt>
    <dgm:pt modelId="{9DD31516-AE3E-4892-B212-DE57D3B79AAB}" type="pres">
      <dgm:prSet presAssocID="{EA4A0977-8415-45EB-A724-56D40B7FE819}" presName="DropPin1" presStyleLbl="alignNode1" presStyleIdx="0" presStyleCnt="2"/>
      <dgm:spPr/>
    </dgm:pt>
    <dgm:pt modelId="{DD77BFEA-678B-4E1E-876B-9B735F83AD1E}" type="pres">
      <dgm:prSet presAssocID="{EA4A0977-8415-45EB-A724-56D40B7FE819}" presName="Ellipse1" presStyleLbl="fgAcc1" presStyleIdx="1" presStyleCnt="3"/>
      <dgm:spPr>
        <a:solidFill>
          <a:schemeClr val="lt1">
            <a:alpha val="90000"/>
            <a:hueOff val="0"/>
            <a:satOff val="0"/>
            <a:lumOff val="0"/>
            <a:alphaOff val="0"/>
          </a:schemeClr>
        </a:solidFill>
        <a:ln w="15875" cap="flat" cmpd="sng" algn="ctr">
          <a:noFill/>
          <a:prstDash val="solid"/>
        </a:ln>
        <a:effectLst/>
      </dgm:spPr>
    </dgm:pt>
    <dgm:pt modelId="{3F895192-C883-49FE-9315-073E2B4E8201}" type="pres">
      <dgm:prSet presAssocID="{EA4A0977-8415-45EB-A724-56D40B7FE819}" presName="L2TextContainer1" presStyleLbl="revTx" presStyleIdx="0" presStyleCnt="4">
        <dgm:presLayoutVars>
          <dgm:bulletEnabled val="1"/>
        </dgm:presLayoutVars>
      </dgm:prSet>
      <dgm:spPr/>
    </dgm:pt>
    <dgm:pt modelId="{D4689716-92BF-4045-8143-8AD20B6D20C6}" type="pres">
      <dgm:prSet presAssocID="{EA4A0977-8415-45EB-A724-56D40B7FE819}" presName="L1TextContainer1" presStyleLbl="revTx" presStyleIdx="1" presStyleCnt="4">
        <dgm:presLayoutVars>
          <dgm:chMax val="1"/>
          <dgm:chPref val="1"/>
          <dgm:bulletEnabled val="1"/>
        </dgm:presLayoutVars>
      </dgm:prSet>
      <dgm:spPr/>
    </dgm:pt>
    <dgm:pt modelId="{616FE80A-C43B-4423-BCF9-77461D9867CF}" type="pres">
      <dgm:prSet presAssocID="{EA4A0977-8415-45EB-A724-56D40B7FE819}" presName="ConnectLine1" presStyleLbl="sibTrans1D1" presStyleIdx="0" presStyleCnt="2"/>
      <dgm:spPr>
        <a:noFill/>
        <a:ln w="12700" cap="flat" cmpd="sng" algn="ctr">
          <a:solidFill>
            <a:schemeClr val="accent1">
              <a:hueOff val="0"/>
              <a:satOff val="0"/>
              <a:lumOff val="0"/>
              <a:alphaOff val="0"/>
            </a:schemeClr>
          </a:solidFill>
          <a:prstDash val="dash"/>
        </a:ln>
        <a:effectLst/>
      </dgm:spPr>
    </dgm:pt>
    <dgm:pt modelId="{247CE7B7-429F-490B-9ACC-EABCAFFC1235}" type="pres">
      <dgm:prSet presAssocID="{EA4A0977-8415-45EB-A724-56D40B7FE819}" presName="EmptyPlaceHolder1" presStyleCnt="0"/>
      <dgm:spPr/>
    </dgm:pt>
    <dgm:pt modelId="{E4B49D0D-EC76-43AB-BB3A-C36F1E07640F}" type="pres">
      <dgm:prSet presAssocID="{2CB62087-994D-4A4F-A718-DC99E5A371F4}" presName="spaceBetweenRectangles1" presStyleCnt="0"/>
      <dgm:spPr/>
    </dgm:pt>
    <dgm:pt modelId="{AE568409-409C-4BB2-9031-12B25E75177A}" type="pres">
      <dgm:prSet presAssocID="{0A7D957E-FE7A-45BD-9448-D9676693E26E}" presName="composite1" presStyleCnt="0"/>
      <dgm:spPr/>
    </dgm:pt>
    <dgm:pt modelId="{9A294403-AE46-4EBA-B8F8-EC365D63DC04}" type="pres">
      <dgm:prSet presAssocID="{0A7D957E-FE7A-45BD-9448-D9676693E26E}" presName="ConnectorPoint1" presStyleLbl="lnNode1" presStyleIdx="1" presStyleCnt="2"/>
      <dgm:spPr/>
    </dgm:pt>
    <dgm:pt modelId="{835E40BC-599A-409E-872E-BDBCCF7C91E3}" type="pres">
      <dgm:prSet presAssocID="{0A7D957E-FE7A-45BD-9448-D9676693E26E}" presName="DropPinPlaceHolder1" presStyleCnt="0"/>
      <dgm:spPr/>
    </dgm:pt>
    <dgm:pt modelId="{51D81943-D877-4E44-96AA-528A4AB00E1F}" type="pres">
      <dgm:prSet presAssocID="{0A7D957E-FE7A-45BD-9448-D9676693E26E}" presName="DropPin1" presStyleLbl="alignNode1" presStyleIdx="1" presStyleCnt="2"/>
      <dgm:spPr/>
    </dgm:pt>
    <dgm:pt modelId="{98C1057B-0A9F-4796-91FA-A296CF7365C2}" type="pres">
      <dgm:prSet presAssocID="{0A7D957E-FE7A-45BD-9448-D9676693E26E}" presName="Ellipse1" presStyleLbl="fgAcc1" presStyleIdx="2" presStyleCnt="3"/>
      <dgm:spPr>
        <a:solidFill>
          <a:schemeClr val="lt1">
            <a:alpha val="90000"/>
            <a:hueOff val="0"/>
            <a:satOff val="0"/>
            <a:lumOff val="0"/>
            <a:alphaOff val="0"/>
          </a:schemeClr>
        </a:solidFill>
        <a:ln w="15875" cap="flat" cmpd="sng" algn="ctr">
          <a:noFill/>
          <a:prstDash val="solid"/>
        </a:ln>
        <a:effectLst/>
      </dgm:spPr>
    </dgm:pt>
    <dgm:pt modelId="{DC98F262-45DA-4583-8954-D4B6EF67B08F}" type="pres">
      <dgm:prSet presAssocID="{0A7D957E-FE7A-45BD-9448-D9676693E26E}" presName="L2TextContainer1" presStyleLbl="revTx" presStyleIdx="2" presStyleCnt="4">
        <dgm:presLayoutVars>
          <dgm:bulletEnabled val="1"/>
        </dgm:presLayoutVars>
      </dgm:prSet>
      <dgm:spPr/>
    </dgm:pt>
    <dgm:pt modelId="{46CA95CE-7610-41F6-82EC-AD69DE57B967}" type="pres">
      <dgm:prSet presAssocID="{0A7D957E-FE7A-45BD-9448-D9676693E26E}" presName="L1TextContainer1" presStyleLbl="revTx" presStyleIdx="3" presStyleCnt="4">
        <dgm:presLayoutVars>
          <dgm:chMax val="1"/>
          <dgm:chPref val="1"/>
          <dgm:bulletEnabled val="1"/>
        </dgm:presLayoutVars>
      </dgm:prSet>
      <dgm:spPr/>
    </dgm:pt>
    <dgm:pt modelId="{85F31FA8-4272-4445-B803-A9AD8E523547}" type="pres">
      <dgm:prSet presAssocID="{0A7D957E-FE7A-45BD-9448-D9676693E26E}" presName="ConnectLine1" presStyleLbl="sibTrans1D1" presStyleIdx="1" presStyleCnt="2"/>
      <dgm:spPr>
        <a:noFill/>
        <a:ln w="12700" cap="flat" cmpd="sng" algn="ctr">
          <a:solidFill>
            <a:schemeClr val="accent1">
              <a:hueOff val="0"/>
              <a:satOff val="0"/>
              <a:lumOff val="0"/>
              <a:alphaOff val="0"/>
            </a:schemeClr>
          </a:solidFill>
          <a:prstDash val="dash"/>
        </a:ln>
        <a:effectLst/>
      </dgm:spPr>
    </dgm:pt>
    <dgm:pt modelId="{E93C5F5B-434F-4917-BDA5-4EC31EE4221F}" type="pres">
      <dgm:prSet presAssocID="{0A7D957E-FE7A-45BD-9448-D9676693E26E}" presName="EmptyPlaceHolder1" presStyleCnt="0"/>
      <dgm:spPr/>
    </dgm:pt>
  </dgm:ptLst>
  <dgm:cxnLst>
    <dgm:cxn modelId="{C8DDBC06-E742-41D2-8DA0-627CA4EAE7A2}" srcId="{5BB4519B-298B-4F2A-A2BB-47E74FB1F9A1}" destId="{0A7D957E-FE7A-45BD-9448-D9676693E26E}" srcOrd="1" destOrd="0" parTransId="{BDB76492-11D4-4E16-9937-D30ABF377516}" sibTransId="{6F151C8A-E8B0-4FB4-9A2F-F0C53F1CF2FE}"/>
    <dgm:cxn modelId="{13F2D313-55C0-4077-86C7-179F173134E1}" type="presOf" srcId="{0A7D957E-FE7A-45BD-9448-D9676693E26E}" destId="{46CA95CE-7610-41F6-82EC-AD69DE57B967}" srcOrd="0" destOrd="0" presId="urn:microsoft.com/office/officeart/2017/3/layout/DropPinTimeline"/>
    <dgm:cxn modelId="{76178A20-11D2-4C52-96B5-B692F4845D97}" type="presOf" srcId="{EA4A0977-8415-45EB-A724-56D40B7FE819}" destId="{D4689716-92BF-4045-8143-8AD20B6D20C6}" srcOrd="0" destOrd="0" presId="urn:microsoft.com/office/officeart/2017/3/layout/DropPinTimeline"/>
    <dgm:cxn modelId="{0461D320-E1DD-47C1-88DC-AA32E200322E}" srcId="{5BB4519B-298B-4F2A-A2BB-47E74FB1F9A1}" destId="{EA4A0977-8415-45EB-A724-56D40B7FE819}" srcOrd="0" destOrd="0" parTransId="{C654B027-6C1E-46AC-ACC9-BF6FABD3C109}" sibTransId="{2CB62087-994D-4A4F-A718-DC99E5A371F4}"/>
    <dgm:cxn modelId="{6033D46A-F25D-4A81-B875-1AD8BDA80992}" type="presOf" srcId="{014F68D2-E8CF-43A2-9561-4274BA52E871}" destId="{3F895192-C883-49FE-9315-073E2B4E8201}" srcOrd="0" destOrd="1" presId="urn:microsoft.com/office/officeart/2017/3/layout/DropPinTimeline"/>
    <dgm:cxn modelId="{81E4534B-1827-4413-823B-578E89C1AD8E}" type="presOf" srcId="{5BB4519B-298B-4F2A-A2BB-47E74FB1F9A1}" destId="{88F12DEC-8186-4E36-A4FC-65250B7CD766}" srcOrd="0" destOrd="0" presId="urn:microsoft.com/office/officeart/2017/3/layout/DropPinTimeline"/>
    <dgm:cxn modelId="{52F1E656-A36A-45D2-91F4-80488F1F9BF6}" srcId="{EA4A0977-8415-45EB-A724-56D40B7FE819}" destId="{014F68D2-E8CF-43A2-9561-4274BA52E871}" srcOrd="1" destOrd="0" parTransId="{1382397A-165E-46F3-B8EE-16601C7A26EF}" sibTransId="{5C31146C-892B-4E7F-8C58-D83D22F7A7EF}"/>
    <dgm:cxn modelId="{95270E8D-DFD8-44B0-9791-73801174C167}" type="presOf" srcId="{3B10C2C6-4703-48EE-B462-E4B41FB6923D}" destId="{DC98F262-45DA-4583-8954-D4B6EF67B08F}" srcOrd="0" destOrd="1" presId="urn:microsoft.com/office/officeart/2017/3/layout/DropPinTimeline"/>
    <dgm:cxn modelId="{1FE6498F-68F1-469E-839E-9A79A6BBD0C9}" srcId="{0A7D957E-FE7A-45BD-9448-D9676693E26E}" destId="{6F88EF5A-13DA-47B2-AC4A-DA1EA7FD6173}" srcOrd="0" destOrd="0" parTransId="{980552D3-87E9-4464-9315-1939E21ACABC}" sibTransId="{99956946-F7E8-4938-86C8-A864517E4D0D}"/>
    <dgm:cxn modelId="{B4E00892-96F1-44B0-8D8B-16F4A74E7AE2}" type="presOf" srcId="{5A89462B-2B70-4C3A-9D09-01EEFA382637}" destId="{3F895192-C883-49FE-9315-073E2B4E8201}" srcOrd="0" destOrd="0" presId="urn:microsoft.com/office/officeart/2017/3/layout/DropPinTimeline"/>
    <dgm:cxn modelId="{A85945B6-1A66-45CB-9E93-BB5B39B7F8DC}" type="presOf" srcId="{6F88EF5A-13DA-47B2-AC4A-DA1EA7FD6173}" destId="{DC98F262-45DA-4583-8954-D4B6EF67B08F}" srcOrd="0" destOrd="0" presId="urn:microsoft.com/office/officeart/2017/3/layout/DropPinTimeline"/>
    <dgm:cxn modelId="{6A363CDC-0559-4CCC-9D4E-682FA938CAED}" srcId="{0A7D957E-FE7A-45BD-9448-D9676693E26E}" destId="{3B10C2C6-4703-48EE-B462-E4B41FB6923D}" srcOrd="1" destOrd="0" parTransId="{F8DBD394-2A8A-4CD1-A76D-7D947EDD94E9}" sibTransId="{A81572C8-BCB6-40DB-91F0-57CBAC466C1F}"/>
    <dgm:cxn modelId="{783EECF3-A801-4CF3-90E5-9305D5B0C2AD}" srcId="{EA4A0977-8415-45EB-A724-56D40B7FE819}" destId="{5A89462B-2B70-4C3A-9D09-01EEFA382637}" srcOrd="0" destOrd="0" parTransId="{D6D3A77B-66BE-44A8-93E3-0BBA70A3FE24}" sibTransId="{BAFD4AF6-0061-41ED-B97A-2026E50722DF}"/>
    <dgm:cxn modelId="{CE4E072B-041D-4B92-BB1A-1B2E872F69DF}" type="presParOf" srcId="{88F12DEC-8186-4E36-A4FC-65250B7CD766}" destId="{8476DCB6-BAD8-49A8-A65D-04D9C01280AF}" srcOrd="0" destOrd="0" presId="urn:microsoft.com/office/officeart/2017/3/layout/DropPinTimeline"/>
    <dgm:cxn modelId="{CE51DD8F-3E7B-4E17-BAF5-AE3A7919B5CF}" type="presParOf" srcId="{88F12DEC-8186-4E36-A4FC-65250B7CD766}" destId="{C2C84715-CDF0-489A-BD00-0DCA9D2A7B45}" srcOrd="1" destOrd="0" presId="urn:microsoft.com/office/officeart/2017/3/layout/DropPinTimeline"/>
    <dgm:cxn modelId="{B44DBE14-8BE7-4166-B87D-FCD540D2FDE2}" type="presParOf" srcId="{C2C84715-CDF0-489A-BD00-0DCA9D2A7B45}" destId="{A4BDFBB7-E555-4114-A040-2A7AB32BF58E}" srcOrd="0" destOrd="0" presId="urn:microsoft.com/office/officeart/2017/3/layout/DropPinTimeline"/>
    <dgm:cxn modelId="{4EBD4D3E-45ED-4D9A-A0DF-F6657FB21614}" type="presParOf" srcId="{A4BDFBB7-E555-4114-A040-2A7AB32BF58E}" destId="{4A7E7C0D-6D9F-405C-8118-80BCE9EC53F9}" srcOrd="0" destOrd="0" presId="urn:microsoft.com/office/officeart/2017/3/layout/DropPinTimeline"/>
    <dgm:cxn modelId="{82D5F3A1-D14E-4163-9D8B-7C22DCFCA0B4}" type="presParOf" srcId="{A4BDFBB7-E555-4114-A040-2A7AB32BF58E}" destId="{3D920127-925B-4FE5-BEA0-5CBC0DA42FF7}" srcOrd="1" destOrd="0" presId="urn:microsoft.com/office/officeart/2017/3/layout/DropPinTimeline"/>
    <dgm:cxn modelId="{4D0F0204-900D-4B9C-95EA-B22133C7713A}" type="presParOf" srcId="{3D920127-925B-4FE5-BEA0-5CBC0DA42FF7}" destId="{9DD31516-AE3E-4892-B212-DE57D3B79AAB}" srcOrd="0" destOrd="0" presId="urn:microsoft.com/office/officeart/2017/3/layout/DropPinTimeline"/>
    <dgm:cxn modelId="{3E75335A-AFCF-4B1E-9CC5-21F444ED549F}" type="presParOf" srcId="{3D920127-925B-4FE5-BEA0-5CBC0DA42FF7}" destId="{DD77BFEA-678B-4E1E-876B-9B735F83AD1E}" srcOrd="1" destOrd="0" presId="urn:microsoft.com/office/officeart/2017/3/layout/DropPinTimeline"/>
    <dgm:cxn modelId="{8231329A-8454-444D-A7E7-0F1151EED1EE}" type="presParOf" srcId="{A4BDFBB7-E555-4114-A040-2A7AB32BF58E}" destId="{3F895192-C883-49FE-9315-073E2B4E8201}" srcOrd="2" destOrd="0" presId="urn:microsoft.com/office/officeart/2017/3/layout/DropPinTimeline"/>
    <dgm:cxn modelId="{86B05E66-6280-43A4-A396-F5DC24FAAC0B}" type="presParOf" srcId="{A4BDFBB7-E555-4114-A040-2A7AB32BF58E}" destId="{D4689716-92BF-4045-8143-8AD20B6D20C6}" srcOrd="3" destOrd="0" presId="urn:microsoft.com/office/officeart/2017/3/layout/DropPinTimeline"/>
    <dgm:cxn modelId="{2CC1778E-E848-4A42-8396-64994517BB83}" type="presParOf" srcId="{A4BDFBB7-E555-4114-A040-2A7AB32BF58E}" destId="{616FE80A-C43B-4423-BCF9-77461D9867CF}" srcOrd="4" destOrd="0" presId="urn:microsoft.com/office/officeart/2017/3/layout/DropPinTimeline"/>
    <dgm:cxn modelId="{E65BDA1F-16F7-452B-BB62-4A3E21306A1D}" type="presParOf" srcId="{A4BDFBB7-E555-4114-A040-2A7AB32BF58E}" destId="{247CE7B7-429F-490B-9ACC-EABCAFFC1235}" srcOrd="5" destOrd="0" presId="urn:microsoft.com/office/officeart/2017/3/layout/DropPinTimeline"/>
    <dgm:cxn modelId="{99E087A1-246F-4037-A1A0-FC790629545E}" type="presParOf" srcId="{C2C84715-CDF0-489A-BD00-0DCA9D2A7B45}" destId="{E4B49D0D-EC76-43AB-BB3A-C36F1E07640F}" srcOrd="1" destOrd="0" presId="urn:microsoft.com/office/officeart/2017/3/layout/DropPinTimeline"/>
    <dgm:cxn modelId="{6F0542E8-FCD6-442E-B73C-619977C44C63}" type="presParOf" srcId="{C2C84715-CDF0-489A-BD00-0DCA9D2A7B45}" destId="{AE568409-409C-4BB2-9031-12B25E75177A}" srcOrd="2" destOrd="0" presId="urn:microsoft.com/office/officeart/2017/3/layout/DropPinTimeline"/>
    <dgm:cxn modelId="{7E353BB0-F5AA-44CF-8FBD-9C157FEC167E}" type="presParOf" srcId="{AE568409-409C-4BB2-9031-12B25E75177A}" destId="{9A294403-AE46-4EBA-B8F8-EC365D63DC04}" srcOrd="0" destOrd="0" presId="urn:microsoft.com/office/officeart/2017/3/layout/DropPinTimeline"/>
    <dgm:cxn modelId="{1FB8F8AD-DE4F-46C5-BDC1-BA2D4AC8B983}" type="presParOf" srcId="{AE568409-409C-4BB2-9031-12B25E75177A}" destId="{835E40BC-599A-409E-872E-BDBCCF7C91E3}" srcOrd="1" destOrd="0" presId="urn:microsoft.com/office/officeart/2017/3/layout/DropPinTimeline"/>
    <dgm:cxn modelId="{C297EF47-3108-47EF-B34A-94C9FA42BF08}" type="presParOf" srcId="{835E40BC-599A-409E-872E-BDBCCF7C91E3}" destId="{51D81943-D877-4E44-96AA-528A4AB00E1F}" srcOrd="0" destOrd="0" presId="urn:microsoft.com/office/officeart/2017/3/layout/DropPinTimeline"/>
    <dgm:cxn modelId="{4434043A-A442-457F-B56E-8F6130728ED8}" type="presParOf" srcId="{835E40BC-599A-409E-872E-BDBCCF7C91E3}" destId="{98C1057B-0A9F-4796-91FA-A296CF7365C2}" srcOrd="1" destOrd="0" presId="urn:microsoft.com/office/officeart/2017/3/layout/DropPinTimeline"/>
    <dgm:cxn modelId="{650FD665-5382-45FF-8DB6-F59859BA9771}" type="presParOf" srcId="{AE568409-409C-4BB2-9031-12B25E75177A}" destId="{DC98F262-45DA-4583-8954-D4B6EF67B08F}" srcOrd="2" destOrd="0" presId="urn:microsoft.com/office/officeart/2017/3/layout/DropPinTimeline"/>
    <dgm:cxn modelId="{C7292166-5EDA-4F3C-AC35-D2EFA8E16459}" type="presParOf" srcId="{AE568409-409C-4BB2-9031-12B25E75177A}" destId="{46CA95CE-7610-41F6-82EC-AD69DE57B967}" srcOrd="3" destOrd="0" presId="urn:microsoft.com/office/officeart/2017/3/layout/DropPinTimeline"/>
    <dgm:cxn modelId="{AA7A5E42-B032-4E61-853C-FD17BAE58212}" type="presParOf" srcId="{AE568409-409C-4BB2-9031-12B25E75177A}" destId="{85F31FA8-4272-4445-B803-A9AD8E523547}" srcOrd="4" destOrd="0" presId="urn:microsoft.com/office/officeart/2017/3/layout/DropPinTimeline"/>
    <dgm:cxn modelId="{0844E2CD-4407-46CF-873F-D27B430873CD}" type="presParOf" srcId="{AE568409-409C-4BB2-9031-12B25E75177A}" destId="{E93C5F5B-434F-4917-BDA5-4EC31EE4221F}"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C80CCF-18AE-4218-99BA-8E57C7DEACEE}"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B6DF3010-6650-4353-AD14-B0AEB4B0D543}">
      <dgm:prSet phldrT="[Text]" phldr="0"/>
      <dgm:spPr/>
      <dgm:t>
        <a:bodyPr/>
        <a:lstStyle/>
        <a:p>
          <a:pPr rtl="0"/>
          <a:r>
            <a:rPr lang="en-US" dirty="0">
              <a:latin typeface="Gill Sans MT" panose="020B0502020104020203"/>
            </a:rPr>
            <a:t>LSTM success</a:t>
          </a:r>
          <a:endParaRPr lang="en-US" dirty="0"/>
        </a:p>
      </dgm:t>
    </dgm:pt>
    <dgm:pt modelId="{11BBE370-696B-41E6-85BD-0999B69FEB4A}" type="parTrans" cxnId="{36A91E55-F758-4ED4-85B8-CF868065A429}">
      <dgm:prSet/>
      <dgm:spPr/>
      <dgm:t>
        <a:bodyPr/>
        <a:lstStyle/>
        <a:p>
          <a:endParaRPr lang="en-US"/>
        </a:p>
      </dgm:t>
    </dgm:pt>
    <dgm:pt modelId="{B85A5C70-19D5-4EC3-A0E1-D4CB2A4F6122}" type="sibTrans" cxnId="{36A91E55-F758-4ED4-85B8-CF868065A429}">
      <dgm:prSet/>
      <dgm:spPr/>
      <dgm:t>
        <a:bodyPr/>
        <a:lstStyle/>
        <a:p>
          <a:endParaRPr lang="en-US"/>
        </a:p>
      </dgm:t>
    </dgm:pt>
    <dgm:pt modelId="{E777D187-EEB4-4B6F-BFCD-4030DEDE66C1}">
      <dgm:prSet phldrT="[Text]" phldr="0"/>
      <dgm:spPr/>
      <dgm:t>
        <a:bodyPr/>
        <a:lstStyle/>
        <a:p>
          <a:pPr rtl="0"/>
          <a:r>
            <a:rPr lang="en-US" dirty="0">
              <a:latin typeface="Gill Sans MT" panose="020B0502020104020203"/>
            </a:rPr>
            <a:t>Swish Activation function</a:t>
          </a:r>
          <a:endParaRPr lang="en-US" dirty="0"/>
        </a:p>
      </dgm:t>
    </dgm:pt>
    <dgm:pt modelId="{9B8DE53F-204F-475A-BBF5-5625E33BFED8}" type="parTrans" cxnId="{97B3E506-0C5F-4ADD-832B-A8C302EC6421}">
      <dgm:prSet/>
      <dgm:spPr/>
      <dgm:t>
        <a:bodyPr/>
        <a:lstStyle/>
        <a:p>
          <a:endParaRPr lang="en-US"/>
        </a:p>
      </dgm:t>
    </dgm:pt>
    <dgm:pt modelId="{081D4470-CA7D-4627-8A4A-494412266411}" type="sibTrans" cxnId="{97B3E506-0C5F-4ADD-832B-A8C302EC6421}">
      <dgm:prSet/>
      <dgm:spPr/>
      <dgm:t>
        <a:bodyPr/>
        <a:lstStyle/>
        <a:p>
          <a:endParaRPr lang="en-US"/>
        </a:p>
      </dgm:t>
    </dgm:pt>
    <dgm:pt modelId="{1C64A7CE-1A50-415E-8F36-3D175954B7CA}">
      <dgm:prSet phldrT="[Text]" phldr="0"/>
      <dgm:spPr/>
      <dgm:t>
        <a:bodyPr/>
        <a:lstStyle/>
        <a:p>
          <a:pPr rtl="0"/>
          <a:r>
            <a:rPr lang="en-US" dirty="0">
              <a:latin typeface="Gill Sans MT" panose="020B0502020104020203"/>
            </a:rPr>
            <a:t>Future Improvement</a:t>
          </a:r>
          <a:endParaRPr lang="en-US" dirty="0"/>
        </a:p>
      </dgm:t>
    </dgm:pt>
    <dgm:pt modelId="{57ADC3E3-31FA-4B6C-96DC-8C71ABAB04AD}" type="parTrans" cxnId="{D7D1A396-4BD4-4CCD-946B-C834AE82FD50}">
      <dgm:prSet/>
      <dgm:spPr/>
      <dgm:t>
        <a:bodyPr/>
        <a:lstStyle/>
        <a:p>
          <a:endParaRPr lang="en-US"/>
        </a:p>
      </dgm:t>
    </dgm:pt>
    <dgm:pt modelId="{9435ECB0-E0A1-4685-B5BF-6047EA3BA567}" type="sibTrans" cxnId="{D7D1A396-4BD4-4CCD-946B-C834AE82FD50}">
      <dgm:prSet/>
      <dgm:spPr/>
      <dgm:t>
        <a:bodyPr/>
        <a:lstStyle/>
        <a:p>
          <a:endParaRPr lang="en-US"/>
        </a:p>
      </dgm:t>
    </dgm:pt>
    <dgm:pt modelId="{D11AEF0E-4533-49F8-8861-50F6435AE4C5}">
      <dgm:prSet phldr="0"/>
      <dgm:spPr/>
      <dgm:t>
        <a:bodyPr/>
        <a:lstStyle/>
        <a:p>
          <a:pPr rtl="0"/>
          <a:r>
            <a:rPr lang="en-US" dirty="0">
              <a:latin typeface="Gill Sans MT" panose="020B0502020104020203"/>
            </a:rPr>
            <a:t>Online &amp; Realtime focasting</a:t>
          </a:r>
        </a:p>
      </dgm:t>
    </dgm:pt>
    <dgm:pt modelId="{0A14382F-C892-466B-A23D-1842EB827FC6}" type="parTrans" cxnId="{60CAFAAD-3FF8-4085-A357-C86D7FDE6D80}">
      <dgm:prSet/>
      <dgm:spPr/>
    </dgm:pt>
    <dgm:pt modelId="{8D967F1C-D3A0-4E1B-B06F-5FB0A6BED3EE}" type="sibTrans" cxnId="{60CAFAAD-3FF8-4085-A357-C86D7FDE6D80}">
      <dgm:prSet/>
      <dgm:spPr/>
    </dgm:pt>
    <dgm:pt modelId="{DE6F7B74-FA65-4D6A-AAE8-AA68EA845BA0}" type="pres">
      <dgm:prSet presAssocID="{5CC80CCF-18AE-4218-99BA-8E57C7DEACEE}" presName="linearFlow" presStyleCnt="0">
        <dgm:presLayoutVars>
          <dgm:dir/>
          <dgm:animLvl val="lvl"/>
          <dgm:resizeHandles val="exact"/>
        </dgm:presLayoutVars>
      </dgm:prSet>
      <dgm:spPr/>
    </dgm:pt>
    <dgm:pt modelId="{457DDF4B-C08A-4469-ACB7-AA2D0868E3D9}" type="pres">
      <dgm:prSet presAssocID="{B6DF3010-6650-4353-AD14-B0AEB4B0D543}" presName="composite" presStyleCnt="0"/>
      <dgm:spPr/>
    </dgm:pt>
    <dgm:pt modelId="{E9C095DD-23C4-4F2F-9A54-EC9600B71075}" type="pres">
      <dgm:prSet presAssocID="{B6DF3010-6650-4353-AD14-B0AEB4B0D543}" presName="parTx" presStyleLbl="node1" presStyleIdx="0" presStyleCnt="2">
        <dgm:presLayoutVars>
          <dgm:chMax val="0"/>
          <dgm:chPref val="0"/>
          <dgm:bulletEnabled val="1"/>
        </dgm:presLayoutVars>
      </dgm:prSet>
      <dgm:spPr/>
    </dgm:pt>
    <dgm:pt modelId="{28576DF8-B0DF-474E-A81F-CE851FBFE673}" type="pres">
      <dgm:prSet presAssocID="{B6DF3010-6650-4353-AD14-B0AEB4B0D543}" presName="parSh" presStyleLbl="node1" presStyleIdx="0" presStyleCnt="2"/>
      <dgm:spPr/>
    </dgm:pt>
    <dgm:pt modelId="{DB3DFA19-839C-4BE4-98E1-8C59BA3B94F2}" type="pres">
      <dgm:prSet presAssocID="{B6DF3010-6650-4353-AD14-B0AEB4B0D543}" presName="desTx" presStyleLbl="fgAcc1" presStyleIdx="0" presStyleCnt="2">
        <dgm:presLayoutVars>
          <dgm:bulletEnabled val="1"/>
        </dgm:presLayoutVars>
      </dgm:prSet>
      <dgm:spPr/>
    </dgm:pt>
    <dgm:pt modelId="{212D0704-D72C-482A-ACBD-079B4AF1C0B9}" type="pres">
      <dgm:prSet presAssocID="{B85A5C70-19D5-4EC3-A0E1-D4CB2A4F6122}" presName="sibTrans" presStyleLbl="sibTrans2D1" presStyleIdx="0" presStyleCnt="1"/>
      <dgm:spPr/>
    </dgm:pt>
    <dgm:pt modelId="{D6AE3501-1FFD-49FF-BB61-252AD0499ECF}" type="pres">
      <dgm:prSet presAssocID="{B85A5C70-19D5-4EC3-A0E1-D4CB2A4F6122}" presName="connTx" presStyleLbl="sibTrans2D1" presStyleIdx="0" presStyleCnt="1"/>
      <dgm:spPr/>
    </dgm:pt>
    <dgm:pt modelId="{E084F744-FC50-43E6-A66E-41FA53DA941E}" type="pres">
      <dgm:prSet presAssocID="{1C64A7CE-1A50-415E-8F36-3D175954B7CA}" presName="composite" presStyleCnt="0"/>
      <dgm:spPr/>
    </dgm:pt>
    <dgm:pt modelId="{1D2CF766-F37C-4654-A488-3540FB906149}" type="pres">
      <dgm:prSet presAssocID="{1C64A7CE-1A50-415E-8F36-3D175954B7CA}" presName="parTx" presStyleLbl="node1" presStyleIdx="0" presStyleCnt="2">
        <dgm:presLayoutVars>
          <dgm:chMax val="0"/>
          <dgm:chPref val="0"/>
          <dgm:bulletEnabled val="1"/>
        </dgm:presLayoutVars>
      </dgm:prSet>
      <dgm:spPr/>
    </dgm:pt>
    <dgm:pt modelId="{A2D0DE32-94E3-4E7C-88D7-69FC172AA886}" type="pres">
      <dgm:prSet presAssocID="{1C64A7CE-1A50-415E-8F36-3D175954B7CA}" presName="parSh" presStyleLbl="node1" presStyleIdx="1" presStyleCnt="2"/>
      <dgm:spPr/>
    </dgm:pt>
    <dgm:pt modelId="{DEBA942A-F80F-4C78-946C-28979B94122F}" type="pres">
      <dgm:prSet presAssocID="{1C64A7CE-1A50-415E-8F36-3D175954B7CA}" presName="desTx" presStyleLbl="fgAcc1" presStyleIdx="1" presStyleCnt="2">
        <dgm:presLayoutVars>
          <dgm:bulletEnabled val="1"/>
        </dgm:presLayoutVars>
      </dgm:prSet>
      <dgm:spPr/>
    </dgm:pt>
  </dgm:ptLst>
  <dgm:cxnLst>
    <dgm:cxn modelId="{97B3E506-0C5F-4ADD-832B-A8C302EC6421}" srcId="{B6DF3010-6650-4353-AD14-B0AEB4B0D543}" destId="{E777D187-EEB4-4B6F-BFCD-4030DEDE66C1}" srcOrd="0" destOrd="0" parTransId="{9B8DE53F-204F-475A-BBF5-5625E33BFED8}" sibTransId="{081D4470-CA7D-4627-8A4A-494412266411}"/>
    <dgm:cxn modelId="{2BABCB38-9FB6-4559-AF3D-D3AB864BF453}" type="presOf" srcId="{B85A5C70-19D5-4EC3-A0E1-D4CB2A4F6122}" destId="{D6AE3501-1FFD-49FF-BB61-252AD0499ECF}" srcOrd="1" destOrd="0" presId="urn:microsoft.com/office/officeart/2005/8/layout/process3"/>
    <dgm:cxn modelId="{B9D1A867-0D94-4BE4-9E05-5973A7CCA95E}" type="presOf" srcId="{B6DF3010-6650-4353-AD14-B0AEB4B0D543}" destId="{28576DF8-B0DF-474E-A81F-CE851FBFE673}" srcOrd="1" destOrd="0" presId="urn:microsoft.com/office/officeart/2005/8/layout/process3"/>
    <dgm:cxn modelId="{E6EB8A4B-667D-48D9-AE29-A3CFCD1A1C26}" type="presOf" srcId="{1C64A7CE-1A50-415E-8F36-3D175954B7CA}" destId="{A2D0DE32-94E3-4E7C-88D7-69FC172AA886}" srcOrd="1" destOrd="0" presId="urn:microsoft.com/office/officeart/2005/8/layout/process3"/>
    <dgm:cxn modelId="{36A91E55-F758-4ED4-85B8-CF868065A429}" srcId="{5CC80CCF-18AE-4218-99BA-8E57C7DEACEE}" destId="{B6DF3010-6650-4353-AD14-B0AEB4B0D543}" srcOrd="0" destOrd="0" parTransId="{11BBE370-696B-41E6-85BD-0999B69FEB4A}" sibTransId="{B85A5C70-19D5-4EC3-A0E1-D4CB2A4F6122}"/>
    <dgm:cxn modelId="{09214888-C0AA-442A-B4B0-73502BC89136}" type="presOf" srcId="{D11AEF0E-4533-49F8-8861-50F6435AE4C5}" destId="{DEBA942A-F80F-4C78-946C-28979B94122F}" srcOrd="0" destOrd="0" presId="urn:microsoft.com/office/officeart/2005/8/layout/process3"/>
    <dgm:cxn modelId="{D7D1A396-4BD4-4CCD-946B-C834AE82FD50}" srcId="{5CC80CCF-18AE-4218-99BA-8E57C7DEACEE}" destId="{1C64A7CE-1A50-415E-8F36-3D175954B7CA}" srcOrd="1" destOrd="0" parTransId="{57ADC3E3-31FA-4B6C-96DC-8C71ABAB04AD}" sibTransId="{9435ECB0-E0A1-4685-B5BF-6047EA3BA567}"/>
    <dgm:cxn modelId="{60CAFAAD-3FF8-4085-A357-C86D7FDE6D80}" srcId="{1C64A7CE-1A50-415E-8F36-3D175954B7CA}" destId="{D11AEF0E-4533-49F8-8861-50F6435AE4C5}" srcOrd="0" destOrd="0" parTransId="{0A14382F-C892-466B-A23D-1842EB827FC6}" sibTransId="{8D967F1C-D3A0-4E1B-B06F-5FB0A6BED3EE}"/>
    <dgm:cxn modelId="{8CFFD0DD-0922-4619-839B-5D20F62E40A5}" type="presOf" srcId="{B85A5C70-19D5-4EC3-A0E1-D4CB2A4F6122}" destId="{212D0704-D72C-482A-ACBD-079B4AF1C0B9}" srcOrd="0" destOrd="0" presId="urn:microsoft.com/office/officeart/2005/8/layout/process3"/>
    <dgm:cxn modelId="{FC862CF0-E849-4BCA-B84C-E1C926FB1561}" type="presOf" srcId="{E777D187-EEB4-4B6F-BFCD-4030DEDE66C1}" destId="{DB3DFA19-839C-4BE4-98E1-8C59BA3B94F2}" srcOrd="0" destOrd="0" presId="urn:microsoft.com/office/officeart/2005/8/layout/process3"/>
    <dgm:cxn modelId="{14E1A5F8-5E68-4D69-AAE0-77C01DC5AA86}" type="presOf" srcId="{5CC80CCF-18AE-4218-99BA-8E57C7DEACEE}" destId="{DE6F7B74-FA65-4D6A-AAE8-AA68EA845BA0}" srcOrd="0" destOrd="0" presId="urn:microsoft.com/office/officeart/2005/8/layout/process3"/>
    <dgm:cxn modelId="{724A1CFB-FBBA-402C-88BB-AB86CB81C23E}" type="presOf" srcId="{1C64A7CE-1A50-415E-8F36-3D175954B7CA}" destId="{1D2CF766-F37C-4654-A488-3540FB906149}" srcOrd="0" destOrd="0" presId="urn:microsoft.com/office/officeart/2005/8/layout/process3"/>
    <dgm:cxn modelId="{CEE9B1FE-A1DE-4584-88F4-28B5D1EC6C47}" type="presOf" srcId="{B6DF3010-6650-4353-AD14-B0AEB4B0D543}" destId="{E9C095DD-23C4-4F2F-9A54-EC9600B71075}" srcOrd="0" destOrd="0" presId="urn:microsoft.com/office/officeart/2005/8/layout/process3"/>
    <dgm:cxn modelId="{A5D8EF73-AF1C-4204-81CF-9B1983DA45CA}" type="presParOf" srcId="{DE6F7B74-FA65-4D6A-AAE8-AA68EA845BA0}" destId="{457DDF4B-C08A-4469-ACB7-AA2D0868E3D9}" srcOrd="0" destOrd="0" presId="urn:microsoft.com/office/officeart/2005/8/layout/process3"/>
    <dgm:cxn modelId="{66D13B34-17D9-4C11-8A60-2F6D1102B15E}" type="presParOf" srcId="{457DDF4B-C08A-4469-ACB7-AA2D0868E3D9}" destId="{E9C095DD-23C4-4F2F-9A54-EC9600B71075}" srcOrd="0" destOrd="0" presId="urn:microsoft.com/office/officeart/2005/8/layout/process3"/>
    <dgm:cxn modelId="{4977D8B5-7094-43FC-8A2C-AF0877646581}" type="presParOf" srcId="{457DDF4B-C08A-4469-ACB7-AA2D0868E3D9}" destId="{28576DF8-B0DF-474E-A81F-CE851FBFE673}" srcOrd="1" destOrd="0" presId="urn:microsoft.com/office/officeart/2005/8/layout/process3"/>
    <dgm:cxn modelId="{45ABE8CB-EF72-4B03-89F9-9CD3DFEE3EE5}" type="presParOf" srcId="{457DDF4B-C08A-4469-ACB7-AA2D0868E3D9}" destId="{DB3DFA19-839C-4BE4-98E1-8C59BA3B94F2}" srcOrd="2" destOrd="0" presId="urn:microsoft.com/office/officeart/2005/8/layout/process3"/>
    <dgm:cxn modelId="{4BA715C3-CF89-43DD-9297-3FAE199AE358}" type="presParOf" srcId="{DE6F7B74-FA65-4D6A-AAE8-AA68EA845BA0}" destId="{212D0704-D72C-482A-ACBD-079B4AF1C0B9}" srcOrd="1" destOrd="0" presId="urn:microsoft.com/office/officeart/2005/8/layout/process3"/>
    <dgm:cxn modelId="{46CCFBC7-9392-4DFA-821F-6E97473FA192}" type="presParOf" srcId="{212D0704-D72C-482A-ACBD-079B4AF1C0B9}" destId="{D6AE3501-1FFD-49FF-BB61-252AD0499ECF}" srcOrd="0" destOrd="0" presId="urn:microsoft.com/office/officeart/2005/8/layout/process3"/>
    <dgm:cxn modelId="{A536C424-0597-4210-90FB-20E7BAF12A9A}" type="presParOf" srcId="{DE6F7B74-FA65-4D6A-AAE8-AA68EA845BA0}" destId="{E084F744-FC50-43E6-A66E-41FA53DA941E}" srcOrd="2" destOrd="0" presId="urn:microsoft.com/office/officeart/2005/8/layout/process3"/>
    <dgm:cxn modelId="{A1A6AD7F-AF3E-43D6-9DC9-7AFCEAB4DACB}" type="presParOf" srcId="{E084F744-FC50-43E6-A66E-41FA53DA941E}" destId="{1D2CF766-F37C-4654-A488-3540FB906149}" srcOrd="0" destOrd="0" presId="urn:microsoft.com/office/officeart/2005/8/layout/process3"/>
    <dgm:cxn modelId="{AADA4A38-B4F8-4B32-A138-46386EB0651F}" type="presParOf" srcId="{E084F744-FC50-43E6-A66E-41FA53DA941E}" destId="{A2D0DE32-94E3-4E7C-88D7-69FC172AA886}" srcOrd="1" destOrd="0" presId="urn:microsoft.com/office/officeart/2005/8/layout/process3"/>
    <dgm:cxn modelId="{088A45C1-DCA0-4116-8AE4-65E8A34B5363}" type="presParOf" srcId="{E084F744-FC50-43E6-A66E-41FA53DA941E}" destId="{DEBA942A-F80F-4C78-946C-28979B94122F}"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84B41-03FB-4548-B3B4-D95EC6A94306}">
      <dsp:nvSpPr>
        <dsp:cNvPr id="0" name=""/>
        <dsp:cNvSpPr/>
      </dsp:nvSpPr>
      <dsp:spPr>
        <a:xfrm>
          <a:off x="0" y="426850"/>
          <a:ext cx="9604375" cy="1417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5406" tIns="520700" rIns="745406" bIns="177800" numCol="1" spcCol="1270" anchor="t" anchorCtr="0">
          <a:noAutofit/>
        </a:bodyPr>
        <a:lstStyle/>
        <a:p>
          <a:pPr marL="228600" lvl="1" indent="-228600" algn="l" defTabSz="1111250" rtl="0">
            <a:lnSpc>
              <a:spcPct val="90000"/>
            </a:lnSpc>
            <a:spcBef>
              <a:spcPct val="0"/>
            </a:spcBef>
            <a:spcAft>
              <a:spcPct val="15000"/>
            </a:spcAft>
            <a:buChar char="•"/>
          </a:pPr>
          <a:r>
            <a:rPr lang="en-US" sz="2500" kern="1200" dirty="0">
              <a:latin typeface="Gill Sans MT" panose="020B0502020104020203"/>
            </a:rPr>
            <a:t>Time series forecasting</a:t>
          </a:r>
        </a:p>
        <a:p>
          <a:pPr marL="228600" lvl="1" indent="-228600" algn="l" defTabSz="1111250" rtl="0">
            <a:lnSpc>
              <a:spcPct val="90000"/>
            </a:lnSpc>
            <a:spcBef>
              <a:spcPct val="0"/>
            </a:spcBef>
            <a:spcAft>
              <a:spcPct val="15000"/>
            </a:spcAft>
            <a:buChar char="•"/>
          </a:pPr>
          <a:r>
            <a:rPr lang="en-US" sz="2500" kern="1200" dirty="0"/>
            <a:t>LSTM (Long Short-Term </a:t>
          </a:r>
          <a:r>
            <a:rPr lang="en-US" sz="2500" kern="1200" dirty="0">
              <a:latin typeface="Gill Sans MT" panose="020B0502020104020203"/>
            </a:rPr>
            <a:t>Memory</a:t>
          </a:r>
          <a:r>
            <a:rPr lang="en-US" sz="2500" kern="1200" dirty="0"/>
            <a:t>)</a:t>
          </a:r>
          <a:r>
            <a:rPr lang="en-US" sz="2500" kern="1200" dirty="0">
              <a:latin typeface="Gill Sans MT" panose="020B0502020104020203"/>
            </a:rPr>
            <a:t> Model</a:t>
          </a:r>
          <a:endParaRPr lang="en-US" sz="2500" kern="1200" dirty="0"/>
        </a:p>
      </dsp:txBody>
      <dsp:txXfrm>
        <a:off x="0" y="426850"/>
        <a:ext cx="9604375" cy="1417500"/>
      </dsp:txXfrm>
    </dsp:sp>
    <dsp:sp modelId="{665FE5B2-73DC-46F0-9EFD-632A92F08174}">
      <dsp:nvSpPr>
        <dsp:cNvPr id="0" name=""/>
        <dsp:cNvSpPr/>
      </dsp:nvSpPr>
      <dsp:spPr>
        <a:xfrm>
          <a:off x="480218" y="57850"/>
          <a:ext cx="6723062" cy="738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1111250">
            <a:lnSpc>
              <a:spcPct val="90000"/>
            </a:lnSpc>
            <a:spcBef>
              <a:spcPct val="0"/>
            </a:spcBef>
            <a:spcAft>
              <a:spcPct val="35000"/>
            </a:spcAft>
            <a:buNone/>
          </a:pPr>
          <a:r>
            <a:rPr lang="en-US" sz="2500" kern="1200" dirty="0"/>
            <a:t>Objective:</a:t>
          </a:r>
        </a:p>
      </dsp:txBody>
      <dsp:txXfrm>
        <a:off x="516244" y="93876"/>
        <a:ext cx="6651010" cy="665948"/>
      </dsp:txXfrm>
    </dsp:sp>
    <dsp:sp modelId="{FCBF9F91-DD9B-4C8C-95E6-2915E993B06E}">
      <dsp:nvSpPr>
        <dsp:cNvPr id="0" name=""/>
        <dsp:cNvSpPr/>
      </dsp:nvSpPr>
      <dsp:spPr>
        <a:xfrm>
          <a:off x="0" y="2348350"/>
          <a:ext cx="9604375" cy="1043437"/>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5406" tIns="520700" rIns="745406" bIns="177800" numCol="1" spcCol="1270" anchor="t" anchorCtr="0">
          <a:noAutofit/>
        </a:bodyPr>
        <a:lstStyle/>
        <a:p>
          <a:pPr marL="228600" lvl="1" indent="-228600" algn="l" defTabSz="1111250" rtl="0">
            <a:lnSpc>
              <a:spcPct val="90000"/>
            </a:lnSpc>
            <a:spcBef>
              <a:spcPct val="0"/>
            </a:spcBef>
            <a:spcAft>
              <a:spcPct val="15000"/>
            </a:spcAft>
            <a:buChar char="•"/>
          </a:pPr>
          <a:r>
            <a:rPr lang="en-US" sz="2500" kern="1200" dirty="0">
              <a:latin typeface="Gill Sans MT" panose="020B0502020104020203"/>
            </a:rPr>
            <a:t>Daily</a:t>
          </a:r>
          <a:r>
            <a:rPr lang="en-US" sz="2500" kern="1200" dirty="0"/>
            <a:t> </a:t>
          </a:r>
          <a:r>
            <a:rPr lang="en-US" sz="2500" kern="1200" dirty="0">
              <a:latin typeface="Gill Sans MT" panose="020B0502020104020203"/>
            </a:rPr>
            <a:t>trading data of</a:t>
          </a:r>
          <a:r>
            <a:rPr lang="en-US" sz="2500" kern="1200" dirty="0"/>
            <a:t> Bitcoin between 2014 to 2021.</a:t>
          </a:r>
        </a:p>
      </dsp:txBody>
      <dsp:txXfrm>
        <a:off x="0" y="2348350"/>
        <a:ext cx="9604375" cy="1043437"/>
      </dsp:txXfrm>
    </dsp:sp>
    <dsp:sp modelId="{5448A904-69FB-4538-94F3-2DB256CA5DC3}">
      <dsp:nvSpPr>
        <dsp:cNvPr id="0" name=""/>
        <dsp:cNvSpPr/>
      </dsp:nvSpPr>
      <dsp:spPr>
        <a:xfrm>
          <a:off x="480218" y="1979350"/>
          <a:ext cx="6723062" cy="738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116" tIns="0" rIns="254116" bIns="0" numCol="1" spcCol="1270" anchor="ctr" anchorCtr="0">
          <a:noAutofit/>
        </a:bodyPr>
        <a:lstStyle/>
        <a:p>
          <a:pPr marL="0" lvl="0" indent="0" algn="l" defTabSz="1111250" rtl="0">
            <a:lnSpc>
              <a:spcPct val="90000"/>
            </a:lnSpc>
            <a:spcBef>
              <a:spcPct val="0"/>
            </a:spcBef>
            <a:spcAft>
              <a:spcPct val="35000"/>
            </a:spcAft>
            <a:buNone/>
          </a:pPr>
          <a:r>
            <a:rPr lang="en-US" sz="2500" kern="1200" dirty="0"/>
            <a:t>Data </a:t>
          </a:r>
          <a:r>
            <a:rPr lang="en-US" sz="2500" kern="1200" dirty="0">
              <a:latin typeface="Gill Sans MT" panose="020B0502020104020203"/>
            </a:rPr>
            <a:t>Source:</a:t>
          </a:r>
        </a:p>
      </dsp:txBody>
      <dsp:txXfrm>
        <a:off x="516244" y="2015376"/>
        <a:ext cx="6651010"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E18B2-CC26-4D26-893E-1EB685A4DA54}">
      <dsp:nvSpPr>
        <dsp:cNvPr id="0" name=""/>
        <dsp:cNvSpPr/>
      </dsp:nvSpPr>
      <dsp:spPr>
        <a:xfrm>
          <a:off x="726" y="0"/>
          <a:ext cx="3127987" cy="3449638"/>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l" defTabSz="1022350" rtl="0">
            <a:lnSpc>
              <a:spcPct val="120000"/>
            </a:lnSpc>
            <a:spcBef>
              <a:spcPct val="0"/>
            </a:spcBef>
            <a:spcAft>
              <a:spcPct val="35000"/>
            </a:spcAft>
            <a:buNone/>
          </a:pPr>
          <a:r>
            <a:rPr lang="en-US" sz="2300" kern="1200" dirty="0"/>
            <a:t>DATA SET:</a:t>
          </a:r>
        </a:p>
      </dsp:txBody>
      <dsp:txXfrm rot="16200000">
        <a:off x="-1100825" y="1101552"/>
        <a:ext cx="2828703" cy="625597"/>
      </dsp:txXfrm>
    </dsp:sp>
    <dsp:sp modelId="{3F4F5F9D-8997-466D-AA62-BF89B1E9CB4A}">
      <dsp:nvSpPr>
        <dsp:cNvPr id="0" name=""/>
        <dsp:cNvSpPr/>
      </dsp:nvSpPr>
      <dsp:spPr>
        <a:xfrm>
          <a:off x="626324" y="0"/>
          <a:ext cx="2330350" cy="344963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rtl="0">
            <a:lnSpc>
              <a:spcPct val="120000"/>
            </a:lnSpc>
            <a:spcBef>
              <a:spcPct val="0"/>
            </a:spcBef>
            <a:spcAft>
              <a:spcPct val="35000"/>
            </a:spcAft>
            <a:buNone/>
          </a:pPr>
          <a:r>
            <a:rPr lang="en-US" sz="2100" kern="1200" dirty="0"/>
            <a:t>Shape:  </a:t>
          </a:r>
          <a:endParaRPr lang="en-US" sz="2100" kern="1200" dirty="0">
            <a:latin typeface="Gill Sans MT" panose="020B0502020104020203"/>
          </a:endParaRPr>
        </a:p>
        <a:p>
          <a:pPr marL="171450" lvl="1" indent="-171450" algn="l" defTabSz="711200" rtl="0">
            <a:lnSpc>
              <a:spcPct val="90000"/>
            </a:lnSpc>
            <a:spcBef>
              <a:spcPct val="0"/>
            </a:spcBef>
            <a:spcAft>
              <a:spcPct val="15000"/>
            </a:spcAft>
            <a:buChar char="•"/>
          </a:pPr>
          <a:r>
            <a:rPr lang="en-US" sz="1600" kern="1200" dirty="0">
              <a:latin typeface="Gill Sans MT" panose="020B0502020104020203"/>
            </a:rPr>
            <a:t>2663 Lines</a:t>
          </a:r>
          <a:r>
            <a:rPr lang="en-US" sz="1600" kern="1200" dirty="0"/>
            <a:t> by </a:t>
          </a:r>
          <a:r>
            <a:rPr lang="en-US" sz="1600" kern="1200" dirty="0">
              <a:latin typeface="Gill Sans MT" panose="020B0502020104020203"/>
            </a:rPr>
            <a:t>6 Columns</a:t>
          </a:r>
          <a:r>
            <a:rPr lang="en-US" sz="1600" kern="1200" dirty="0"/>
            <a:t>.</a:t>
          </a:r>
        </a:p>
        <a:p>
          <a:pPr marL="0" lvl="0" indent="0" algn="l" defTabSz="933450" rtl="0">
            <a:lnSpc>
              <a:spcPct val="120000"/>
            </a:lnSpc>
            <a:spcBef>
              <a:spcPct val="0"/>
            </a:spcBef>
            <a:spcAft>
              <a:spcPct val="35000"/>
            </a:spcAft>
            <a:buNone/>
          </a:pPr>
          <a:r>
            <a:rPr lang="en-US" sz="2100" kern="1200" dirty="0"/>
            <a:t>Null Values: </a:t>
          </a:r>
          <a:endParaRPr lang="en-US" sz="2100" kern="1200" dirty="0">
            <a:latin typeface="Gill Sans MT" panose="020B0502020104020203"/>
          </a:endParaRPr>
        </a:p>
        <a:p>
          <a:pPr marL="171450" lvl="1" indent="-171450" algn="l" defTabSz="711200">
            <a:lnSpc>
              <a:spcPct val="120000"/>
            </a:lnSpc>
            <a:spcBef>
              <a:spcPct val="0"/>
            </a:spcBef>
            <a:spcAft>
              <a:spcPct val="15000"/>
            </a:spcAft>
            <a:buChar char="•"/>
          </a:pPr>
          <a:r>
            <a:rPr lang="en-US" sz="1600" kern="1200" dirty="0"/>
            <a:t>None.</a:t>
          </a:r>
        </a:p>
        <a:p>
          <a:pPr marL="0" lvl="0" indent="0" algn="l" defTabSz="933450" rtl="0">
            <a:lnSpc>
              <a:spcPct val="120000"/>
            </a:lnSpc>
            <a:spcBef>
              <a:spcPct val="0"/>
            </a:spcBef>
            <a:spcAft>
              <a:spcPct val="35000"/>
            </a:spcAft>
            <a:buNone/>
          </a:pPr>
          <a:r>
            <a:rPr lang="en-US" sz="2100" kern="1200" dirty="0"/>
            <a:t>Missing Values: </a:t>
          </a:r>
          <a:endParaRPr lang="en-US" sz="2100" kern="1200" dirty="0">
            <a:latin typeface="Gill Sans MT" panose="020B0502020104020203"/>
          </a:endParaRPr>
        </a:p>
        <a:p>
          <a:pPr marL="171450" lvl="1" indent="-171450" algn="l" defTabSz="711200">
            <a:lnSpc>
              <a:spcPct val="120000"/>
            </a:lnSpc>
            <a:spcBef>
              <a:spcPct val="0"/>
            </a:spcBef>
            <a:spcAft>
              <a:spcPct val="15000"/>
            </a:spcAft>
            <a:buChar char="•"/>
          </a:pPr>
          <a:r>
            <a:rPr lang="en-US" sz="1600" kern="1200" dirty="0"/>
            <a:t>None.</a:t>
          </a:r>
        </a:p>
        <a:p>
          <a:pPr marL="0" lvl="0" indent="0" algn="l" defTabSz="933450" rtl="0">
            <a:lnSpc>
              <a:spcPct val="120000"/>
            </a:lnSpc>
            <a:spcBef>
              <a:spcPct val="0"/>
            </a:spcBef>
            <a:spcAft>
              <a:spcPct val="35000"/>
            </a:spcAft>
            <a:buNone/>
          </a:pPr>
          <a:r>
            <a:rPr lang="en-US" sz="2100" kern="1200" dirty="0" err="1"/>
            <a:t>NaN</a:t>
          </a:r>
          <a:r>
            <a:rPr lang="en-US" sz="2100" kern="1200" dirty="0"/>
            <a:t> Values: </a:t>
          </a:r>
          <a:endParaRPr lang="en-US" sz="2100" kern="1200" dirty="0">
            <a:latin typeface="Gill Sans MT" panose="020B0502020104020203"/>
          </a:endParaRPr>
        </a:p>
        <a:p>
          <a:pPr marL="171450" lvl="1" indent="-171450" algn="l" defTabSz="711200">
            <a:lnSpc>
              <a:spcPct val="120000"/>
            </a:lnSpc>
            <a:spcBef>
              <a:spcPct val="0"/>
            </a:spcBef>
            <a:spcAft>
              <a:spcPct val="15000"/>
            </a:spcAft>
            <a:buChar char="•"/>
          </a:pPr>
          <a:r>
            <a:rPr lang="en-US" sz="1600" kern="1200" dirty="0"/>
            <a:t>None.</a:t>
          </a:r>
        </a:p>
      </dsp:txBody>
      <dsp:txXfrm>
        <a:off x="626324" y="0"/>
        <a:ext cx="2330350" cy="3449638"/>
      </dsp:txXfrm>
    </dsp:sp>
    <dsp:sp modelId="{AA4C86B5-CA30-4F29-A3D0-12041FCC53A5}">
      <dsp:nvSpPr>
        <dsp:cNvPr id="0" name=""/>
        <dsp:cNvSpPr/>
      </dsp:nvSpPr>
      <dsp:spPr>
        <a:xfrm>
          <a:off x="3238193" y="0"/>
          <a:ext cx="3127987" cy="3449638"/>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l" defTabSz="1022350">
            <a:lnSpc>
              <a:spcPct val="120000"/>
            </a:lnSpc>
            <a:spcBef>
              <a:spcPct val="0"/>
            </a:spcBef>
            <a:spcAft>
              <a:spcPct val="35000"/>
            </a:spcAft>
            <a:buNone/>
          </a:pPr>
          <a:r>
            <a:rPr lang="en-US" sz="2300" kern="1200" dirty="0"/>
            <a:t>Independent Variables:</a:t>
          </a:r>
        </a:p>
      </dsp:txBody>
      <dsp:txXfrm rot="16200000">
        <a:off x="2136640" y="1101552"/>
        <a:ext cx="2828703" cy="625597"/>
      </dsp:txXfrm>
    </dsp:sp>
    <dsp:sp modelId="{F5023DF0-1899-4271-A98C-B4DFA4A2335A}">
      <dsp:nvSpPr>
        <dsp:cNvPr id="0" name=""/>
        <dsp:cNvSpPr/>
      </dsp:nvSpPr>
      <dsp:spPr>
        <a:xfrm rot="5400000">
          <a:off x="3000241" y="2723975"/>
          <a:ext cx="507184" cy="469198"/>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FC2588-D533-4562-85BB-18D004254251}">
      <dsp:nvSpPr>
        <dsp:cNvPr id="0" name=""/>
        <dsp:cNvSpPr/>
      </dsp:nvSpPr>
      <dsp:spPr>
        <a:xfrm>
          <a:off x="3863791" y="0"/>
          <a:ext cx="2330350" cy="344963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rtl="0">
            <a:lnSpc>
              <a:spcPct val="120000"/>
            </a:lnSpc>
            <a:spcBef>
              <a:spcPct val="0"/>
            </a:spcBef>
            <a:spcAft>
              <a:spcPct val="35000"/>
            </a:spcAft>
            <a:buNone/>
          </a:pPr>
          <a:r>
            <a:rPr lang="en-US" sz="2100" kern="1200" dirty="0">
              <a:latin typeface="Gill Sans MT" panose="020B0502020104020203"/>
            </a:rPr>
            <a:t>5 numerical</a:t>
          </a:r>
          <a:r>
            <a:rPr lang="en-US" sz="2100" kern="1200" dirty="0"/>
            <a:t> </a:t>
          </a:r>
          <a:r>
            <a:rPr lang="en-US" sz="2100" kern="1200" dirty="0">
              <a:latin typeface="Gill Sans MT" panose="020B0502020104020203"/>
            </a:rPr>
            <a:t>features</a:t>
          </a:r>
          <a:r>
            <a:rPr lang="en-US" sz="2100" kern="1200" dirty="0"/>
            <a:t>.</a:t>
          </a:r>
        </a:p>
      </dsp:txBody>
      <dsp:txXfrm>
        <a:off x="3863791" y="0"/>
        <a:ext cx="2330350" cy="3449638"/>
      </dsp:txXfrm>
    </dsp:sp>
    <dsp:sp modelId="{F4502619-9CEA-4379-864A-9F80A6743296}">
      <dsp:nvSpPr>
        <dsp:cNvPr id="0" name=""/>
        <dsp:cNvSpPr/>
      </dsp:nvSpPr>
      <dsp:spPr>
        <a:xfrm>
          <a:off x="6475660" y="0"/>
          <a:ext cx="3127987" cy="3449638"/>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l" defTabSz="1022350">
            <a:lnSpc>
              <a:spcPct val="120000"/>
            </a:lnSpc>
            <a:spcBef>
              <a:spcPct val="0"/>
            </a:spcBef>
            <a:spcAft>
              <a:spcPct val="35000"/>
            </a:spcAft>
            <a:buNone/>
          </a:pPr>
          <a:r>
            <a:rPr lang="en-US" sz="2300" kern="1200" dirty="0"/>
            <a:t>Dependent Variable:</a:t>
          </a:r>
        </a:p>
      </dsp:txBody>
      <dsp:txXfrm rot="16200000">
        <a:off x="5374107" y="1101552"/>
        <a:ext cx="2828703" cy="625597"/>
      </dsp:txXfrm>
    </dsp:sp>
    <dsp:sp modelId="{B96CC60E-1117-4454-8E2D-A66493AE47A9}">
      <dsp:nvSpPr>
        <dsp:cNvPr id="0" name=""/>
        <dsp:cNvSpPr/>
      </dsp:nvSpPr>
      <dsp:spPr>
        <a:xfrm rot="5400000">
          <a:off x="6237708" y="2723975"/>
          <a:ext cx="507184" cy="469198"/>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DAF134-34AC-4F41-B57F-25109161BD63}">
      <dsp:nvSpPr>
        <dsp:cNvPr id="0" name=""/>
        <dsp:cNvSpPr/>
      </dsp:nvSpPr>
      <dsp:spPr>
        <a:xfrm>
          <a:off x="7101258" y="0"/>
          <a:ext cx="2330350" cy="344963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rtl="0">
            <a:lnSpc>
              <a:spcPct val="120000"/>
            </a:lnSpc>
            <a:spcBef>
              <a:spcPct val="0"/>
            </a:spcBef>
            <a:spcAft>
              <a:spcPct val="35000"/>
            </a:spcAft>
            <a:buNone/>
          </a:pPr>
          <a:r>
            <a:rPr lang="en-US" sz="2100" kern="1200" dirty="0">
              <a:latin typeface="Gill Sans MT" panose="020B0502020104020203"/>
            </a:rPr>
            <a:t>'Close' Column with correspond to the daily closing price of BTC</a:t>
          </a:r>
          <a:endParaRPr lang="en-US" sz="2100" kern="1200" dirty="0"/>
        </a:p>
      </dsp:txBody>
      <dsp:txXfrm>
        <a:off x="7101258" y="0"/>
        <a:ext cx="2330350" cy="34496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59978-1BCD-4012-B17F-A41581583366}">
      <dsp:nvSpPr>
        <dsp:cNvPr id="0" name=""/>
        <dsp:cNvSpPr/>
      </dsp:nvSpPr>
      <dsp:spPr>
        <a:xfrm>
          <a:off x="0" y="1724819"/>
          <a:ext cx="9604375" cy="0"/>
        </a:xfrm>
        <a:prstGeom prst="lin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C315A77E-A3D4-449B-A134-ADC7E850430C}">
      <dsp:nvSpPr>
        <dsp:cNvPr id="0" name=""/>
        <dsp:cNvSpPr/>
      </dsp:nvSpPr>
      <dsp:spPr>
        <a:xfrm>
          <a:off x="213050" y="1852455"/>
          <a:ext cx="3082779" cy="389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b="1" kern="1200" dirty="0">
              <a:latin typeface="Gill Sans MT" panose="020B0502020104020203"/>
            </a:rPr>
            <a:t>Data </a:t>
          </a:r>
          <a:r>
            <a:rPr lang="en-US" sz="1400" kern="1200" dirty="0">
              <a:latin typeface="Gill Sans MT" panose="020B0502020104020203"/>
            </a:rPr>
            <a:t>Cleaning</a:t>
          </a:r>
          <a:endParaRPr lang="en-US" sz="1400" kern="1200" dirty="0"/>
        </a:p>
      </dsp:txBody>
      <dsp:txXfrm>
        <a:off x="213050" y="1852455"/>
        <a:ext cx="3082779" cy="389809"/>
      </dsp:txXfrm>
    </dsp:sp>
    <dsp:sp modelId="{1091DD48-8F92-44C2-B45C-07ED5F0A1067}">
      <dsp:nvSpPr>
        <dsp:cNvPr id="0" name=""/>
        <dsp:cNvSpPr/>
      </dsp:nvSpPr>
      <dsp:spPr>
        <a:xfrm>
          <a:off x="2860" y="481224"/>
          <a:ext cx="3503158" cy="58816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1" kern="1200" dirty="0" err="1">
              <a:latin typeface="Gill Sans MT" panose="020B0502020104020203"/>
            </a:rPr>
            <a:t>NaN</a:t>
          </a:r>
          <a:r>
            <a:rPr lang="en-US" sz="1200" b="1" kern="1200" dirty="0">
              <a:latin typeface="Gill Sans MT" panose="020B0502020104020203"/>
            </a:rPr>
            <a:t>, Na &amp; Null Values.</a:t>
          </a:r>
        </a:p>
      </dsp:txBody>
      <dsp:txXfrm>
        <a:off x="31572" y="509936"/>
        <a:ext cx="3445734" cy="530739"/>
      </dsp:txXfrm>
    </dsp:sp>
    <dsp:sp modelId="{C8FEB4E0-566F-454A-9AC6-7F8EA51E5509}">
      <dsp:nvSpPr>
        <dsp:cNvPr id="0" name=""/>
        <dsp:cNvSpPr/>
      </dsp:nvSpPr>
      <dsp:spPr>
        <a:xfrm>
          <a:off x="1754439" y="1069387"/>
          <a:ext cx="0" cy="655431"/>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F924906-1195-4080-833F-D34E6EBBD126}">
      <dsp:nvSpPr>
        <dsp:cNvPr id="0" name=""/>
        <dsp:cNvSpPr/>
      </dsp:nvSpPr>
      <dsp:spPr>
        <a:xfrm>
          <a:off x="2244881" y="1207373"/>
          <a:ext cx="3082779" cy="389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b="1" kern="1200" dirty="0">
              <a:latin typeface="Gill Sans MT" panose="020B0502020104020203"/>
            </a:rPr>
            <a:t>3 D Reshape</a:t>
          </a:r>
          <a:endParaRPr lang="en-US" sz="1400" kern="1200" dirty="0"/>
        </a:p>
      </dsp:txBody>
      <dsp:txXfrm>
        <a:off x="2244881" y="1207373"/>
        <a:ext cx="3082779" cy="389809"/>
      </dsp:txXfrm>
    </dsp:sp>
    <dsp:sp modelId="{55740922-2857-466C-8E33-4E43AE829356}">
      <dsp:nvSpPr>
        <dsp:cNvPr id="0" name=""/>
        <dsp:cNvSpPr/>
      </dsp:nvSpPr>
      <dsp:spPr>
        <a:xfrm>
          <a:off x="1728567" y="1698946"/>
          <a:ext cx="51744" cy="5174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954248-6EE8-4872-A85F-C9E77038CCFA}">
      <dsp:nvSpPr>
        <dsp:cNvPr id="0" name=""/>
        <dsp:cNvSpPr/>
      </dsp:nvSpPr>
      <dsp:spPr>
        <a:xfrm>
          <a:off x="2034692" y="2380250"/>
          <a:ext cx="3503158" cy="58816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0" kern="1200" dirty="0">
              <a:latin typeface="Gill Sans MT" panose="020B0502020104020203"/>
            </a:rPr>
            <a:t>(</a:t>
          </a:r>
          <a:r>
            <a:rPr lang="en-US" sz="1200" b="0" kern="1200" dirty="0"/>
            <a:t>NumberOfExamples, TimeSteps, FeaturesPerStep</a:t>
          </a:r>
          <a:r>
            <a:rPr lang="en-US" sz="1200" b="0" kern="1200" dirty="0">
              <a:latin typeface="Gill Sans MT" panose="020B0502020104020203"/>
            </a:rPr>
            <a:t>)</a:t>
          </a:r>
          <a:endParaRPr lang="en-US" sz="1200" b="1" kern="1200" dirty="0">
            <a:latin typeface="Gill Sans MT" panose="020B0502020104020203"/>
          </a:endParaRPr>
        </a:p>
      </dsp:txBody>
      <dsp:txXfrm>
        <a:off x="2063404" y="2408962"/>
        <a:ext cx="3445734" cy="530739"/>
      </dsp:txXfrm>
    </dsp:sp>
    <dsp:sp modelId="{407F4473-B060-463B-8928-C3B431E8618D}">
      <dsp:nvSpPr>
        <dsp:cNvPr id="0" name=""/>
        <dsp:cNvSpPr/>
      </dsp:nvSpPr>
      <dsp:spPr>
        <a:xfrm>
          <a:off x="3786271" y="1724819"/>
          <a:ext cx="0" cy="655431"/>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208A56A-A54C-42DC-B132-99A4F914ACDB}">
      <dsp:nvSpPr>
        <dsp:cNvPr id="0" name=""/>
        <dsp:cNvSpPr/>
      </dsp:nvSpPr>
      <dsp:spPr>
        <a:xfrm>
          <a:off x="4276713" y="1852455"/>
          <a:ext cx="3082779" cy="389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b="1" kern="1200" dirty="0">
              <a:latin typeface="Gill Sans MT" panose="020B0502020104020203"/>
            </a:rPr>
            <a:t>Scaling features</a:t>
          </a:r>
          <a:endParaRPr lang="en-US" sz="1400" b="0" kern="1200" dirty="0"/>
        </a:p>
      </dsp:txBody>
      <dsp:txXfrm>
        <a:off x="4276713" y="1852455"/>
        <a:ext cx="3082779" cy="389809"/>
      </dsp:txXfrm>
    </dsp:sp>
    <dsp:sp modelId="{C06A4168-C6E8-4DCD-99F1-57BF4ACA1615}">
      <dsp:nvSpPr>
        <dsp:cNvPr id="0" name=""/>
        <dsp:cNvSpPr/>
      </dsp:nvSpPr>
      <dsp:spPr>
        <a:xfrm>
          <a:off x="3760399" y="1698946"/>
          <a:ext cx="51744" cy="5174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46EAE5-B089-4EC6-99F6-5CB3CB8ECDD9}">
      <dsp:nvSpPr>
        <dsp:cNvPr id="0" name=""/>
        <dsp:cNvSpPr/>
      </dsp:nvSpPr>
      <dsp:spPr>
        <a:xfrm>
          <a:off x="4066524" y="481224"/>
          <a:ext cx="3503158" cy="58816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1" kern="1200" dirty="0" err="1">
              <a:latin typeface="Gill Sans MT" panose="020B0502020104020203"/>
            </a:rPr>
            <a:t>MixMax</a:t>
          </a:r>
          <a:r>
            <a:rPr lang="en-US" sz="1200" b="1" kern="1200" dirty="0">
              <a:latin typeface="Gill Sans MT" panose="020B0502020104020203"/>
            </a:rPr>
            <a:t> Scaler</a:t>
          </a:r>
          <a:endParaRPr lang="en-US" sz="1200" kern="1200" dirty="0"/>
        </a:p>
      </dsp:txBody>
      <dsp:txXfrm>
        <a:off x="4095236" y="509936"/>
        <a:ext cx="3445734" cy="530739"/>
      </dsp:txXfrm>
    </dsp:sp>
    <dsp:sp modelId="{48C1BBAE-3F2A-4601-904B-F83F1210BDE5}">
      <dsp:nvSpPr>
        <dsp:cNvPr id="0" name=""/>
        <dsp:cNvSpPr/>
      </dsp:nvSpPr>
      <dsp:spPr>
        <a:xfrm>
          <a:off x="5818103" y="1069387"/>
          <a:ext cx="0" cy="655431"/>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EB18600-D5D5-4A98-B566-92A5411646C9}">
      <dsp:nvSpPr>
        <dsp:cNvPr id="0" name=""/>
        <dsp:cNvSpPr/>
      </dsp:nvSpPr>
      <dsp:spPr>
        <a:xfrm>
          <a:off x="6308545" y="1207373"/>
          <a:ext cx="3082779" cy="389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latin typeface="Gill Sans MT" panose="020B0502020104020203"/>
            </a:rPr>
            <a:t>Splitting Data</a:t>
          </a:r>
        </a:p>
      </dsp:txBody>
      <dsp:txXfrm>
        <a:off x="6308545" y="1207373"/>
        <a:ext cx="3082779" cy="389809"/>
      </dsp:txXfrm>
    </dsp:sp>
    <dsp:sp modelId="{1DEEB85B-8031-46A8-90FE-448F88383F48}">
      <dsp:nvSpPr>
        <dsp:cNvPr id="0" name=""/>
        <dsp:cNvSpPr/>
      </dsp:nvSpPr>
      <dsp:spPr>
        <a:xfrm>
          <a:off x="5792231" y="1698946"/>
          <a:ext cx="51744" cy="5174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1307A5-4113-470B-9A30-73E0F69D6D22}">
      <dsp:nvSpPr>
        <dsp:cNvPr id="0" name=""/>
        <dsp:cNvSpPr/>
      </dsp:nvSpPr>
      <dsp:spPr>
        <a:xfrm>
          <a:off x="6098356" y="2380250"/>
          <a:ext cx="3503158" cy="66168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Gill Sans MT" panose="020B0502020104020203"/>
            </a:rPr>
            <a:t>365 Obs as testing set</a:t>
          </a:r>
          <a:endParaRPr lang="en-US" sz="1200" kern="1200" dirty="0"/>
        </a:p>
        <a:p>
          <a:pPr marL="0" lvl="0" indent="0" algn="l" defTabSz="533400" rtl="0">
            <a:lnSpc>
              <a:spcPct val="90000"/>
            </a:lnSpc>
            <a:spcBef>
              <a:spcPct val="0"/>
            </a:spcBef>
            <a:spcAft>
              <a:spcPct val="35000"/>
            </a:spcAft>
            <a:buNone/>
          </a:pPr>
          <a:r>
            <a:rPr lang="en-US" sz="1200" kern="1200" dirty="0">
              <a:latin typeface="Gill Sans MT" panose="020B0502020104020203"/>
            </a:rPr>
            <a:t>2298 Obs as training &amp; validation set</a:t>
          </a:r>
          <a:endParaRPr lang="en-US" sz="1200" kern="1200" dirty="0"/>
        </a:p>
      </dsp:txBody>
      <dsp:txXfrm>
        <a:off x="6130657" y="2412551"/>
        <a:ext cx="3438556" cy="597081"/>
      </dsp:txXfrm>
    </dsp:sp>
    <dsp:sp modelId="{713A30E0-3C6C-468C-821A-1AA0DA70FEC5}">
      <dsp:nvSpPr>
        <dsp:cNvPr id="0" name=""/>
        <dsp:cNvSpPr/>
      </dsp:nvSpPr>
      <dsp:spPr>
        <a:xfrm>
          <a:off x="7849935" y="1724819"/>
          <a:ext cx="0" cy="655431"/>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0E368FA-33F4-4491-82B7-6F5A17043878}">
      <dsp:nvSpPr>
        <dsp:cNvPr id="0" name=""/>
        <dsp:cNvSpPr/>
      </dsp:nvSpPr>
      <dsp:spPr>
        <a:xfrm>
          <a:off x="7824062" y="1698946"/>
          <a:ext cx="51744" cy="5174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6DCB6-BAD8-49A8-A65D-04D9C01280AF}">
      <dsp:nvSpPr>
        <dsp:cNvPr id="0" name=""/>
        <dsp:cNvSpPr/>
      </dsp:nvSpPr>
      <dsp:spPr>
        <a:xfrm>
          <a:off x="0" y="2137913"/>
          <a:ext cx="10164791" cy="0"/>
        </a:xfrm>
        <a:prstGeom prst="lin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9DD31516-AE3E-4892-B212-DE57D3B79AAB}">
      <dsp:nvSpPr>
        <dsp:cNvPr id="0" name=""/>
        <dsp:cNvSpPr/>
      </dsp:nvSpPr>
      <dsp:spPr>
        <a:xfrm rot="8100000">
          <a:off x="67076" y="492705"/>
          <a:ext cx="314440" cy="314440"/>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77BFEA-678B-4E1E-876B-9B735F83AD1E}">
      <dsp:nvSpPr>
        <dsp:cNvPr id="0" name=""/>
        <dsp:cNvSpPr/>
      </dsp:nvSpPr>
      <dsp:spPr>
        <a:xfrm>
          <a:off x="102007" y="527636"/>
          <a:ext cx="244577" cy="244577"/>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3F895192-C883-49FE-9315-073E2B4E8201}">
      <dsp:nvSpPr>
        <dsp:cNvPr id="0" name=""/>
        <dsp:cNvSpPr/>
      </dsp:nvSpPr>
      <dsp:spPr>
        <a:xfrm>
          <a:off x="446639" y="872268"/>
          <a:ext cx="3697130" cy="1265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142875" numCol="1" spcCol="1270" anchor="t" anchorCtr="0">
          <a:noAutofit/>
        </a:bodyPr>
        <a:lstStyle/>
        <a:p>
          <a:pPr marL="0" lvl="0" indent="0" algn="l" defTabSz="666750">
            <a:lnSpc>
              <a:spcPct val="90000"/>
            </a:lnSpc>
            <a:spcBef>
              <a:spcPct val="0"/>
            </a:spcBef>
            <a:spcAft>
              <a:spcPct val="35000"/>
            </a:spcAft>
            <a:buNone/>
          </a:pPr>
          <a:r>
            <a:rPr lang="en-US" sz="1500" kern="1200" dirty="0">
              <a:latin typeface="Gill Sans MT" panose="020B0502020104020203"/>
            </a:rPr>
            <a:t>Activation function: SWICH</a:t>
          </a:r>
          <a:endParaRPr lang="en-US" sz="1500" kern="1200" dirty="0"/>
        </a:p>
        <a:p>
          <a:pPr marL="0" lvl="0" indent="0" algn="l" defTabSz="666750">
            <a:lnSpc>
              <a:spcPct val="90000"/>
            </a:lnSpc>
            <a:spcBef>
              <a:spcPct val="0"/>
            </a:spcBef>
            <a:spcAft>
              <a:spcPct val="35000"/>
            </a:spcAft>
            <a:buNone/>
          </a:pPr>
          <a:r>
            <a:rPr lang="en-US" sz="1500" kern="1200" dirty="0">
              <a:latin typeface="Gill Sans MT" panose="020B0502020104020203"/>
            </a:rPr>
            <a:t>Optimizer: ADAM</a:t>
          </a:r>
          <a:endParaRPr lang="en-US" sz="1500" kern="1200" dirty="0"/>
        </a:p>
      </dsp:txBody>
      <dsp:txXfrm>
        <a:off x="446639" y="872268"/>
        <a:ext cx="3697130" cy="1265644"/>
      </dsp:txXfrm>
    </dsp:sp>
    <dsp:sp modelId="{D4689716-92BF-4045-8143-8AD20B6D20C6}">
      <dsp:nvSpPr>
        <dsp:cNvPr id="0" name=""/>
        <dsp:cNvSpPr/>
      </dsp:nvSpPr>
      <dsp:spPr>
        <a:xfrm>
          <a:off x="446639" y="427582"/>
          <a:ext cx="3697130" cy="44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latin typeface="Gill Sans MT" panose="020B0502020104020203"/>
            </a:rPr>
            <a:t>LSTM Model</a:t>
          </a:r>
          <a:endParaRPr lang="en-US" sz="2000" kern="1200" dirty="0"/>
        </a:p>
      </dsp:txBody>
      <dsp:txXfrm>
        <a:off x="446639" y="427582"/>
        <a:ext cx="3697130" cy="444685"/>
      </dsp:txXfrm>
    </dsp:sp>
    <dsp:sp modelId="{616FE80A-C43B-4423-BCF9-77461D9867CF}">
      <dsp:nvSpPr>
        <dsp:cNvPr id="0" name=""/>
        <dsp:cNvSpPr/>
      </dsp:nvSpPr>
      <dsp:spPr>
        <a:xfrm>
          <a:off x="224296" y="872268"/>
          <a:ext cx="0" cy="126564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A7E7C0D-6D9F-405C-8118-80BCE9EC53F9}">
      <dsp:nvSpPr>
        <dsp:cNvPr id="0" name=""/>
        <dsp:cNvSpPr/>
      </dsp:nvSpPr>
      <dsp:spPr>
        <a:xfrm>
          <a:off x="183402" y="2097891"/>
          <a:ext cx="80043" cy="8004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D81943-D877-4E44-96AA-528A4AB00E1F}">
      <dsp:nvSpPr>
        <dsp:cNvPr id="0" name=""/>
        <dsp:cNvSpPr/>
      </dsp:nvSpPr>
      <dsp:spPr>
        <a:xfrm rot="18900000">
          <a:off x="5773585" y="3468680"/>
          <a:ext cx="314440" cy="314440"/>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C1057B-0A9F-4796-91FA-A296CF7365C2}">
      <dsp:nvSpPr>
        <dsp:cNvPr id="0" name=""/>
        <dsp:cNvSpPr/>
      </dsp:nvSpPr>
      <dsp:spPr>
        <a:xfrm>
          <a:off x="5808517" y="3503611"/>
          <a:ext cx="244577" cy="244577"/>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DC98F262-45DA-4583-8954-D4B6EF67B08F}">
      <dsp:nvSpPr>
        <dsp:cNvPr id="0" name=""/>
        <dsp:cNvSpPr/>
      </dsp:nvSpPr>
      <dsp:spPr>
        <a:xfrm>
          <a:off x="6153149" y="2137913"/>
          <a:ext cx="3697130" cy="1265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95250" bIns="95250" numCol="1" spcCol="1270" anchor="b" anchorCtr="0">
          <a:noAutofit/>
        </a:bodyPr>
        <a:lstStyle/>
        <a:p>
          <a:pPr marL="0" lvl="0" indent="0" algn="l" defTabSz="666750">
            <a:lnSpc>
              <a:spcPct val="90000"/>
            </a:lnSpc>
            <a:spcBef>
              <a:spcPct val="0"/>
            </a:spcBef>
            <a:spcAft>
              <a:spcPct val="35000"/>
            </a:spcAft>
            <a:buNone/>
          </a:pPr>
          <a:r>
            <a:rPr lang="en-US" sz="1500" b="1" kern="1200" dirty="0">
              <a:latin typeface="Gill Sans MT" panose="020B0502020104020203"/>
            </a:rPr>
            <a:t>Very Hight predictive power</a:t>
          </a:r>
          <a:endParaRPr lang="en-US" sz="1500" kern="1200" dirty="0"/>
        </a:p>
        <a:p>
          <a:pPr marL="0" lvl="0" indent="0" algn="l" defTabSz="666750" rtl="0">
            <a:lnSpc>
              <a:spcPct val="90000"/>
            </a:lnSpc>
            <a:spcBef>
              <a:spcPct val="0"/>
            </a:spcBef>
            <a:spcAft>
              <a:spcPct val="35000"/>
            </a:spcAft>
            <a:buNone/>
          </a:pPr>
          <a:r>
            <a:rPr lang="en-US" sz="1500" b="0" kern="1200" dirty="0">
              <a:latin typeface="Gill Sans MT" panose="020B0502020104020203"/>
            </a:rPr>
            <a:t>1.92% of MAPE</a:t>
          </a:r>
          <a:endParaRPr lang="en-US" sz="1500" b="0" kern="1200" dirty="0"/>
        </a:p>
      </dsp:txBody>
      <dsp:txXfrm>
        <a:off x="6153149" y="2137913"/>
        <a:ext cx="3697130" cy="1265644"/>
      </dsp:txXfrm>
    </dsp:sp>
    <dsp:sp modelId="{46CA95CE-7610-41F6-82EC-AD69DE57B967}">
      <dsp:nvSpPr>
        <dsp:cNvPr id="0" name=""/>
        <dsp:cNvSpPr/>
      </dsp:nvSpPr>
      <dsp:spPr>
        <a:xfrm>
          <a:off x="6153149" y="3403557"/>
          <a:ext cx="3697130" cy="44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latin typeface="Gill Sans MT" panose="020B0502020104020203"/>
            </a:rPr>
            <a:t>Results</a:t>
          </a:r>
          <a:endParaRPr lang="en-US" sz="2000" kern="1200" dirty="0"/>
        </a:p>
      </dsp:txBody>
      <dsp:txXfrm>
        <a:off x="6153149" y="3403557"/>
        <a:ext cx="3697130" cy="444685"/>
      </dsp:txXfrm>
    </dsp:sp>
    <dsp:sp modelId="{85F31FA8-4272-4445-B803-A9AD8E523547}">
      <dsp:nvSpPr>
        <dsp:cNvPr id="0" name=""/>
        <dsp:cNvSpPr/>
      </dsp:nvSpPr>
      <dsp:spPr>
        <a:xfrm>
          <a:off x="5930806" y="2137913"/>
          <a:ext cx="0" cy="126564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A294403-AE46-4EBA-B8F8-EC365D63DC04}">
      <dsp:nvSpPr>
        <dsp:cNvPr id="0" name=""/>
        <dsp:cNvSpPr/>
      </dsp:nvSpPr>
      <dsp:spPr>
        <a:xfrm>
          <a:off x="5889912" y="2097891"/>
          <a:ext cx="80043" cy="8004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76DF8-B0DF-474E-A81F-CE851FBFE673}">
      <dsp:nvSpPr>
        <dsp:cNvPr id="0" name=""/>
        <dsp:cNvSpPr/>
      </dsp:nvSpPr>
      <dsp:spPr>
        <a:xfrm>
          <a:off x="3417" y="5094"/>
          <a:ext cx="2933287" cy="103679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Gill Sans MT" panose="020B0502020104020203"/>
            </a:rPr>
            <a:t>LSTM success</a:t>
          </a:r>
          <a:endParaRPr lang="en-US" sz="2400" kern="1200" dirty="0"/>
        </a:p>
      </dsp:txBody>
      <dsp:txXfrm>
        <a:off x="3417" y="5094"/>
        <a:ext cx="2933287" cy="691200"/>
      </dsp:txXfrm>
    </dsp:sp>
    <dsp:sp modelId="{DB3DFA19-839C-4BE4-98E1-8C59BA3B94F2}">
      <dsp:nvSpPr>
        <dsp:cNvPr id="0" name=""/>
        <dsp:cNvSpPr/>
      </dsp:nvSpPr>
      <dsp:spPr>
        <a:xfrm>
          <a:off x="604210" y="696294"/>
          <a:ext cx="2933287" cy="13824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rtl="0">
            <a:lnSpc>
              <a:spcPct val="90000"/>
            </a:lnSpc>
            <a:spcBef>
              <a:spcPct val="0"/>
            </a:spcBef>
            <a:spcAft>
              <a:spcPct val="15000"/>
            </a:spcAft>
            <a:buChar char="•"/>
          </a:pPr>
          <a:r>
            <a:rPr lang="en-US" sz="2400" kern="1200" dirty="0">
              <a:latin typeface="Gill Sans MT" panose="020B0502020104020203"/>
            </a:rPr>
            <a:t>Swish Activation function</a:t>
          </a:r>
          <a:endParaRPr lang="en-US" sz="2400" kern="1200" dirty="0"/>
        </a:p>
      </dsp:txBody>
      <dsp:txXfrm>
        <a:off x="644699" y="736783"/>
        <a:ext cx="2852309" cy="1301422"/>
      </dsp:txXfrm>
    </dsp:sp>
    <dsp:sp modelId="{212D0704-D72C-482A-ACBD-079B4AF1C0B9}">
      <dsp:nvSpPr>
        <dsp:cNvPr id="0" name=""/>
        <dsp:cNvSpPr/>
      </dsp:nvSpPr>
      <dsp:spPr>
        <a:xfrm>
          <a:off x="3381379" y="-14456"/>
          <a:ext cx="942712" cy="7303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3381379" y="131605"/>
        <a:ext cx="723621" cy="438181"/>
      </dsp:txXfrm>
    </dsp:sp>
    <dsp:sp modelId="{A2D0DE32-94E3-4E7C-88D7-69FC172AA886}">
      <dsp:nvSpPr>
        <dsp:cNvPr id="0" name=""/>
        <dsp:cNvSpPr/>
      </dsp:nvSpPr>
      <dsp:spPr>
        <a:xfrm>
          <a:off x="4715407" y="5094"/>
          <a:ext cx="2933287" cy="103679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Gill Sans MT" panose="020B0502020104020203"/>
            </a:rPr>
            <a:t>Future Improvement</a:t>
          </a:r>
          <a:endParaRPr lang="en-US" sz="2400" kern="1200" dirty="0"/>
        </a:p>
      </dsp:txBody>
      <dsp:txXfrm>
        <a:off x="4715407" y="5094"/>
        <a:ext cx="2933287" cy="691200"/>
      </dsp:txXfrm>
    </dsp:sp>
    <dsp:sp modelId="{DEBA942A-F80F-4C78-946C-28979B94122F}">
      <dsp:nvSpPr>
        <dsp:cNvPr id="0" name=""/>
        <dsp:cNvSpPr/>
      </dsp:nvSpPr>
      <dsp:spPr>
        <a:xfrm>
          <a:off x="5316200" y="696294"/>
          <a:ext cx="2933287" cy="13824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rtl="0">
            <a:lnSpc>
              <a:spcPct val="90000"/>
            </a:lnSpc>
            <a:spcBef>
              <a:spcPct val="0"/>
            </a:spcBef>
            <a:spcAft>
              <a:spcPct val="15000"/>
            </a:spcAft>
            <a:buChar char="•"/>
          </a:pPr>
          <a:r>
            <a:rPr lang="en-US" sz="2400" kern="1200" dirty="0">
              <a:latin typeface="Gill Sans MT" panose="020B0502020104020203"/>
            </a:rPr>
            <a:t>Online &amp; Realtime focasting</a:t>
          </a:r>
        </a:p>
      </dsp:txBody>
      <dsp:txXfrm>
        <a:off x="5356689" y="736783"/>
        <a:ext cx="2852309" cy="130142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7/17/2022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7/17/2022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mzaoualim/Coursera_IBM_Machine_Learning_Professional_Certificate/blob/main/Deep%20Learning%20and%20Reinforcement%20Learning/Project_BTC_LSTM.ipy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Bitcoin forecasting</a:t>
            </a:r>
          </a:p>
        </p:txBody>
      </p:sp>
      <p:sp>
        <p:nvSpPr>
          <p:cNvPr id="3" name="Subtitle 2"/>
          <p:cNvSpPr>
            <a:spLocks noGrp="1"/>
          </p:cNvSpPr>
          <p:nvPr>
            <p:ph type="subTitle" idx="1"/>
          </p:nvPr>
        </p:nvSpPr>
        <p:spPr/>
        <p:txBody>
          <a:bodyPr vert="horz" lIns="91440" tIns="91440" rIns="91440" bIns="91440" rtlCol="0" anchor="t">
            <a:normAutofit/>
          </a:bodyPr>
          <a:lstStyle/>
          <a:p>
            <a:r>
              <a:rPr lang="en-US" dirty="0"/>
              <a:t>A deep learning approach</a:t>
            </a:r>
          </a:p>
        </p:txBody>
      </p:sp>
      <p:pic>
        <p:nvPicPr>
          <p:cNvPr id="4" name="Picture 4">
            <a:extLst>
              <a:ext uri="{FF2B5EF4-FFF2-40B4-BE49-F238E27FC236}">
                <a16:creationId xmlns:a16="http://schemas.microsoft.com/office/drawing/2014/main" id="{D7342751-0588-F6DF-0EBC-C98663514DC2}"/>
              </a:ext>
            </a:extLst>
          </p:cNvPr>
          <p:cNvPicPr>
            <a:picLocks noChangeAspect="1"/>
          </p:cNvPicPr>
          <p:nvPr/>
        </p:nvPicPr>
        <p:blipFill>
          <a:blip r:embed="rId2"/>
          <a:stretch>
            <a:fillRect/>
          </a:stretch>
        </p:blipFill>
        <p:spPr>
          <a:xfrm>
            <a:off x="4928468" y="478856"/>
            <a:ext cx="2105025" cy="638175"/>
          </a:xfrm>
          <a:prstGeom prst="rect">
            <a:avLst/>
          </a:prstGeom>
        </p:spPr>
      </p:pic>
      <p:sp>
        <p:nvSpPr>
          <p:cNvPr id="6" name="TextBox 5">
            <a:extLst>
              <a:ext uri="{FF2B5EF4-FFF2-40B4-BE49-F238E27FC236}">
                <a16:creationId xmlns:a16="http://schemas.microsoft.com/office/drawing/2014/main" id="{77722D07-D3B3-2698-4911-A36835B6256A}"/>
              </a:ext>
            </a:extLst>
          </p:cNvPr>
          <p:cNvSpPr txBox="1"/>
          <p:nvPr/>
        </p:nvSpPr>
        <p:spPr>
          <a:xfrm>
            <a:off x="597200" y="51692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July 17th 2022</a:t>
            </a:r>
          </a:p>
          <a:p>
            <a:r>
              <a:rPr lang="en-US" dirty="0"/>
              <a:t>Mohamed MZAOUALI</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3D16-4010-9C74-C567-46C950E744D0}"/>
              </a:ext>
            </a:extLst>
          </p:cNvPr>
          <p:cNvSpPr>
            <a:spLocks noGrp="1"/>
          </p:cNvSpPr>
          <p:nvPr>
            <p:ph type="title"/>
          </p:nvPr>
        </p:nvSpPr>
        <p:spPr/>
        <p:txBody>
          <a:bodyPr/>
          <a:lstStyle/>
          <a:p>
            <a:r>
              <a:rPr lang="en-US" dirty="0"/>
              <a:t>Conclusion</a:t>
            </a:r>
          </a:p>
        </p:txBody>
      </p:sp>
      <p:graphicFrame>
        <p:nvGraphicFramePr>
          <p:cNvPr id="4" name="Diagram 4">
            <a:extLst>
              <a:ext uri="{FF2B5EF4-FFF2-40B4-BE49-F238E27FC236}">
                <a16:creationId xmlns:a16="http://schemas.microsoft.com/office/drawing/2014/main" id="{14DD7866-F2FE-B108-4A8B-E78F53C377D1}"/>
              </a:ext>
            </a:extLst>
          </p:cNvPr>
          <p:cNvGraphicFramePr>
            <a:graphicFrameLocks noGrp="1"/>
          </p:cNvGraphicFramePr>
          <p:nvPr>
            <p:ph idx="1"/>
            <p:extLst>
              <p:ext uri="{D42A27DB-BD31-4B8C-83A1-F6EECF244321}">
                <p14:modId xmlns:p14="http://schemas.microsoft.com/office/powerpoint/2010/main" val="1423457997"/>
              </p:ext>
            </p:extLst>
          </p:nvPr>
        </p:nvGraphicFramePr>
        <p:xfrm>
          <a:off x="2141088" y="2648728"/>
          <a:ext cx="8252905" cy="20837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1662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B968-0D2E-EA22-3F5E-BC4943527C93}"/>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47BF954D-4A38-FA1F-5E78-9AA4B1AE2AF6}"/>
              </a:ext>
            </a:extLst>
          </p:cNvPr>
          <p:cNvSpPr>
            <a:spLocks noGrp="1"/>
          </p:cNvSpPr>
          <p:nvPr>
            <p:ph idx="1"/>
          </p:nvPr>
        </p:nvSpPr>
        <p:spPr/>
        <p:txBody>
          <a:bodyPr/>
          <a:lstStyle/>
          <a:p>
            <a:r>
              <a:rPr lang="en-US" dirty="0"/>
              <a:t>The full approach is presented in the following </a:t>
            </a:r>
            <a:r>
              <a:rPr lang="en-US" dirty="0" err="1"/>
              <a:t>ipynb</a:t>
            </a:r>
            <a:r>
              <a:rPr lang="en-US" dirty="0"/>
              <a:t>:</a:t>
            </a:r>
          </a:p>
          <a:p>
            <a:r>
              <a:rPr lang="en-US" dirty="0">
                <a:ea typeface="+mn-lt"/>
                <a:cs typeface="+mn-lt"/>
                <a:hlinkClick r:id="rId2"/>
              </a:rPr>
              <a:t>https://github.com/mzaoualim/Coursera_IBM_Machine_Learning_Professional_Certificate/blob/main/Deep%20Learning%20and%20Reinforcement%20Learning/Project_BTC_LSTM.ipynb</a:t>
            </a:r>
            <a:r>
              <a:rPr lang="en-US" dirty="0">
                <a:ea typeface="+mn-lt"/>
                <a:cs typeface="+mn-lt"/>
              </a:rPr>
              <a:t> </a:t>
            </a:r>
            <a:endParaRPr lang="en-US">
              <a:ea typeface="+mn-lt"/>
              <a:cs typeface="+mn-lt"/>
            </a:endParaRPr>
          </a:p>
        </p:txBody>
      </p:sp>
    </p:spTree>
    <p:extLst>
      <p:ext uri="{BB962C8B-B14F-4D97-AF65-F5344CB8AC3E}">
        <p14:creationId xmlns:p14="http://schemas.microsoft.com/office/powerpoint/2010/main" val="366036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D580-FAD2-8B92-8465-C6C2A0A307C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1891E03-8CEB-7122-1237-E64EC1C6BFDE}"/>
              </a:ext>
            </a:extLst>
          </p:cNvPr>
          <p:cNvSpPr>
            <a:spLocks noGrp="1"/>
          </p:cNvSpPr>
          <p:nvPr>
            <p:ph idx="1"/>
          </p:nvPr>
        </p:nvSpPr>
        <p:spPr/>
        <p:txBody>
          <a:bodyPr>
            <a:normAutofit fontScale="92500" lnSpcReduction="20000"/>
          </a:bodyPr>
          <a:lstStyle/>
          <a:p>
            <a:r>
              <a:rPr lang="en-US" dirty="0"/>
              <a:t>Introduction</a:t>
            </a:r>
          </a:p>
          <a:p>
            <a:r>
              <a:rPr lang="en-US" dirty="0"/>
              <a:t>Exploratory Data Analysis</a:t>
            </a:r>
          </a:p>
          <a:p>
            <a:r>
              <a:rPr lang="en-US" dirty="0"/>
              <a:t>Feature Engineering</a:t>
            </a:r>
          </a:p>
          <a:p>
            <a:r>
              <a:rPr lang="en-US" dirty="0"/>
              <a:t>Model Selection</a:t>
            </a:r>
          </a:p>
          <a:p>
            <a:r>
              <a:rPr lang="en-US" dirty="0"/>
              <a:t>Model Summary</a:t>
            </a:r>
          </a:p>
          <a:p>
            <a:r>
              <a:rPr lang="en-US" dirty="0"/>
              <a:t>Data Analytics</a:t>
            </a:r>
          </a:p>
          <a:p>
            <a:r>
              <a:rPr lang="en-US" dirty="0"/>
              <a:t>Conclusion</a:t>
            </a:r>
          </a:p>
          <a:p>
            <a:r>
              <a:rPr lang="en-US" dirty="0"/>
              <a:t>References</a:t>
            </a:r>
          </a:p>
        </p:txBody>
      </p:sp>
    </p:spTree>
    <p:extLst>
      <p:ext uri="{BB962C8B-B14F-4D97-AF65-F5344CB8AC3E}">
        <p14:creationId xmlns:p14="http://schemas.microsoft.com/office/powerpoint/2010/main" val="1731470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6EFF-D992-7A8D-083D-EC599FAF3C82}"/>
              </a:ext>
            </a:extLst>
          </p:cNvPr>
          <p:cNvSpPr>
            <a:spLocks noGrp="1"/>
          </p:cNvSpPr>
          <p:nvPr>
            <p:ph type="title"/>
          </p:nvPr>
        </p:nvSpPr>
        <p:spPr/>
        <p:txBody>
          <a:bodyPr/>
          <a:lstStyle/>
          <a:p>
            <a:r>
              <a:rPr lang="en-US" dirty="0"/>
              <a:t>Introduction</a:t>
            </a:r>
          </a:p>
        </p:txBody>
      </p:sp>
      <p:graphicFrame>
        <p:nvGraphicFramePr>
          <p:cNvPr id="4" name="Diagram 4">
            <a:extLst>
              <a:ext uri="{FF2B5EF4-FFF2-40B4-BE49-F238E27FC236}">
                <a16:creationId xmlns:a16="http://schemas.microsoft.com/office/drawing/2014/main" id="{1CEDC2EE-6480-C67A-1102-E7787711EFC6}"/>
              </a:ext>
            </a:extLst>
          </p:cNvPr>
          <p:cNvGraphicFramePr>
            <a:graphicFrameLocks noGrp="1"/>
          </p:cNvGraphicFramePr>
          <p:nvPr>
            <p:ph idx="1"/>
            <p:extLst>
              <p:ext uri="{D42A27DB-BD31-4B8C-83A1-F6EECF244321}">
                <p14:modId xmlns:p14="http://schemas.microsoft.com/office/powerpoint/2010/main" val="1517951414"/>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086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EDC9-5938-79D6-843D-D800F6B59CA1}"/>
              </a:ext>
            </a:extLst>
          </p:cNvPr>
          <p:cNvSpPr>
            <a:spLocks noGrp="1"/>
          </p:cNvSpPr>
          <p:nvPr>
            <p:ph type="title"/>
          </p:nvPr>
        </p:nvSpPr>
        <p:spPr/>
        <p:txBody>
          <a:bodyPr/>
          <a:lstStyle/>
          <a:p>
            <a:r>
              <a:rPr lang="en-US" dirty="0"/>
              <a:t>EDA</a:t>
            </a:r>
          </a:p>
        </p:txBody>
      </p:sp>
      <p:graphicFrame>
        <p:nvGraphicFramePr>
          <p:cNvPr id="4" name="Diagram 4">
            <a:extLst>
              <a:ext uri="{FF2B5EF4-FFF2-40B4-BE49-F238E27FC236}">
                <a16:creationId xmlns:a16="http://schemas.microsoft.com/office/drawing/2014/main" id="{77342BD1-2F72-04CD-AB9A-830774549A4B}"/>
              </a:ext>
            </a:extLst>
          </p:cNvPr>
          <p:cNvGraphicFramePr>
            <a:graphicFrameLocks noGrp="1"/>
          </p:cNvGraphicFramePr>
          <p:nvPr>
            <p:ph idx="1"/>
            <p:extLst>
              <p:ext uri="{D42A27DB-BD31-4B8C-83A1-F6EECF244321}">
                <p14:modId xmlns:p14="http://schemas.microsoft.com/office/powerpoint/2010/main" val="2680540325"/>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8220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10;&#10;Description automatically generated">
            <a:extLst>
              <a:ext uri="{FF2B5EF4-FFF2-40B4-BE49-F238E27FC236}">
                <a16:creationId xmlns:a16="http://schemas.microsoft.com/office/drawing/2014/main" id="{3ECF34E9-DC0F-6B47-F946-23CD3F8B1929}"/>
              </a:ext>
            </a:extLst>
          </p:cNvPr>
          <p:cNvPicPr>
            <a:picLocks noChangeAspect="1"/>
          </p:cNvPicPr>
          <p:nvPr/>
        </p:nvPicPr>
        <p:blipFill>
          <a:blip r:embed="rId2"/>
          <a:stretch>
            <a:fillRect/>
          </a:stretch>
        </p:blipFill>
        <p:spPr>
          <a:xfrm>
            <a:off x="310551" y="593803"/>
            <a:ext cx="11340861" cy="4764621"/>
          </a:xfrm>
          <a:prstGeom prst="rect">
            <a:avLst/>
          </a:prstGeom>
        </p:spPr>
      </p:pic>
    </p:spTree>
    <p:extLst>
      <p:ext uri="{BB962C8B-B14F-4D97-AF65-F5344CB8AC3E}">
        <p14:creationId xmlns:p14="http://schemas.microsoft.com/office/powerpoint/2010/main" val="1850785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7E2D4-FF73-8292-7455-CBBA930FD6FE}"/>
              </a:ext>
            </a:extLst>
          </p:cNvPr>
          <p:cNvSpPr>
            <a:spLocks noGrp="1"/>
          </p:cNvSpPr>
          <p:nvPr>
            <p:ph type="title"/>
          </p:nvPr>
        </p:nvSpPr>
        <p:spPr/>
        <p:txBody>
          <a:bodyPr/>
          <a:lstStyle/>
          <a:p>
            <a:r>
              <a:rPr lang="en-US" dirty="0"/>
              <a:t>Feature engineering</a:t>
            </a:r>
          </a:p>
        </p:txBody>
      </p:sp>
      <p:graphicFrame>
        <p:nvGraphicFramePr>
          <p:cNvPr id="4" name="Diagram 4">
            <a:extLst>
              <a:ext uri="{FF2B5EF4-FFF2-40B4-BE49-F238E27FC236}">
                <a16:creationId xmlns:a16="http://schemas.microsoft.com/office/drawing/2014/main" id="{49705657-7B8D-A8B0-822C-E372C0A84749}"/>
              </a:ext>
            </a:extLst>
          </p:cNvPr>
          <p:cNvGraphicFramePr>
            <a:graphicFrameLocks noGrp="1"/>
          </p:cNvGraphicFramePr>
          <p:nvPr>
            <p:ph idx="1"/>
            <p:extLst>
              <p:ext uri="{D42A27DB-BD31-4B8C-83A1-F6EECF244321}">
                <p14:modId xmlns:p14="http://schemas.microsoft.com/office/powerpoint/2010/main" val="1119128565"/>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2284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1541-AD46-B6E4-8E55-77AC7831EB8D}"/>
              </a:ext>
            </a:extLst>
          </p:cNvPr>
          <p:cNvSpPr>
            <a:spLocks noGrp="1"/>
          </p:cNvSpPr>
          <p:nvPr>
            <p:ph type="title"/>
          </p:nvPr>
        </p:nvSpPr>
        <p:spPr/>
        <p:txBody>
          <a:bodyPr/>
          <a:lstStyle/>
          <a:p>
            <a:r>
              <a:rPr lang="en-US" dirty="0"/>
              <a:t>Model selection</a:t>
            </a:r>
          </a:p>
        </p:txBody>
      </p:sp>
      <p:graphicFrame>
        <p:nvGraphicFramePr>
          <p:cNvPr id="4" name="Diagram 4">
            <a:extLst>
              <a:ext uri="{FF2B5EF4-FFF2-40B4-BE49-F238E27FC236}">
                <a16:creationId xmlns:a16="http://schemas.microsoft.com/office/drawing/2014/main" id="{FACA70D4-CE10-5E57-150F-02B19B55A9A1}"/>
              </a:ext>
            </a:extLst>
          </p:cNvPr>
          <p:cNvGraphicFramePr/>
          <p:nvPr>
            <p:extLst>
              <p:ext uri="{D42A27DB-BD31-4B8C-83A1-F6EECF244321}">
                <p14:modId xmlns:p14="http://schemas.microsoft.com/office/powerpoint/2010/main" val="138639727"/>
              </p:ext>
            </p:extLst>
          </p:nvPr>
        </p:nvGraphicFramePr>
        <p:xfrm>
          <a:off x="1020792" y="1715219"/>
          <a:ext cx="10164791" cy="42758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7752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DC6E3-C258-25DA-36D0-ABA0B914DA27}"/>
              </a:ext>
            </a:extLst>
          </p:cNvPr>
          <p:cNvSpPr>
            <a:spLocks noGrp="1"/>
          </p:cNvSpPr>
          <p:nvPr>
            <p:ph type="title"/>
          </p:nvPr>
        </p:nvSpPr>
        <p:spPr/>
        <p:txBody>
          <a:bodyPr/>
          <a:lstStyle/>
          <a:p>
            <a:r>
              <a:rPr lang="en-US" dirty="0"/>
              <a:t>Model summary</a:t>
            </a:r>
          </a:p>
        </p:txBody>
      </p:sp>
      <p:pic>
        <p:nvPicPr>
          <p:cNvPr id="4" name="Picture 4" descr="Text&#10;&#10;Description automatically generated">
            <a:extLst>
              <a:ext uri="{FF2B5EF4-FFF2-40B4-BE49-F238E27FC236}">
                <a16:creationId xmlns:a16="http://schemas.microsoft.com/office/drawing/2014/main" id="{A455169E-55CC-467C-B818-B58DDED872D8}"/>
              </a:ext>
            </a:extLst>
          </p:cNvPr>
          <p:cNvPicPr>
            <a:picLocks noGrp="1" noChangeAspect="1"/>
          </p:cNvPicPr>
          <p:nvPr>
            <p:ph idx="1"/>
          </p:nvPr>
        </p:nvPicPr>
        <p:blipFill rotWithShape="1">
          <a:blip r:embed="rId2"/>
          <a:stretch/>
        </p:blipFill>
        <p:spPr>
          <a:xfrm>
            <a:off x="5440363" y="2056606"/>
            <a:ext cx="5219700" cy="2143125"/>
          </a:xfrm>
        </p:spPr>
      </p:pic>
    </p:spTree>
    <p:extLst>
      <p:ext uri="{BB962C8B-B14F-4D97-AF65-F5344CB8AC3E}">
        <p14:creationId xmlns:p14="http://schemas.microsoft.com/office/powerpoint/2010/main" val="2860316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505B-B3AA-27CF-D3D1-9D278F6390B1}"/>
              </a:ext>
            </a:extLst>
          </p:cNvPr>
          <p:cNvSpPr>
            <a:spLocks noGrp="1"/>
          </p:cNvSpPr>
          <p:nvPr>
            <p:ph type="title"/>
          </p:nvPr>
        </p:nvSpPr>
        <p:spPr/>
        <p:txBody>
          <a:bodyPr/>
          <a:lstStyle/>
          <a:p>
            <a:r>
              <a:rPr lang="en-US" dirty="0"/>
              <a:t>Data Analytics</a:t>
            </a:r>
          </a:p>
        </p:txBody>
      </p:sp>
      <p:pic>
        <p:nvPicPr>
          <p:cNvPr id="19" name="Picture 19" descr="Graphical user interface, chart, histogram&#10;&#10;Description automatically generated">
            <a:extLst>
              <a:ext uri="{FF2B5EF4-FFF2-40B4-BE49-F238E27FC236}">
                <a16:creationId xmlns:a16="http://schemas.microsoft.com/office/drawing/2014/main" id="{2A7F46A4-6F91-307E-B57D-95B12BDDBA87}"/>
              </a:ext>
            </a:extLst>
          </p:cNvPr>
          <p:cNvPicPr>
            <a:picLocks noGrp="1" noChangeAspect="1"/>
          </p:cNvPicPr>
          <p:nvPr>
            <p:ph idx="1"/>
          </p:nvPr>
        </p:nvPicPr>
        <p:blipFill>
          <a:blip r:embed="rId2"/>
          <a:stretch>
            <a:fillRect/>
          </a:stretch>
        </p:blipFill>
        <p:spPr>
          <a:xfrm>
            <a:off x="5043714" y="1258567"/>
            <a:ext cx="6012470" cy="3739640"/>
          </a:xfrm>
        </p:spPr>
      </p:pic>
      <p:sp>
        <p:nvSpPr>
          <p:cNvPr id="18" name="Text Placeholder 17">
            <a:extLst>
              <a:ext uri="{FF2B5EF4-FFF2-40B4-BE49-F238E27FC236}">
                <a16:creationId xmlns:a16="http://schemas.microsoft.com/office/drawing/2014/main" id="{2B631DA5-AE06-15AD-5246-CF44971E4D17}"/>
              </a:ext>
            </a:extLst>
          </p:cNvPr>
          <p:cNvSpPr>
            <a:spLocks noGrp="1"/>
          </p:cNvSpPr>
          <p:nvPr>
            <p:ph type="body" sz="half" idx="2"/>
          </p:nvPr>
        </p:nvSpPr>
        <p:spPr/>
        <p:txBody>
          <a:bodyPr vert="horz" lIns="91440" tIns="45720" rIns="91440" bIns="45720" rtlCol="0" anchor="t">
            <a:normAutofit/>
          </a:bodyPr>
          <a:lstStyle/>
          <a:p>
            <a:r>
              <a:rPr lang="en-US" dirty="0">
                <a:ea typeface="+mn-lt"/>
                <a:cs typeface="+mn-lt"/>
              </a:rPr>
              <a:t>Mean Absolute Percentage Error (MAPE) = 1.92%</a:t>
            </a:r>
            <a:endParaRPr lang="en-US" dirty="0"/>
          </a:p>
        </p:txBody>
      </p:sp>
    </p:spTree>
    <p:extLst>
      <p:ext uri="{BB962C8B-B14F-4D97-AF65-F5344CB8AC3E}">
        <p14:creationId xmlns:p14="http://schemas.microsoft.com/office/powerpoint/2010/main" val="186009935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Gallery</vt:lpstr>
      <vt:lpstr>Bitcoin forecasting</vt:lpstr>
      <vt:lpstr>outline</vt:lpstr>
      <vt:lpstr>Introduction</vt:lpstr>
      <vt:lpstr>EDA</vt:lpstr>
      <vt:lpstr>PowerPoint Presentation</vt:lpstr>
      <vt:lpstr>Feature engineering</vt:lpstr>
      <vt:lpstr>Model selection</vt:lpstr>
      <vt:lpstr>Model summary</vt:lpstr>
      <vt:lpstr>Data Analytics</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690</cp:revision>
  <dcterms:created xsi:type="dcterms:W3CDTF">2016-01-13T19:04:32Z</dcterms:created>
  <dcterms:modified xsi:type="dcterms:W3CDTF">2022-07-17T19:24:07Z</dcterms:modified>
</cp:coreProperties>
</file>