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26"/>
  </p:notesMasterIdLst>
  <p:handoutMasterIdLst>
    <p:handoutMasterId r:id="rId27"/>
  </p:handoutMasterIdLst>
  <p:sldIdLst>
    <p:sldId id="336" r:id="rId5"/>
    <p:sldId id="330" r:id="rId6"/>
    <p:sldId id="332" r:id="rId7"/>
    <p:sldId id="337" r:id="rId8"/>
    <p:sldId id="340" r:id="rId9"/>
    <p:sldId id="339" r:id="rId10"/>
    <p:sldId id="341" r:id="rId11"/>
    <p:sldId id="348" r:id="rId12"/>
    <p:sldId id="334" r:id="rId13"/>
    <p:sldId id="342" r:id="rId14"/>
    <p:sldId id="343" r:id="rId15"/>
    <p:sldId id="344" r:id="rId16"/>
    <p:sldId id="345" r:id="rId17"/>
    <p:sldId id="346" r:id="rId18"/>
    <p:sldId id="335" r:id="rId19"/>
    <p:sldId id="350" r:id="rId20"/>
    <p:sldId id="351" r:id="rId21"/>
    <p:sldId id="352" r:id="rId22"/>
    <p:sldId id="353" r:id="rId23"/>
    <p:sldId id="274" r:id="rId24"/>
    <p:sldId id="275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1590AA-02B3-4ADE-F57B-86D5AB206163}" name="Jarrod Renfro" initials="JR" userId="Jarrod Renfro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8"/>
    <a:srgbClr val="0948CB"/>
    <a:srgbClr val="0B49CB"/>
    <a:srgbClr val="1C7DDB"/>
    <a:srgbClr val="121619"/>
    <a:srgbClr val="F2F2F2"/>
    <a:srgbClr val="145579"/>
    <a:srgbClr val="3A6483"/>
    <a:srgbClr val="204E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7C146-8341-451E-8B60-A403E3765CCC}" v="381" dt="2022-08-17T06:30:13.816"/>
    <p1510:client id="{367112A1-7EE1-45C5-B353-80A1D17A9580}" v="199" dt="2022-08-16T16:15:36.491"/>
    <p1510:client id="{3A724977-C153-4796-80D0-FF78220213CC}" v="214" dt="2022-08-21T16:02:16.240"/>
    <p1510:client id="{7DD0937E-1252-41B7-A018-5AF75A84E3D2}" v="66" dt="2022-08-14T18:56:37.036"/>
    <p1510:client id="{ADE2BFBF-5774-4E49-8ECF-EA603F21F7EE}" v="18" dt="2022-08-17T05:06:23.452"/>
    <p1510:client id="{BBD03190-6062-44AB-8C01-57F8A7ECB786}" v="354" dt="2022-08-21T18:50:49.457"/>
    <p1510:client id="{DE6EF5A9-B825-40FD-8FA7-CFA6C1D6BBD8}" v="25" dt="2022-08-21T11:00:14.328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85169"/>
  </p:normalViewPr>
  <p:slideViewPr>
    <p:cSldViewPr snapToGrid="0" snapToObjects="1">
      <p:cViewPr varScale="1">
        <p:scale>
          <a:sx n="132" d="100"/>
          <a:sy n="132" d="100"/>
        </p:scale>
        <p:origin x="2256" y="1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AA383-20A0-4532-9CAE-DD97156DCC7F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5A3D5C-BEF9-4F56-8171-3E69C0F9694A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Data</a:t>
          </a:r>
          <a:endParaRPr lang="en-US" dirty="0"/>
        </a:p>
      </dgm:t>
    </dgm:pt>
    <dgm:pt modelId="{42C70A67-2579-4B0E-8840-71A598E33835}" type="parTrans" cxnId="{8E8E4C63-EAFF-42C6-8E51-BE68C3917A2F}">
      <dgm:prSet/>
      <dgm:spPr/>
      <dgm:t>
        <a:bodyPr/>
        <a:lstStyle/>
        <a:p>
          <a:endParaRPr lang="en-US"/>
        </a:p>
      </dgm:t>
    </dgm:pt>
    <dgm:pt modelId="{D9A948D1-DDE1-4B21-BA64-AFB358BD8429}" type="sibTrans" cxnId="{8E8E4C63-EAFF-42C6-8E51-BE68C3917A2F}">
      <dgm:prSet/>
      <dgm:spPr/>
      <dgm:t>
        <a:bodyPr/>
        <a:lstStyle/>
        <a:p>
          <a:endParaRPr lang="en-US"/>
        </a:p>
      </dgm:t>
    </dgm:pt>
    <dgm:pt modelId="{77252F98-3CCC-49FC-B8B1-30AD6A63765B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User rating of Audited courses</a:t>
          </a:r>
          <a:endParaRPr lang="en-US" dirty="0"/>
        </a:p>
      </dgm:t>
    </dgm:pt>
    <dgm:pt modelId="{1A5FE2D7-E475-4754-AE43-7890A5283CE5}" type="parTrans" cxnId="{B370FA52-6D41-4C65-B0CC-A95AF8DD4792}">
      <dgm:prSet/>
      <dgm:spPr/>
      <dgm:t>
        <a:bodyPr/>
        <a:lstStyle/>
        <a:p>
          <a:endParaRPr lang="en-US"/>
        </a:p>
      </dgm:t>
    </dgm:pt>
    <dgm:pt modelId="{27FD64E2-F138-4983-B855-A0C22D9E7A67}" type="sibTrans" cxnId="{B370FA52-6D41-4C65-B0CC-A95AF8DD4792}">
      <dgm:prSet/>
      <dgm:spPr/>
      <dgm:t>
        <a:bodyPr/>
        <a:lstStyle/>
        <a:p>
          <a:endParaRPr lang="en-US"/>
        </a:p>
      </dgm:t>
    </dgm:pt>
    <dgm:pt modelId="{BB10A238-BFDA-43F6-B27F-F038C3CA5EA2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User rating of Completed Courses</a:t>
          </a:r>
          <a:endParaRPr lang="en-US" dirty="0"/>
        </a:p>
      </dgm:t>
    </dgm:pt>
    <dgm:pt modelId="{A8747B80-23F5-4974-BDB7-93AA38F16020}" type="parTrans" cxnId="{39AED2BD-AFE8-4108-AD72-D9F1DF441208}">
      <dgm:prSet/>
      <dgm:spPr/>
      <dgm:t>
        <a:bodyPr/>
        <a:lstStyle/>
        <a:p>
          <a:endParaRPr lang="en-US"/>
        </a:p>
      </dgm:t>
    </dgm:pt>
    <dgm:pt modelId="{3B7579FA-D36E-4078-BA5A-68DDA307C484}" type="sibTrans" cxnId="{39AED2BD-AFE8-4108-AD72-D9F1DF441208}">
      <dgm:prSet/>
      <dgm:spPr/>
      <dgm:t>
        <a:bodyPr/>
        <a:lstStyle/>
        <a:p>
          <a:endParaRPr lang="en-US"/>
        </a:p>
      </dgm:t>
    </dgm:pt>
    <dgm:pt modelId="{F2C8AC71-2667-4D25-B0EF-E67FE8F0C8AD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Tools</a:t>
          </a:r>
          <a:endParaRPr lang="en-US" dirty="0"/>
        </a:p>
      </dgm:t>
    </dgm:pt>
    <dgm:pt modelId="{F67FF3C6-F23D-47B6-A16D-C5DDDBC0B744}" type="parTrans" cxnId="{A7D45B5E-AD56-4BCB-8238-9F733347A8FF}">
      <dgm:prSet/>
      <dgm:spPr/>
      <dgm:t>
        <a:bodyPr/>
        <a:lstStyle/>
        <a:p>
          <a:endParaRPr lang="en-US"/>
        </a:p>
      </dgm:t>
    </dgm:pt>
    <dgm:pt modelId="{8E1A272F-00DC-43A6-ADDC-F2CAE059519C}" type="sibTrans" cxnId="{A7D45B5E-AD56-4BCB-8238-9F733347A8FF}">
      <dgm:prSet/>
      <dgm:spPr/>
      <dgm:t>
        <a:bodyPr/>
        <a:lstStyle/>
        <a:p>
          <a:endParaRPr lang="en-US"/>
        </a:p>
      </dgm:t>
    </dgm:pt>
    <dgm:pt modelId="{BD688FE1-E5DB-412D-AE00-CD78A3070C65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Supervised ML Models</a:t>
          </a:r>
          <a:endParaRPr lang="en-US" dirty="0"/>
        </a:p>
      </dgm:t>
    </dgm:pt>
    <dgm:pt modelId="{49AA416E-E710-429F-9F23-CB309265FD76}" type="parTrans" cxnId="{E9D97867-F9A0-4C0F-B02B-6164C382F72A}">
      <dgm:prSet/>
      <dgm:spPr/>
      <dgm:t>
        <a:bodyPr/>
        <a:lstStyle/>
        <a:p>
          <a:endParaRPr lang="en-US"/>
        </a:p>
      </dgm:t>
    </dgm:pt>
    <dgm:pt modelId="{E4977701-56F4-48F9-B5A4-53E1EC5E37B6}" type="sibTrans" cxnId="{E9D97867-F9A0-4C0F-B02B-6164C382F72A}">
      <dgm:prSet/>
      <dgm:spPr/>
      <dgm:t>
        <a:bodyPr/>
        <a:lstStyle/>
        <a:p>
          <a:endParaRPr lang="en-US"/>
        </a:p>
      </dgm:t>
    </dgm:pt>
    <dgm:pt modelId="{4AFD3837-DBBC-40F9-A0AC-701B5CC810D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Unsupervised ML Models</a:t>
          </a:r>
          <a:endParaRPr lang="en-US" dirty="0"/>
        </a:p>
      </dgm:t>
    </dgm:pt>
    <dgm:pt modelId="{B0B95A53-0282-497C-951B-40C0C66722C9}" type="parTrans" cxnId="{525A9F75-FBC9-469F-9602-DBB176C9AB11}">
      <dgm:prSet/>
      <dgm:spPr/>
      <dgm:t>
        <a:bodyPr/>
        <a:lstStyle/>
        <a:p>
          <a:endParaRPr lang="en-US"/>
        </a:p>
      </dgm:t>
    </dgm:pt>
    <dgm:pt modelId="{14C6F98E-5FEB-48DC-A96D-674F7D6BC565}" type="sibTrans" cxnId="{525A9F75-FBC9-469F-9602-DBB176C9AB11}">
      <dgm:prSet/>
      <dgm:spPr/>
      <dgm:t>
        <a:bodyPr/>
        <a:lstStyle/>
        <a:p>
          <a:endParaRPr lang="en-US"/>
        </a:p>
      </dgm:t>
    </dgm:pt>
    <dgm:pt modelId="{65AC34CF-FFCB-4D7D-B7FB-4882B6FA49DB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Goal</a:t>
          </a:r>
          <a:endParaRPr lang="en-US" dirty="0"/>
        </a:p>
      </dgm:t>
    </dgm:pt>
    <dgm:pt modelId="{C2A67A4B-1BF8-4327-A6F5-66F8C8EA3A42}" type="parTrans" cxnId="{7892AA99-FEE0-4EEC-AB0D-A9553F8DF31C}">
      <dgm:prSet/>
      <dgm:spPr/>
      <dgm:t>
        <a:bodyPr/>
        <a:lstStyle/>
        <a:p>
          <a:endParaRPr lang="en-US"/>
        </a:p>
      </dgm:t>
    </dgm:pt>
    <dgm:pt modelId="{C5ACBF41-B950-4BB0-A74D-B8A2AE50BC6D}" type="sibTrans" cxnId="{7892AA99-FEE0-4EEC-AB0D-A9553F8DF31C}">
      <dgm:prSet/>
      <dgm:spPr/>
      <dgm:t>
        <a:bodyPr/>
        <a:lstStyle/>
        <a:p>
          <a:endParaRPr lang="en-US"/>
        </a:p>
      </dgm:t>
    </dgm:pt>
    <dgm:pt modelId="{E77939BA-CF3C-4C01-A4D6-F197170D258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Generate Course Recommendations</a:t>
          </a:r>
          <a:endParaRPr lang="en-US" dirty="0"/>
        </a:p>
      </dgm:t>
    </dgm:pt>
    <dgm:pt modelId="{EADDE1EE-A412-4F6D-AE51-53F354EBEC07}" type="parTrans" cxnId="{B1ED4E82-3AA1-483E-90BA-C78E33DFD604}">
      <dgm:prSet/>
      <dgm:spPr/>
      <dgm:t>
        <a:bodyPr/>
        <a:lstStyle/>
        <a:p>
          <a:endParaRPr lang="en-US"/>
        </a:p>
      </dgm:t>
    </dgm:pt>
    <dgm:pt modelId="{25EB1E43-CB23-49F5-B2BE-E734D56EB04F}" type="sibTrans" cxnId="{B1ED4E82-3AA1-483E-90BA-C78E33DFD604}">
      <dgm:prSet/>
      <dgm:spPr/>
      <dgm:t>
        <a:bodyPr/>
        <a:lstStyle/>
        <a:p>
          <a:endParaRPr lang="en-US"/>
        </a:p>
      </dgm:t>
    </dgm:pt>
    <dgm:pt modelId="{A12C9737-4D7F-42E0-96AF-5469CCD18575}" type="pres">
      <dgm:prSet presAssocID="{148AA383-20A0-4532-9CAE-DD97156DCC7F}" presName="Name0" presStyleCnt="0">
        <dgm:presLayoutVars>
          <dgm:dir/>
          <dgm:animLvl val="lvl"/>
          <dgm:resizeHandles val="exact"/>
        </dgm:presLayoutVars>
      </dgm:prSet>
      <dgm:spPr/>
    </dgm:pt>
    <dgm:pt modelId="{CB22DABF-4F83-42F9-96E3-CC22019DFCB1}" type="pres">
      <dgm:prSet presAssocID="{148AA383-20A0-4532-9CAE-DD97156DCC7F}" presName="tSp" presStyleCnt="0"/>
      <dgm:spPr/>
    </dgm:pt>
    <dgm:pt modelId="{5C5BCFC5-9A37-4447-893E-5C337B815EFF}" type="pres">
      <dgm:prSet presAssocID="{148AA383-20A0-4532-9CAE-DD97156DCC7F}" presName="bSp" presStyleCnt="0"/>
      <dgm:spPr/>
    </dgm:pt>
    <dgm:pt modelId="{1281E03E-FEED-48F0-A700-3283D4ED959B}" type="pres">
      <dgm:prSet presAssocID="{148AA383-20A0-4532-9CAE-DD97156DCC7F}" presName="process" presStyleCnt="0"/>
      <dgm:spPr/>
    </dgm:pt>
    <dgm:pt modelId="{F669045C-A798-46CC-805B-2F92E1FA95B6}" type="pres">
      <dgm:prSet presAssocID="{FA5A3D5C-BEF9-4F56-8171-3E69C0F9694A}" presName="composite1" presStyleCnt="0"/>
      <dgm:spPr/>
    </dgm:pt>
    <dgm:pt modelId="{A0D6EA96-75B2-4374-879B-66A937D38730}" type="pres">
      <dgm:prSet presAssocID="{FA5A3D5C-BEF9-4F56-8171-3E69C0F9694A}" presName="dummyNode1" presStyleLbl="node1" presStyleIdx="0" presStyleCnt="3"/>
      <dgm:spPr/>
    </dgm:pt>
    <dgm:pt modelId="{7EC9F5EB-72A5-4608-895B-78D72B78F99D}" type="pres">
      <dgm:prSet presAssocID="{FA5A3D5C-BEF9-4F56-8171-3E69C0F9694A}" presName="childNode1" presStyleLbl="bgAcc1" presStyleIdx="0" presStyleCnt="3">
        <dgm:presLayoutVars>
          <dgm:bulletEnabled val="1"/>
        </dgm:presLayoutVars>
      </dgm:prSet>
      <dgm:spPr/>
    </dgm:pt>
    <dgm:pt modelId="{0B8C4970-40FF-4D07-9D6B-C7215FA53338}" type="pres">
      <dgm:prSet presAssocID="{FA5A3D5C-BEF9-4F56-8171-3E69C0F9694A}" presName="childNode1tx" presStyleLbl="bgAcc1" presStyleIdx="0" presStyleCnt="3">
        <dgm:presLayoutVars>
          <dgm:bulletEnabled val="1"/>
        </dgm:presLayoutVars>
      </dgm:prSet>
      <dgm:spPr/>
    </dgm:pt>
    <dgm:pt modelId="{26894CD4-C977-4417-98BF-8CC941A98D6A}" type="pres">
      <dgm:prSet presAssocID="{FA5A3D5C-BEF9-4F56-8171-3E69C0F9694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BC2146A-87E2-4A66-B66F-81BB871C4A29}" type="pres">
      <dgm:prSet presAssocID="{FA5A3D5C-BEF9-4F56-8171-3E69C0F9694A}" presName="connSite1" presStyleCnt="0"/>
      <dgm:spPr/>
    </dgm:pt>
    <dgm:pt modelId="{D9C4C3A8-E906-418D-9788-BF7459B89398}" type="pres">
      <dgm:prSet presAssocID="{D9A948D1-DDE1-4B21-BA64-AFB358BD8429}" presName="Name9" presStyleLbl="sibTrans2D1" presStyleIdx="0" presStyleCnt="2"/>
      <dgm:spPr/>
    </dgm:pt>
    <dgm:pt modelId="{AC9B603F-5BCA-4192-8D00-15E25013D7FF}" type="pres">
      <dgm:prSet presAssocID="{F2C8AC71-2667-4D25-B0EF-E67FE8F0C8AD}" presName="composite2" presStyleCnt="0"/>
      <dgm:spPr/>
    </dgm:pt>
    <dgm:pt modelId="{CF89A4C0-4AC4-4D83-B7CF-74C26B04EFF1}" type="pres">
      <dgm:prSet presAssocID="{F2C8AC71-2667-4D25-B0EF-E67FE8F0C8AD}" presName="dummyNode2" presStyleLbl="node1" presStyleIdx="0" presStyleCnt="3"/>
      <dgm:spPr/>
    </dgm:pt>
    <dgm:pt modelId="{94460654-E0D4-4710-B9AB-5EEA2E3374D2}" type="pres">
      <dgm:prSet presAssocID="{F2C8AC71-2667-4D25-B0EF-E67FE8F0C8AD}" presName="childNode2" presStyleLbl="bgAcc1" presStyleIdx="1" presStyleCnt="3">
        <dgm:presLayoutVars>
          <dgm:bulletEnabled val="1"/>
        </dgm:presLayoutVars>
      </dgm:prSet>
      <dgm:spPr/>
    </dgm:pt>
    <dgm:pt modelId="{CC7BD99B-FD95-4F44-91AE-E4014E7AB7EE}" type="pres">
      <dgm:prSet presAssocID="{F2C8AC71-2667-4D25-B0EF-E67FE8F0C8AD}" presName="childNode2tx" presStyleLbl="bgAcc1" presStyleIdx="1" presStyleCnt="3">
        <dgm:presLayoutVars>
          <dgm:bulletEnabled val="1"/>
        </dgm:presLayoutVars>
      </dgm:prSet>
      <dgm:spPr/>
    </dgm:pt>
    <dgm:pt modelId="{CF906046-A44C-4F8D-9928-14735F1FCED3}" type="pres">
      <dgm:prSet presAssocID="{F2C8AC71-2667-4D25-B0EF-E67FE8F0C8AD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A0204E77-7B47-4D23-89D1-012FD21B3CC0}" type="pres">
      <dgm:prSet presAssocID="{F2C8AC71-2667-4D25-B0EF-E67FE8F0C8AD}" presName="connSite2" presStyleCnt="0"/>
      <dgm:spPr/>
    </dgm:pt>
    <dgm:pt modelId="{B9F2F031-951C-4F09-9205-8B1D7DB06CC7}" type="pres">
      <dgm:prSet presAssocID="{8E1A272F-00DC-43A6-ADDC-F2CAE059519C}" presName="Name18" presStyleLbl="sibTrans2D1" presStyleIdx="1" presStyleCnt="2"/>
      <dgm:spPr/>
    </dgm:pt>
    <dgm:pt modelId="{818A2DEC-8C98-4484-BAA6-B8C571657E64}" type="pres">
      <dgm:prSet presAssocID="{65AC34CF-FFCB-4D7D-B7FB-4882B6FA49DB}" presName="composite1" presStyleCnt="0"/>
      <dgm:spPr/>
    </dgm:pt>
    <dgm:pt modelId="{4CA4E143-9E92-4500-85CF-574A2E2432EA}" type="pres">
      <dgm:prSet presAssocID="{65AC34CF-FFCB-4D7D-B7FB-4882B6FA49DB}" presName="dummyNode1" presStyleLbl="node1" presStyleIdx="1" presStyleCnt="3"/>
      <dgm:spPr/>
    </dgm:pt>
    <dgm:pt modelId="{9A7891F6-0180-4C2D-90E2-2FFB285FB69E}" type="pres">
      <dgm:prSet presAssocID="{65AC34CF-FFCB-4D7D-B7FB-4882B6FA49DB}" presName="childNode1" presStyleLbl="bgAcc1" presStyleIdx="2" presStyleCnt="3">
        <dgm:presLayoutVars>
          <dgm:bulletEnabled val="1"/>
        </dgm:presLayoutVars>
      </dgm:prSet>
      <dgm:spPr/>
    </dgm:pt>
    <dgm:pt modelId="{D0CB9CD8-8826-403E-AED2-07A3BE0A8A63}" type="pres">
      <dgm:prSet presAssocID="{65AC34CF-FFCB-4D7D-B7FB-4882B6FA49DB}" presName="childNode1tx" presStyleLbl="bgAcc1" presStyleIdx="2" presStyleCnt="3">
        <dgm:presLayoutVars>
          <dgm:bulletEnabled val="1"/>
        </dgm:presLayoutVars>
      </dgm:prSet>
      <dgm:spPr/>
    </dgm:pt>
    <dgm:pt modelId="{399B4708-8DF2-4D4B-B569-E64154751CE4}" type="pres">
      <dgm:prSet presAssocID="{65AC34CF-FFCB-4D7D-B7FB-4882B6FA49D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A819F51C-218A-431E-8EA6-9F7BFA36EF5C}" type="pres">
      <dgm:prSet presAssocID="{65AC34CF-FFCB-4D7D-B7FB-4882B6FA49DB}" presName="connSite1" presStyleCnt="0"/>
      <dgm:spPr/>
    </dgm:pt>
  </dgm:ptLst>
  <dgm:cxnLst>
    <dgm:cxn modelId="{0E0F3403-D693-4353-A328-64589B5CE431}" type="presOf" srcId="{D9A948D1-DDE1-4B21-BA64-AFB358BD8429}" destId="{D9C4C3A8-E906-418D-9788-BF7459B89398}" srcOrd="0" destOrd="0" presId="urn:microsoft.com/office/officeart/2005/8/layout/hProcess4"/>
    <dgm:cxn modelId="{78043422-49C4-464A-A772-4A678D5E87B7}" type="presOf" srcId="{BD688FE1-E5DB-412D-AE00-CD78A3070C65}" destId="{94460654-E0D4-4710-B9AB-5EEA2E3374D2}" srcOrd="0" destOrd="0" presId="urn:microsoft.com/office/officeart/2005/8/layout/hProcess4"/>
    <dgm:cxn modelId="{9584DE5D-710B-4A76-941D-8E0A1F795CC8}" type="presOf" srcId="{FA5A3D5C-BEF9-4F56-8171-3E69C0F9694A}" destId="{26894CD4-C977-4417-98BF-8CC941A98D6A}" srcOrd="0" destOrd="0" presId="urn:microsoft.com/office/officeart/2005/8/layout/hProcess4"/>
    <dgm:cxn modelId="{A7D45B5E-AD56-4BCB-8238-9F733347A8FF}" srcId="{148AA383-20A0-4532-9CAE-DD97156DCC7F}" destId="{F2C8AC71-2667-4D25-B0EF-E67FE8F0C8AD}" srcOrd="1" destOrd="0" parTransId="{F67FF3C6-F23D-47B6-A16D-C5DDDBC0B744}" sibTransId="{8E1A272F-00DC-43A6-ADDC-F2CAE059519C}"/>
    <dgm:cxn modelId="{8E8E4C63-EAFF-42C6-8E51-BE68C3917A2F}" srcId="{148AA383-20A0-4532-9CAE-DD97156DCC7F}" destId="{FA5A3D5C-BEF9-4F56-8171-3E69C0F9694A}" srcOrd="0" destOrd="0" parTransId="{42C70A67-2579-4B0E-8840-71A598E33835}" sibTransId="{D9A948D1-DDE1-4B21-BA64-AFB358BD8429}"/>
    <dgm:cxn modelId="{6735E063-6B6B-422D-A10D-A5FBF69B8393}" type="presOf" srcId="{65AC34CF-FFCB-4D7D-B7FB-4882B6FA49DB}" destId="{399B4708-8DF2-4D4B-B569-E64154751CE4}" srcOrd="0" destOrd="0" presId="urn:microsoft.com/office/officeart/2005/8/layout/hProcess4"/>
    <dgm:cxn modelId="{E9D97867-F9A0-4C0F-B02B-6164C382F72A}" srcId="{F2C8AC71-2667-4D25-B0EF-E67FE8F0C8AD}" destId="{BD688FE1-E5DB-412D-AE00-CD78A3070C65}" srcOrd="0" destOrd="0" parTransId="{49AA416E-E710-429F-9F23-CB309265FD76}" sibTransId="{E4977701-56F4-48F9-B5A4-53E1EC5E37B6}"/>
    <dgm:cxn modelId="{ACC5D367-D88B-4E5F-923A-8FE697A655EB}" type="presOf" srcId="{77252F98-3CCC-49FC-B8B1-30AD6A63765B}" destId="{7EC9F5EB-72A5-4608-895B-78D72B78F99D}" srcOrd="0" destOrd="0" presId="urn:microsoft.com/office/officeart/2005/8/layout/hProcess4"/>
    <dgm:cxn modelId="{B370FA52-6D41-4C65-B0CC-A95AF8DD4792}" srcId="{FA5A3D5C-BEF9-4F56-8171-3E69C0F9694A}" destId="{77252F98-3CCC-49FC-B8B1-30AD6A63765B}" srcOrd="0" destOrd="0" parTransId="{1A5FE2D7-E475-4754-AE43-7890A5283CE5}" sibTransId="{27FD64E2-F138-4983-B855-A0C22D9E7A67}"/>
    <dgm:cxn modelId="{502BE253-0C33-4083-89AC-DA98E0AD431A}" type="presOf" srcId="{BB10A238-BFDA-43F6-B27F-F038C3CA5EA2}" destId="{7EC9F5EB-72A5-4608-895B-78D72B78F99D}" srcOrd="0" destOrd="1" presId="urn:microsoft.com/office/officeart/2005/8/layout/hProcess4"/>
    <dgm:cxn modelId="{525A9F75-FBC9-469F-9602-DBB176C9AB11}" srcId="{F2C8AC71-2667-4D25-B0EF-E67FE8F0C8AD}" destId="{4AFD3837-DBBC-40F9-A0AC-701B5CC810D1}" srcOrd="1" destOrd="0" parTransId="{B0B95A53-0282-497C-951B-40C0C66722C9}" sibTransId="{14C6F98E-5FEB-48DC-A96D-674F7D6BC565}"/>
    <dgm:cxn modelId="{C426FD59-9605-420B-9406-80C770D92D29}" type="presOf" srcId="{77252F98-3CCC-49FC-B8B1-30AD6A63765B}" destId="{0B8C4970-40FF-4D07-9D6B-C7215FA53338}" srcOrd="1" destOrd="0" presId="urn:microsoft.com/office/officeart/2005/8/layout/hProcess4"/>
    <dgm:cxn modelId="{B1ED4E82-3AA1-483E-90BA-C78E33DFD604}" srcId="{65AC34CF-FFCB-4D7D-B7FB-4882B6FA49DB}" destId="{E77939BA-CF3C-4C01-A4D6-F197170D258F}" srcOrd="0" destOrd="0" parTransId="{EADDE1EE-A412-4F6D-AE51-53F354EBEC07}" sibTransId="{25EB1E43-CB23-49F5-B2BE-E734D56EB04F}"/>
    <dgm:cxn modelId="{81B0EF89-097E-4A1A-A042-BBB1F6290C5C}" type="presOf" srcId="{8E1A272F-00DC-43A6-ADDC-F2CAE059519C}" destId="{B9F2F031-951C-4F09-9205-8B1D7DB06CC7}" srcOrd="0" destOrd="0" presId="urn:microsoft.com/office/officeart/2005/8/layout/hProcess4"/>
    <dgm:cxn modelId="{768D0091-57B2-48FC-8EB2-94EF501ECF41}" type="presOf" srcId="{4AFD3837-DBBC-40F9-A0AC-701B5CC810D1}" destId="{94460654-E0D4-4710-B9AB-5EEA2E3374D2}" srcOrd="0" destOrd="1" presId="urn:microsoft.com/office/officeart/2005/8/layout/hProcess4"/>
    <dgm:cxn modelId="{7892AA99-FEE0-4EEC-AB0D-A9553F8DF31C}" srcId="{148AA383-20A0-4532-9CAE-DD97156DCC7F}" destId="{65AC34CF-FFCB-4D7D-B7FB-4882B6FA49DB}" srcOrd="2" destOrd="0" parTransId="{C2A67A4B-1BF8-4327-A6F5-66F8C8EA3A42}" sibTransId="{C5ACBF41-B950-4BB0-A74D-B8A2AE50BC6D}"/>
    <dgm:cxn modelId="{077EA59C-D9C2-4D83-BCC3-6D6445C0ABCB}" type="presOf" srcId="{BD688FE1-E5DB-412D-AE00-CD78A3070C65}" destId="{CC7BD99B-FD95-4F44-91AE-E4014E7AB7EE}" srcOrd="1" destOrd="0" presId="urn:microsoft.com/office/officeart/2005/8/layout/hProcess4"/>
    <dgm:cxn modelId="{39AED2BD-AFE8-4108-AD72-D9F1DF441208}" srcId="{FA5A3D5C-BEF9-4F56-8171-3E69C0F9694A}" destId="{BB10A238-BFDA-43F6-B27F-F038C3CA5EA2}" srcOrd="1" destOrd="0" parTransId="{A8747B80-23F5-4974-BDB7-93AA38F16020}" sibTransId="{3B7579FA-D36E-4078-BA5A-68DDA307C484}"/>
    <dgm:cxn modelId="{765830C1-805D-49CD-8A4F-FB985C5060C4}" type="presOf" srcId="{F2C8AC71-2667-4D25-B0EF-E67FE8F0C8AD}" destId="{CF906046-A44C-4F8D-9928-14735F1FCED3}" srcOrd="0" destOrd="0" presId="urn:microsoft.com/office/officeart/2005/8/layout/hProcess4"/>
    <dgm:cxn modelId="{923B0EC7-8F59-4640-99F8-0DE76EAFCE6C}" type="presOf" srcId="{4AFD3837-DBBC-40F9-A0AC-701B5CC810D1}" destId="{CC7BD99B-FD95-4F44-91AE-E4014E7AB7EE}" srcOrd="1" destOrd="1" presId="urn:microsoft.com/office/officeart/2005/8/layout/hProcess4"/>
    <dgm:cxn modelId="{799865CA-472E-49B1-9DE1-9B1C2E5718A5}" type="presOf" srcId="{BB10A238-BFDA-43F6-B27F-F038C3CA5EA2}" destId="{0B8C4970-40FF-4D07-9D6B-C7215FA53338}" srcOrd="1" destOrd="1" presId="urn:microsoft.com/office/officeart/2005/8/layout/hProcess4"/>
    <dgm:cxn modelId="{D47140CB-25BC-4319-B87E-8F02E9148CD9}" type="presOf" srcId="{E77939BA-CF3C-4C01-A4D6-F197170D258F}" destId="{9A7891F6-0180-4C2D-90E2-2FFB285FB69E}" srcOrd="0" destOrd="0" presId="urn:microsoft.com/office/officeart/2005/8/layout/hProcess4"/>
    <dgm:cxn modelId="{C21591F4-EDAF-4C51-B56A-D39B921DC558}" type="presOf" srcId="{148AA383-20A0-4532-9CAE-DD97156DCC7F}" destId="{A12C9737-4D7F-42E0-96AF-5469CCD18575}" srcOrd="0" destOrd="0" presId="urn:microsoft.com/office/officeart/2005/8/layout/hProcess4"/>
    <dgm:cxn modelId="{D7289FFE-8504-464A-B033-1AC0D7F8D122}" type="presOf" srcId="{E77939BA-CF3C-4C01-A4D6-F197170D258F}" destId="{D0CB9CD8-8826-403E-AED2-07A3BE0A8A63}" srcOrd="1" destOrd="0" presId="urn:microsoft.com/office/officeart/2005/8/layout/hProcess4"/>
    <dgm:cxn modelId="{23E87A9A-A8C2-496B-BB35-C6A3E1B9543C}" type="presParOf" srcId="{A12C9737-4D7F-42E0-96AF-5469CCD18575}" destId="{CB22DABF-4F83-42F9-96E3-CC22019DFCB1}" srcOrd="0" destOrd="0" presId="urn:microsoft.com/office/officeart/2005/8/layout/hProcess4"/>
    <dgm:cxn modelId="{13535785-4D97-4E4F-A7FB-33ADC487887D}" type="presParOf" srcId="{A12C9737-4D7F-42E0-96AF-5469CCD18575}" destId="{5C5BCFC5-9A37-4447-893E-5C337B815EFF}" srcOrd="1" destOrd="0" presId="urn:microsoft.com/office/officeart/2005/8/layout/hProcess4"/>
    <dgm:cxn modelId="{2C7FAE9A-6D08-428C-ABEF-49FE70D02C6D}" type="presParOf" srcId="{A12C9737-4D7F-42E0-96AF-5469CCD18575}" destId="{1281E03E-FEED-48F0-A700-3283D4ED959B}" srcOrd="2" destOrd="0" presId="urn:microsoft.com/office/officeart/2005/8/layout/hProcess4"/>
    <dgm:cxn modelId="{C66D28BC-ECEA-4957-8E52-53C7611FEC60}" type="presParOf" srcId="{1281E03E-FEED-48F0-A700-3283D4ED959B}" destId="{F669045C-A798-46CC-805B-2F92E1FA95B6}" srcOrd="0" destOrd="0" presId="urn:microsoft.com/office/officeart/2005/8/layout/hProcess4"/>
    <dgm:cxn modelId="{85D4B19D-2736-4169-A042-0B269AAFD2C1}" type="presParOf" srcId="{F669045C-A798-46CC-805B-2F92E1FA95B6}" destId="{A0D6EA96-75B2-4374-879B-66A937D38730}" srcOrd="0" destOrd="0" presId="urn:microsoft.com/office/officeart/2005/8/layout/hProcess4"/>
    <dgm:cxn modelId="{F43BB1FD-3B76-4E99-8EFE-A5B386F5CE8F}" type="presParOf" srcId="{F669045C-A798-46CC-805B-2F92E1FA95B6}" destId="{7EC9F5EB-72A5-4608-895B-78D72B78F99D}" srcOrd="1" destOrd="0" presId="urn:microsoft.com/office/officeart/2005/8/layout/hProcess4"/>
    <dgm:cxn modelId="{EB431E38-37A0-47B3-952F-34362B930B1E}" type="presParOf" srcId="{F669045C-A798-46CC-805B-2F92E1FA95B6}" destId="{0B8C4970-40FF-4D07-9D6B-C7215FA53338}" srcOrd="2" destOrd="0" presId="urn:microsoft.com/office/officeart/2005/8/layout/hProcess4"/>
    <dgm:cxn modelId="{3F70C3E4-D7BA-4FB3-B548-1BA1363D9C5D}" type="presParOf" srcId="{F669045C-A798-46CC-805B-2F92E1FA95B6}" destId="{26894CD4-C977-4417-98BF-8CC941A98D6A}" srcOrd="3" destOrd="0" presId="urn:microsoft.com/office/officeart/2005/8/layout/hProcess4"/>
    <dgm:cxn modelId="{6CB9338C-3D8E-47D8-8F44-FF80BAECBF59}" type="presParOf" srcId="{F669045C-A798-46CC-805B-2F92E1FA95B6}" destId="{DBC2146A-87E2-4A66-B66F-81BB871C4A29}" srcOrd="4" destOrd="0" presId="urn:microsoft.com/office/officeart/2005/8/layout/hProcess4"/>
    <dgm:cxn modelId="{74CFCC8C-9462-4DCA-8B39-CEB2D8BDF043}" type="presParOf" srcId="{1281E03E-FEED-48F0-A700-3283D4ED959B}" destId="{D9C4C3A8-E906-418D-9788-BF7459B89398}" srcOrd="1" destOrd="0" presId="urn:microsoft.com/office/officeart/2005/8/layout/hProcess4"/>
    <dgm:cxn modelId="{A87F19EE-A9DE-4BBD-B4D1-17915E6B9590}" type="presParOf" srcId="{1281E03E-FEED-48F0-A700-3283D4ED959B}" destId="{AC9B603F-5BCA-4192-8D00-15E25013D7FF}" srcOrd="2" destOrd="0" presId="urn:microsoft.com/office/officeart/2005/8/layout/hProcess4"/>
    <dgm:cxn modelId="{461C32C9-95C3-45B7-AB1A-62E832D0F9A0}" type="presParOf" srcId="{AC9B603F-5BCA-4192-8D00-15E25013D7FF}" destId="{CF89A4C0-4AC4-4D83-B7CF-74C26B04EFF1}" srcOrd="0" destOrd="0" presId="urn:microsoft.com/office/officeart/2005/8/layout/hProcess4"/>
    <dgm:cxn modelId="{3463E6BA-7BF8-499F-8740-930D8C9F745C}" type="presParOf" srcId="{AC9B603F-5BCA-4192-8D00-15E25013D7FF}" destId="{94460654-E0D4-4710-B9AB-5EEA2E3374D2}" srcOrd="1" destOrd="0" presId="urn:microsoft.com/office/officeart/2005/8/layout/hProcess4"/>
    <dgm:cxn modelId="{040E29AA-2F80-4C49-9E8E-F3675E3A5D33}" type="presParOf" srcId="{AC9B603F-5BCA-4192-8D00-15E25013D7FF}" destId="{CC7BD99B-FD95-4F44-91AE-E4014E7AB7EE}" srcOrd="2" destOrd="0" presId="urn:microsoft.com/office/officeart/2005/8/layout/hProcess4"/>
    <dgm:cxn modelId="{DC5F02AE-3386-43EF-B950-3227FEC756ED}" type="presParOf" srcId="{AC9B603F-5BCA-4192-8D00-15E25013D7FF}" destId="{CF906046-A44C-4F8D-9928-14735F1FCED3}" srcOrd="3" destOrd="0" presId="urn:microsoft.com/office/officeart/2005/8/layout/hProcess4"/>
    <dgm:cxn modelId="{311789D8-54B6-438C-BFDE-B710470694EB}" type="presParOf" srcId="{AC9B603F-5BCA-4192-8D00-15E25013D7FF}" destId="{A0204E77-7B47-4D23-89D1-012FD21B3CC0}" srcOrd="4" destOrd="0" presId="urn:microsoft.com/office/officeart/2005/8/layout/hProcess4"/>
    <dgm:cxn modelId="{AEE1BB32-A4EC-4DB8-BDCA-27A23CC06B91}" type="presParOf" srcId="{1281E03E-FEED-48F0-A700-3283D4ED959B}" destId="{B9F2F031-951C-4F09-9205-8B1D7DB06CC7}" srcOrd="3" destOrd="0" presId="urn:microsoft.com/office/officeart/2005/8/layout/hProcess4"/>
    <dgm:cxn modelId="{32951678-BEE9-4408-B8F4-11F3623E3F38}" type="presParOf" srcId="{1281E03E-FEED-48F0-A700-3283D4ED959B}" destId="{818A2DEC-8C98-4484-BAA6-B8C571657E64}" srcOrd="4" destOrd="0" presId="urn:microsoft.com/office/officeart/2005/8/layout/hProcess4"/>
    <dgm:cxn modelId="{BE888515-0A57-462A-8A03-CA53585B1AE7}" type="presParOf" srcId="{818A2DEC-8C98-4484-BAA6-B8C571657E64}" destId="{4CA4E143-9E92-4500-85CF-574A2E2432EA}" srcOrd="0" destOrd="0" presId="urn:microsoft.com/office/officeart/2005/8/layout/hProcess4"/>
    <dgm:cxn modelId="{E65676A2-0709-4931-99F2-9660A31A5066}" type="presParOf" srcId="{818A2DEC-8C98-4484-BAA6-B8C571657E64}" destId="{9A7891F6-0180-4C2D-90E2-2FFB285FB69E}" srcOrd="1" destOrd="0" presId="urn:microsoft.com/office/officeart/2005/8/layout/hProcess4"/>
    <dgm:cxn modelId="{CB2D023B-0ED4-4475-A474-0B3165FB1355}" type="presParOf" srcId="{818A2DEC-8C98-4484-BAA6-B8C571657E64}" destId="{D0CB9CD8-8826-403E-AED2-07A3BE0A8A63}" srcOrd="2" destOrd="0" presId="urn:microsoft.com/office/officeart/2005/8/layout/hProcess4"/>
    <dgm:cxn modelId="{4A6BAAF5-17CA-4CF8-B24F-C8F946ED05E2}" type="presParOf" srcId="{818A2DEC-8C98-4484-BAA6-B8C571657E64}" destId="{399B4708-8DF2-4D4B-B569-E64154751CE4}" srcOrd="3" destOrd="0" presId="urn:microsoft.com/office/officeart/2005/8/layout/hProcess4"/>
    <dgm:cxn modelId="{2CF64AD0-1C22-4205-989E-7D4D609D02FA}" type="presParOf" srcId="{818A2DEC-8C98-4484-BAA6-B8C571657E64}" destId="{A819F51C-218A-431E-8EA6-9F7BFA36EF5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EE4A2F-3A77-40DC-9EE7-EB18DAD26DBA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D7CCE2-1DF3-4AD1-ACF4-84FB805B10FC}">
      <dgm:prSet phldr="0"/>
      <dgm:spPr/>
      <dgm:t>
        <a:bodyPr/>
        <a:lstStyle/>
        <a:p>
          <a:pPr>
            <a:defRPr b="1"/>
          </a:pPr>
          <a:r>
            <a:rPr lang="en-US" b="0" dirty="0"/>
            <a:t>Raw Data</a:t>
          </a:r>
        </a:p>
      </dgm:t>
    </dgm:pt>
    <dgm:pt modelId="{D6A70ABD-80E5-4AE7-AB3E-8EA421CFAC37}" type="parTrans" cxnId="{4EF9AAA1-B948-496C-9E56-9BB1CC90C490}">
      <dgm:prSet/>
      <dgm:spPr/>
    </dgm:pt>
    <dgm:pt modelId="{C72251F8-318F-4B4E-81D8-6D61DE640A72}" type="sibTrans" cxnId="{4EF9AAA1-B948-496C-9E56-9BB1CC90C490}">
      <dgm:prSet/>
      <dgm:spPr/>
      <dgm:t>
        <a:bodyPr/>
        <a:lstStyle/>
        <a:p>
          <a:endParaRPr lang="en-US"/>
        </a:p>
      </dgm:t>
    </dgm:pt>
    <dgm:pt modelId="{9F00758F-6727-4AB2-89E4-DA00F4790E88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libri Light" panose="020F0302020204030204"/>
            </a:rPr>
            <a:t>From Enrolled</a:t>
          </a:r>
          <a:r>
            <a:rPr lang="en-US" b="0" dirty="0"/>
            <a:t> Courses</a:t>
          </a:r>
          <a:r>
            <a:rPr lang="en-US" b="0" dirty="0">
              <a:latin typeface="Calibri Light" panose="020F0302020204030204"/>
            </a:rPr>
            <a:t> Data</a:t>
          </a:r>
          <a:endParaRPr lang="en-US" b="0" dirty="0"/>
        </a:p>
      </dgm:t>
    </dgm:pt>
    <dgm:pt modelId="{333CC9D8-B6ED-4EEF-B004-AEFF201A42F6}" type="parTrans" cxnId="{B8287879-5C18-4E65-8158-135310B99ADF}">
      <dgm:prSet/>
      <dgm:spPr/>
    </dgm:pt>
    <dgm:pt modelId="{5EF33955-AD77-4177-853F-0931A436CF38}" type="sibTrans" cxnId="{B8287879-5C18-4E65-8158-135310B99ADF}">
      <dgm:prSet/>
      <dgm:spPr/>
      <dgm:t>
        <a:bodyPr/>
        <a:lstStyle/>
        <a:p>
          <a:endParaRPr lang="en-US"/>
        </a:p>
      </dgm:t>
    </dgm:pt>
    <dgm:pt modelId="{E2CD803F-3886-46EC-BA24-895C58503F7D}">
      <dgm:prSet phldr="0"/>
      <dgm:spPr/>
      <dgm:t>
        <a:bodyPr/>
        <a:lstStyle/>
        <a:p>
          <a:r>
            <a:rPr lang="en-US" b="0" dirty="0">
              <a:latin typeface="Calibri Light" panose="020F0302020204030204"/>
            </a:rPr>
            <a:t>Extract User</a:t>
          </a:r>
          <a:r>
            <a:rPr lang="en-US" b="0" dirty="0"/>
            <a:t> Profile Vector</a:t>
          </a:r>
        </a:p>
      </dgm:t>
    </dgm:pt>
    <dgm:pt modelId="{F3394514-D922-4CE9-931F-0CAE9CF2F5AA}" type="parTrans" cxnId="{EF47C159-6548-4694-9D4B-BA15223D3CBF}">
      <dgm:prSet/>
      <dgm:spPr/>
    </dgm:pt>
    <dgm:pt modelId="{3CAB9352-8865-44BE-881D-22636208A95F}" type="sibTrans" cxnId="{EF47C159-6548-4694-9D4B-BA15223D3CBF}">
      <dgm:prSet/>
      <dgm:spPr/>
    </dgm:pt>
    <dgm:pt modelId="{FD4CCC90-3DB2-456D-A519-C73860B7142E}">
      <dgm:prSet phldr="0"/>
      <dgm:spPr/>
      <dgm:t>
        <a:bodyPr/>
        <a:lstStyle/>
        <a:p>
          <a:r>
            <a:rPr lang="en-US" b="0" dirty="0"/>
            <a:t>Extract Course Genre Vector</a:t>
          </a:r>
        </a:p>
      </dgm:t>
    </dgm:pt>
    <dgm:pt modelId="{FED40B77-FA23-4696-8D01-EAB02509326F}" type="parTrans" cxnId="{7488E3BB-DB59-4E98-96F7-17F09D30673E}">
      <dgm:prSet/>
      <dgm:spPr/>
    </dgm:pt>
    <dgm:pt modelId="{562DCFF0-4733-43F3-B234-10DD71061461}" type="sibTrans" cxnId="{7488E3BB-DB59-4E98-96F7-17F09D30673E}">
      <dgm:prSet/>
      <dgm:spPr/>
    </dgm:pt>
    <dgm:pt modelId="{883390CA-6BEC-4F19-B6BC-FD85B933EE6F}">
      <dgm:prSet phldr="0"/>
      <dgm:spPr/>
      <dgm:t>
        <a:bodyPr/>
        <a:lstStyle/>
        <a:p>
          <a:pPr>
            <a:defRPr b="1"/>
          </a:pPr>
          <a:r>
            <a:rPr lang="en-US" b="0" dirty="0"/>
            <a:t>Dot Product</a:t>
          </a:r>
        </a:p>
      </dgm:t>
    </dgm:pt>
    <dgm:pt modelId="{5D1CC26D-D570-4D70-B9DC-C911D2CE57F5}" type="parTrans" cxnId="{5F918349-CC29-4619-BF86-A5748D8C8D5F}">
      <dgm:prSet/>
      <dgm:spPr/>
    </dgm:pt>
    <dgm:pt modelId="{C036FFA8-71DE-4888-828D-8673BC1663CF}" type="sibTrans" cxnId="{5F918349-CC29-4619-BF86-A5748D8C8D5F}">
      <dgm:prSet/>
      <dgm:spPr/>
      <dgm:t>
        <a:bodyPr/>
        <a:lstStyle/>
        <a:p>
          <a:endParaRPr lang="en-US"/>
        </a:p>
      </dgm:t>
    </dgm:pt>
    <dgm:pt modelId="{B45ECD56-ACD3-4C4A-BC69-593D11A5E176}">
      <dgm:prSet phldr="0"/>
      <dgm:spPr/>
      <dgm:t>
        <a:bodyPr/>
        <a:lstStyle/>
        <a:p>
          <a:r>
            <a:rPr lang="en-US" b="0" dirty="0"/>
            <a:t>Score</a:t>
          </a:r>
        </a:p>
      </dgm:t>
    </dgm:pt>
    <dgm:pt modelId="{2AD9EF37-0976-474F-9759-0CAA24BD4E51}" type="parTrans" cxnId="{FF3CC692-8671-4DC0-8DFD-E31A68397015}">
      <dgm:prSet/>
      <dgm:spPr/>
    </dgm:pt>
    <dgm:pt modelId="{35FAA17F-6925-4E3E-810D-CE6631C9D3C5}" type="sibTrans" cxnId="{FF3CC692-8671-4DC0-8DFD-E31A68397015}">
      <dgm:prSet/>
      <dgm:spPr/>
    </dgm:pt>
    <dgm:pt modelId="{28360AA3-C13F-47D7-B03B-A3D3822ED1BD}">
      <dgm:prSet phldr="0"/>
      <dgm:spPr/>
      <dgm:t>
        <a:bodyPr/>
        <a:lstStyle/>
        <a:p>
          <a:pPr>
            <a:defRPr b="1"/>
          </a:pPr>
          <a:r>
            <a:rPr lang="en-US" b="0" dirty="0"/>
            <a:t>Select Courses</a:t>
          </a:r>
        </a:p>
      </dgm:t>
    </dgm:pt>
    <dgm:pt modelId="{3DA80D43-ED62-4479-86C1-96601E0F961F}" type="parTrans" cxnId="{F086D358-460A-4349-A9D8-8AB396C5D06F}">
      <dgm:prSet/>
      <dgm:spPr/>
    </dgm:pt>
    <dgm:pt modelId="{00E3AA5A-8BE5-4446-960A-07C6B57131B3}" type="sibTrans" cxnId="{F086D358-460A-4349-A9D8-8AB396C5D06F}">
      <dgm:prSet/>
      <dgm:spPr/>
      <dgm:t>
        <a:bodyPr/>
        <a:lstStyle/>
        <a:p>
          <a:endParaRPr lang="en-US"/>
        </a:p>
      </dgm:t>
    </dgm:pt>
    <dgm:pt modelId="{B3889A5F-D57E-4D2A-92B5-EC1D81441946}">
      <dgm:prSet phldr="0"/>
      <dgm:spPr/>
      <dgm:t>
        <a:bodyPr/>
        <a:lstStyle/>
        <a:p>
          <a:r>
            <a:rPr lang="en-US" b="0" dirty="0">
              <a:latin typeface="Calibri Light" panose="020F0302020204030204"/>
            </a:rPr>
            <a:t>From Non</a:t>
          </a:r>
          <a:r>
            <a:rPr lang="en-US" b="0" dirty="0"/>
            <a:t> Enrolled Courses</a:t>
          </a:r>
          <a:r>
            <a:rPr lang="en-US" b="0" dirty="0">
              <a:latin typeface="Calibri Light" panose="020F0302020204030204"/>
            </a:rPr>
            <a:t> Data</a:t>
          </a:r>
          <a:endParaRPr lang="en-US" b="0" dirty="0"/>
        </a:p>
      </dgm:t>
    </dgm:pt>
    <dgm:pt modelId="{58A40472-2957-49AD-87DC-B498494091F1}" type="parTrans" cxnId="{7AFE9C4C-F13D-4233-9471-03103E8957A7}">
      <dgm:prSet/>
      <dgm:spPr/>
    </dgm:pt>
    <dgm:pt modelId="{5EFC4FEB-CBAF-4F66-812D-970D515AD9B3}" type="sibTrans" cxnId="{7AFE9C4C-F13D-4233-9471-03103E8957A7}">
      <dgm:prSet/>
      <dgm:spPr/>
    </dgm:pt>
    <dgm:pt modelId="{E2C09039-99CF-4A78-88B8-C93E2FD7B1F1}">
      <dgm:prSet phldr="0"/>
      <dgm:spPr/>
      <dgm:t>
        <a:bodyPr/>
        <a:lstStyle/>
        <a:p>
          <a:r>
            <a:rPr lang="en-US" b="0" dirty="0">
              <a:latin typeface="Calibri Light" panose="020F0302020204030204"/>
            </a:rPr>
            <a:t>According to Threshold</a:t>
          </a:r>
          <a:r>
            <a:rPr lang="en-US" b="0" dirty="0"/>
            <a:t> Check</a:t>
          </a:r>
        </a:p>
      </dgm:t>
    </dgm:pt>
    <dgm:pt modelId="{B090C026-AA3A-42E7-81EC-A3D97CFF314C}" type="parTrans" cxnId="{7AE3C405-8B1E-48E3-8E84-0736A49905A0}">
      <dgm:prSet/>
      <dgm:spPr/>
    </dgm:pt>
    <dgm:pt modelId="{EA04D80B-4948-443E-A4CB-85FCF85E8173}" type="sibTrans" cxnId="{7AE3C405-8B1E-48E3-8E84-0736A49905A0}">
      <dgm:prSet/>
      <dgm:spPr/>
    </dgm:pt>
    <dgm:pt modelId="{D20FCCA2-9FD3-4332-8CB4-F4D4F8EA986D}">
      <dgm:prSet phldr="0"/>
      <dgm:spPr/>
      <dgm:t>
        <a:bodyPr/>
        <a:lstStyle/>
        <a:p>
          <a:pPr>
            <a:defRPr b="1"/>
          </a:pPr>
          <a:r>
            <a:rPr lang="en-US" b="0" dirty="0"/>
            <a:t>Recommandations</a:t>
          </a:r>
          <a:endParaRPr lang="en-US" b="0" dirty="0">
            <a:latin typeface="Calibri Light" panose="020F0302020204030204"/>
          </a:endParaRPr>
        </a:p>
      </dgm:t>
    </dgm:pt>
    <dgm:pt modelId="{E299CE63-87F2-4DA0-A6FF-3ED8631EA1AE}" type="parTrans" cxnId="{9CA9B882-13ED-4395-AF4B-55092147CB4D}">
      <dgm:prSet/>
      <dgm:spPr/>
    </dgm:pt>
    <dgm:pt modelId="{51FB2C12-088B-468F-A07C-16D126788524}" type="sibTrans" cxnId="{9CA9B882-13ED-4395-AF4B-55092147CB4D}">
      <dgm:prSet/>
      <dgm:spPr/>
    </dgm:pt>
    <dgm:pt modelId="{10397575-0457-43BC-9749-9075F6F8756D}" type="pres">
      <dgm:prSet presAssocID="{0BEE4A2F-3A77-40DC-9EE7-EB18DAD26DBA}" presName="root" presStyleCnt="0">
        <dgm:presLayoutVars>
          <dgm:chMax/>
          <dgm:chPref/>
          <dgm:animLvl val="lvl"/>
        </dgm:presLayoutVars>
      </dgm:prSet>
      <dgm:spPr/>
    </dgm:pt>
    <dgm:pt modelId="{FDFA55E7-EF92-4D90-8584-894468D48287}" type="pres">
      <dgm:prSet presAssocID="{0BEE4A2F-3A77-40DC-9EE7-EB18DAD26DBA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928426CD-D1D3-4A02-A092-26BF39BBD9CD}" type="pres">
      <dgm:prSet presAssocID="{0BEE4A2F-3A77-40DC-9EE7-EB18DAD26DBA}" presName="nodes" presStyleCnt="0">
        <dgm:presLayoutVars>
          <dgm:chMax/>
          <dgm:chPref/>
          <dgm:animLvl val="lvl"/>
        </dgm:presLayoutVars>
      </dgm:prSet>
      <dgm:spPr/>
    </dgm:pt>
    <dgm:pt modelId="{6DA8FF86-299C-48FD-9CAD-343D3D0CB105}" type="pres">
      <dgm:prSet presAssocID="{67D7CCE2-1DF3-4AD1-ACF4-84FB805B10FC}" presName="composite" presStyleCnt="0"/>
      <dgm:spPr/>
    </dgm:pt>
    <dgm:pt modelId="{5476C6F6-06BF-4EF4-B4C7-762C21C0890E}" type="pres">
      <dgm:prSet presAssocID="{67D7CCE2-1DF3-4AD1-ACF4-84FB805B10FC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D0932F1-0063-470B-9C17-3933FF3A18A6}" type="pres">
      <dgm:prSet presAssocID="{67D7CCE2-1DF3-4AD1-ACF4-84FB805B10FC}" presName="DropPinPlaceHolder" presStyleCnt="0"/>
      <dgm:spPr/>
    </dgm:pt>
    <dgm:pt modelId="{E2C3537C-8A8E-4E45-9A05-BBF3F67D6998}" type="pres">
      <dgm:prSet presAssocID="{67D7CCE2-1DF3-4AD1-ACF4-84FB805B10FC}" presName="DropPin" presStyleLbl="alignNode1" presStyleIdx="0" presStyleCnt="5"/>
      <dgm:spPr/>
    </dgm:pt>
    <dgm:pt modelId="{4B089B12-750D-45BE-BDD1-062B1280FEE6}" type="pres">
      <dgm:prSet presAssocID="{67D7CCE2-1DF3-4AD1-ACF4-84FB805B10FC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B542C4D-C36A-4B34-8170-927D5058D2F1}" type="pres">
      <dgm:prSet presAssocID="{67D7CCE2-1DF3-4AD1-ACF4-84FB805B10FC}" presName="L2TextContainer" presStyleLbl="revTx" presStyleIdx="0" presStyleCnt="10">
        <dgm:presLayoutVars>
          <dgm:bulletEnabled val="1"/>
        </dgm:presLayoutVars>
      </dgm:prSet>
      <dgm:spPr/>
    </dgm:pt>
    <dgm:pt modelId="{4D4B6C20-08E3-4EB3-8D33-B0C6F7F65627}" type="pres">
      <dgm:prSet presAssocID="{67D7CCE2-1DF3-4AD1-ACF4-84FB805B10FC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FCEB0952-ACF3-4CD5-9759-61E18AC5B4BC}" type="pres">
      <dgm:prSet presAssocID="{67D7CCE2-1DF3-4AD1-ACF4-84FB805B10FC}" presName="ConnectLine" presStyleLbl="sibTrans1D1" presStyleIdx="0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946A37B-7577-49D0-B0F9-15231A8C2CAD}" type="pres">
      <dgm:prSet presAssocID="{67D7CCE2-1DF3-4AD1-ACF4-84FB805B10FC}" presName="EmptyPlaceHolder" presStyleCnt="0"/>
      <dgm:spPr/>
    </dgm:pt>
    <dgm:pt modelId="{8E5F262B-E59C-486A-95C2-C611FBA1081D}" type="pres">
      <dgm:prSet presAssocID="{C72251F8-318F-4B4E-81D8-6D61DE640A72}" presName="spaceBetweenRectangles" presStyleCnt="0"/>
      <dgm:spPr/>
    </dgm:pt>
    <dgm:pt modelId="{EB2DEA16-917D-4DDE-A267-90FDC9200117}" type="pres">
      <dgm:prSet presAssocID="{9F00758F-6727-4AB2-89E4-DA00F4790E88}" presName="composite" presStyleCnt="0"/>
      <dgm:spPr/>
    </dgm:pt>
    <dgm:pt modelId="{15DC5CDF-1D8E-4090-BF8A-9CCFB9A64115}" type="pres">
      <dgm:prSet presAssocID="{9F00758F-6727-4AB2-89E4-DA00F4790E88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7EA966A-1DCD-4865-BC56-8545B17E1F7B}" type="pres">
      <dgm:prSet presAssocID="{9F00758F-6727-4AB2-89E4-DA00F4790E88}" presName="DropPinPlaceHolder" presStyleCnt="0"/>
      <dgm:spPr/>
    </dgm:pt>
    <dgm:pt modelId="{D4519822-7886-41DE-976B-F1FACAB0EE69}" type="pres">
      <dgm:prSet presAssocID="{9F00758F-6727-4AB2-89E4-DA00F4790E88}" presName="DropPin" presStyleLbl="alignNode1" presStyleIdx="1" presStyleCnt="5"/>
      <dgm:spPr/>
    </dgm:pt>
    <dgm:pt modelId="{1B051844-31D6-480C-8168-45C5FDAB2EF8}" type="pres">
      <dgm:prSet presAssocID="{9F00758F-6727-4AB2-89E4-DA00F4790E88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90DED2A-5BE0-4639-9089-2EBAD581093A}" type="pres">
      <dgm:prSet presAssocID="{9F00758F-6727-4AB2-89E4-DA00F4790E88}" presName="L2TextContainer" presStyleLbl="revTx" presStyleIdx="2" presStyleCnt="10">
        <dgm:presLayoutVars>
          <dgm:bulletEnabled val="1"/>
        </dgm:presLayoutVars>
      </dgm:prSet>
      <dgm:spPr/>
    </dgm:pt>
    <dgm:pt modelId="{16BC2DD0-6DCC-4E56-944C-5C44FD35BC1E}" type="pres">
      <dgm:prSet presAssocID="{9F00758F-6727-4AB2-89E4-DA00F4790E88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4F604968-EDBC-4B4E-9F19-3B30A1574795}" type="pres">
      <dgm:prSet presAssocID="{9F00758F-6727-4AB2-89E4-DA00F4790E88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207A9EE-AB6D-44CF-9420-F81A43C4E8B3}" type="pres">
      <dgm:prSet presAssocID="{9F00758F-6727-4AB2-89E4-DA00F4790E88}" presName="EmptyPlaceHolder" presStyleCnt="0"/>
      <dgm:spPr/>
    </dgm:pt>
    <dgm:pt modelId="{D42E4C18-BD8B-4627-A550-20B945894C90}" type="pres">
      <dgm:prSet presAssocID="{5EF33955-AD77-4177-853F-0931A436CF38}" presName="spaceBetweenRectangles" presStyleCnt="0"/>
      <dgm:spPr/>
    </dgm:pt>
    <dgm:pt modelId="{4F3EBC55-9380-43C3-BB83-9DEE097C4545}" type="pres">
      <dgm:prSet presAssocID="{883390CA-6BEC-4F19-B6BC-FD85B933EE6F}" presName="composite" presStyleCnt="0"/>
      <dgm:spPr/>
    </dgm:pt>
    <dgm:pt modelId="{19DBF557-B27F-480B-9132-E21FEA2FFEE1}" type="pres">
      <dgm:prSet presAssocID="{883390CA-6BEC-4F19-B6BC-FD85B933EE6F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0651D6A-29F1-44DE-BDE3-CED9823170CD}" type="pres">
      <dgm:prSet presAssocID="{883390CA-6BEC-4F19-B6BC-FD85B933EE6F}" presName="DropPinPlaceHolder" presStyleCnt="0"/>
      <dgm:spPr/>
    </dgm:pt>
    <dgm:pt modelId="{4A2F5BCE-852A-41B9-8D29-E2AEAB2B674A}" type="pres">
      <dgm:prSet presAssocID="{883390CA-6BEC-4F19-B6BC-FD85B933EE6F}" presName="DropPin" presStyleLbl="alignNode1" presStyleIdx="2" presStyleCnt="5"/>
      <dgm:spPr/>
    </dgm:pt>
    <dgm:pt modelId="{871B2586-B7E4-466F-B48A-FFC2E5EACF2B}" type="pres">
      <dgm:prSet presAssocID="{883390CA-6BEC-4F19-B6BC-FD85B933EE6F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4837A71-F3DF-498B-9CC8-F661C9F1DB68}" type="pres">
      <dgm:prSet presAssocID="{883390CA-6BEC-4F19-B6BC-FD85B933EE6F}" presName="L2TextContainer" presStyleLbl="revTx" presStyleIdx="4" presStyleCnt="10">
        <dgm:presLayoutVars>
          <dgm:bulletEnabled val="1"/>
        </dgm:presLayoutVars>
      </dgm:prSet>
      <dgm:spPr/>
    </dgm:pt>
    <dgm:pt modelId="{E4BCAEB5-7C92-48CC-9134-62920BCEAF05}" type="pres">
      <dgm:prSet presAssocID="{883390CA-6BEC-4F19-B6BC-FD85B933EE6F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72FEEE1C-FB70-421B-8BCE-4885096AFFC3}" type="pres">
      <dgm:prSet presAssocID="{883390CA-6BEC-4F19-B6BC-FD85B933EE6F}" presName="ConnectLine" presStyleLbl="sibTrans1D1" presStyleIdx="2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573BFBD-CBFB-48F5-8C2E-5B06373FC7BB}" type="pres">
      <dgm:prSet presAssocID="{883390CA-6BEC-4F19-B6BC-FD85B933EE6F}" presName="EmptyPlaceHolder" presStyleCnt="0"/>
      <dgm:spPr/>
    </dgm:pt>
    <dgm:pt modelId="{952629AF-E35A-497C-AA2D-60773CFC03D5}" type="pres">
      <dgm:prSet presAssocID="{C036FFA8-71DE-4888-828D-8673BC1663CF}" presName="spaceBetweenRectangles" presStyleCnt="0"/>
      <dgm:spPr/>
    </dgm:pt>
    <dgm:pt modelId="{25F2D381-9FCF-44F0-B916-DC3A740F5A8C}" type="pres">
      <dgm:prSet presAssocID="{28360AA3-C13F-47D7-B03B-A3D3822ED1BD}" presName="composite" presStyleCnt="0"/>
      <dgm:spPr/>
    </dgm:pt>
    <dgm:pt modelId="{B32C2670-B567-4326-B512-9B59601FF55B}" type="pres">
      <dgm:prSet presAssocID="{28360AA3-C13F-47D7-B03B-A3D3822ED1BD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CD190D9-F5BE-4B7F-B8CD-ADDC39EA00F3}" type="pres">
      <dgm:prSet presAssocID="{28360AA3-C13F-47D7-B03B-A3D3822ED1BD}" presName="DropPinPlaceHolder" presStyleCnt="0"/>
      <dgm:spPr/>
    </dgm:pt>
    <dgm:pt modelId="{EB0DC17C-FADE-42BB-84C1-0FB03D7CC20D}" type="pres">
      <dgm:prSet presAssocID="{28360AA3-C13F-47D7-B03B-A3D3822ED1BD}" presName="DropPin" presStyleLbl="alignNode1" presStyleIdx="3" presStyleCnt="5"/>
      <dgm:spPr/>
    </dgm:pt>
    <dgm:pt modelId="{82D62D75-9917-4B32-B9C1-4C26F2B254F8}" type="pres">
      <dgm:prSet presAssocID="{28360AA3-C13F-47D7-B03B-A3D3822ED1BD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7855EAA-FA69-4E54-88D3-DC2D2FD6957E}" type="pres">
      <dgm:prSet presAssocID="{28360AA3-C13F-47D7-B03B-A3D3822ED1BD}" presName="L2TextContainer" presStyleLbl="revTx" presStyleIdx="6" presStyleCnt="10">
        <dgm:presLayoutVars>
          <dgm:bulletEnabled val="1"/>
        </dgm:presLayoutVars>
      </dgm:prSet>
      <dgm:spPr/>
    </dgm:pt>
    <dgm:pt modelId="{ED5A679B-BDF0-4977-A931-06ADE9D4B68A}" type="pres">
      <dgm:prSet presAssocID="{28360AA3-C13F-47D7-B03B-A3D3822ED1BD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1007158A-C740-47CC-9400-1F817DBADC1C}" type="pres">
      <dgm:prSet presAssocID="{28360AA3-C13F-47D7-B03B-A3D3822ED1BD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7A5B77A-3596-4173-9A95-66523092C2BE}" type="pres">
      <dgm:prSet presAssocID="{28360AA3-C13F-47D7-B03B-A3D3822ED1BD}" presName="EmptyPlaceHolder" presStyleCnt="0"/>
      <dgm:spPr/>
    </dgm:pt>
    <dgm:pt modelId="{65509856-4225-45E5-A8FD-A017A4678DA1}" type="pres">
      <dgm:prSet presAssocID="{00E3AA5A-8BE5-4446-960A-07C6B57131B3}" presName="spaceBetweenRectangles" presStyleCnt="0"/>
      <dgm:spPr/>
    </dgm:pt>
    <dgm:pt modelId="{3B9DE363-9525-44EB-875D-201C6B995754}" type="pres">
      <dgm:prSet presAssocID="{D20FCCA2-9FD3-4332-8CB4-F4D4F8EA986D}" presName="composite" presStyleCnt="0"/>
      <dgm:spPr/>
    </dgm:pt>
    <dgm:pt modelId="{886E16CC-9963-4EB9-8827-762135A723A3}" type="pres">
      <dgm:prSet presAssocID="{D20FCCA2-9FD3-4332-8CB4-F4D4F8EA986D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443BB15-6A8C-4168-BFDD-4B5D48AE2ACE}" type="pres">
      <dgm:prSet presAssocID="{D20FCCA2-9FD3-4332-8CB4-F4D4F8EA986D}" presName="DropPinPlaceHolder" presStyleCnt="0"/>
      <dgm:spPr/>
    </dgm:pt>
    <dgm:pt modelId="{58F805B2-8EDE-4AA0-B88A-F84B98B54FBD}" type="pres">
      <dgm:prSet presAssocID="{D20FCCA2-9FD3-4332-8CB4-F4D4F8EA986D}" presName="DropPin" presStyleLbl="alignNode1" presStyleIdx="4" presStyleCnt="5"/>
      <dgm:spPr/>
    </dgm:pt>
    <dgm:pt modelId="{7D5D24FF-3CB8-41EB-B865-4E1DE40F45E7}" type="pres">
      <dgm:prSet presAssocID="{D20FCCA2-9FD3-4332-8CB4-F4D4F8EA986D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4A5A014-ED85-497E-BAFC-64115C05D5F3}" type="pres">
      <dgm:prSet presAssocID="{D20FCCA2-9FD3-4332-8CB4-F4D4F8EA986D}" presName="L2TextContainer" presStyleLbl="revTx" presStyleIdx="8" presStyleCnt="10">
        <dgm:presLayoutVars>
          <dgm:bulletEnabled val="1"/>
        </dgm:presLayoutVars>
      </dgm:prSet>
      <dgm:spPr/>
    </dgm:pt>
    <dgm:pt modelId="{7A1D7B5F-C930-4762-BD4E-68E93ADCCA6F}" type="pres">
      <dgm:prSet presAssocID="{D20FCCA2-9FD3-4332-8CB4-F4D4F8EA986D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77795E07-47A6-44E2-AE52-6F9204A8F458}" type="pres">
      <dgm:prSet presAssocID="{D20FCCA2-9FD3-4332-8CB4-F4D4F8EA986D}" presName="ConnectLine" presStyleLbl="sibTrans1D1" presStyleIdx="4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66AAEE4-0219-4FAC-9CE3-39504ABC06B6}" type="pres">
      <dgm:prSet presAssocID="{D20FCCA2-9FD3-4332-8CB4-F4D4F8EA986D}" presName="EmptyPlaceHolder" presStyleCnt="0"/>
      <dgm:spPr/>
    </dgm:pt>
  </dgm:ptLst>
  <dgm:cxnLst>
    <dgm:cxn modelId="{7AE3C405-8B1E-48E3-8E84-0736A49905A0}" srcId="{28360AA3-C13F-47D7-B03B-A3D3822ED1BD}" destId="{E2C09039-99CF-4A78-88B8-C93E2FD7B1F1}" srcOrd="1" destOrd="0" parTransId="{B090C026-AA3A-42E7-81EC-A3D97CFF314C}" sibTransId="{EA04D80B-4948-443E-A4CB-85FCF85E8173}"/>
    <dgm:cxn modelId="{838DBC0D-0C58-4C83-80F0-565070867073}" type="presOf" srcId="{E2C09039-99CF-4A78-88B8-C93E2FD7B1F1}" destId="{17855EAA-FA69-4E54-88D3-DC2D2FD6957E}" srcOrd="0" destOrd="1" presId="urn:microsoft.com/office/officeart/2017/3/layout/DropPinTimeline"/>
    <dgm:cxn modelId="{5D06C533-1298-4770-BB31-5DDA01730828}" type="presOf" srcId="{9F00758F-6727-4AB2-89E4-DA00F4790E88}" destId="{16BC2DD0-6DCC-4E56-944C-5C44FD35BC1E}" srcOrd="0" destOrd="0" presId="urn:microsoft.com/office/officeart/2017/3/layout/DropPinTimeline"/>
    <dgm:cxn modelId="{5F918349-CC29-4619-BF86-A5748D8C8D5F}" srcId="{0BEE4A2F-3A77-40DC-9EE7-EB18DAD26DBA}" destId="{883390CA-6BEC-4F19-B6BC-FD85B933EE6F}" srcOrd="2" destOrd="0" parTransId="{5D1CC26D-D570-4D70-B9DC-C911D2CE57F5}" sibTransId="{C036FFA8-71DE-4888-828D-8673BC1663CF}"/>
    <dgm:cxn modelId="{7AFE9C4C-F13D-4233-9471-03103E8957A7}" srcId="{28360AA3-C13F-47D7-B03B-A3D3822ED1BD}" destId="{B3889A5F-D57E-4D2A-92B5-EC1D81441946}" srcOrd="0" destOrd="0" parTransId="{58A40472-2957-49AD-87DC-B498494091F1}" sibTransId="{5EFC4FEB-CBAF-4F66-812D-970D515AD9B3}"/>
    <dgm:cxn modelId="{0A53C270-549A-4F93-8010-2BFF2DFE672B}" type="presOf" srcId="{D20FCCA2-9FD3-4332-8CB4-F4D4F8EA986D}" destId="{7A1D7B5F-C930-4762-BD4E-68E93ADCCA6F}" srcOrd="0" destOrd="0" presId="urn:microsoft.com/office/officeart/2017/3/layout/DropPinTimeline"/>
    <dgm:cxn modelId="{F086D358-460A-4349-A9D8-8AB396C5D06F}" srcId="{0BEE4A2F-3A77-40DC-9EE7-EB18DAD26DBA}" destId="{28360AA3-C13F-47D7-B03B-A3D3822ED1BD}" srcOrd="3" destOrd="0" parTransId="{3DA80D43-ED62-4479-86C1-96601E0F961F}" sibTransId="{00E3AA5A-8BE5-4446-960A-07C6B57131B3}"/>
    <dgm:cxn modelId="{B8287879-5C18-4E65-8158-135310B99ADF}" srcId="{0BEE4A2F-3A77-40DC-9EE7-EB18DAD26DBA}" destId="{9F00758F-6727-4AB2-89E4-DA00F4790E88}" srcOrd="1" destOrd="0" parTransId="{333CC9D8-B6ED-4EEF-B004-AEFF201A42F6}" sibTransId="{5EF33955-AD77-4177-853F-0931A436CF38}"/>
    <dgm:cxn modelId="{EF47C159-6548-4694-9D4B-BA15223D3CBF}" srcId="{9F00758F-6727-4AB2-89E4-DA00F4790E88}" destId="{E2CD803F-3886-46EC-BA24-895C58503F7D}" srcOrd="0" destOrd="0" parTransId="{F3394514-D922-4CE9-931F-0CAE9CF2F5AA}" sibTransId="{3CAB9352-8865-44BE-881D-22636208A95F}"/>
    <dgm:cxn modelId="{9CA9B882-13ED-4395-AF4B-55092147CB4D}" srcId="{0BEE4A2F-3A77-40DC-9EE7-EB18DAD26DBA}" destId="{D20FCCA2-9FD3-4332-8CB4-F4D4F8EA986D}" srcOrd="4" destOrd="0" parTransId="{E299CE63-87F2-4DA0-A6FF-3ED8631EA1AE}" sibTransId="{51FB2C12-088B-468F-A07C-16D126788524}"/>
    <dgm:cxn modelId="{3A577183-569F-4B26-98DD-022644FB4B5D}" type="presOf" srcId="{E2CD803F-3886-46EC-BA24-895C58503F7D}" destId="{190DED2A-5BE0-4639-9089-2EBAD581093A}" srcOrd="0" destOrd="0" presId="urn:microsoft.com/office/officeart/2017/3/layout/DropPinTimeline"/>
    <dgm:cxn modelId="{FF3CC692-8671-4DC0-8DFD-E31A68397015}" srcId="{883390CA-6BEC-4F19-B6BC-FD85B933EE6F}" destId="{B45ECD56-ACD3-4C4A-BC69-593D11A5E176}" srcOrd="0" destOrd="0" parTransId="{2AD9EF37-0976-474F-9759-0CAA24BD4E51}" sibTransId="{35FAA17F-6925-4E3E-810D-CE6631C9D3C5}"/>
    <dgm:cxn modelId="{E805A996-650F-4A21-937A-B33DBEA8B2FE}" type="presOf" srcId="{67D7CCE2-1DF3-4AD1-ACF4-84FB805B10FC}" destId="{4D4B6C20-08E3-4EB3-8D33-B0C6F7F65627}" srcOrd="0" destOrd="0" presId="urn:microsoft.com/office/officeart/2017/3/layout/DropPinTimeline"/>
    <dgm:cxn modelId="{4EF9AAA1-B948-496C-9E56-9BB1CC90C490}" srcId="{0BEE4A2F-3A77-40DC-9EE7-EB18DAD26DBA}" destId="{67D7CCE2-1DF3-4AD1-ACF4-84FB805B10FC}" srcOrd="0" destOrd="0" parTransId="{D6A70ABD-80E5-4AE7-AB3E-8EA421CFAC37}" sibTransId="{C72251F8-318F-4B4E-81D8-6D61DE640A72}"/>
    <dgm:cxn modelId="{4F48D5AB-FE84-4587-AF28-0BC21C1C9488}" type="presOf" srcId="{0BEE4A2F-3A77-40DC-9EE7-EB18DAD26DBA}" destId="{10397575-0457-43BC-9749-9075F6F8756D}" srcOrd="0" destOrd="0" presId="urn:microsoft.com/office/officeart/2017/3/layout/DropPinTimeline"/>
    <dgm:cxn modelId="{E24B7BAF-D2E2-4D3D-A7AA-FDB7F89C4CD9}" type="presOf" srcId="{B3889A5F-D57E-4D2A-92B5-EC1D81441946}" destId="{17855EAA-FA69-4E54-88D3-DC2D2FD6957E}" srcOrd="0" destOrd="0" presId="urn:microsoft.com/office/officeart/2017/3/layout/DropPinTimeline"/>
    <dgm:cxn modelId="{7488E3BB-DB59-4E98-96F7-17F09D30673E}" srcId="{9F00758F-6727-4AB2-89E4-DA00F4790E88}" destId="{FD4CCC90-3DB2-456D-A519-C73860B7142E}" srcOrd="1" destOrd="0" parTransId="{FED40B77-FA23-4696-8D01-EAB02509326F}" sibTransId="{562DCFF0-4733-43F3-B234-10DD71061461}"/>
    <dgm:cxn modelId="{6FC45FC2-56C4-4A72-93A5-E4A67CB2F76A}" type="presOf" srcId="{28360AA3-C13F-47D7-B03B-A3D3822ED1BD}" destId="{ED5A679B-BDF0-4977-A931-06ADE9D4B68A}" srcOrd="0" destOrd="0" presId="urn:microsoft.com/office/officeart/2017/3/layout/DropPinTimeline"/>
    <dgm:cxn modelId="{EE3720CE-DBFC-4945-825D-804168A9AC35}" type="presOf" srcId="{FD4CCC90-3DB2-456D-A519-C73860B7142E}" destId="{190DED2A-5BE0-4639-9089-2EBAD581093A}" srcOrd="0" destOrd="1" presId="urn:microsoft.com/office/officeart/2017/3/layout/DropPinTimeline"/>
    <dgm:cxn modelId="{32498ADB-6C51-451E-B3C9-37E2DBD76D11}" type="presOf" srcId="{883390CA-6BEC-4F19-B6BC-FD85B933EE6F}" destId="{E4BCAEB5-7C92-48CC-9134-62920BCEAF05}" srcOrd="0" destOrd="0" presId="urn:microsoft.com/office/officeart/2017/3/layout/DropPinTimeline"/>
    <dgm:cxn modelId="{489D23E3-6A89-42CD-835B-B9422DAD2277}" type="presOf" srcId="{B45ECD56-ACD3-4C4A-BC69-593D11A5E176}" destId="{24837A71-F3DF-498B-9CC8-F661C9F1DB68}" srcOrd="0" destOrd="0" presId="urn:microsoft.com/office/officeart/2017/3/layout/DropPinTimeline"/>
    <dgm:cxn modelId="{D7064C24-5A95-49BC-89D0-2B3B243A231C}" type="presParOf" srcId="{10397575-0457-43BC-9749-9075F6F8756D}" destId="{FDFA55E7-EF92-4D90-8584-894468D48287}" srcOrd="0" destOrd="0" presId="urn:microsoft.com/office/officeart/2017/3/layout/DropPinTimeline"/>
    <dgm:cxn modelId="{8EC447EE-06B9-452B-B574-A798B43ACAB2}" type="presParOf" srcId="{10397575-0457-43BC-9749-9075F6F8756D}" destId="{928426CD-D1D3-4A02-A092-26BF39BBD9CD}" srcOrd="1" destOrd="0" presId="urn:microsoft.com/office/officeart/2017/3/layout/DropPinTimeline"/>
    <dgm:cxn modelId="{B7E11A58-4E6B-434A-9816-2169B90BAB1D}" type="presParOf" srcId="{928426CD-D1D3-4A02-A092-26BF39BBD9CD}" destId="{6DA8FF86-299C-48FD-9CAD-343D3D0CB105}" srcOrd="0" destOrd="0" presId="urn:microsoft.com/office/officeart/2017/3/layout/DropPinTimeline"/>
    <dgm:cxn modelId="{6957F978-5799-485B-8BEB-C3D906FACF6D}" type="presParOf" srcId="{6DA8FF86-299C-48FD-9CAD-343D3D0CB105}" destId="{5476C6F6-06BF-4EF4-B4C7-762C21C0890E}" srcOrd="0" destOrd="0" presId="urn:microsoft.com/office/officeart/2017/3/layout/DropPinTimeline"/>
    <dgm:cxn modelId="{93EE22C0-4B35-4C23-A5B3-1E315933557C}" type="presParOf" srcId="{6DA8FF86-299C-48FD-9CAD-343D3D0CB105}" destId="{7D0932F1-0063-470B-9C17-3933FF3A18A6}" srcOrd="1" destOrd="0" presId="urn:microsoft.com/office/officeart/2017/3/layout/DropPinTimeline"/>
    <dgm:cxn modelId="{9F106D98-174A-4A33-9F69-A20D82012AA1}" type="presParOf" srcId="{7D0932F1-0063-470B-9C17-3933FF3A18A6}" destId="{E2C3537C-8A8E-4E45-9A05-BBF3F67D6998}" srcOrd="0" destOrd="0" presId="urn:microsoft.com/office/officeart/2017/3/layout/DropPinTimeline"/>
    <dgm:cxn modelId="{08951FAE-C4E0-4E69-B8E5-9ACAB07CE448}" type="presParOf" srcId="{7D0932F1-0063-470B-9C17-3933FF3A18A6}" destId="{4B089B12-750D-45BE-BDD1-062B1280FEE6}" srcOrd="1" destOrd="0" presId="urn:microsoft.com/office/officeart/2017/3/layout/DropPinTimeline"/>
    <dgm:cxn modelId="{47A01F6D-9D7B-412F-B5B3-0CE9E1A0C357}" type="presParOf" srcId="{6DA8FF86-299C-48FD-9CAD-343D3D0CB105}" destId="{BB542C4D-C36A-4B34-8170-927D5058D2F1}" srcOrd="2" destOrd="0" presId="urn:microsoft.com/office/officeart/2017/3/layout/DropPinTimeline"/>
    <dgm:cxn modelId="{E81678E6-C572-4EB0-9ECB-2482F2CB0810}" type="presParOf" srcId="{6DA8FF86-299C-48FD-9CAD-343D3D0CB105}" destId="{4D4B6C20-08E3-4EB3-8D33-B0C6F7F65627}" srcOrd="3" destOrd="0" presId="urn:microsoft.com/office/officeart/2017/3/layout/DropPinTimeline"/>
    <dgm:cxn modelId="{435E6216-09E1-4BB9-B8AF-2E6DDDB8D737}" type="presParOf" srcId="{6DA8FF86-299C-48FD-9CAD-343D3D0CB105}" destId="{FCEB0952-ACF3-4CD5-9759-61E18AC5B4BC}" srcOrd="4" destOrd="0" presId="urn:microsoft.com/office/officeart/2017/3/layout/DropPinTimeline"/>
    <dgm:cxn modelId="{E336A994-A494-4D92-8761-61CAC89A49BB}" type="presParOf" srcId="{6DA8FF86-299C-48FD-9CAD-343D3D0CB105}" destId="{4946A37B-7577-49D0-B0F9-15231A8C2CAD}" srcOrd="5" destOrd="0" presId="urn:microsoft.com/office/officeart/2017/3/layout/DropPinTimeline"/>
    <dgm:cxn modelId="{8D0BA8FE-CA63-4F85-9CD1-D73260966226}" type="presParOf" srcId="{928426CD-D1D3-4A02-A092-26BF39BBD9CD}" destId="{8E5F262B-E59C-486A-95C2-C611FBA1081D}" srcOrd="1" destOrd="0" presId="urn:microsoft.com/office/officeart/2017/3/layout/DropPinTimeline"/>
    <dgm:cxn modelId="{34ABAFF9-B600-4B91-9251-869537C104BF}" type="presParOf" srcId="{928426CD-D1D3-4A02-A092-26BF39BBD9CD}" destId="{EB2DEA16-917D-4DDE-A267-90FDC9200117}" srcOrd="2" destOrd="0" presId="urn:microsoft.com/office/officeart/2017/3/layout/DropPinTimeline"/>
    <dgm:cxn modelId="{2CDCC5C1-6728-410C-81BF-7599C1E5AC1E}" type="presParOf" srcId="{EB2DEA16-917D-4DDE-A267-90FDC9200117}" destId="{15DC5CDF-1D8E-4090-BF8A-9CCFB9A64115}" srcOrd="0" destOrd="0" presId="urn:microsoft.com/office/officeart/2017/3/layout/DropPinTimeline"/>
    <dgm:cxn modelId="{EFE502DE-2861-4F1C-A2C5-E2FF58D6FAA4}" type="presParOf" srcId="{EB2DEA16-917D-4DDE-A267-90FDC9200117}" destId="{07EA966A-1DCD-4865-BC56-8545B17E1F7B}" srcOrd="1" destOrd="0" presId="urn:microsoft.com/office/officeart/2017/3/layout/DropPinTimeline"/>
    <dgm:cxn modelId="{D66A2E52-DFFC-408A-A1B5-8AAB79675F0E}" type="presParOf" srcId="{07EA966A-1DCD-4865-BC56-8545B17E1F7B}" destId="{D4519822-7886-41DE-976B-F1FACAB0EE69}" srcOrd="0" destOrd="0" presId="urn:microsoft.com/office/officeart/2017/3/layout/DropPinTimeline"/>
    <dgm:cxn modelId="{7285B1CC-D951-4710-8D1A-0F1C18AD535D}" type="presParOf" srcId="{07EA966A-1DCD-4865-BC56-8545B17E1F7B}" destId="{1B051844-31D6-480C-8168-45C5FDAB2EF8}" srcOrd="1" destOrd="0" presId="urn:microsoft.com/office/officeart/2017/3/layout/DropPinTimeline"/>
    <dgm:cxn modelId="{D6897913-3D1E-41B4-9BA5-F6D75317C4E0}" type="presParOf" srcId="{EB2DEA16-917D-4DDE-A267-90FDC9200117}" destId="{190DED2A-5BE0-4639-9089-2EBAD581093A}" srcOrd="2" destOrd="0" presId="urn:microsoft.com/office/officeart/2017/3/layout/DropPinTimeline"/>
    <dgm:cxn modelId="{FFBD4FB4-F6B7-42CF-BDD0-1784E7A4D1DE}" type="presParOf" srcId="{EB2DEA16-917D-4DDE-A267-90FDC9200117}" destId="{16BC2DD0-6DCC-4E56-944C-5C44FD35BC1E}" srcOrd="3" destOrd="0" presId="urn:microsoft.com/office/officeart/2017/3/layout/DropPinTimeline"/>
    <dgm:cxn modelId="{7D33468F-A22E-444D-B2DD-487A6922EDF1}" type="presParOf" srcId="{EB2DEA16-917D-4DDE-A267-90FDC9200117}" destId="{4F604968-EDBC-4B4E-9F19-3B30A1574795}" srcOrd="4" destOrd="0" presId="urn:microsoft.com/office/officeart/2017/3/layout/DropPinTimeline"/>
    <dgm:cxn modelId="{88B2062F-F902-438F-9819-5A320FDECE77}" type="presParOf" srcId="{EB2DEA16-917D-4DDE-A267-90FDC9200117}" destId="{3207A9EE-AB6D-44CF-9420-F81A43C4E8B3}" srcOrd="5" destOrd="0" presId="urn:microsoft.com/office/officeart/2017/3/layout/DropPinTimeline"/>
    <dgm:cxn modelId="{8D90B76F-0C99-44A4-92CE-57F4D424A08D}" type="presParOf" srcId="{928426CD-D1D3-4A02-A092-26BF39BBD9CD}" destId="{D42E4C18-BD8B-4627-A550-20B945894C90}" srcOrd="3" destOrd="0" presId="urn:microsoft.com/office/officeart/2017/3/layout/DropPinTimeline"/>
    <dgm:cxn modelId="{A129778E-8929-4141-97D6-10EB07EAF13D}" type="presParOf" srcId="{928426CD-D1D3-4A02-A092-26BF39BBD9CD}" destId="{4F3EBC55-9380-43C3-BB83-9DEE097C4545}" srcOrd="4" destOrd="0" presId="urn:microsoft.com/office/officeart/2017/3/layout/DropPinTimeline"/>
    <dgm:cxn modelId="{347B43BE-D017-4638-8372-F3BA9CDA0450}" type="presParOf" srcId="{4F3EBC55-9380-43C3-BB83-9DEE097C4545}" destId="{19DBF557-B27F-480B-9132-E21FEA2FFEE1}" srcOrd="0" destOrd="0" presId="urn:microsoft.com/office/officeart/2017/3/layout/DropPinTimeline"/>
    <dgm:cxn modelId="{1E3D322D-FF04-4C3F-BF77-6E80F38CC139}" type="presParOf" srcId="{4F3EBC55-9380-43C3-BB83-9DEE097C4545}" destId="{80651D6A-29F1-44DE-BDE3-CED9823170CD}" srcOrd="1" destOrd="0" presId="urn:microsoft.com/office/officeart/2017/3/layout/DropPinTimeline"/>
    <dgm:cxn modelId="{21FB86B5-3A9B-4BC5-A892-5DBE9AC62212}" type="presParOf" srcId="{80651D6A-29F1-44DE-BDE3-CED9823170CD}" destId="{4A2F5BCE-852A-41B9-8D29-E2AEAB2B674A}" srcOrd="0" destOrd="0" presId="urn:microsoft.com/office/officeart/2017/3/layout/DropPinTimeline"/>
    <dgm:cxn modelId="{E186B815-BA7E-461F-9434-45C4D6AB0B68}" type="presParOf" srcId="{80651D6A-29F1-44DE-BDE3-CED9823170CD}" destId="{871B2586-B7E4-466F-B48A-FFC2E5EACF2B}" srcOrd="1" destOrd="0" presId="urn:microsoft.com/office/officeart/2017/3/layout/DropPinTimeline"/>
    <dgm:cxn modelId="{9EE1764A-0C4E-4D25-8582-FA263B521750}" type="presParOf" srcId="{4F3EBC55-9380-43C3-BB83-9DEE097C4545}" destId="{24837A71-F3DF-498B-9CC8-F661C9F1DB68}" srcOrd="2" destOrd="0" presId="urn:microsoft.com/office/officeart/2017/3/layout/DropPinTimeline"/>
    <dgm:cxn modelId="{0F16833C-5849-42C5-9369-03877CE8DB84}" type="presParOf" srcId="{4F3EBC55-9380-43C3-BB83-9DEE097C4545}" destId="{E4BCAEB5-7C92-48CC-9134-62920BCEAF05}" srcOrd="3" destOrd="0" presId="urn:microsoft.com/office/officeart/2017/3/layout/DropPinTimeline"/>
    <dgm:cxn modelId="{9AEEC32A-EB29-436C-8315-0AA33CFDE1ED}" type="presParOf" srcId="{4F3EBC55-9380-43C3-BB83-9DEE097C4545}" destId="{72FEEE1C-FB70-421B-8BCE-4885096AFFC3}" srcOrd="4" destOrd="0" presId="urn:microsoft.com/office/officeart/2017/3/layout/DropPinTimeline"/>
    <dgm:cxn modelId="{0E0CAB37-3D50-4FC7-8779-839001C49736}" type="presParOf" srcId="{4F3EBC55-9380-43C3-BB83-9DEE097C4545}" destId="{5573BFBD-CBFB-48F5-8C2E-5B06373FC7BB}" srcOrd="5" destOrd="0" presId="urn:microsoft.com/office/officeart/2017/3/layout/DropPinTimeline"/>
    <dgm:cxn modelId="{46711B48-FA31-4130-AE3A-E3DC22697FC5}" type="presParOf" srcId="{928426CD-D1D3-4A02-A092-26BF39BBD9CD}" destId="{952629AF-E35A-497C-AA2D-60773CFC03D5}" srcOrd="5" destOrd="0" presId="urn:microsoft.com/office/officeart/2017/3/layout/DropPinTimeline"/>
    <dgm:cxn modelId="{7C1D2C35-19B6-4917-9036-E37435F9B594}" type="presParOf" srcId="{928426CD-D1D3-4A02-A092-26BF39BBD9CD}" destId="{25F2D381-9FCF-44F0-B916-DC3A740F5A8C}" srcOrd="6" destOrd="0" presId="urn:microsoft.com/office/officeart/2017/3/layout/DropPinTimeline"/>
    <dgm:cxn modelId="{4EF3B902-7197-474F-B467-C004281B9726}" type="presParOf" srcId="{25F2D381-9FCF-44F0-B916-DC3A740F5A8C}" destId="{B32C2670-B567-4326-B512-9B59601FF55B}" srcOrd="0" destOrd="0" presId="urn:microsoft.com/office/officeart/2017/3/layout/DropPinTimeline"/>
    <dgm:cxn modelId="{03B75A59-B78B-474F-B644-329A53E32E91}" type="presParOf" srcId="{25F2D381-9FCF-44F0-B916-DC3A740F5A8C}" destId="{5CD190D9-F5BE-4B7F-B8CD-ADDC39EA00F3}" srcOrd="1" destOrd="0" presId="urn:microsoft.com/office/officeart/2017/3/layout/DropPinTimeline"/>
    <dgm:cxn modelId="{B0F65B44-74F4-4B41-912F-B4619F29DA97}" type="presParOf" srcId="{5CD190D9-F5BE-4B7F-B8CD-ADDC39EA00F3}" destId="{EB0DC17C-FADE-42BB-84C1-0FB03D7CC20D}" srcOrd="0" destOrd="0" presId="urn:microsoft.com/office/officeart/2017/3/layout/DropPinTimeline"/>
    <dgm:cxn modelId="{B050BC60-21C6-4EB6-B081-189835D9BC46}" type="presParOf" srcId="{5CD190D9-F5BE-4B7F-B8CD-ADDC39EA00F3}" destId="{82D62D75-9917-4B32-B9C1-4C26F2B254F8}" srcOrd="1" destOrd="0" presId="urn:microsoft.com/office/officeart/2017/3/layout/DropPinTimeline"/>
    <dgm:cxn modelId="{E9BC1310-9727-4FBC-97ED-0E23B14ECA43}" type="presParOf" srcId="{25F2D381-9FCF-44F0-B916-DC3A740F5A8C}" destId="{17855EAA-FA69-4E54-88D3-DC2D2FD6957E}" srcOrd="2" destOrd="0" presId="urn:microsoft.com/office/officeart/2017/3/layout/DropPinTimeline"/>
    <dgm:cxn modelId="{400F8469-BA81-4EF9-8638-18E5097A4C67}" type="presParOf" srcId="{25F2D381-9FCF-44F0-B916-DC3A740F5A8C}" destId="{ED5A679B-BDF0-4977-A931-06ADE9D4B68A}" srcOrd="3" destOrd="0" presId="urn:microsoft.com/office/officeart/2017/3/layout/DropPinTimeline"/>
    <dgm:cxn modelId="{D0C8F669-9819-45D9-ADBF-63CB9C530A40}" type="presParOf" srcId="{25F2D381-9FCF-44F0-B916-DC3A740F5A8C}" destId="{1007158A-C740-47CC-9400-1F817DBADC1C}" srcOrd="4" destOrd="0" presId="urn:microsoft.com/office/officeart/2017/3/layout/DropPinTimeline"/>
    <dgm:cxn modelId="{70A8C981-6CBC-4939-B958-8B89FF6E911D}" type="presParOf" srcId="{25F2D381-9FCF-44F0-B916-DC3A740F5A8C}" destId="{37A5B77A-3596-4173-9A95-66523092C2BE}" srcOrd="5" destOrd="0" presId="urn:microsoft.com/office/officeart/2017/3/layout/DropPinTimeline"/>
    <dgm:cxn modelId="{F4D78F55-826B-4773-8A7D-8A04D23BB7B3}" type="presParOf" srcId="{928426CD-D1D3-4A02-A092-26BF39BBD9CD}" destId="{65509856-4225-45E5-A8FD-A017A4678DA1}" srcOrd="7" destOrd="0" presId="urn:microsoft.com/office/officeart/2017/3/layout/DropPinTimeline"/>
    <dgm:cxn modelId="{BEF43F3A-BBF1-4D31-83DD-CF8FD04EF423}" type="presParOf" srcId="{928426CD-D1D3-4A02-A092-26BF39BBD9CD}" destId="{3B9DE363-9525-44EB-875D-201C6B995754}" srcOrd="8" destOrd="0" presId="urn:microsoft.com/office/officeart/2017/3/layout/DropPinTimeline"/>
    <dgm:cxn modelId="{818547E7-8319-4EC8-B8AF-935C3C04EC6E}" type="presParOf" srcId="{3B9DE363-9525-44EB-875D-201C6B995754}" destId="{886E16CC-9963-4EB9-8827-762135A723A3}" srcOrd="0" destOrd="0" presId="urn:microsoft.com/office/officeart/2017/3/layout/DropPinTimeline"/>
    <dgm:cxn modelId="{43A27DCA-9427-47DD-AF14-72DB3A17916B}" type="presParOf" srcId="{3B9DE363-9525-44EB-875D-201C6B995754}" destId="{6443BB15-6A8C-4168-BFDD-4B5D48AE2ACE}" srcOrd="1" destOrd="0" presId="urn:microsoft.com/office/officeart/2017/3/layout/DropPinTimeline"/>
    <dgm:cxn modelId="{17EE5930-F9CE-47F2-B7B8-512ECFE71265}" type="presParOf" srcId="{6443BB15-6A8C-4168-BFDD-4B5D48AE2ACE}" destId="{58F805B2-8EDE-4AA0-B88A-F84B98B54FBD}" srcOrd="0" destOrd="0" presId="urn:microsoft.com/office/officeart/2017/3/layout/DropPinTimeline"/>
    <dgm:cxn modelId="{B7F35938-A805-4B1A-A784-BD6BB28B122A}" type="presParOf" srcId="{6443BB15-6A8C-4168-BFDD-4B5D48AE2ACE}" destId="{7D5D24FF-3CB8-41EB-B865-4E1DE40F45E7}" srcOrd="1" destOrd="0" presId="urn:microsoft.com/office/officeart/2017/3/layout/DropPinTimeline"/>
    <dgm:cxn modelId="{11049D75-28C2-40ED-886E-9B8FE0AE0920}" type="presParOf" srcId="{3B9DE363-9525-44EB-875D-201C6B995754}" destId="{D4A5A014-ED85-497E-BAFC-64115C05D5F3}" srcOrd="2" destOrd="0" presId="urn:microsoft.com/office/officeart/2017/3/layout/DropPinTimeline"/>
    <dgm:cxn modelId="{2DE0EE80-F209-4CA6-974C-EE7943CD82CE}" type="presParOf" srcId="{3B9DE363-9525-44EB-875D-201C6B995754}" destId="{7A1D7B5F-C930-4762-BD4E-68E93ADCCA6F}" srcOrd="3" destOrd="0" presId="urn:microsoft.com/office/officeart/2017/3/layout/DropPinTimeline"/>
    <dgm:cxn modelId="{E1740CAD-0955-43DC-A002-47FF1564A0B0}" type="presParOf" srcId="{3B9DE363-9525-44EB-875D-201C6B995754}" destId="{77795E07-47A6-44E2-AE52-6F9204A8F458}" srcOrd="4" destOrd="0" presId="urn:microsoft.com/office/officeart/2017/3/layout/DropPinTimeline"/>
    <dgm:cxn modelId="{34ABE807-2217-48F5-8E1C-D796652ADFC8}" type="presParOf" srcId="{3B9DE363-9525-44EB-875D-201C6B995754}" destId="{A66AAEE4-0219-4FAC-9CE3-39504ABC06B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63B4E3-59C8-4DAA-8954-8C60999D6D45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27A650-040E-4892-BEFE-0CF1A01E4442}">
      <dgm:prSet phldrT="[Text]"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Raw DATA</a:t>
          </a:r>
          <a:endParaRPr lang="en-US" dirty="0"/>
        </a:p>
      </dgm:t>
    </dgm:pt>
    <dgm:pt modelId="{8949795B-D534-479C-9C00-E615FA7FEC1A}" type="parTrans" cxnId="{23F6A0E3-1E92-4680-AAC9-0BCA077B8EE1}">
      <dgm:prSet/>
      <dgm:spPr/>
      <dgm:t>
        <a:bodyPr/>
        <a:lstStyle/>
        <a:p>
          <a:endParaRPr lang="en-US"/>
        </a:p>
      </dgm:t>
    </dgm:pt>
    <dgm:pt modelId="{D114096C-D86B-4DEE-9486-843671223831}" type="sibTrans" cxnId="{23F6A0E3-1E92-4680-AAC9-0BCA077B8EE1}">
      <dgm:prSet/>
      <dgm:spPr/>
      <dgm:t>
        <a:bodyPr/>
        <a:lstStyle/>
        <a:p>
          <a:endParaRPr lang="en-US"/>
        </a:p>
      </dgm:t>
    </dgm:pt>
    <dgm:pt modelId="{45EDFAF9-0D53-4C17-8155-28839EFF36AC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Similarity Matrix</a:t>
          </a:r>
          <a:endParaRPr lang="en-US" dirty="0"/>
        </a:p>
      </dgm:t>
    </dgm:pt>
    <dgm:pt modelId="{E78BC6FB-4B7C-4F64-9E0B-7A1733CD02E1}" type="parTrans" cxnId="{3D00A59C-895D-4DA7-A101-2E1E8ECE4F1D}">
      <dgm:prSet/>
      <dgm:spPr/>
      <dgm:t>
        <a:bodyPr/>
        <a:lstStyle/>
        <a:p>
          <a:endParaRPr lang="en-US"/>
        </a:p>
      </dgm:t>
    </dgm:pt>
    <dgm:pt modelId="{D1DDAD21-DC84-4999-A6B5-E44A20F0B5BE}" type="sibTrans" cxnId="{3D00A59C-895D-4DA7-A101-2E1E8ECE4F1D}">
      <dgm:prSet/>
      <dgm:spPr/>
      <dgm:t>
        <a:bodyPr/>
        <a:lstStyle/>
        <a:p>
          <a:endParaRPr lang="en-US"/>
        </a:p>
      </dgm:t>
    </dgm:pt>
    <dgm:pt modelId="{10392B9A-5390-421A-AFAC-C3DD9097BC27}">
      <dgm:prSet phldrT="[Text]" phldr="0"/>
      <dgm:spPr/>
      <dgm:t>
        <a:bodyPr/>
        <a:lstStyle/>
        <a:p>
          <a:pPr>
            <a:defRPr b="1"/>
          </a:pPr>
          <a:r>
            <a:rPr lang="en-US" b="0" dirty="0">
              <a:latin typeface="Calibri Light" panose="020F0302020204030204"/>
            </a:rPr>
            <a:t>Split Courses</a:t>
          </a:r>
          <a:endParaRPr lang="en-US" b="0" dirty="0"/>
        </a:p>
      </dgm:t>
    </dgm:pt>
    <dgm:pt modelId="{11D15C82-BE49-44F8-B9AF-F95911BD147D}" type="parTrans" cxnId="{04803FF5-2842-40BC-AFC5-B2504D7DEABE}">
      <dgm:prSet/>
      <dgm:spPr/>
      <dgm:t>
        <a:bodyPr/>
        <a:lstStyle/>
        <a:p>
          <a:endParaRPr lang="en-US"/>
        </a:p>
      </dgm:t>
    </dgm:pt>
    <dgm:pt modelId="{D4700032-C5CD-44F8-B0E0-267F18E67049}" type="sibTrans" cxnId="{04803FF5-2842-40BC-AFC5-B2504D7DEABE}">
      <dgm:prSet/>
      <dgm:spPr/>
      <dgm:t>
        <a:bodyPr/>
        <a:lstStyle/>
        <a:p>
          <a:endParaRPr lang="en-US"/>
        </a:p>
      </dgm:t>
    </dgm:pt>
    <dgm:pt modelId="{AA7F4A9D-F40F-457F-A75B-CBDF10A6BA01}">
      <dgm:prSet phldrT="[Text]" phldr="0"/>
      <dgm:spPr/>
      <dgm:t>
        <a:bodyPr/>
        <a:lstStyle/>
        <a:p>
          <a:pPr>
            <a:defRPr b="1"/>
          </a:pPr>
          <a:r>
            <a:rPr lang="en-US" b="1" dirty="0">
              <a:latin typeface="Calibri Light" panose="020F0302020204030204"/>
            </a:rPr>
            <a:t>Similarity Threshold</a:t>
          </a:r>
          <a:endParaRPr lang="en-US" dirty="0"/>
        </a:p>
      </dgm:t>
    </dgm:pt>
    <dgm:pt modelId="{DCAF8D99-467C-4D36-8E6E-6AB3363AB0BE}" type="parTrans" cxnId="{A7C0355C-8D7A-48FE-B01F-DC5F5CC68E17}">
      <dgm:prSet/>
      <dgm:spPr/>
      <dgm:t>
        <a:bodyPr/>
        <a:lstStyle/>
        <a:p>
          <a:endParaRPr lang="en-US"/>
        </a:p>
      </dgm:t>
    </dgm:pt>
    <dgm:pt modelId="{A54E5E98-1A5F-4408-BEA3-008A93B9D905}" type="sibTrans" cxnId="{A7C0355C-8D7A-48FE-B01F-DC5F5CC68E17}">
      <dgm:prSet/>
      <dgm:spPr/>
      <dgm:t>
        <a:bodyPr/>
        <a:lstStyle/>
        <a:p>
          <a:endParaRPr lang="en-US"/>
        </a:p>
      </dgm:t>
    </dgm:pt>
    <dgm:pt modelId="{68A35C4A-233E-4EC2-B021-D16640BA1452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Recommandation List</a:t>
          </a:r>
        </a:p>
      </dgm:t>
    </dgm:pt>
    <dgm:pt modelId="{225952F2-8CCD-4FC5-AB0E-419AD36F92FF}" type="parTrans" cxnId="{277CC4B2-4D81-4C53-A69E-E0E39271012E}">
      <dgm:prSet/>
      <dgm:spPr/>
    </dgm:pt>
    <dgm:pt modelId="{11149387-4BAC-48B3-85BC-B51707568519}" type="sibTrans" cxnId="{277CC4B2-4D81-4C53-A69E-E0E39271012E}">
      <dgm:prSet/>
      <dgm:spPr/>
    </dgm:pt>
    <dgm:pt modelId="{4AB5BE8E-C1CE-44CC-8AAB-03E8B4F88C02}">
      <dgm:prSet phldr="0"/>
      <dgm:spPr/>
      <dgm:t>
        <a:bodyPr/>
        <a:lstStyle/>
        <a:p>
          <a:r>
            <a:rPr lang="en-US" b="0" dirty="0">
              <a:latin typeface="Calibri Light" panose="020F0302020204030204"/>
            </a:rPr>
            <a:t>Enrolled</a:t>
          </a:r>
        </a:p>
      </dgm:t>
    </dgm:pt>
    <dgm:pt modelId="{F47F3A67-9BEF-4FB2-A17A-0D547BAF1DBB}" type="parTrans" cxnId="{75CE53D5-E161-4345-BFE9-3C5F6FCC927D}">
      <dgm:prSet/>
      <dgm:spPr/>
    </dgm:pt>
    <dgm:pt modelId="{51B82E65-5EE8-4ACF-9743-C2778E6B0C25}" type="sibTrans" cxnId="{75CE53D5-E161-4345-BFE9-3C5F6FCC927D}">
      <dgm:prSet/>
      <dgm:spPr/>
    </dgm:pt>
    <dgm:pt modelId="{522EE9F7-3E10-4D66-9206-17F1E521AD72}">
      <dgm:prSet phldr="0"/>
      <dgm:spPr/>
      <dgm:t>
        <a:bodyPr/>
        <a:lstStyle/>
        <a:p>
          <a:r>
            <a:rPr lang="en-US" b="0" dirty="0">
              <a:latin typeface="Calibri Light" panose="020F0302020204030204"/>
            </a:rPr>
            <a:t>Unselected</a:t>
          </a:r>
        </a:p>
      </dgm:t>
    </dgm:pt>
    <dgm:pt modelId="{5312239B-9E94-443A-9C61-ECB34805A99D}" type="parTrans" cxnId="{B0F85153-6111-4B28-AEA2-BB3784BF3D1C}">
      <dgm:prSet/>
      <dgm:spPr/>
    </dgm:pt>
    <dgm:pt modelId="{C475B36B-0F0E-4123-8252-01DC8FBB2D59}" type="sibTrans" cxnId="{B0F85153-6111-4B28-AEA2-BB3784BF3D1C}">
      <dgm:prSet/>
      <dgm:spPr/>
    </dgm:pt>
    <dgm:pt modelId="{35F47465-10F4-4953-BE11-C60CD4FDF09D}">
      <dgm:prSet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Extract Similar Courses</a:t>
          </a:r>
          <a:endParaRPr lang="en-US" dirty="0"/>
        </a:p>
      </dgm:t>
    </dgm:pt>
    <dgm:pt modelId="{C2DF80BB-FF24-48E7-850D-F957FCAB4D1A}" type="parTrans" cxnId="{0CB5638A-2999-45B9-AD13-AD3617F41B52}">
      <dgm:prSet/>
      <dgm:spPr/>
    </dgm:pt>
    <dgm:pt modelId="{37BE1987-50A3-4462-8C2F-00219B091CB3}" type="sibTrans" cxnId="{0CB5638A-2999-45B9-AD13-AD3617F41B52}">
      <dgm:prSet/>
      <dgm:spPr/>
    </dgm:pt>
    <dgm:pt modelId="{716BE4F4-DCD7-4D8E-9F9F-CB7C715422FD}" type="pres">
      <dgm:prSet presAssocID="{E763B4E3-59C8-4DAA-8954-8C60999D6D45}" presName="root" presStyleCnt="0">
        <dgm:presLayoutVars>
          <dgm:chMax/>
          <dgm:chPref/>
          <dgm:animLvl val="lvl"/>
        </dgm:presLayoutVars>
      </dgm:prSet>
      <dgm:spPr/>
    </dgm:pt>
    <dgm:pt modelId="{0489F5D2-A20D-4204-BCB2-BD88966BD6E0}" type="pres">
      <dgm:prSet presAssocID="{E763B4E3-59C8-4DAA-8954-8C60999D6D45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5C853D5B-38AE-463C-AA08-31765F719135}" type="pres">
      <dgm:prSet presAssocID="{E763B4E3-59C8-4DAA-8954-8C60999D6D45}" presName="nodes" presStyleCnt="0">
        <dgm:presLayoutVars>
          <dgm:chMax/>
          <dgm:chPref/>
          <dgm:animLvl val="lvl"/>
        </dgm:presLayoutVars>
      </dgm:prSet>
      <dgm:spPr/>
    </dgm:pt>
    <dgm:pt modelId="{4CCA9EC6-DF7C-497F-98FF-B841FA38A354}" type="pres">
      <dgm:prSet presAssocID="{E927A650-040E-4892-BEFE-0CF1A01E4442}" presName="composite" presStyleCnt="0"/>
      <dgm:spPr/>
    </dgm:pt>
    <dgm:pt modelId="{4EA324F1-ECFA-46C8-A17F-40C0DC3D836B}" type="pres">
      <dgm:prSet presAssocID="{E927A650-040E-4892-BEFE-0CF1A01E4442}" presName="ConnectorPoint" presStyleLbl="lnNode1" presStyleIdx="0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9305829-A976-4ED8-8893-C15EF5DEE55A}" type="pres">
      <dgm:prSet presAssocID="{E927A650-040E-4892-BEFE-0CF1A01E4442}" presName="DropPinPlaceHolder" presStyleCnt="0"/>
      <dgm:spPr/>
    </dgm:pt>
    <dgm:pt modelId="{03FEF4A0-502C-440D-84D2-75113F315279}" type="pres">
      <dgm:prSet presAssocID="{E927A650-040E-4892-BEFE-0CF1A01E4442}" presName="DropPin" presStyleLbl="alignNode1" presStyleIdx="0" presStyleCnt="4"/>
      <dgm:spPr/>
    </dgm:pt>
    <dgm:pt modelId="{2786BA0B-2075-460C-95DE-9CE5D59EB12E}" type="pres">
      <dgm:prSet presAssocID="{E927A650-040E-4892-BEFE-0CF1A01E4442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7869024-3377-4EA2-880D-67B0CFF76316}" type="pres">
      <dgm:prSet presAssocID="{E927A650-040E-4892-BEFE-0CF1A01E4442}" presName="L2TextContainer" presStyleLbl="revTx" presStyleIdx="0" presStyleCnt="8">
        <dgm:presLayoutVars>
          <dgm:bulletEnabled val="1"/>
        </dgm:presLayoutVars>
      </dgm:prSet>
      <dgm:spPr/>
    </dgm:pt>
    <dgm:pt modelId="{D3527487-CCC1-4FF4-81AB-BEC9177AE098}" type="pres">
      <dgm:prSet presAssocID="{E927A650-040E-4892-BEFE-0CF1A01E4442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B37083FD-BC1A-49DB-90A8-BF489882C301}" type="pres">
      <dgm:prSet presAssocID="{E927A650-040E-4892-BEFE-0CF1A01E4442}" presName="ConnectLine" presStyleLbl="sibTrans1D1" presStyleIdx="0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B86EF5F-BAFC-43BA-A44E-45BEA1E96547}" type="pres">
      <dgm:prSet presAssocID="{E927A650-040E-4892-BEFE-0CF1A01E4442}" presName="EmptyPlaceHolder" presStyleCnt="0"/>
      <dgm:spPr/>
    </dgm:pt>
    <dgm:pt modelId="{D80C6AF0-0EC2-432E-9679-2665BD0A8B6C}" type="pres">
      <dgm:prSet presAssocID="{D114096C-D86B-4DEE-9486-843671223831}" presName="spaceBetweenRectangles" presStyleCnt="0"/>
      <dgm:spPr/>
    </dgm:pt>
    <dgm:pt modelId="{3805C274-C719-46C5-9971-825E01EA8B65}" type="pres">
      <dgm:prSet presAssocID="{10392B9A-5390-421A-AFAC-C3DD9097BC27}" presName="composite" presStyleCnt="0"/>
      <dgm:spPr/>
    </dgm:pt>
    <dgm:pt modelId="{5A9CC1D9-66DF-4803-81FB-D279D405C189}" type="pres">
      <dgm:prSet presAssocID="{10392B9A-5390-421A-AFAC-C3DD9097BC27}" presName="ConnectorPoint" presStyleLbl="lnNode1" presStyleIdx="1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5FC77CF-601D-436C-9F79-57EDCD87EA6B}" type="pres">
      <dgm:prSet presAssocID="{10392B9A-5390-421A-AFAC-C3DD9097BC27}" presName="DropPinPlaceHolder" presStyleCnt="0"/>
      <dgm:spPr/>
    </dgm:pt>
    <dgm:pt modelId="{F57729DF-9FEE-4CE1-A724-4F93616D48DA}" type="pres">
      <dgm:prSet presAssocID="{10392B9A-5390-421A-AFAC-C3DD9097BC27}" presName="DropPin" presStyleLbl="alignNode1" presStyleIdx="1" presStyleCnt="4"/>
      <dgm:spPr/>
    </dgm:pt>
    <dgm:pt modelId="{B0172FFE-D858-4A6D-82F7-B4DD89C0E16C}" type="pres">
      <dgm:prSet presAssocID="{10392B9A-5390-421A-AFAC-C3DD9097BC27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FC5FF4B-BDBB-4A9E-B290-E2643CAEF9CE}" type="pres">
      <dgm:prSet presAssocID="{10392B9A-5390-421A-AFAC-C3DD9097BC27}" presName="L2TextContainer" presStyleLbl="revTx" presStyleIdx="2" presStyleCnt="8">
        <dgm:presLayoutVars>
          <dgm:bulletEnabled val="1"/>
        </dgm:presLayoutVars>
      </dgm:prSet>
      <dgm:spPr/>
    </dgm:pt>
    <dgm:pt modelId="{379BDC91-F481-4D55-BFC8-664703939E0A}" type="pres">
      <dgm:prSet presAssocID="{10392B9A-5390-421A-AFAC-C3DD9097BC27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59821806-5E1F-4AE9-9807-13B231B2B3D2}" type="pres">
      <dgm:prSet presAssocID="{10392B9A-5390-421A-AFAC-C3DD9097BC27}" presName="ConnectLine" presStyleLbl="sibTrans1D1" presStyleIdx="1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1BF2198-3C24-44AD-BC96-47960A28DA12}" type="pres">
      <dgm:prSet presAssocID="{10392B9A-5390-421A-AFAC-C3DD9097BC27}" presName="EmptyPlaceHolder" presStyleCnt="0"/>
      <dgm:spPr/>
    </dgm:pt>
    <dgm:pt modelId="{19CC32B1-0152-4B18-AEC8-7DEF81DDA0C4}" type="pres">
      <dgm:prSet presAssocID="{D4700032-C5CD-44F8-B0E0-267F18E67049}" presName="spaceBetweenRectangles" presStyleCnt="0"/>
      <dgm:spPr/>
    </dgm:pt>
    <dgm:pt modelId="{5E364B47-F97C-4E8C-BBB0-38F684B4C6F3}" type="pres">
      <dgm:prSet presAssocID="{AA7F4A9D-F40F-457F-A75B-CBDF10A6BA01}" presName="composite" presStyleCnt="0"/>
      <dgm:spPr/>
    </dgm:pt>
    <dgm:pt modelId="{3BA6FBA7-99DA-4580-BD8D-D6D7D8276FD6}" type="pres">
      <dgm:prSet presAssocID="{AA7F4A9D-F40F-457F-A75B-CBDF10A6BA01}" presName="ConnectorPoint" presStyleLbl="lnNode1" presStyleIdx="2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45DE0BD-843E-4D49-BB83-F25CFBA9DE93}" type="pres">
      <dgm:prSet presAssocID="{AA7F4A9D-F40F-457F-A75B-CBDF10A6BA01}" presName="DropPinPlaceHolder" presStyleCnt="0"/>
      <dgm:spPr/>
    </dgm:pt>
    <dgm:pt modelId="{3AAABEA8-FFEC-4665-8291-C5EAFDDD2361}" type="pres">
      <dgm:prSet presAssocID="{AA7F4A9D-F40F-457F-A75B-CBDF10A6BA01}" presName="DropPin" presStyleLbl="alignNode1" presStyleIdx="2" presStyleCnt="4"/>
      <dgm:spPr/>
    </dgm:pt>
    <dgm:pt modelId="{C6DE1A7C-E178-4CDD-97D8-C4D2E4F8596F}" type="pres">
      <dgm:prSet presAssocID="{AA7F4A9D-F40F-457F-A75B-CBDF10A6BA01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FD70FA9-4307-41DD-954D-C4BF0139A61A}" type="pres">
      <dgm:prSet presAssocID="{AA7F4A9D-F40F-457F-A75B-CBDF10A6BA01}" presName="L2TextContainer" presStyleLbl="revTx" presStyleIdx="4" presStyleCnt="8">
        <dgm:presLayoutVars>
          <dgm:bulletEnabled val="1"/>
        </dgm:presLayoutVars>
      </dgm:prSet>
      <dgm:spPr/>
    </dgm:pt>
    <dgm:pt modelId="{334FC050-4FD9-4162-91DB-77BD5EE78450}" type="pres">
      <dgm:prSet presAssocID="{AA7F4A9D-F40F-457F-A75B-CBDF10A6BA01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48204E0F-C4BD-4813-B847-9DFAE1E168A5}" type="pres">
      <dgm:prSet presAssocID="{AA7F4A9D-F40F-457F-A75B-CBDF10A6BA01}" presName="ConnectLine" presStyleLbl="sibTrans1D1" presStyleIdx="2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87B439C-F1CF-49A0-9421-9DF42256C041}" type="pres">
      <dgm:prSet presAssocID="{AA7F4A9D-F40F-457F-A75B-CBDF10A6BA01}" presName="EmptyPlaceHolder" presStyleCnt="0"/>
      <dgm:spPr/>
    </dgm:pt>
    <dgm:pt modelId="{EEF673FF-BEC1-4F47-A6AB-926A1347B72B}" type="pres">
      <dgm:prSet presAssocID="{A54E5E98-1A5F-4408-BEA3-008A93B9D905}" presName="spaceBetweenRectangles" presStyleCnt="0"/>
      <dgm:spPr/>
    </dgm:pt>
    <dgm:pt modelId="{BD47D961-6267-4F3F-8E3E-EBF2E0D8AD86}" type="pres">
      <dgm:prSet presAssocID="{68A35C4A-233E-4EC2-B021-D16640BA1452}" presName="composite" presStyleCnt="0"/>
      <dgm:spPr/>
    </dgm:pt>
    <dgm:pt modelId="{792261B1-201D-4F69-982B-CA935681E048}" type="pres">
      <dgm:prSet presAssocID="{68A35C4A-233E-4EC2-B021-D16640BA1452}" presName="ConnectorPoint" presStyleLbl="lnNode1" presStyleIdx="3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421032A-B8F3-474E-B0A5-4608E452E257}" type="pres">
      <dgm:prSet presAssocID="{68A35C4A-233E-4EC2-B021-D16640BA1452}" presName="DropPinPlaceHolder" presStyleCnt="0"/>
      <dgm:spPr/>
    </dgm:pt>
    <dgm:pt modelId="{1686B769-FC86-4556-B75B-78E45EB55494}" type="pres">
      <dgm:prSet presAssocID="{68A35C4A-233E-4EC2-B021-D16640BA1452}" presName="DropPin" presStyleLbl="alignNode1" presStyleIdx="3" presStyleCnt="4"/>
      <dgm:spPr/>
    </dgm:pt>
    <dgm:pt modelId="{0649F728-F78E-4715-BCB3-19B480DC93E2}" type="pres">
      <dgm:prSet presAssocID="{68A35C4A-233E-4EC2-B021-D16640BA1452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86737ED-80C2-40B5-8F56-F804A8556122}" type="pres">
      <dgm:prSet presAssocID="{68A35C4A-233E-4EC2-B021-D16640BA1452}" presName="L2TextContainer" presStyleLbl="revTx" presStyleIdx="6" presStyleCnt="8">
        <dgm:presLayoutVars>
          <dgm:bulletEnabled val="1"/>
        </dgm:presLayoutVars>
      </dgm:prSet>
      <dgm:spPr/>
    </dgm:pt>
    <dgm:pt modelId="{65802150-D912-42D0-B900-3CB8F079E684}" type="pres">
      <dgm:prSet presAssocID="{68A35C4A-233E-4EC2-B021-D16640BA1452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EA01CECD-1DA8-4FC6-AC7B-274667C493E8}" type="pres">
      <dgm:prSet presAssocID="{68A35C4A-233E-4EC2-B021-D16640BA1452}" presName="ConnectLine" presStyleLbl="sibTrans1D1" presStyleIdx="3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ACCC822-8A6A-459C-91E7-D010766840F5}" type="pres">
      <dgm:prSet presAssocID="{68A35C4A-233E-4EC2-B021-D16640BA1452}" presName="EmptyPlaceHolder" presStyleCnt="0"/>
      <dgm:spPr/>
    </dgm:pt>
  </dgm:ptLst>
  <dgm:cxnLst>
    <dgm:cxn modelId="{6BBF6813-C1D8-4DA4-AFD0-97516B8CDACD}" type="presOf" srcId="{68A35C4A-233E-4EC2-B021-D16640BA1452}" destId="{65802150-D912-42D0-B900-3CB8F079E684}" srcOrd="0" destOrd="0" presId="urn:microsoft.com/office/officeart/2017/3/layout/DropPinTimeline"/>
    <dgm:cxn modelId="{84547F15-C59B-4687-8093-F63A8D9241C0}" type="presOf" srcId="{10392B9A-5390-421A-AFAC-C3DD9097BC27}" destId="{379BDC91-F481-4D55-BFC8-664703939E0A}" srcOrd="0" destOrd="0" presId="urn:microsoft.com/office/officeart/2017/3/layout/DropPinTimeline"/>
    <dgm:cxn modelId="{07F3A038-BBE1-4CB7-A5B2-82DFF499BA44}" type="presOf" srcId="{522EE9F7-3E10-4D66-9206-17F1E521AD72}" destId="{1FC5FF4B-BDBB-4A9E-B290-E2643CAEF9CE}" srcOrd="0" destOrd="1" presId="urn:microsoft.com/office/officeart/2017/3/layout/DropPinTimeline"/>
    <dgm:cxn modelId="{F57DF83B-13D8-441E-849C-0F26B928A7E6}" type="presOf" srcId="{E927A650-040E-4892-BEFE-0CF1A01E4442}" destId="{D3527487-CCC1-4FF4-81AB-BEC9177AE098}" srcOrd="0" destOrd="0" presId="urn:microsoft.com/office/officeart/2017/3/layout/DropPinTimeline"/>
    <dgm:cxn modelId="{A7C0355C-8D7A-48FE-B01F-DC5F5CC68E17}" srcId="{E763B4E3-59C8-4DAA-8954-8C60999D6D45}" destId="{AA7F4A9D-F40F-457F-A75B-CBDF10A6BA01}" srcOrd="2" destOrd="0" parTransId="{DCAF8D99-467C-4D36-8E6E-6AB3363AB0BE}" sibTransId="{A54E5E98-1A5F-4408-BEA3-008A93B9D905}"/>
    <dgm:cxn modelId="{B0F85153-6111-4B28-AEA2-BB3784BF3D1C}" srcId="{10392B9A-5390-421A-AFAC-C3DD9097BC27}" destId="{522EE9F7-3E10-4D66-9206-17F1E521AD72}" srcOrd="1" destOrd="0" parTransId="{5312239B-9E94-443A-9C61-ECB34805A99D}" sibTransId="{C475B36B-0F0E-4123-8252-01DC8FBB2D59}"/>
    <dgm:cxn modelId="{47473774-B871-452E-9A2B-68C0CD074407}" type="presOf" srcId="{4AB5BE8E-C1CE-44CC-8AAB-03E8B4F88C02}" destId="{1FC5FF4B-BDBB-4A9E-B290-E2643CAEF9CE}" srcOrd="0" destOrd="0" presId="urn:microsoft.com/office/officeart/2017/3/layout/DropPinTimeline"/>
    <dgm:cxn modelId="{2CE0C087-FC6C-4913-AC05-7DEC48245031}" type="presOf" srcId="{45EDFAF9-0D53-4C17-8155-28839EFF36AC}" destId="{57869024-3377-4EA2-880D-67B0CFF76316}" srcOrd="0" destOrd="0" presId="urn:microsoft.com/office/officeart/2017/3/layout/DropPinTimeline"/>
    <dgm:cxn modelId="{11265C88-8B25-44A8-97D5-94AE868929BD}" type="presOf" srcId="{AA7F4A9D-F40F-457F-A75B-CBDF10A6BA01}" destId="{334FC050-4FD9-4162-91DB-77BD5EE78450}" srcOrd="0" destOrd="0" presId="urn:microsoft.com/office/officeart/2017/3/layout/DropPinTimeline"/>
    <dgm:cxn modelId="{0CB5638A-2999-45B9-AD13-AD3617F41B52}" srcId="{AA7F4A9D-F40F-457F-A75B-CBDF10A6BA01}" destId="{35F47465-10F4-4953-BE11-C60CD4FDF09D}" srcOrd="0" destOrd="0" parTransId="{C2DF80BB-FF24-48E7-850D-F957FCAB4D1A}" sibTransId="{37BE1987-50A3-4462-8C2F-00219B091CB3}"/>
    <dgm:cxn modelId="{B2F63D8D-5EC3-4D26-AAEC-A51045EC83E8}" type="presOf" srcId="{35F47465-10F4-4953-BE11-C60CD4FDF09D}" destId="{BFD70FA9-4307-41DD-954D-C4BF0139A61A}" srcOrd="0" destOrd="0" presId="urn:microsoft.com/office/officeart/2017/3/layout/DropPinTimeline"/>
    <dgm:cxn modelId="{3D00A59C-895D-4DA7-A101-2E1E8ECE4F1D}" srcId="{E927A650-040E-4892-BEFE-0CF1A01E4442}" destId="{45EDFAF9-0D53-4C17-8155-28839EFF36AC}" srcOrd="0" destOrd="0" parTransId="{E78BC6FB-4B7C-4F64-9E0B-7A1733CD02E1}" sibTransId="{D1DDAD21-DC84-4999-A6B5-E44A20F0B5BE}"/>
    <dgm:cxn modelId="{277CC4B2-4D81-4C53-A69E-E0E39271012E}" srcId="{E763B4E3-59C8-4DAA-8954-8C60999D6D45}" destId="{68A35C4A-233E-4EC2-B021-D16640BA1452}" srcOrd="3" destOrd="0" parTransId="{225952F2-8CCD-4FC5-AB0E-419AD36F92FF}" sibTransId="{11149387-4BAC-48B3-85BC-B51707568519}"/>
    <dgm:cxn modelId="{0127CFD1-B16B-48AA-8AD8-68837ECA54BB}" type="presOf" srcId="{E763B4E3-59C8-4DAA-8954-8C60999D6D45}" destId="{716BE4F4-DCD7-4D8E-9F9F-CB7C715422FD}" srcOrd="0" destOrd="0" presId="urn:microsoft.com/office/officeart/2017/3/layout/DropPinTimeline"/>
    <dgm:cxn modelId="{75CE53D5-E161-4345-BFE9-3C5F6FCC927D}" srcId="{10392B9A-5390-421A-AFAC-C3DD9097BC27}" destId="{4AB5BE8E-C1CE-44CC-8AAB-03E8B4F88C02}" srcOrd="0" destOrd="0" parTransId="{F47F3A67-9BEF-4FB2-A17A-0D547BAF1DBB}" sibTransId="{51B82E65-5EE8-4ACF-9743-C2778E6B0C25}"/>
    <dgm:cxn modelId="{23F6A0E3-1E92-4680-AAC9-0BCA077B8EE1}" srcId="{E763B4E3-59C8-4DAA-8954-8C60999D6D45}" destId="{E927A650-040E-4892-BEFE-0CF1A01E4442}" srcOrd="0" destOrd="0" parTransId="{8949795B-D534-479C-9C00-E615FA7FEC1A}" sibTransId="{D114096C-D86B-4DEE-9486-843671223831}"/>
    <dgm:cxn modelId="{04803FF5-2842-40BC-AFC5-B2504D7DEABE}" srcId="{E763B4E3-59C8-4DAA-8954-8C60999D6D45}" destId="{10392B9A-5390-421A-AFAC-C3DD9097BC27}" srcOrd="1" destOrd="0" parTransId="{11D15C82-BE49-44F8-B9AF-F95911BD147D}" sibTransId="{D4700032-C5CD-44F8-B0E0-267F18E67049}"/>
    <dgm:cxn modelId="{CA1359B4-502D-4B72-8A53-888DE2659BB3}" type="presParOf" srcId="{716BE4F4-DCD7-4D8E-9F9F-CB7C715422FD}" destId="{0489F5D2-A20D-4204-BCB2-BD88966BD6E0}" srcOrd="0" destOrd="0" presId="urn:microsoft.com/office/officeart/2017/3/layout/DropPinTimeline"/>
    <dgm:cxn modelId="{D7BF9812-9266-4ECD-A915-D3758A934C9F}" type="presParOf" srcId="{716BE4F4-DCD7-4D8E-9F9F-CB7C715422FD}" destId="{5C853D5B-38AE-463C-AA08-31765F719135}" srcOrd="1" destOrd="0" presId="urn:microsoft.com/office/officeart/2017/3/layout/DropPinTimeline"/>
    <dgm:cxn modelId="{2CE02D68-DF10-43EB-A4AF-511ABC18B8BF}" type="presParOf" srcId="{5C853D5B-38AE-463C-AA08-31765F719135}" destId="{4CCA9EC6-DF7C-497F-98FF-B841FA38A354}" srcOrd="0" destOrd="0" presId="urn:microsoft.com/office/officeart/2017/3/layout/DropPinTimeline"/>
    <dgm:cxn modelId="{D9CB07C7-0785-4987-92AE-1DACB4532D0B}" type="presParOf" srcId="{4CCA9EC6-DF7C-497F-98FF-B841FA38A354}" destId="{4EA324F1-ECFA-46C8-A17F-40C0DC3D836B}" srcOrd="0" destOrd="0" presId="urn:microsoft.com/office/officeart/2017/3/layout/DropPinTimeline"/>
    <dgm:cxn modelId="{291B753E-D2E1-4358-82AB-9CBCDD12EE61}" type="presParOf" srcId="{4CCA9EC6-DF7C-497F-98FF-B841FA38A354}" destId="{F9305829-A976-4ED8-8893-C15EF5DEE55A}" srcOrd="1" destOrd="0" presId="urn:microsoft.com/office/officeart/2017/3/layout/DropPinTimeline"/>
    <dgm:cxn modelId="{3C7EF4F2-2750-424D-AC47-C9CACC01BA0E}" type="presParOf" srcId="{F9305829-A976-4ED8-8893-C15EF5DEE55A}" destId="{03FEF4A0-502C-440D-84D2-75113F315279}" srcOrd="0" destOrd="0" presId="urn:microsoft.com/office/officeart/2017/3/layout/DropPinTimeline"/>
    <dgm:cxn modelId="{C830CCF1-5F70-42AE-A015-5DB7F0A5C3C4}" type="presParOf" srcId="{F9305829-A976-4ED8-8893-C15EF5DEE55A}" destId="{2786BA0B-2075-460C-95DE-9CE5D59EB12E}" srcOrd="1" destOrd="0" presId="urn:microsoft.com/office/officeart/2017/3/layout/DropPinTimeline"/>
    <dgm:cxn modelId="{42CC0332-170A-48D4-BC40-1DA572C06C87}" type="presParOf" srcId="{4CCA9EC6-DF7C-497F-98FF-B841FA38A354}" destId="{57869024-3377-4EA2-880D-67B0CFF76316}" srcOrd="2" destOrd="0" presId="urn:microsoft.com/office/officeart/2017/3/layout/DropPinTimeline"/>
    <dgm:cxn modelId="{3401BC02-B8DD-49CB-AFE4-2F569CF59A8B}" type="presParOf" srcId="{4CCA9EC6-DF7C-497F-98FF-B841FA38A354}" destId="{D3527487-CCC1-4FF4-81AB-BEC9177AE098}" srcOrd="3" destOrd="0" presId="urn:microsoft.com/office/officeart/2017/3/layout/DropPinTimeline"/>
    <dgm:cxn modelId="{9DE001DA-7826-4C08-B1A4-D85EA9791583}" type="presParOf" srcId="{4CCA9EC6-DF7C-497F-98FF-B841FA38A354}" destId="{B37083FD-BC1A-49DB-90A8-BF489882C301}" srcOrd="4" destOrd="0" presId="urn:microsoft.com/office/officeart/2017/3/layout/DropPinTimeline"/>
    <dgm:cxn modelId="{9FBECDEE-E244-4FB4-AF29-2A56D4786CBF}" type="presParOf" srcId="{4CCA9EC6-DF7C-497F-98FF-B841FA38A354}" destId="{8B86EF5F-BAFC-43BA-A44E-45BEA1E96547}" srcOrd="5" destOrd="0" presId="urn:microsoft.com/office/officeart/2017/3/layout/DropPinTimeline"/>
    <dgm:cxn modelId="{6089721D-6973-4C1A-8B2B-86FBAEEE2D63}" type="presParOf" srcId="{5C853D5B-38AE-463C-AA08-31765F719135}" destId="{D80C6AF0-0EC2-432E-9679-2665BD0A8B6C}" srcOrd="1" destOrd="0" presId="urn:microsoft.com/office/officeart/2017/3/layout/DropPinTimeline"/>
    <dgm:cxn modelId="{28C968D1-C913-4579-A38C-6894E4EB01CA}" type="presParOf" srcId="{5C853D5B-38AE-463C-AA08-31765F719135}" destId="{3805C274-C719-46C5-9971-825E01EA8B65}" srcOrd="2" destOrd="0" presId="urn:microsoft.com/office/officeart/2017/3/layout/DropPinTimeline"/>
    <dgm:cxn modelId="{0CF165E6-1E96-4C79-B121-02B3CBF3B3FE}" type="presParOf" srcId="{3805C274-C719-46C5-9971-825E01EA8B65}" destId="{5A9CC1D9-66DF-4803-81FB-D279D405C189}" srcOrd="0" destOrd="0" presId="urn:microsoft.com/office/officeart/2017/3/layout/DropPinTimeline"/>
    <dgm:cxn modelId="{7B153105-31F1-4FE1-8788-67B47FAEE225}" type="presParOf" srcId="{3805C274-C719-46C5-9971-825E01EA8B65}" destId="{15FC77CF-601D-436C-9F79-57EDCD87EA6B}" srcOrd="1" destOrd="0" presId="urn:microsoft.com/office/officeart/2017/3/layout/DropPinTimeline"/>
    <dgm:cxn modelId="{701262C3-F166-48AF-A97E-CF3C460742D2}" type="presParOf" srcId="{15FC77CF-601D-436C-9F79-57EDCD87EA6B}" destId="{F57729DF-9FEE-4CE1-A724-4F93616D48DA}" srcOrd="0" destOrd="0" presId="urn:microsoft.com/office/officeart/2017/3/layout/DropPinTimeline"/>
    <dgm:cxn modelId="{CDAEE151-9FCC-456B-B929-BCEB4BA56EB8}" type="presParOf" srcId="{15FC77CF-601D-436C-9F79-57EDCD87EA6B}" destId="{B0172FFE-D858-4A6D-82F7-B4DD89C0E16C}" srcOrd="1" destOrd="0" presId="urn:microsoft.com/office/officeart/2017/3/layout/DropPinTimeline"/>
    <dgm:cxn modelId="{B3D0FA59-06C3-4A65-894C-51489A864D13}" type="presParOf" srcId="{3805C274-C719-46C5-9971-825E01EA8B65}" destId="{1FC5FF4B-BDBB-4A9E-B290-E2643CAEF9CE}" srcOrd="2" destOrd="0" presId="urn:microsoft.com/office/officeart/2017/3/layout/DropPinTimeline"/>
    <dgm:cxn modelId="{92A546BA-5DF7-4712-8CD9-B65FB6BE0B8D}" type="presParOf" srcId="{3805C274-C719-46C5-9971-825E01EA8B65}" destId="{379BDC91-F481-4D55-BFC8-664703939E0A}" srcOrd="3" destOrd="0" presId="urn:microsoft.com/office/officeart/2017/3/layout/DropPinTimeline"/>
    <dgm:cxn modelId="{526850C7-344C-4110-8838-539C630C0587}" type="presParOf" srcId="{3805C274-C719-46C5-9971-825E01EA8B65}" destId="{59821806-5E1F-4AE9-9807-13B231B2B3D2}" srcOrd="4" destOrd="0" presId="urn:microsoft.com/office/officeart/2017/3/layout/DropPinTimeline"/>
    <dgm:cxn modelId="{4B5B812E-5AAD-4C47-9DEF-960CE7A5B1EC}" type="presParOf" srcId="{3805C274-C719-46C5-9971-825E01EA8B65}" destId="{81BF2198-3C24-44AD-BC96-47960A28DA12}" srcOrd="5" destOrd="0" presId="urn:microsoft.com/office/officeart/2017/3/layout/DropPinTimeline"/>
    <dgm:cxn modelId="{E6B762AF-8200-48C0-A96B-86BED2434B90}" type="presParOf" srcId="{5C853D5B-38AE-463C-AA08-31765F719135}" destId="{19CC32B1-0152-4B18-AEC8-7DEF81DDA0C4}" srcOrd="3" destOrd="0" presId="urn:microsoft.com/office/officeart/2017/3/layout/DropPinTimeline"/>
    <dgm:cxn modelId="{E0CA59DD-E2BD-4C7C-A739-DF7C71542092}" type="presParOf" srcId="{5C853D5B-38AE-463C-AA08-31765F719135}" destId="{5E364B47-F97C-4E8C-BBB0-38F684B4C6F3}" srcOrd="4" destOrd="0" presId="urn:microsoft.com/office/officeart/2017/3/layout/DropPinTimeline"/>
    <dgm:cxn modelId="{27224E71-4590-4D7F-BB1D-07C35ABDC5F2}" type="presParOf" srcId="{5E364B47-F97C-4E8C-BBB0-38F684B4C6F3}" destId="{3BA6FBA7-99DA-4580-BD8D-D6D7D8276FD6}" srcOrd="0" destOrd="0" presId="urn:microsoft.com/office/officeart/2017/3/layout/DropPinTimeline"/>
    <dgm:cxn modelId="{AAA9A8FC-F89A-452C-A90C-7CE8D27F8FEB}" type="presParOf" srcId="{5E364B47-F97C-4E8C-BBB0-38F684B4C6F3}" destId="{245DE0BD-843E-4D49-BB83-F25CFBA9DE93}" srcOrd="1" destOrd="0" presId="urn:microsoft.com/office/officeart/2017/3/layout/DropPinTimeline"/>
    <dgm:cxn modelId="{542E3FC4-BAE1-43DA-8BF5-A10F5068F090}" type="presParOf" srcId="{245DE0BD-843E-4D49-BB83-F25CFBA9DE93}" destId="{3AAABEA8-FFEC-4665-8291-C5EAFDDD2361}" srcOrd="0" destOrd="0" presId="urn:microsoft.com/office/officeart/2017/3/layout/DropPinTimeline"/>
    <dgm:cxn modelId="{64448088-2E1C-49FE-B634-8336CB823A84}" type="presParOf" srcId="{245DE0BD-843E-4D49-BB83-F25CFBA9DE93}" destId="{C6DE1A7C-E178-4CDD-97D8-C4D2E4F8596F}" srcOrd="1" destOrd="0" presId="urn:microsoft.com/office/officeart/2017/3/layout/DropPinTimeline"/>
    <dgm:cxn modelId="{8A223C94-8D51-40D4-807E-D78C8B5B2F4B}" type="presParOf" srcId="{5E364B47-F97C-4E8C-BBB0-38F684B4C6F3}" destId="{BFD70FA9-4307-41DD-954D-C4BF0139A61A}" srcOrd="2" destOrd="0" presId="urn:microsoft.com/office/officeart/2017/3/layout/DropPinTimeline"/>
    <dgm:cxn modelId="{B2D05994-0F12-4A43-B215-3D5C9205F5BF}" type="presParOf" srcId="{5E364B47-F97C-4E8C-BBB0-38F684B4C6F3}" destId="{334FC050-4FD9-4162-91DB-77BD5EE78450}" srcOrd="3" destOrd="0" presId="urn:microsoft.com/office/officeart/2017/3/layout/DropPinTimeline"/>
    <dgm:cxn modelId="{A24DE5D2-B43E-4A39-AF2C-817745C15E2F}" type="presParOf" srcId="{5E364B47-F97C-4E8C-BBB0-38F684B4C6F3}" destId="{48204E0F-C4BD-4813-B847-9DFAE1E168A5}" srcOrd="4" destOrd="0" presId="urn:microsoft.com/office/officeart/2017/3/layout/DropPinTimeline"/>
    <dgm:cxn modelId="{93E6A01E-4D08-4A16-9843-82E88F2AB4BE}" type="presParOf" srcId="{5E364B47-F97C-4E8C-BBB0-38F684B4C6F3}" destId="{E87B439C-F1CF-49A0-9421-9DF42256C041}" srcOrd="5" destOrd="0" presId="urn:microsoft.com/office/officeart/2017/3/layout/DropPinTimeline"/>
    <dgm:cxn modelId="{F6232CF5-3E00-4263-8BFC-B3814F82B32C}" type="presParOf" srcId="{5C853D5B-38AE-463C-AA08-31765F719135}" destId="{EEF673FF-BEC1-4F47-A6AB-926A1347B72B}" srcOrd="5" destOrd="0" presId="urn:microsoft.com/office/officeart/2017/3/layout/DropPinTimeline"/>
    <dgm:cxn modelId="{C4A8E8B2-7D80-41B2-B9C3-6EC135799727}" type="presParOf" srcId="{5C853D5B-38AE-463C-AA08-31765F719135}" destId="{BD47D961-6267-4F3F-8E3E-EBF2E0D8AD86}" srcOrd="6" destOrd="0" presId="urn:microsoft.com/office/officeart/2017/3/layout/DropPinTimeline"/>
    <dgm:cxn modelId="{593A872F-6369-4861-83B4-1B291F4A7E62}" type="presParOf" srcId="{BD47D961-6267-4F3F-8E3E-EBF2E0D8AD86}" destId="{792261B1-201D-4F69-982B-CA935681E048}" srcOrd="0" destOrd="0" presId="urn:microsoft.com/office/officeart/2017/3/layout/DropPinTimeline"/>
    <dgm:cxn modelId="{3BB7ABF3-FB23-45D4-9048-8C2033BC962B}" type="presParOf" srcId="{BD47D961-6267-4F3F-8E3E-EBF2E0D8AD86}" destId="{7421032A-B8F3-474E-B0A5-4608E452E257}" srcOrd="1" destOrd="0" presId="urn:microsoft.com/office/officeart/2017/3/layout/DropPinTimeline"/>
    <dgm:cxn modelId="{A107FDBB-4D90-49D2-A396-4C69F8AB92BF}" type="presParOf" srcId="{7421032A-B8F3-474E-B0A5-4608E452E257}" destId="{1686B769-FC86-4556-B75B-78E45EB55494}" srcOrd="0" destOrd="0" presId="urn:microsoft.com/office/officeart/2017/3/layout/DropPinTimeline"/>
    <dgm:cxn modelId="{FD2BC473-E640-4C45-AD2F-7FDB2279EEFF}" type="presParOf" srcId="{7421032A-B8F3-474E-B0A5-4608E452E257}" destId="{0649F728-F78E-4715-BCB3-19B480DC93E2}" srcOrd="1" destOrd="0" presId="urn:microsoft.com/office/officeart/2017/3/layout/DropPinTimeline"/>
    <dgm:cxn modelId="{907C1F48-0985-4E51-9171-B4DCEE4B38C5}" type="presParOf" srcId="{BD47D961-6267-4F3F-8E3E-EBF2E0D8AD86}" destId="{886737ED-80C2-40B5-8F56-F804A8556122}" srcOrd="2" destOrd="0" presId="urn:microsoft.com/office/officeart/2017/3/layout/DropPinTimeline"/>
    <dgm:cxn modelId="{B1C9FD70-1FA2-4640-9611-6860B0878F16}" type="presParOf" srcId="{BD47D961-6267-4F3F-8E3E-EBF2E0D8AD86}" destId="{65802150-D912-42D0-B900-3CB8F079E684}" srcOrd="3" destOrd="0" presId="urn:microsoft.com/office/officeart/2017/3/layout/DropPinTimeline"/>
    <dgm:cxn modelId="{C191BE62-2651-490C-A43C-A7F9FE49F309}" type="presParOf" srcId="{BD47D961-6267-4F3F-8E3E-EBF2E0D8AD86}" destId="{EA01CECD-1DA8-4FC6-AC7B-274667C493E8}" srcOrd="4" destOrd="0" presId="urn:microsoft.com/office/officeart/2017/3/layout/DropPinTimeline"/>
    <dgm:cxn modelId="{204CA2EE-AAE8-4C3E-B74D-FEBED5F988A2}" type="presParOf" srcId="{BD47D961-6267-4F3F-8E3E-EBF2E0D8AD86}" destId="{FACCC822-8A6A-459C-91E7-D010766840F5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CFBBD4-A079-4FF5-A9B5-B9EC63C4A33D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C3FEC1-BEA5-4188-BFFD-8F0C9B708726}">
      <dgm:prSet phldrT="[Text]"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 Raw Data</a:t>
          </a:r>
          <a:endParaRPr lang="en-US" dirty="0"/>
        </a:p>
      </dgm:t>
    </dgm:pt>
    <dgm:pt modelId="{FDC9DC56-E850-4235-9B74-22B205D4885D}" type="parTrans" cxnId="{32D633DC-747E-4D8B-B739-EAB36DBB2EEB}">
      <dgm:prSet/>
      <dgm:spPr/>
      <dgm:t>
        <a:bodyPr/>
        <a:lstStyle/>
        <a:p>
          <a:endParaRPr lang="en-US"/>
        </a:p>
      </dgm:t>
    </dgm:pt>
    <dgm:pt modelId="{22DA1158-D6FF-4DC9-A53B-40ABC4ACE9A0}" type="sibTrans" cxnId="{32D633DC-747E-4D8B-B739-EAB36DBB2EEB}">
      <dgm:prSet/>
      <dgm:spPr/>
      <dgm:t>
        <a:bodyPr/>
        <a:lstStyle/>
        <a:p>
          <a:endParaRPr lang="en-US"/>
        </a:p>
      </dgm:t>
    </dgm:pt>
    <dgm:pt modelId="{6D4D7988-301C-4C8F-8F2C-16C6C075009D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Data user profile dataset</a:t>
          </a:r>
          <a:endParaRPr lang="en-US" dirty="0"/>
        </a:p>
      </dgm:t>
    </dgm:pt>
    <dgm:pt modelId="{244FFD45-5CF5-4D77-8B98-34DBEB796A0A}" type="parTrans" cxnId="{55B7BBA2-813F-4B90-B1F4-76C3E96198D9}">
      <dgm:prSet/>
      <dgm:spPr/>
      <dgm:t>
        <a:bodyPr/>
        <a:lstStyle/>
        <a:p>
          <a:endParaRPr lang="en-US"/>
        </a:p>
      </dgm:t>
    </dgm:pt>
    <dgm:pt modelId="{E7FE5D44-09D2-44B2-8355-C12421E20DD0}" type="sibTrans" cxnId="{55B7BBA2-813F-4B90-B1F4-76C3E96198D9}">
      <dgm:prSet/>
      <dgm:spPr/>
      <dgm:t>
        <a:bodyPr/>
        <a:lstStyle/>
        <a:p>
          <a:endParaRPr lang="en-US"/>
        </a:p>
      </dgm:t>
    </dgm:pt>
    <dgm:pt modelId="{122D5ED0-70A3-4123-92C1-11B6B0A7848B}">
      <dgm:prSet phldrT="[Text]"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Transform data</a:t>
          </a:r>
          <a:endParaRPr lang="en-US" dirty="0"/>
        </a:p>
      </dgm:t>
    </dgm:pt>
    <dgm:pt modelId="{41449358-B355-4151-9A76-9381C781B999}" type="parTrans" cxnId="{C8D6115E-7A6D-4C13-8C70-FDC7B50CA71D}">
      <dgm:prSet/>
      <dgm:spPr/>
      <dgm:t>
        <a:bodyPr/>
        <a:lstStyle/>
        <a:p>
          <a:endParaRPr lang="en-US"/>
        </a:p>
      </dgm:t>
    </dgm:pt>
    <dgm:pt modelId="{4844C0F8-06D3-4E95-A379-AFA2EA785F75}" type="sibTrans" cxnId="{C8D6115E-7A6D-4C13-8C70-FDC7B50CA71D}">
      <dgm:prSet/>
      <dgm:spPr/>
      <dgm:t>
        <a:bodyPr/>
        <a:lstStyle/>
        <a:p>
          <a:endParaRPr lang="en-US"/>
        </a:p>
      </dgm:t>
    </dgm:pt>
    <dgm:pt modelId="{7581BC86-F329-4EBE-9E7C-3D7690FE090C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Normalization/Standardization</a:t>
          </a:r>
          <a:endParaRPr lang="en-US" dirty="0"/>
        </a:p>
      </dgm:t>
    </dgm:pt>
    <dgm:pt modelId="{251728F9-ADD7-4C08-8812-036B77B389DF}" type="parTrans" cxnId="{BD219984-4579-4D8F-A81A-178F2A6EFE7A}">
      <dgm:prSet/>
      <dgm:spPr/>
      <dgm:t>
        <a:bodyPr/>
        <a:lstStyle/>
        <a:p>
          <a:endParaRPr lang="en-US"/>
        </a:p>
      </dgm:t>
    </dgm:pt>
    <dgm:pt modelId="{12862E20-9250-4016-A631-A16805442C0A}" type="sibTrans" cxnId="{BD219984-4579-4D8F-A81A-178F2A6EFE7A}">
      <dgm:prSet/>
      <dgm:spPr/>
      <dgm:t>
        <a:bodyPr/>
        <a:lstStyle/>
        <a:p>
          <a:endParaRPr lang="en-US"/>
        </a:p>
      </dgm:t>
    </dgm:pt>
    <dgm:pt modelId="{69E47FE3-E2D6-4DA3-899A-22673182947A}">
      <dgm:prSet phldrT="[Text]" phldr="0"/>
      <dgm:spPr/>
      <dgm:t>
        <a:bodyPr/>
        <a:lstStyle/>
        <a:p>
          <a:r>
            <a:rPr lang="en-US" b="0" dirty="0">
              <a:latin typeface="Calibri Light" panose="020F0302020204030204"/>
            </a:rPr>
            <a:t>Dimensionality reduction</a:t>
          </a:r>
          <a:endParaRPr lang="en-US" b="0" dirty="0"/>
        </a:p>
      </dgm:t>
    </dgm:pt>
    <dgm:pt modelId="{9655B400-62C3-4A85-9831-3735E3A95679}" type="parTrans" cxnId="{34DB2931-55E0-4ACF-B127-675DFBA41723}">
      <dgm:prSet/>
      <dgm:spPr/>
      <dgm:t>
        <a:bodyPr/>
        <a:lstStyle/>
        <a:p>
          <a:endParaRPr lang="en-US"/>
        </a:p>
      </dgm:t>
    </dgm:pt>
    <dgm:pt modelId="{0F6A5532-A130-450F-B302-6624A7D3A341}" type="sibTrans" cxnId="{34DB2931-55E0-4ACF-B127-675DFBA41723}">
      <dgm:prSet/>
      <dgm:spPr/>
      <dgm:t>
        <a:bodyPr/>
        <a:lstStyle/>
        <a:p>
          <a:endParaRPr lang="en-US"/>
        </a:p>
      </dgm:t>
    </dgm:pt>
    <dgm:pt modelId="{E216ACB6-EB8E-4ED0-A431-81E9B22DF451}">
      <dgm:prSet phldrT="[Text]" phldr="0"/>
      <dgm:spPr/>
      <dgm:t>
        <a:bodyPr/>
        <a:lstStyle/>
        <a:p>
          <a:pPr>
            <a:defRPr b="1"/>
          </a:pPr>
          <a:r>
            <a:rPr lang="en-US" b="1" dirty="0">
              <a:latin typeface="Calibri Light" panose="020F0302020204030204"/>
            </a:rPr>
            <a:t>Modeling</a:t>
          </a:r>
          <a:endParaRPr lang="en-US" b="1" dirty="0"/>
        </a:p>
      </dgm:t>
    </dgm:pt>
    <dgm:pt modelId="{E82020C4-AA58-4C3C-8594-A83FD86A52FB}" type="parTrans" cxnId="{D717B731-025B-4F80-81A4-BA7B3EAE4451}">
      <dgm:prSet/>
      <dgm:spPr/>
      <dgm:t>
        <a:bodyPr/>
        <a:lstStyle/>
        <a:p>
          <a:endParaRPr lang="en-US"/>
        </a:p>
      </dgm:t>
    </dgm:pt>
    <dgm:pt modelId="{7C8024F4-D257-48D9-BF86-CE820A80E4CC}" type="sibTrans" cxnId="{D717B731-025B-4F80-81A4-BA7B3EAE4451}">
      <dgm:prSet/>
      <dgm:spPr/>
      <dgm:t>
        <a:bodyPr/>
        <a:lstStyle/>
        <a:p>
          <a:endParaRPr lang="en-US"/>
        </a:p>
      </dgm:t>
    </dgm:pt>
    <dgm:pt modelId="{5C393032-21B1-4CEF-8A2C-9C0AEEE8FA0D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Generate user's clusters</a:t>
          </a:r>
        </a:p>
      </dgm:t>
    </dgm:pt>
    <dgm:pt modelId="{AC676698-9291-4ACF-9AA4-B9C164ECE556}" type="parTrans" cxnId="{580C1B0A-FED5-411C-AFA8-A238400038F0}">
      <dgm:prSet/>
      <dgm:spPr/>
    </dgm:pt>
    <dgm:pt modelId="{390BFCE1-7B5B-425C-AF9D-D9D1DEE98E81}" type="sibTrans" cxnId="{580C1B0A-FED5-411C-AFA8-A238400038F0}">
      <dgm:prSet/>
      <dgm:spPr/>
    </dgm:pt>
    <dgm:pt modelId="{D070229F-F8AA-4658-82D3-E4320205EFC3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libri Light" panose="020F0302020204030204"/>
            </a:rPr>
            <a:t>Predict clusters</a:t>
          </a:r>
        </a:p>
      </dgm:t>
    </dgm:pt>
    <dgm:pt modelId="{23737033-D65B-4196-A4DF-69FD4467F8CE}" type="parTrans" cxnId="{99F0103A-09E8-49D1-9979-F25DE6E66B11}">
      <dgm:prSet/>
      <dgm:spPr/>
    </dgm:pt>
    <dgm:pt modelId="{875FB975-FF90-4FAB-A09B-2BEC16436A54}" type="sibTrans" cxnId="{99F0103A-09E8-49D1-9979-F25DE6E66B11}">
      <dgm:prSet/>
      <dgm:spPr/>
    </dgm:pt>
    <dgm:pt modelId="{5B01E3C6-E497-4DBB-B901-D46C02A8F2F9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User's testset</a:t>
          </a:r>
        </a:p>
      </dgm:t>
    </dgm:pt>
    <dgm:pt modelId="{5C875583-7D59-44A2-807B-041CEB7CE81D}" type="parTrans" cxnId="{A1786D50-43B9-40B8-AA07-C625DB63946F}">
      <dgm:prSet/>
      <dgm:spPr/>
    </dgm:pt>
    <dgm:pt modelId="{8B128B14-A6E6-493C-AF8C-2AA229D9F709}" type="sibTrans" cxnId="{A1786D50-43B9-40B8-AA07-C625DB63946F}">
      <dgm:prSet/>
      <dgm:spPr/>
    </dgm:pt>
    <dgm:pt modelId="{F0852B9B-7F59-47FA-A684-94DC33FA288C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Recommand</a:t>
          </a:r>
        </a:p>
      </dgm:t>
    </dgm:pt>
    <dgm:pt modelId="{FFD256EA-AC07-422F-81BB-4FD690A34997}" type="parTrans" cxnId="{379C94C9-C152-4E6E-896A-51E7CB020B91}">
      <dgm:prSet/>
      <dgm:spPr/>
    </dgm:pt>
    <dgm:pt modelId="{FCC368A4-37AB-4528-AA5A-CBBF0BC89F4C}" type="sibTrans" cxnId="{379C94C9-C152-4E6E-896A-51E7CB020B91}">
      <dgm:prSet/>
      <dgm:spPr/>
    </dgm:pt>
    <dgm:pt modelId="{D7978E26-3A90-4D78-8E56-E19DC25F4C15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Unenrolled courses</a:t>
          </a:r>
        </a:p>
      </dgm:t>
    </dgm:pt>
    <dgm:pt modelId="{EC036FF0-03FC-46B0-B2D3-D2EE401A7FFA}" type="parTrans" cxnId="{7E527E9D-F505-41E4-8801-BAEF4FD61A54}">
      <dgm:prSet/>
      <dgm:spPr/>
    </dgm:pt>
    <dgm:pt modelId="{AFD287C3-A8A9-492F-9A84-73CAB1D106CB}" type="sibTrans" cxnId="{7E527E9D-F505-41E4-8801-BAEF4FD61A54}">
      <dgm:prSet/>
      <dgm:spPr/>
    </dgm:pt>
    <dgm:pt modelId="{504D24CF-2B72-4443-8E64-3CB84CAD8496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Treshold controle</a:t>
          </a:r>
        </a:p>
      </dgm:t>
    </dgm:pt>
    <dgm:pt modelId="{64D6D331-7E67-47DE-8492-02891A41CFF5}" type="parTrans" cxnId="{272EC345-1451-4CA7-80A1-7135CA7ED74E}">
      <dgm:prSet/>
      <dgm:spPr/>
    </dgm:pt>
    <dgm:pt modelId="{85934C41-AD06-4527-AFE9-056288754E53}" type="sibTrans" cxnId="{272EC345-1451-4CA7-80A1-7135CA7ED74E}">
      <dgm:prSet/>
      <dgm:spPr/>
    </dgm:pt>
    <dgm:pt modelId="{3982AFF7-D474-4706-B97C-E387E171927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Limit recommendations to the desired confidence level.</a:t>
          </a:r>
        </a:p>
      </dgm:t>
    </dgm:pt>
    <dgm:pt modelId="{1B58BEAE-163E-49D6-9DD5-A0B2AD994C1E}" type="parTrans" cxnId="{BFB09616-9A31-4493-975E-D25E034669A2}">
      <dgm:prSet/>
      <dgm:spPr/>
    </dgm:pt>
    <dgm:pt modelId="{AB0C8B61-87B5-4551-BD26-C33CD54E0327}" type="sibTrans" cxnId="{BFB09616-9A31-4493-975E-D25E034669A2}">
      <dgm:prSet/>
      <dgm:spPr/>
    </dgm:pt>
    <dgm:pt modelId="{7C317E44-EC3E-4C54-96C5-A438CAD020E4}">
      <dgm:prSet phldr="0"/>
      <dgm:spPr/>
      <dgm:t>
        <a:bodyPr/>
        <a:lstStyle/>
        <a:p>
          <a:pPr rtl="0">
            <a:defRPr b="1"/>
          </a:pPr>
          <a:r>
            <a:rPr lang="en-US" dirty="0">
              <a:latin typeface="Calibri Light" panose="020F0302020204030204"/>
            </a:rPr>
            <a:t>Top Recommandation list</a:t>
          </a:r>
        </a:p>
      </dgm:t>
    </dgm:pt>
    <dgm:pt modelId="{2D65B4B6-BB43-42B7-B84E-88827E43CAD6}" type="parTrans" cxnId="{1FD6E000-DEC5-444E-8FEF-5CE3987BF1A6}">
      <dgm:prSet/>
      <dgm:spPr/>
    </dgm:pt>
    <dgm:pt modelId="{AD0D8F6F-2467-44D1-A976-CFCFD9C59D5C}" type="sibTrans" cxnId="{1FD6E000-DEC5-444E-8FEF-5CE3987BF1A6}">
      <dgm:prSet/>
      <dgm:spPr/>
    </dgm:pt>
    <dgm:pt modelId="{B23A6008-D90F-45B9-A9EE-77666F45155A}" type="pres">
      <dgm:prSet presAssocID="{08CFBBD4-A079-4FF5-A9B5-B9EC63C4A33D}" presName="root" presStyleCnt="0">
        <dgm:presLayoutVars>
          <dgm:chMax/>
          <dgm:chPref/>
          <dgm:animLvl val="lvl"/>
        </dgm:presLayoutVars>
      </dgm:prSet>
      <dgm:spPr/>
    </dgm:pt>
    <dgm:pt modelId="{291254D7-D5B5-4D26-9BB6-30522168AB2D}" type="pres">
      <dgm:prSet presAssocID="{08CFBBD4-A079-4FF5-A9B5-B9EC63C4A33D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56DB1B4E-8222-44B0-9725-673AE16BB36E}" type="pres">
      <dgm:prSet presAssocID="{08CFBBD4-A079-4FF5-A9B5-B9EC63C4A33D}" presName="nodes" presStyleCnt="0">
        <dgm:presLayoutVars>
          <dgm:chMax/>
          <dgm:chPref/>
          <dgm:animLvl val="lvl"/>
        </dgm:presLayoutVars>
      </dgm:prSet>
      <dgm:spPr/>
    </dgm:pt>
    <dgm:pt modelId="{6B00D1C2-9087-4DBF-AC21-D96C51A748F2}" type="pres">
      <dgm:prSet presAssocID="{07C3FEC1-BEA5-4188-BFFD-8F0C9B708726}" presName="composite" presStyleCnt="0"/>
      <dgm:spPr/>
    </dgm:pt>
    <dgm:pt modelId="{8D3B146E-A8B8-4B3E-8376-0E63BAC731CC}" type="pres">
      <dgm:prSet presAssocID="{07C3FEC1-BEA5-4188-BFFD-8F0C9B708726}" presName="ConnectorPoint" presStyleLbl="lnNode1" presStyleIdx="0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3215F46-80BC-4DD3-90C2-F3DC2EDFB512}" type="pres">
      <dgm:prSet presAssocID="{07C3FEC1-BEA5-4188-BFFD-8F0C9B708726}" presName="DropPinPlaceHolder" presStyleCnt="0"/>
      <dgm:spPr/>
    </dgm:pt>
    <dgm:pt modelId="{FE26AC67-CD17-40B8-A5A5-3A12CDCB28C0}" type="pres">
      <dgm:prSet presAssocID="{07C3FEC1-BEA5-4188-BFFD-8F0C9B708726}" presName="DropPin" presStyleLbl="alignNode1" presStyleIdx="0" presStyleCnt="7"/>
      <dgm:spPr/>
    </dgm:pt>
    <dgm:pt modelId="{5C8EE488-C522-43FA-9F01-581F6C4FC2E9}" type="pres">
      <dgm:prSet presAssocID="{07C3FEC1-BEA5-4188-BFFD-8F0C9B708726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69E86D1-20E9-4D1D-8E14-EAFA5D3ED4FF}" type="pres">
      <dgm:prSet presAssocID="{07C3FEC1-BEA5-4188-BFFD-8F0C9B708726}" presName="L2TextContainer" presStyleLbl="revTx" presStyleIdx="0" presStyleCnt="14">
        <dgm:presLayoutVars>
          <dgm:bulletEnabled val="1"/>
        </dgm:presLayoutVars>
      </dgm:prSet>
      <dgm:spPr/>
    </dgm:pt>
    <dgm:pt modelId="{67A2A1E3-703B-43D1-9910-0E99CA16C6F9}" type="pres">
      <dgm:prSet presAssocID="{07C3FEC1-BEA5-4188-BFFD-8F0C9B708726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F86C96B0-6491-4402-A08C-60F97C3558DE}" type="pres">
      <dgm:prSet presAssocID="{07C3FEC1-BEA5-4188-BFFD-8F0C9B708726}" presName="ConnectLine" presStyleLbl="sibTrans1D1" presStyleIdx="0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1E6D82B-61E3-4B18-8B77-90BE9846E31B}" type="pres">
      <dgm:prSet presAssocID="{07C3FEC1-BEA5-4188-BFFD-8F0C9B708726}" presName="EmptyPlaceHolder" presStyleCnt="0"/>
      <dgm:spPr/>
    </dgm:pt>
    <dgm:pt modelId="{1E07F88E-D0DF-4C2E-9E4B-137D3DAF4CEB}" type="pres">
      <dgm:prSet presAssocID="{22DA1158-D6FF-4DC9-A53B-40ABC4ACE9A0}" presName="spaceBetweenRectangles" presStyleCnt="0"/>
      <dgm:spPr/>
    </dgm:pt>
    <dgm:pt modelId="{45B473AD-D974-4CCA-B12F-BDFEDEA7E9B9}" type="pres">
      <dgm:prSet presAssocID="{122D5ED0-70A3-4123-92C1-11B6B0A7848B}" presName="composite" presStyleCnt="0"/>
      <dgm:spPr/>
    </dgm:pt>
    <dgm:pt modelId="{BDEAED3F-9EF4-4417-AD7D-4EDB990F765A}" type="pres">
      <dgm:prSet presAssocID="{122D5ED0-70A3-4123-92C1-11B6B0A7848B}" presName="ConnectorPoint" presStyleLbl="lnNode1" presStyleIdx="1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36CA1FF-D32E-4BC8-97FD-281157A9DFBC}" type="pres">
      <dgm:prSet presAssocID="{122D5ED0-70A3-4123-92C1-11B6B0A7848B}" presName="DropPinPlaceHolder" presStyleCnt="0"/>
      <dgm:spPr/>
    </dgm:pt>
    <dgm:pt modelId="{53FCEF50-6B07-46BD-B2F8-B87D9380D59B}" type="pres">
      <dgm:prSet presAssocID="{122D5ED0-70A3-4123-92C1-11B6B0A7848B}" presName="DropPin" presStyleLbl="alignNode1" presStyleIdx="1" presStyleCnt="7"/>
      <dgm:spPr/>
    </dgm:pt>
    <dgm:pt modelId="{E294A974-2319-41F6-B3E2-B2B538327BEC}" type="pres">
      <dgm:prSet presAssocID="{122D5ED0-70A3-4123-92C1-11B6B0A7848B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68639AE-F2D3-472E-B0BA-5BC4D2E941FD}" type="pres">
      <dgm:prSet presAssocID="{122D5ED0-70A3-4123-92C1-11B6B0A7848B}" presName="L2TextContainer" presStyleLbl="revTx" presStyleIdx="2" presStyleCnt="14">
        <dgm:presLayoutVars>
          <dgm:bulletEnabled val="1"/>
        </dgm:presLayoutVars>
      </dgm:prSet>
      <dgm:spPr/>
    </dgm:pt>
    <dgm:pt modelId="{F208E8C9-6DD5-4B23-9F38-D4C10A75B0EE}" type="pres">
      <dgm:prSet presAssocID="{122D5ED0-70A3-4123-92C1-11B6B0A7848B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3B37D1F7-4835-4729-80CD-B578C7EE2F7F}" type="pres">
      <dgm:prSet presAssocID="{122D5ED0-70A3-4123-92C1-11B6B0A7848B}" presName="ConnectLine" presStyleLbl="sibTrans1D1" presStyleIdx="1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92A4BB9-BC61-472F-9034-5C550BF14DC0}" type="pres">
      <dgm:prSet presAssocID="{122D5ED0-70A3-4123-92C1-11B6B0A7848B}" presName="EmptyPlaceHolder" presStyleCnt="0"/>
      <dgm:spPr/>
    </dgm:pt>
    <dgm:pt modelId="{CCC1814B-845F-444C-A635-4B6F7094CD8A}" type="pres">
      <dgm:prSet presAssocID="{4844C0F8-06D3-4E95-A379-AFA2EA785F75}" presName="spaceBetweenRectangles" presStyleCnt="0"/>
      <dgm:spPr/>
    </dgm:pt>
    <dgm:pt modelId="{1598EEDA-0771-413D-9DEC-309A103EBC8C}" type="pres">
      <dgm:prSet presAssocID="{E216ACB6-EB8E-4ED0-A431-81E9B22DF451}" presName="composite" presStyleCnt="0"/>
      <dgm:spPr/>
    </dgm:pt>
    <dgm:pt modelId="{EB931567-A36F-4773-B42F-F6F37A2802FD}" type="pres">
      <dgm:prSet presAssocID="{E216ACB6-EB8E-4ED0-A431-81E9B22DF451}" presName="ConnectorPoint" presStyleLbl="lnNode1" presStyleIdx="2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1284B35-9709-4710-A1F8-659CAC3C07F0}" type="pres">
      <dgm:prSet presAssocID="{E216ACB6-EB8E-4ED0-A431-81E9B22DF451}" presName="DropPinPlaceHolder" presStyleCnt="0"/>
      <dgm:spPr/>
    </dgm:pt>
    <dgm:pt modelId="{4D07E9D4-A566-41FE-BB8C-2EE39DC7F44E}" type="pres">
      <dgm:prSet presAssocID="{E216ACB6-EB8E-4ED0-A431-81E9B22DF451}" presName="DropPin" presStyleLbl="alignNode1" presStyleIdx="2" presStyleCnt="7"/>
      <dgm:spPr/>
    </dgm:pt>
    <dgm:pt modelId="{2B4070DD-A4B9-4395-83BA-0B3B74342A63}" type="pres">
      <dgm:prSet presAssocID="{E216ACB6-EB8E-4ED0-A431-81E9B22DF451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38DA1A48-EF9E-418A-B35C-E897580966F9}" type="pres">
      <dgm:prSet presAssocID="{E216ACB6-EB8E-4ED0-A431-81E9B22DF451}" presName="L2TextContainer" presStyleLbl="revTx" presStyleIdx="4" presStyleCnt="14">
        <dgm:presLayoutVars>
          <dgm:bulletEnabled val="1"/>
        </dgm:presLayoutVars>
      </dgm:prSet>
      <dgm:spPr/>
    </dgm:pt>
    <dgm:pt modelId="{E09C1ED7-0E27-4F3D-8166-718DD36B2BBF}" type="pres">
      <dgm:prSet presAssocID="{E216ACB6-EB8E-4ED0-A431-81E9B22DF451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C38F16C4-4FB5-4EDE-A227-E16C91CBFA97}" type="pres">
      <dgm:prSet presAssocID="{E216ACB6-EB8E-4ED0-A431-81E9B22DF451}" presName="ConnectLine" presStyleLbl="sibTrans1D1" presStyleIdx="2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B4715A3-0784-4454-8942-A41818E8EDD9}" type="pres">
      <dgm:prSet presAssocID="{E216ACB6-EB8E-4ED0-A431-81E9B22DF451}" presName="EmptyPlaceHolder" presStyleCnt="0"/>
      <dgm:spPr/>
    </dgm:pt>
    <dgm:pt modelId="{0BCFC009-C97D-4687-96C6-EA1379AD8671}" type="pres">
      <dgm:prSet presAssocID="{7C8024F4-D257-48D9-BF86-CE820A80E4CC}" presName="spaceBetweenRectangles" presStyleCnt="0"/>
      <dgm:spPr/>
    </dgm:pt>
    <dgm:pt modelId="{C6D157ED-2351-454E-B567-4359109070C3}" type="pres">
      <dgm:prSet presAssocID="{D070229F-F8AA-4658-82D3-E4320205EFC3}" presName="composite" presStyleCnt="0"/>
      <dgm:spPr/>
    </dgm:pt>
    <dgm:pt modelId="{95674606-0D47-4128-B475-C922765557C3}" type="pres">
      <dgm:prSet presAssocID="{D070229F-F8AA-4658-82D3-E4320205EFC3}" presName="ConnectorPoint" presStyleLbl="lnNode1" presStyleIdx="3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68FE081-206D-4E07-89E4-55390BC58BDE}" type="pres">
      <dgm:prSet presAssocID="{D070229F-F8AA-4658-82D3-E4320205EFC3}" presName="DropPinPlaceHolder" presStyleCnt="0"/>
      <dgm:spPr/>
    </dgm:pt>
    <dgm:pt modelId="{79C32DDA-8D95-4CE5-B552-39F16916CC41}" type="pres">
      <dgm:prSet presAssocID="{D070229F-F8AA-4658-82D3-E4320205EFC3}" presName="DropPin" presStyleLbl="alignNode1" presStyleIdx="3" presStyleCnt="7"/>
      <dgm:spPr/>
    </dgm:pt>
    <dgm:pt modelId="{06E8526B-69DC-4F25-AAC6-B7532C203C4E}" type="pres">
      <dgm:prSet presAssocID="{D070229F-F8AA-4658-82D3-E4320205EFC3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EEEE1B1-9848-4566-90CC-386CCC67E6B4}" type="pres">
      <dgm:prSet presAssocID="{D070229F-F8AA-4658-82D3-E4320205EFC3}" presName="L2TextContainer" presStyleLbl="revTx" presStyleIdx="6" presStyleCnt="14">
        <dgm:presLayoutVars>
          <dgm:bulletEnabled val="1"/>
        </dgm:presLayoutVars>
      </dgm:prSet>
      <dgm:spPr/>
    </dgm:pt>
    <dgm:pt modelId="{1D71610A-0847-4E34-ACFB-8508ECFE02F6}" type="pres">
      <dgm:prSet presAssocID="{D070229F-F8AA-4658-82D3-E4320205EFC3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D2D43D68-E57E-4D41-83FF-0D109CD43EE5}" type="pres">
      <dgm:prSet presAssocID="{D070229F-F8AA-4658-82D3-E4320205EFC3}" presName="ConnectLine" presStyleLbl="sibTrans1D1" presStyleIdx="3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93DB1B9-6926-4E78-B614-B9A636B42DB7}" type="pres">
      <dgm:prSet presAssocID="{D070229F-F8AA-4658-82D3-E4320205EFC3}" presName="EmptyPlaceHolder" presStyleCnt="0"/>
      <dgm:spPr/>
    </dgm:pt>
    <dgm:pt modelId="{357F8F70-6A36-4F81-8CCB-F3EACED6E0C7}" type="pres">
      <dgm:prSet presAssocID="{875FB975-FF90-4FAB-A09B-2BEC16436A54}" presName="spaceBetweenRectangles" presStyleCnt="0"/>
      <dgm:spPr/>
    </dgm:pt>
    <dgm:pt modelId="{EEA4DFC4-2FAA-49B3-8687-0E58878AC828}" type="pres">
      <dgm:prSet presAssocID="{F0852B9B-7F59-47FA-A684-94DC33FA288C}" presName="composite" presStyleCnt="0"/>
      <dgm:spPr/>
    </dgm:pt>
    <dgm:pt modelId="{EFBF2484-BE60-4C86-B346-48171D3575DE}" type="pres">
      <dgm:prSet presAssocID="{F0852B9B-7F59-47FA-A684-94DC33FA288C}" presName="ConnectorPoint" presStyleLbl="lnNode1" presStyleIdx="4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6B85BE0-FA4E-4E3B-BE96-A07C0AEBAA4F}" type="pres">
      <dgm:prSet presAssocID="{F0852B9B-7F59-47FA-A684-94DC33FA288C}" presName="DropPinPlaceHolder" presStyleCnt="0"/>
      <dgm:spPr/>
    </dgm:pt>
    <dgm:pt modelId="{D264FD3D-6C16-490C-A08B-E32DDC8906D5}" type="pres">
      <dgm:prSet presAssocID="{F0852B9B-7F59-47FA-A684-94DC33FA288C}" presName="DropPin" presStyleLbl="alignNode1" presStyleIdx="4" presStyleCnt="7"/>
      <dgm:spPr/>
    </dgm:pt>
    <dgm:pt modelId="{956EEE5C-8349-4C73-B6C9-D841CE9168AC}" type="pres">
      <dgm:prSet presAssocID="{F0852B9B-7F59-47FA-A684-94DC33FA288C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437FC17-C434-4462-9887-601BAFD84B24}" type="pres">
      <dgm:prSet presAssocID="{F0852B9B-7F59-47FA-A684-94DC33FA288C}" presName="L2TextContainer" presStyleLbl="revTx" presStyleIdx="8" presStyleCnt="14">
        <dgm:presLayoutVars>
          <dgm:bulletEnabled val="1"/>
        </dgm:presLayoutVars>
      </dgm:prSet>
      <dgm:spPr/>
    </dgm:pt>
    <dgm:pt modelId="{427A02D3-20D1-4843-8C59-E35EC4DCA728}" type="pres">
      <dgm:prSet presAssocID="{F0852B9B-7F59-47FA-A684-94DC33FA288C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08F62C71-9EA7-40D6-A5C1-F7EFCBF56CA4}" type="pres">
      <dgm:prSet presAssocID="{F0852B9B-7F59-47FA-A684-94DC33FA288C}" presName="ConnectLine" presStyleLbl="sibTrans1D1" presStyleIdx="4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59925D3-214E-4961-A354-ACA80EC94F5F}" type="pres">
      <dgm:prSet presAssocID="{F0852B9B-7F59-47FA-A684-94DC33FA288C}" presName="EmptyPlaceHolder" presStyleCnt="0"/>
      <dgm:spPr/>
    </dgm:pt>
    <dgm:pt modelId="{6386AA58-C5FD-402A-9735-B1D7DA11D2D7}" type="pres">
      <dgm:prSet presAssocID="{FCC368A4-37AB-4528-AA5A-CBBF0BC89F4C}" presName="spaceBetweenRectangles" presStyleCnt="0"/>
      <dgm:spPr/>
    </dgm:pt>
    <dgm:pt modelId="{001B71A5-F76F-4E1F-A6F1-AF9E502EDDB4}" type="pres">
      <dgm:prSet presAssocID="{504D24CF-2B72-4443-8E64-3CB84CAD8496}" presName="composite" presStyleCnt="0"/>
      <dgm:spPr/>
    </dgm:pt>
    <dgm:pt modelId="{AD5DB0FD-C6BA-4985-B379-FE6A6508B39F}" type="pres">
      <dgm:prSet presAssocID="{504D24CF-2B72-4443-8E64-3CB84CAD8496}" presName="ConnectorPoint" presStyleLbl="lnNode1" presStyleIdx="5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CFB6780-84EB-4660-9106-1E84A47ACC59}" type="pres">
      <dgm:prSet presAssocID="{504D24CF-2B72-4443-8E64-3CB84CAD8496}" presName="DropPinPlaceHolder" presStyleCnt="0"/>
      <dgm:spPr/>
    </dgm:pt>
    <dgm:pt modelId="{E2BCA479-5DD2-4F44-9D4B-BF16C0645281}" type="pres">
      <dgm:prSet presAssocID="{504D24CF-2B72-4443-8E64-3CB84CAD8496}" presName="DropPin" presStyleLbl="alignNode1" presStyleIdx="5" presStyleCnt="7"/>
      <dgm:spPr/>
    </dgm:pt>
    <dgm:pt modelId="{054A1BB6-C043-4C81-BC65-2F88C936C392}" type="pres">
      <dgm:prSet presAssocID="{504D24CF-2B72-4443-8E64-3CB84CAD8496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5E4B602-4E77-477B-A177-87B2FF7271C0}" type="pres">
      <dgm:prSet presAssocID="{504D24CF-2B72-4443-8E64-3CB84CAD8496}" presName="L2TextContainer" presStyleLbl="revTx" presStyleIdx="10" presStyleCnt="14">
        <dgm:presLayoutVars>
          <dgm:bulletEnabled val="1"/>
        </dgm:presLayoutVars>
      </dgm:prSet>
      <dgm:spPr/>
    </dgm:pt>
    <dgm:pt modelId="{8BCFEC7C-DF0A-46C7-9A64-3A7B20240765}" type="pres">
      <dgm:prSet presAssocID="{504D24CF-2B72-4443-8E64-3CB84CAD8496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4DD91CB6-FB90-40A5-A26D-1A22FE20870B}" type="pres">
      <dgm:prSet presAssocID="{504D24CF-2B72-4443-8E64-3CB84CAD8496}" presName="ConnectLine" presStyleLbl="sibTrans1D1" presStyleIdx="5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6B005F8-F503-4DC7-8F18-3CC615D96211}" type="pres">
      <dgm:prSet presAssocID="{504D24CF-2B72-4443-8E64-3CB84CAD8496}" presName="EmptyPlaceHolder" presStyleCnt="0"/>
      <dgm:spPr/>
    </dgm:pt>
    <dgm:pt modelId="{B53F23FF-4125-4F6C-BE0F-E17164EBAEC4}" type="pres">
      <dgm:prSet presAssocID="{85934C41-AD06-4527-AFE9-056288754E53}" presName="spaceBetweenRectangles" presStyleCnt="0"/>
      <dgm:spPr/>
    </dgm:pt>
    <dgm:pt modelId="{FC80F5B7-A210-45E9-89F5-86851B47C90B}" type="pres">
      <dgm:prSet presAssocID="{7C317E44-EC3E-4C54-96C5-A438CAD020E4}" presName="composite" presStyleCnt="0"/>
      <dgm:spPr/>
    </dgm:pt>
    <dgm:pt modelId="{DF9E84A7-2A87-452D-B4A6-D477E19D45C2}" type="pres">
      <dgm:prSet presAssocID="{7C317E44-EC3E-4C54-96C5-A438CAD020E4}" presName="ConnectorPoint" presStyleLbl="lnNode1" presStyleIdx="6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B8AEB7C-0E03-4235-BC26-282796998301}" type="pres">
      <dgm:prSet presAssocID="{7C317E44-EC3E-4C54-96C5-A438CAD020E4}" presName="DropPinPlaceHolder" presStyleCnt="0"/>
      <dgm:spPr/>
    </dgm:pt>
    <dgm:pt modelId="{462BAC9E-2681-47D9-8CF1-1333712BDFCA}" type="pres">
      <dgm:prSet presAssocID="{7C317E44-EC3E-4C54-96C5-A438CAD020E4}" presName="DropPin" presStyleLbl="alignNode1" presStyleIdx="6" presStyleCnt="7"/>
      <dgm:spPr/>
    </dgm:pt>
    <dgm:pt modelId="{09779AD1-EF23-4588-9069-CB7B650F2551}" type="pres">
      <dgm:prSet presAssocID="{7C317E44-EC3E-4C54-96C5-A438CAD020E4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8545394-D495-4615-93F0-EF6BC1F5DF07}" type="pres">
      <dgm:prSet presAssocID="{7C317E44-EC3E-4C54-96C5-A438CAD020E4}" presName="L2TextContainer" presStyleLbl="revTx" presStyleIdx="12" presStyleCnt="14">
        <dgm:presLayoutVars>
          <dgm:bulletEnabled val="1"/>
        </dgm:presLayoutVars>
      </dgm:prSet>
      <dgm:spPr/>
    </dgm:pt>
    <dgm:pt modelId="{1D8F6F4C-594D-4DA6-9FB8-2C25DEF20505}" type="pres">
      <dgm:prSet presAssocID="{7C317E44-EC3E-4C54-96C5-A438CAD020E4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414E5D7E-F77E-4423-BCC3-B8C70D73D055}" type="pres">
      <dgm:prSet presAssocID="{7C317E44-EC3E-4C54-96C5-A438CAD020E4}" presName="ConnectLine" presStyleLbl="sibTrans1D1" presStyleIdx="6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5DF1A74-4E08-4C24-AEBD-48C46239D551}" type="pres">
      <dgm:prSet presAssocID="{7C317E44-EC3E-4C54-96C5-A438CAD020E4}" presName="EmptyPlaceHolder" presStyleCnt="0"/>
      <dgm:spPr/>
    </dgm:pt>
  </dgm:ptLst>
  <dgm:cxnLst>
    <dgm:cxn modelId="{1FD6E000-DEC5-444E-8FEF-5CE3987BF1A6}" srcId="{08CFBBD4-A079-4FF5-A9B5-B9EC63C4A33D}" destId="{7C317E44-EC3E-4C54-96C5-A438CAD020E4}" srcOrd="6" destOrd="0" parTransId="{2D65B4B6-BB43-42B7-B84E-88827E43CAD6}" sibTransId="{AD0D8F6F-2467-44D1-A976-CFCFD9C59D5C}"/>
    <dgm:cxn modelId="{580C1B0A-FED5-411C-AFA8-A238400038F0}" srcId="{E216ACB6-EB8E-4ED0-A431-81E9B22DF451}" destId="{5C393032-21B1-4CEF-8A2C-9C0AEEE8FA0D}" srcOrd="0" destOrd="0" parTransId="{AC676698-9291-4ACF-9AA4-B9C164ECE556}" sibTransId="{390BFCE1-7B5B-425C-AF9D-D9D1DEE98E81}"/>
    <dgm:cxn modelId="{AD59FF0E-2063-401D-9CBC-4B86C38E4071}" type="presOf" srcId="{6D4D7988-301C-4C8F-8F2C-16C6C075009D}" destId="{569E86D1-20E9-4D1D-8E14-EAFA5D3ED4FF}" srcOrd="0" destOrd="0" presId="urn:microsoft.com/office/officeart/2017/3/layout/DropPinTimeline"/>
    <dgm:cxn modelId="{BFB09616-9A31-4493-975E-D25E034669A2}" srcId="{504D24CF-2B72-4443-8E64-3CB84CAD8496}" destId="{3982AFF7-D474-4706-B97C-E387E171927F}" srcOrd="0" destOrd="0" parTransId="{1B58BEAE-163E-49D6-9DD5-A0B2AD994C1E}" sibTransId="{AB0C8B61-87B5-4551-BD26-C33CD54E0327}"/>
    <dgm:cxn modelId="{76AF8626-F939-4E97-B79F-E8985AD9A401}" type="presOf" srcId="{5C393032-21B1-4CEF-8A2C-9C0AEEE8FA0D}" destId="{38DA1A48-EF9E-418A-B35C-E897580966F9}" srcOrd="0" destOrd="0" presId="urn:microsoft.com/office/officeart/2017/3/layout/DropPinTimeline"/>
    <dgm:cxn modelId="{34DB2931-55E0-4ACF-B127-675DFBA41723}" srcId="{122D5ED0-70A3-4123-92C1-11B6B0A7848B}" destId="{69E47FE3-E2D6-4DA3-899A-22673182947A}" srcOrd="1" destOrd="0" parTransId="{9655B400-62C3-4A85-9831-3735E3A95679}" sibTransId="{0F6A5532-A130-450F-B302-6624A7D3A341}"/>
    <dgm:cxn modelId="{D717B731-025B-4F80-81A4-BA7B3EAE4451}" srcId="{08CFBBD4-A079-4FF5-A9B5-B9EC63C4A33D}" destId="{E216ACB6-EB8E-4ED0-A431-81E9B22DF451}" srcOrd="2" destOrd="0" parTransId="{E82020C4-AA58-4C3C-8594-A83FD86A52FB}" sibTransId="{7C8024F4-D257-48D9-BF86-CE820A80E4CC}"/>
    <dgm:cxn modelId="{9D0FC931-84AD-459E-BD73-3EEA9DC03EF6}" type="presOf" srcId="{E216ACB6-EB8E-4ED0-A431-81E9B22DF451}" destId="{E09C1ED7-0E27-4F3D-8166-718DD36B2BBF}" srcOrd="0" destOrd="0" presId="urn:microsoft.com/office/officeart/2017/3/layout/DropPinTimeline"/>
    <dgm:cxn modelId="{E6E96433-49D6-4E0A-A0A7-BC50D083C885}" type="presOf" srcId="{122D5ED0-70A3-4123-92C1-11B6B0A7848B}" destId="{F208E8C9-6DD5-4B23-9F38-D4C10A75B0EE}" srcOrd="0" destOrd="0" presId="urn:microsoft.com/office/officeart/2017/3/layout/DropPinTimeline"/>
    <dgm:cxn modelId="{99F0103A-09E8-49D1-9979-F25DE6E66B11}" srcId="{08CFBBD4-A079-4FF5-A9B5-B9EC63C4A33D}" destId="{D070229F-F8AA-4658-82D3-E4320205EFC3}" srcOrd="3" destOrd="0" parTransId="{23737033-D65B-4196-A4DF-69FD4467F8CE}" sibTransId="{875FB975-FF90-4FAB-A09B-2BEC16436A54}"/>
    <dgm:cxn modelId="{C8D6115E-7A6D-4C13-8C70-FDC7B50CA71D}" srcId="{08CFBBD4-A079-4FF5-A9B5-B9EC63C4A33D}" destId="{122D5ED0-70A3-4123-92C1-11B6B0A7848B}" srcOrd="1" destOrd="0" parTransId="{41449358-B355-4151-9A76-9381C781B999}" sibTransId="{4844C0F8-06D3-4E95-A379-AFA2EA785F75}"/>
    <dgm:cxn modelId="{8DDC575E-9BFA-4887-8F64-42D0C5E55893}" type="presOf" srcId="{69E47FE3-E2D6-4DA3-899A-22673182947A}" destId="{E68639AE-F2D3-472E-B0BA-5BC4D2E941FD}" srcOrd="0" destOrd="1" presId="urn:microsoft.com/office/officeart/2017/3/layout/DropPinTimeline"/>
    <dgm:cxn modelId="{BD76FF44-6294-41A9-9E86-2499803B12E1}" type="presOf" srcId="{D7978E26-3A90-4D78-8E56-E19DC25F4C15}" destId="{E437FC17-C434-4462-9887-601BAFD84B24}" srcOrd="0" destOrd="0" presId="urn:microsoft.com/office/officeart/2017/3/layout/DropPinTimeline"/>
    <dgm:cxn modelId="{272EC345-1451-4CA7-80A1-7135CA7ED74E}" srcId="{08CFBBD4-A079-4FF5-A9B5-B9EC63C4A33D}" destId="{504D24CF-2B72-4443-8E64-3CB84CAD8496}" srcOrd="5" destOrd="0" parTransId="{64D6D331-7E67-47DE-8492-02891A41CFF5}" sibTransId="{85934C41-AD06-4527-AFE9-056288754E53}"/>
    <dgm:cxn modelId="{A1786D50-43B9-40B8-AA07-C625DB63946F}" srcId="{D070229F-F8AA-4658-82D3-E4320205EFC3}" destId="{5B01E3C6-E497-4DBB-B901-D46C02A8F2F9}" srcOrd="0" destOrd="0" parTransId="{5C875583-7D59-44A2-807B-041CEB7CE81D}" sibTransId="{8B128B14-A6E6-493C-AF8C-2AA229D9F709}"/>
    <dgm:cxn modelId="{BD219984-4579-4D8F-A81A-178F2A6EFE7A}" srcId="{122D5ED0-70A3-4123-92C1-11B6B0A7848B}" destId="{7581BC86-F329-4EBE-9E7C-3D7690FE090C}" srcOrd="0" destOrd="0" parTransId="{251728F9-ADD7-4C08-8812-036B77B389DF}" sibTransId="{12862E20-9250-4016-A631-A16805442C0A}"/>
    <dgm:cxn modelId="{3FF9BE8A-80FE-4D19-A0D2-F9A539501EEB}" type="presOf" srcId="{F0852B9B-7F59-47FA-A684-94DC33FA288C}" destId="{427A02D3-20D1-4843-8C59-E35EC4DCA728}" srcOrd="0" destOrd="0" presId="urn:microsoft.com/office/officeart/2017/3/layout/DropPinTimeline"/>
    <dgm:cxn modelId="{669D9398-F5B4-439E-8FE5-771E717B6800}" type="presOf" srcId="{504D24CF-2B72-4443-8E64-3CB84CAD8496}" destId="{8BCFEC7C-DF0A-46C7-9A64-3A7B20240765}" srcOrd="0" destOrd="0" presId="urn:microsoft.com/office/officeart/2017/3/layout/DropPinTimeline"/>
    <dgm:cxn modelId="{B5997B99-203D-47D4-90DE-DCA6E75725D2}" type="presOf" srcId="{3982AFF7-D474-4706-B97C-E387E171927F}" destId="{E5E4B602-4E77-477B-A177-87B2FF7271C0}" srcOrd="0" destOrd="0" presId="urn:microsoft.com/office/officeart/2017/3/layout/DropPinTimeline"/>
    <dgm:cxn modelId="{7E527E9D-F505-41E4-8801-BAEF4FD61A54}" srcId="{F0852B9B-7F59-47FA-A684-94DC33FA288C}" destId="{D7978E26-3A90-4D78-8E56-E19DC25F4C15}" srcOrd="0" destOrd="0" parTransId="{EC036FF0-03FC-46B0-B2D3-D2EE401A7FFA}" sibTransId="{AFD287C3-A8A9-492F-9A84-73CAB1D106CB}"/>
    <dgm:cxn modelId="{05AAAC9F-13E6-422C-A259-AA128EDDC372}" type="presOf" srcId="{7581BC86-F329-4EBE-9E7C-3D7690FE090C}" destId="{E68639AE-F2D3-472E-B0BA-5BC4D2E941FD}" srcOrd="0" destOrd="0" presId="urn:microsoft.com/office/officeart/2017/3/layout/DropPinTimeline"/>
    <dgm:cxn modelId="{55B7BBA2-813F-4B90-B1F4-76C3E96198D9}" srcId="{07C3FEC1-BEA5-4188-BFFD-8F0C9B708726}" destId="{6D4D7988-301C-4C8F-8F2C-16C6C075009D}" srcOrd="0" destOrd="0" parTransId="{244FFD45-5CF5-4D77-8B98-34DBEB796A0A}" sibTransId="{E7FE5D44-09D2-44B2-8355-C12421E20DD0}"/>
    <dgm:cxn modelId="{2C69F5AA-8915-4356-A2FF-167B1ECC118E}" type="presOf" srcId="{08CFBBD4-A079-4FF5-A9B5-B9EC63C4A33D}" destId="{B23A6008-D90F-45B9-A9EE-77666F45155A}" srcOrd="0" destOrd="0" presId="urn:microsoft.com/office/officeart/2017/3/layout/DropPinTimeline"/>
    <dgm:cxn modelId="{ED450EB8-9EC3-4CC3-A8A4-490BE1524F63}" type="presOf" srcId="{5B01E3C6-E497-4DBB-B901-D46C02A8F2F9}" destId="{0EEEE1B1-9848-4566-90CC-386CCC67E6B4}" srcOrd="0" destOrd="0" presId="urn:microsoft.com/office/officeart/2017/3/layout/DropPinTimeline"/>
    <dgm:cxn modelId="{DECB0EBA-F030-4FAD-B627-B7BDD5BC0E3B}" type="presOf" srcId="{D070229F-F8AA-4658-82D3-E4320205EFC3}" destId="{1D71610A-0847-4E34-ACFB-8508ECFE02F6}" srcOrd="0" destOrd="0" presId="urn:microsoft.com/office/officeart/2017/3/layout/DropPinTimeline"/>
    <dgm:cxn modelId="{379C94C9-C152-4E6E-896A-51E7CB020B91}" srcId="{08CFBBD4-A079-4FF5-A9B5-B9EC63C4A33D}" destId="{F0852B9B-7F59-47FA-A684-94DC33FA288C}" srcOrd="4" destOrd="0" parTransId="{FFD256EA-AC07-422F-81BB-4FD690A34997}" sibTransId="{FCC368A4-37AB-4528-AA5A-CBBF0BC89F4C}"/>
    <dgm:cxn modelId="{D13436DA-9D13-4645-8400-5622A7F7FDB9}" type="presOf" srcId="{7C317E44-EC3E-4C54-96C5-A438CAD020E4}" destId="{1D8F6F4C-594D-4DA6-9FB8-2C25DEF20505}" srcOrd="0" destOrd="0" presId="urn:microsoft.com/office/officeart/2017/3/layout/DropPinTimeline"/>
    <dgm:cxn modelId="{32D633DC-747E-4D8B-B739-EAB36DBB2EEB}" srcId="{08CFBBD4-A079-4FF5-A9B5-B9EC63C4A33D}" destId="{07C3FEC1-BEA5-4188-BFFD-8F0C9B708726}" srcOrd="0" destOrd="0" parTransId="{FDC9DC56-E850-4235-9B74-22B205D4885D}" sibTransId="{22DA1158-D6FF-4DC9-A53B-40ABC4ACE9A0}"/>
    <dgm:cxn modelId="{30B62BF7-4821-4A76-A390-CB4C76BF9F34}" type="presOf" srcId="{07C3FEC1-BEA5-4188-BFFD-8F0C9B708726}" destId="{67A2A1E3-703B-43D1-9910-0E99CA16C6F9}" srcOrd="0" destOrd="0" presId="urn:microsoft.com/office/officeart/2017/3/layout/DropPinTimeline"/>
    <dgm:cxn modelId="{EC9C13DE-6ED8-427C-B0CE-6B5882072A9F}" type="presParOf" srcId="{B23A6008-D90F-45B9-A9EE-77666F45155A}" destId="{291254D7-D5B5-4D26-9BB6-30522168AB2D}" srcOrd="0" destOrd="0" presId="urn:microsoft.com/office/officeart/2017/3/layout/DropPinTimeline"/>
    <dgm:cxn modelId="{84A0190F-917E-4559-90FB-A8004544B5C3}" type="presParOf" srcId="{B23A6008-D90F-45B9-A9EE-77666F45155A}" destId="{56DB1B4E-8222-44B0-9725-673AE16BB36E}" srcOrd="1" destOrd="0" presId="urn:microsoft.com/office/officeart/2017/3/layout/DropPinTimeline"/>
    <dgm:cxn modelId="{A74803FC-31A8-4D5D-827F-B6B7518860D3}" type="presParOf" srcId="{56DB1B4E-8222-44B0-9725-673AE16BB36E}" destId="{6B00D1C2-9087-4DBF-AC21-D96C51A748F2}" srcOrd="0" destOrd="0" presId="urn:microsoft.com/office/officeart/2017/3/layout/DropPinTimeline"/>
    <dgm:cxn modelId="{35753843-5901-4FA6-81AC-95C81FDF1BE0}" type="presParOf" srcId="{6B00D1C2-9087-4DBF-AC21-D96C51A748F2}" destId="{8D3B146E-A8B8-4B3E-8376-0E63BAC731CC}" srcOrd="0" destOrd="0" presId="urn:microsoft.com/office/officeart/2017/3/layout/DropPinTimeline"/>
    <dgm:cxn modelId="{5AAF85C8-4813-4C8B-97F7-2BCB957BA142}" type="presParOf" srcId="{6B00D1C2-9087-4DBF-AC21-D96C51A748F2}" destId="{83215F46-80BC-4DD3-90C2-F3DC2EDFB512}" srcOrd="1" destOrd="0" presId="urn:microsoft.com/office/officeart/2017/3/layout/DropPinTimeline"/>
    <dgm:cxn modelId="{75C28655-FCBB-48FA-90EF-BA0C00C8C9D2}" type="presParOf" srcId="{83215F46-80BC-4DD3-90C2-F3DC2EDFB512}" destId="{FE26AC67-CD17-40B8-A5A5-3A12CDCB28C0}" srcOrd="0" destOrd="0" presId="urn:microsoft.com/office/officeart/2017/3/layout/DropPinTimeline"/>
    <dgm:cxn modelId="{955E4C8B-388B-498F-BB72-219808748D4D}" type="presParOf" srcId="{83215F46-80BC-4DD3-90C2-F3DC2EDFB512}" destId="{5C8EE488-C522-43FA-9F01-581F6C4FC2E9}" srcOrd="1" destOrd="0" presId="urn:microsoft.com/office/officeart/2017/3/layout/DropPinTimeline"/>
    <dgm:cxn modelId="{B4579009-E1DE-46AB-8CDF-FAD70A8D9B57}" type="presParOf" srcId="{6B00D1C2-9087-4DBF-AC21-D96C51A748F2}" destId="{569E86D1-20E9-4D1D-8E14-EAFA5D3ED4FF}" srcOrd="2" destOrd="0" presId="urn:microsoft.com/office/officeart/2017/3/layout/DropPinTimeline"/>
    <dgm:cxn modelId="{7EF4DEA8-4F3E-4693-A09F-18FF113AA5D3}" type="presParOf" srcId="{6B00D1C2-9087-4DBF-AC21-D96C51A748F2}" destId="{67A2A1E3-703B-43D1-9910-0E99CA16C6F9}" srcOrd="3" destOrd="0" presId="urn:microsoft.com/office/officeart/2017/3/layout/DropPinTimeline"/>
    <dgm:cxn modelId="{B0CD4C86-EF61-4724-9BF7-94CD774310F9}" type="presParOf" srcId="{6B00D1C2-9087-4DBF-AC21-D96C51A748F2}" destId="{F86C96B0-6491-4402-A08C-60F97C3558DE}" srcOrd="4" destOrd="0" presId="urn:microsoft.com/office/officeart/2017/3/layout/DropPinTimeline"/>
    <dgm:cxn modelId="{B06BF79F-8198-4DC2-B876-40DD371D099A}" type="presParOf" srcId="{6B00D1C2-9087-4DBF-AC21-D96C51A748F2}" destId="{B1E6D82B-61E3-4B18-8B77-90BE9846E31B}" srcOrd="5" destOrd="0" presId="urn:microsoft.com/office/officeart/2017/3/layout/DropPinTimeline"/>
    <dgm:cxn modelId="{9507AAF9-26C5-4CC5-B2F9-1F291446BAB0}" type="presParOf" srcId="{56DB1B4E-8222-44B0-9725-673AE16BB36E}" destId="{1E07F88E-D0DF-4C2E-9E4B-137D3DAF4CEB}" srcOrd="1" destOrd="0" presId="urn:microsoft.com/office/officeart/2017/3/layout/DropPinTimeline"/>
    <dgm:cxn modelId="{73AED6BC-8C72-4770-8915-D8D5D984D8D8}" type="presParOf" srcId="{56DB1B4E-8222-44B0-9725-673AE16BB36E}" destId="{45B473AD-D974-4CCA-B12F-BDFEDEA7E9B9}" srcOrd="2" destOrd="0" presId="urn:microsoft.com/office/officeart/2017/3/layout/DropPinTimeline"/>
    <dgm:cxn modelId="{D440CDAD-67F0-4E4F-B863-02D3C47DA55B}" type="presParOf" srcId="{45B473AD-D974-4CCA-B12F-BDFEDEA7E9B9}" destId="{BDEAED3F-9EF4-4417-AD7D-4EDB990F765A}" srcOrd="0" destOrd="0" presId="urn:microsoft.com/office/officeart/2017/3/layout/DropPinTimeline"/>
    <dgm:cxn modelId="{F2897C03-E7B7-49CE-9A3F-695676539D23}" type="presParOf" srcId="{45B473AD-D974-4CCA-B12F-BDFEDEA7E9B9}" destId="{E36CA1FF-D32E-4BC8-97FD-281157A9DFBC}" srcOrd="1" destOrd="0" presId="urn:microsoft.com/office/officeart/2017/3/layout/DropPinTimeline"/>
    <dgm:cxn modelId="{3807DEF7-BE39-44AC-8E77-F08B389FA72A}" type="presParOf" srcId="{E36CA1FF-D32E-4BC8-97FD-281157A9DFBC}" destId="{53FCEF50-6B07-46BD-B2F8-B87D9380D59B}" srcOrd="0" destOrd="0" presId="urn:microsoft.com/office/officeart/2017/3/layout/DropPinTimeline"/>
    <dgm:cxn modelId="{81475D07-7637-4A3E-AC3D-02DE089868A7}" type="presParOf" srcId="{E36CA1FF-D32E-4BC8-97FD-281157A9DFBC}" destId="{E294A974-2319-41F6-B3E2-B2B538327BEC}" srcOrd="1" destOrd="0" presId="urn:microsoft.com/office/officeart/2017/3/layout/DropPinTimeline"/>
    <dgm:cxn modelId="{E01EE45A-86C9-4E1A-A00A-4418EACF20CB}" type="presParOf" srcId="{45B473AD-D974-4CCA-B12F-BDFEDEA7E9B9}" destId="{E68639AE-F2D3-472E-B0BA-5BC4D2E941FD}" srcOrd="2" destOrd="0" presId="urn:microsoft.com/office/officeart/2017/3/layout/DropPinTimeline"/>
    <dgm:cxn modelId="{EAD6DA69-BC9E-4149-A6EF-D50FE60D54E3}" type="presParOf" srcId="{45B473AD-D974-4CCA-B12F-BDFEDEA7E9B9}" destId="{F208E8C9-6DD5-4B23-9F38-D4C10A75B0EE}" srcOrd="3" destOrd="0" presId="urn:microsoft.com/office/officeart/2017/3/layout/DropPinTimeline"/>
    <dgm:cxn modelId="{BF5791CD-18C8-443A-AB26-8A66AEBEEB2C}" type="presParOf" srcId="{45B473AD-D974-4CCA-B12F-BDFEDEA7E9B9}" destId="{3B37D1F7-4835-4729-80CD-B578C7EE2F7F}" srcOrd="4" destOrd="0" presId="urn:microsoft.com/office/officeart/2017/3/layout/DropPinTimeline"/>
    <dgm:cxn modelId="{BF46123F-523D-45C6-9286-543A34F7A1B8}" type="presParOf" srcId="{45B473AD-D974-4CCA-B12F-BDFEDEA7E9B9}" destId="{992A4BB9-BC61-472F-9034-5C550BF14DC0}" srcOrd="5" destOrd="0" presId="urn:microsoft.com/office/officeart/2017/3/layout/DropPinTimeline"/>
    <dgm:cxn modelId="{1CC6DE2B-39CA-42EF-84FE-D6B6A435D556}" type="presParOf" srcId="{56DB1B4E-8222-44B0-9725-673AE16BB36E}" destId="{CCC1814B-845F-444C-A635-4B6F7094CD8A}" srcOrd="3" destOrd="0" presId="urn:microsoft.com/office/officeart/2017/3/layout/DropPinTimeline"/>
    <dgm:cxn modelId="{02D9C5AE-D30D-4267-9B3B-3688F84778E3}" type="presParOf" srcId="{56DB1B4E-8222-44B0-9725-673AE16BB36E}" destId="{1598EEDA-0771-413D-9DEC-309A103EBC8C}" srcOrd="4" destOrd="0" presId="urn:microsoft.com/office/officeart/2017/3/layout/DropPinTimeline"/>
    <dgm:cxn modelId="{7EBABAA1-6F1A-47CC-8DA0-2C9C6EE92DAB}" type="presParOf" srcId="{1598EEDA-0771-413D-9DEC-309A103EBC8C}" destId="{EB931567-A36F-4773-B42F-F6F37A2802FD}" srcOrd="0" destOrd="0" presId="urn:microsoft.com/office/officeart/2017/3/layout/DropPinTimeline"/>
    <dgm:cxn modelId="{A01460CD-2543-4B64-96E7-9A2956FE765A}" type="presParOf" srcId="{1598EEDA-0771-413D-9DEC-309A103EBC8C}" destId="{81284B35-9709-4710-A1F8-659CAC3C07F0}" srcOrd="1" destOrd="0" presId="urn:microsoft.com/office/officeart/2017/3/layout/DropPinTimeline"/>
    <dgm:cxn modelId="{69D65C6D-804D-4F9D-945D-D039160616A1}" type="presParOf" srcId="{81284B35-9709-4710-A1F8-659CAC3C07F0}" destId="{4D07E9D4-A566-41FE-BB8C-2EE39DC7F44E}" srcOrd="0" destOrd="0" presId="urn:microsoft.com/office/officeart/2017/3/layout/DropPinTimeline"/>
    <dgm:cxn modelId="{886AA3E2-AC89-4C35-8BC3-B775935A1F78}" type="presParOf" srcId="{81284B35-9709-4710-A1F8-659CAC3C07F0}" destId="{2B4070DD-A4B9-4395-83BA-0B3B74342A63}" srcOrd="1" destOrd="0" presId="urn:microsoft.com/office/officeart/2017/3/layout/DropPinTimeline"/>
    <dgm:cxn modelId="{F452CBDE-99AB-435F-A541-C7452B844841}" type="presParOf" srcId="{1598EEDA-0771-413D-9DEC-309A103EBC8C}" destId="{38DA1A48-EF9E-418A-B35C-E897580966F9}" srcOrd="2" destOrd="0" presId="urn:microsoft.com/office/officeart/2017/3/layout/DropPinTimeline"/>
    <dgm:cxn modelId="{2C40D4C2-CE81-43E0-9F96-DC1238E8BDCA}" type="presParOf" srcId="{1598EEDA-0771-413D-9DEC-309A103EBC8C}" destId="{E09C1ED7-0E27-4F3D-8166-718DD36B2BBF}" srcOrd="3" destOrd="0" presId="urn:microsoft.com/office/officeart/2017/3/layout/DropPinTimeline"/>
    <dgm:cxn modelId="{E9A20883-C3BC-459A-812E-8753F38B8458}" type="presParOf" srcId="{1598EEDA-0771-413D-9DEC-309A103EBC8C}" destId="{C38F16C4-4FB5-4EDE-A227-E16C91CBFA97}" srcOrd="4" destOrd="0" presId="urn:microsoft.com/office/officeart/2017/3/layout/DropPinTimeline"/>
    <dgm:cxn modelId="{DEFCA8A9-93B4-42E8-976F-1C95C338D36A}" type="presParOf" srcId="{1598EEDA-0771-413D-9DEC-309A103EBC8C}" destId="{5B4715A3-0784-4454-8942-A41818E8EDD9}" srcOrd="5" destOrd="0" presId="urn:microsoft.com/office/officeart/2017/3/layout/DropPinTimeline"/>
    <dgm:cxn modelId="{82788EC7-E035-49ED-8293-9C9F3A48767D}" type="presParOf" srcId="{56DB1B4E-8222-44B0-9725-673AE16BB36E}" destId="{0BCFC009-C97D-4687-96C6-EA1379AD8671}" srcOrd="5" destOrd="0" presId="urn:microsoft.com/office/officeart/2017/3/layout/DropPinTimeline"/>
    <dgm:cxn modelId="{F4BBC295-639A-4198-B3D1-6D1A55EDB909}" type="presParOf" srcId="{56DB1B4E-8222-44B0-9725-673AE16BB36E}" destId="{C6D157ED-2351-454E-B567-4359109070C3}" srcOrd="6" destOrd="0" presId="urn:microsoft.com/office/officeart/2017/3/layout/DropPinTimeline"/>
    <dgm:cxn modelId="{50BB0DE9-7071-4FEF-8640-1D0E354013C3}" type="presParOf" srcId="{C6D157ED-2351-454E-B567-4359109070C3}" destId="{95674606-0D47-4128-B475-C922765557C3}" srcOrd="0" destOrd="0" presId="urn:microsoft.com/office/officeart/2017/3/layout/DropPinTimeline"/>
    <dgm:cxn modelId="{D5B63237-DDDE-4C24-A7ED-118280A0F997}" type="presParOf" srcId="{C6D157ED-2351-454E-B567-4359109070C3}" destId="{F68FE081-206D-4E07-89E4-55390BC58BDE}" srcOrd="1" destOrd="0" presId="urn:microsoft.com/office/officeart/2017/3/layout/DropPinTimeline"/>
    <dgm:cxn modelId="{60A4A368-648B-41E3-95DA-FC6DC1616496}" type="presParOf" srcId="{F68FE081-206D-4E07-89E4-55390BC58BDE}" destId="{79C32DDA-8D95-4CE5-B552-39F16916CC41}" srcOrd="0" destOrd="0" presId="urn:microsoft.com/office/officeart/2017/3/layout/DropPinTimeline"/>
    <dgm:cxn modelId="{956ADD24-793B-4AEC-9832-37EFAECAA263}" type="presParOf" srcId="{F68FE081-206D-4E07-89E4-55390BC58BDE}" destId="{06E8526B-69DC-4F25-AAC6-B7532C203C4E}" srcOrd="1" destOrd="0" presId="urn:microsoft.com/office/officeart/2017/3/layout/DropPinTimeline"/>
    <dgm:cxn modelId="{F6F3C195-00E0-4ED5-B4E3-086E99C2082C}" type="presParOf" srcId="{C6D157ED-2351-454E-B567-4359109070C3}" destId="{0EEEE1B1-9848-4566-90CC-386CCC67E6B4}" srcOrd="2" destOrd="0" presId="urn:microsoft.com/office/officeart/2017/3/layout/DropPinTimeline"/>
    <dgm:cxn modelId="{BEDDA830-6844-4F84-A73E-D5484FDAC411}" type="presParOf" srcId="{C6D157ED-2351-454E-B567-4359109070C3}" destId="{1D71610A-0847-4E34-ACFB-8508ECFE02F6}" srcOrd="3" destOrd="0" presId="urn:microsoft.com/office/officeart/2017/3/layout/DropPinTimeline"/>
    <dgm:cxn modelId="{9CC031E1-8CFA-4F72-A542-F49490350CB3}" type="presParOf" srcId="{C6D157ED-2351-454E-B567-4359109070C3}" destId="{D2D43D68-E57E-4D41-83FF-0D109CD43EE5}" srcOrd="4" destOrd="0" presId="urn:microsoft.com/office/officeart/2017/3/layout/DropPinTimeline"/>
    <dgm:cxn modelId="{AD582A0B-37D0-4BA3-91C7-CDAA20E1CC52}" type="presParOf" srcId="{C6D157ED-2351-454E-B567-4359109070C3}" destId="{293DB1B9-6926-4E78-B614-B9A636B42DB7}" srcOrd="5" destOrd="0" presId="urn:microsoft.com/office/officeart/2017/3/layout/DropPinTimeline"/>
    <dgm:cxn modelId="{A1DE41A7-E896-4C9C-8E89-0AD76D48CB7E}" type="presParOf" srcId="{56DB1B4E-8222-44B0-9725-673AE16BB36E}" destId="{357F8F70-6A36-4F81-8CCB-F3EACED6E0C7}" srcOrd="7" destOrd="0" presId="urn:microsoft.com/office/officeart/2017/3/layout/DropPinTimeline"/>
    <dgm:cxn modelId="{78F254AC-E2F1-468C-B0E7-4945EC88686F}" type="presParOf" srcId="{56DB1B4E-8222-44B0-9725-673AE16BB36E}" destId="{EEA4DFC4-2FAA-49B3-8687-0E58878AC828}" srcOrd="8" destOrd="0" presId="urn:microsoft.com/office/officeart/2017/3/layout/DropPinTimeline"/>
    <dgm:cxn modelId="{A74E26A6-F5D7-4F47-8218-91A418A4D70B}" type="presParOf" srcId="{EEA4DFC4-2FAA-49B3-8687-0E58878AC828}" destId="{EFBF2484-BE60-4C86-B346-48171D3575DE}" srcOrd="0" destOrd="0" presId="urn:microsoft.com/office/officeart/2017/3/layout/DropPinTimeline"/>
    <dgm:cxn modelId="{49B54DD1-2436-4A72-8A4B-E49BC2E566AF}" type="presParOf" srcId="{EEA4DFC4-2FAA-49B3-8687-0E58878AC828}" destId="{56B85BE0-FA4E-4E3B-BE96-A07C0AEBAA4F}" srcOrd="1" destOrd="0" presId="urn:microsoft.com/office/officeart/2017/3/layout/DropPinTimeline"/>
    <dgm:cxn modelId="{CB87A0F1-07DA-4A4D-A0FB-176E49AB44A3}" type="presParOf" srcId="{56B85BE0-FA4E-4E3B-BE96-A07C0AEBAA4F}" destId="{D264FD3D-6C16-490C-A08B-E32DDC8906D5}" srcOrd="0" destOrd="0" presId="urn:microsoft.com/office/officeart/2017/3/layout/DropPinTimeline"/>
    <dgm:cxn modelId="{D3DB8CDE-490C-413D-8ECC-48EE47D7D9ED}" type="presParOf" srcId="{56B85BE0-FA4E-4E3B-BE96-A07C0AEBAA4F}" destId="{956EEE5C-8349-4C73-B6C9-D841CE9168AC}" srcOrd="1" destOrd="0" presId="urn:microsoft.com/office/officeart/2017/3/layout/DropPinTimeline"/>
    <dgm:cxn modelId="{AE4F43BC-FCD4-4D05-908D-A718DA264142}" type="presParOf" srcId="{EEA4DFC4-2FAA-49B3-8687-0E58878AC828}" destId="{E437FC17-C434-4462-9887-601BAFD84B24}" srcOrd="2" destOrd="0" presId="urn:microsoft.com/office/officeart/2017/3/layout/DropPinTimeline"/>
    <dgm:cxn modelId="{F74F45C0-2916-4EE0-A704-2D5FFA495DC0}" type="presParOf" srcId="{EEA4DFC4-2FAA-49B3-8687-0E58878AC828}" destId="{427A02D3-20D1-4843-8C59-E35EC4DCA728}" srcOrd="3" destOrd="0" presId="urn:microsoft.com/office/officeart/2017/3/layout/DropPinTimeline"/>
    <dgm:cxn modelId="{C3E87569-9496-47CB-892E-EDEE589BD432}" type="presParOf" srcId="{EEA4DFC4-2FAA-49B3-8687-0E58878AC828}" destId="{08F62C71-9EA7-40D6-A5C1-F7EFCBF56CA4}" srcOrd="4" destOrd="0" presId="urn:microsoft.com/office/officeart/2017/3/layout/DropPinTimeline"/>
    <dgm:cxn modelId="{903DE0E7-596B-4227-8BFA-5B1B7B614845}" type="presParOf" srcId="{EEA4DFC4-2FAA-49B3-8687-0E58878AC828}" destId="{459925D3-214E-4961-A354-ACA80EC94F5F}" srcOrd="5" destOrd="0" presId="urn:microsoft.com/office/officeart/2017/3/layout/DropPinTimeline"/>
    <dgm:cxn modelId="{23632AF4-4CCE-4A6E-9CA7-FF4FFEF6FECD}" type="presParOf" srcId="{56DB1B4E-8222-44B0-9725-673AE16BB36E}" destId="{6386AA58-C5FD-402A-9735-B1D7DA11D2D7}" srcOrd="9" destOrd="0" presId="urn:microsoft.com/office/officeart/2017/3/layout/DropPinTimeline"/>
    <dgm:cxn modelId="{02FD52B0-6FBC-4347-BDC2-74671C9B166C}" type="presParOf" srcId="{56DB1B4E-8222-44B0-9725-673AE16BB36E}" destId="{001B71A5-F76F-4E1F-A6F1-AF9E502EDDB4}" srcOrd="10" destOrd="0" presId="urn:microsoft.com/office/officeart/2017/3/layout/DropPinTimeline"/>
    <dgm:cxn modelId="{EB0F0FFA-41DB-4467-889F-93851259A81A}" type="presParOf" srcId="{001B71A5-F76F-4E1F-A6F1-AF9E502EDDB4}" destId="{AD5DB0FD-C6BA-4985-B379-FE6A6508B39F}" srcOrd="0" destOrd="0" presId="urn:microsoft.com/office/officeart/2017/3/layout/DropPinTimeline"/>
    <dgm:cxn modelId="{10F81389-20D3-4A8E-BB08-287C4F58BFCF}" type="presParOf" srcId="{001B71A5-F76F-4E1F-A6F1-AF9E502EDDB4}" destId="{ECFB6780-84EB-4660-9106-1E84A47ACC59}" srcOrd="1" destOrd="0" presId="urn:microsoft.com/office/officeart/2017/3/layout/DropPinTimeline"/>
    <dgm:cxn modelId="{65E0D786-9DCC-4A66-BB1F-E40A116DDA5D}" type="presParOf" srcId="{ECFB6780-84EB-4660-9106-1E84A47ACC59}" destId="{E2BCA479-5DD2-4F44-9D4B-BF16C0645281}" srcOrd="0" destOrd="0" presId="urn:microsoft.com/office/officeart/2017/3/layout/DropPinTimeline"/>
    <dgm:cxn modelId="{3DB78FAB-E91E-4AEB-B929-6F1A5387EAA9}" type="presParOf" srcId="{ECFB6780-84EB-4660-9106-1E84A47ACC59}" destId="{054A1BB6-C043-4C81-BC65-2F88C936C392}" srcOrd="1" destOrd="0" presId="urn:microsoft.com/office/officeart/2017/3/layout/DropPinTimeline"/>
    <dgm:cxn modelId="{12C097CA-2D7E-4B99-A080-477B4BBBAC82}" type="presParOf" srcId="{001B71A5-F76F-4E1F-A6F1-AF9E502EDDB4}" destId="{E5E4B602-4E77-477B-A177-87B2FF7271C0}" srcOrd="2" destOrd="0" presId="urn:microsoft.com/office/officeart/2017/3/layout/DropPinTimeline"/>
    <dgm:cxn modelId="{6A052B48-3969-4CCB-A8D8-F17A3C0BCA87}" type="presParOf" srcId="{001B71A5-F76F-4E1F-A6F1-AF9E502EDDB4}" destId="{8BCFEC7C-DF0A-46C7-9A64-3A7B20240765}" srcOrd="3" destOrd="0" presId="urn:microsoft.com/office/officeart/2017/3/layout/DropPinTimeline"/>
    <dgm:cxn modelId="{13189951-270B-4E1F-A242-85C60B5966FE}" type="presParOf" srcId="{001B71A5-F76F-4E1F-A6F1-AF9E502EDDB4}" destId="{4DD91CB6-FB90-40A5-A26D-1A22FE20870B}" srcOrd="4" destOrd="0" presId="urn:microsoft.com/office/officeart/2017/3/layout/DropPinTimeline"/>
    <dgm:cxn modelId="{8EB564BC-123B-45B2-9BDA-0D8E9EBAD526}" type="presParOf" srcId="{001B71A5-F76F-4E1F-A6F1-AF9E502EDDB4}" destId="{F6B005F8-F503-4DC7-8F18-3CC615D96211}" srcOrd="5" destOrd="0" presId="urn:microsoft.com/office/officeart/2017/3/layout/DropPinTimeline"/>
    <dgm:cxn modelId="{5225A250-F57E-4D36-B301-509CD5AB0CC0}" type="presParOf" srcId="{56DB1B4E-8222-44B0-9725-673AE16BB36E}" destId="{B53F23FF-4125-4F6C-BE0F-E17164EBAEC4}" srcOrd="11" destOrd="0" presId="urn:microsoft.com/office/officeart/2017/3/layout/DropPinTimeline"/>
    <dgm:cxn modelId="{82B706F8-E03C-4B02-ACBE-DE61CB671C68}" type="presParOf" srcId="{56DB1B4E-8222-44B0-9725-673AE16BB36E}" destId="{FC80F5B7-A210-45E9-89F5-86851B47C90B}" srcOrd="12" destOrd="0" presId="urn:microsoft.com/office/officeart/2017/3/layout/DropPinTimeline"/>
    <dgm:cxn modelId="{7FA409F1-74C3-4CA2-A0DE-6142E7D6E64A}" type="presParOf" srcId="{FC80F5B7-A210-45E9-89F5-86851B47C90B}" destId="{DF9E84A7-2A87-452D-B4A6-D477E19D45C2}" srcOrd="0" destOrd="0" presId="urn:microsoft.com/office/officeart/2017/3/layout/DropPinTimeline"/>
    <dgm:cxn modelId="{D5FE133D-BF6C-425C-8D0B-D7D3DE8F6A06}" type="presParOf" srcId="{FC80F5B7-A210-45E9-89F5-86851B47C90B}" destId="{3B8AEB7C-0E03-4235-BC26-282796998301}" srcOrd="1" destOrd="0" presId="urn:microsoft.com/office/officeart/2017/3/layout/DropPinTimeline"/>
    <dgm:cxn modelId="{432A3759-5398-4784-93C2-1C18F094C45E}" type="presParOf" srcId="{3B8AEB7C-0E03-4235-BC26-282796998301}" destId="{462BAC9E-2681-47D9-8CF1-1333712BDFCA}" srcOrd="0" destOrd="0" presId="urn:microsoft.com/office/officeart/2017/3/layout/DropPinTimeline"/>
    <dgm:cxn modelId="{7E527F1C-FC75-447B-BC4D-DF32319D9E9D}" type="presParOf" srcId="{3B8AEB7C-0E03-4235-BC26-282796998301}" destId="{09779AD1-EF23-4588-9069-CB7B650F2551}" srcOrd="1" destOrd="0" presId="urn:microsoft.com/office/officeart/2017/3/layout/DropPinTimeline"/>
    <dgm:cxn modelId="{C7C438E5-C9AE-4178-976B-27F130A7873A}" type="presParOf" srcId="{FC80F5B7-A210-45E9-89F5-86851B47C90B}" destId="{28545394-D495-4615-93F0-EF6BC1F5DF07}" srcOrd="2" destOrd="0" presId="urn:microsoft.com/office/officeart/2017/3/layout/DropPinTimeline"/>
    <dgm:cxn modelId="{E8A3DD9F-A4AA-4779-9A54-754C62343632}" type="presParOf" srcId="{FC80F5B7-A210-45E9-89F5-86851B47C90B}" destId="{1D8F6F4C-594D-4DA6-9FB8-2C25DEF20505}" srcOrd="3" destOrd="0" presId="urn:microsoft.com/office/officeart/2017/3/layout/DropPinTimeline"/>
    <dgm:cxn modelId="{53AAF5AC-B2F6-465B-A170-A8CA63B69E2B}" type="presParOf" srcId="{FC80F5B7-A210-45E9-89F5-86851B47C90B}" destId="{414E5D7E-F77E-4423-BCC3-B8C70D73D055}" srcOrd="4" destOrd="0" presId="urn:microsoft.com/office/officeart/2017/3/layout/DropPinTimeline"/>
    <dgm:cxn modelId="{C7BBA4D2-5C5E-4763-BDFE-A8ACBAACF04E}" type="presParOf" srcId="{FC80F5B7-A210-45E9-89F5-86851B47C90B}" destId="{65DF1A74-4E08-4C24-AEBD-48C46239D551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69D52F-E358-46B2-86A1-087EF942C492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691BE-742C-44F2-A8E7-8DAA42530E31}">
      <dgm:prSet phldrT="[Text]"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Raw Data</a:t>
          </a:r>
          <a:endParaRPr lang="en-US" dirty="0"/>
        </a:p>
      </dgm:t>
    </dgm:pt>
    <dgm:pt modelId="{8074E048-D56D-4570-89BE-912EFC3C5E59}" type="parTrans" cxnId="{7EA9BA17-FCAC-4BD5-BF3E-2356C434FCB1}">
      <dgm:prSet/>
      <dgm:spPr/>
      <dgm:t>
        <a:bodyPr/>
        <a:lstStyle/>
        <a:p>
          <a:endParaRPr lang="en-US"/>
        </a:p>
      </dgm:t>
    </dgm:pt>
    <dgm:pt modelId="{7AC14DDA-DAB1-4ECF-9034-09800F2356AF}" type="sibTrans" cxnId="{7EA9BA17-FCAC-4BD5-BF3E-2356C434FCB1}">
      <dgm:prSet/>
      <dgm:spPr/>
      <dgm:t>
        <a:bodyPr/>
        <a:lstStyle/>
        <a:p>
          <a:endParaRPr lang="en-US"/>
        </a:p>
      </dgm:t>
    </dgm:pt>
    <dgm:pt modelId="{7EB3F79C-0D2F-4614-B409-96A165752736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User-Item interaction matrix</a:t>
          </a:r>
          <a:endParaRPr lang="en-US" dirty="0"/>
        </a:p>
      </dgm:t>
    </dgm:pt>
    <dgm:pt modelId="{F70A8A9B-609B-47DB-9C83-6239956F23B0}" type="parTrans" cxnId="{E1C2A7CD-9FB3-4BD0-9DEA-DE4B8208789E}">
      <dgm:prSet/>
      <dgm:spPr/>
      <dgm:t>
        <a:bodyPr/>
        <a:lstStyle/>
        <a:p>
          <a:endParaRPr lang="en-US"/>
        </a:p>
      </dgm:t>
    </dgm:pt>
    <dgm:pt modelId="{723EC46A-533F-4FDA-8CA4-5E73240F695E}" type="sibTrans" cxnId="{E1C2A7CD-9FB3-4BD0-9DEA-DE4B8208789E}">
      <dgm:prSet/>
      <dgm:spPr/>
      <dgm:t>
        <a:bodyPr/>
        <a:lstStyle/>
        <a:p>
          <a:endParaRPr lang="en-US"/>
        </a:p>
      </dgm:t>
    </dgm:pt>
    <dgm:pt modelId="{881CE2E4-F21F-4FCB-8D80-E9EBD45E2009}">
      <dgm:prSet phldrT="[Text]"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Transform Raw Data</a:t>
          </a:r>
          <a:endParaRPr lang="en-US" dirty="0"/>
        </a:p>
      </dgm:t>
    </dgm:pt>
    <dgm:pt modelId="{71320420-A8D0-476D-9F5D-0B612CF2EDC5}" type="parTrans" cxnId="{28010D64-509E-4D24-B9F7-7C36E9DD34BB}">
      <dgm:prSet/>
      <dgm:spPr/>
      <dgm:t>
        <a:bodyPr/>
        <a:lstStyle/>
        <a:p>
          <a:endParaRPr lang="en-US"/>
        </a:p>
      </dgm:t>
    </dgm:pt>
    <dgm:pt modelId="{DEBBDE8A-E560-48C2-BE67-812936F9F164}" type="sibTrans" cxnId="{28010D64-509E-4D24-B9F7-7C36E9DD34BB}">
      <dgm:prSet/>
      <dgm:spPr/>
      <dgm:t>
        <a:bodyPr/>
        <a:lstStyle/>
        <a:p>
          <a:endParaRPr lang="en-US"/>
        </a:p>
      </dgm:t>
    </dgm:pt>
    <dgm:pt modelId="{37E9A890-0FDE-400B-8DF3-65D7875C4B4D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Sparse Matrix</a:t>
          </a:r>
          <a:endParaRPr lang="en-US" dirty="0"/>
        </a:p>
      </dgm:t>
    </dgm:pt>
    <dgm:pt modelId="{8A5EA6F6-0038-4E8A-881D-AD55990D1B7F}" type="parTrans" cxnId="{62F52B8E-A9DC-40AD-8946-0B098AC8AF12}">
      <dgm:prSet/>
      <dgm:spPr/>
      <dgm:t>
        <a:bodyPr/>
        <a:lstStyle/>
        <a:p>
          <a:endParaRPr lang="en-US"/>
        </a:p>
      </dgm:t>
    </dgm:pt>
    <dgm:pt modelId="{6F63DCBE-3BE7-44FB-B818-763198500247}" type="sibTrans" cxnId="{62F52B8E-A9DC-40AD-8946-0B098AC8AF12}">
      <dgm:prSet/>
      <dgm:spPr/>
      <dgm:t>
        <a:bodyPr/>
        <a:lstStyle/>
        <a:p>
          <a:endParaRPr lang="en-US"/>
        </a:p>
      </dgm:t>
    </dgm:pt>
    <dgm:pt modelId="{FF021733-A263-4D86-932E-46F6F09DA23B}">
      <dgm:prSet phldrT="[Text]"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Modeling</a:t>
          </a:r>
          <a:endParaRPr lang="en-US" dirty="0"/>
        </a:p>
      </dgm:t>
    </dgm:pt>
    <dgm:pt modelId="{E0340528-C96C-4927-A4BF-04079E530AE8}" type="parTrans" cxnId="{FFC4BC6D-B535-4463-A471-E10C2189E2FB}">
      <dgm:prSet/>
      <dgm:spPr/>
      <dgm:t>
        <a:bodyPr/>
        <a:lstStyle/>
        <a:p>
          <a:endParaRPr lang="en-US"/>
        </a:p>
      </dgm:t>
    </dgm:pt>
    <dgm:pt modelId="{CAF1A88C-5B12-4BCC-AA25-F39C054D47FD}" type="sibTrans" cxnId="{FFC4BC6D-B535-4463-A471-E10C2189E2FB}">
      <dgm:prSet/>
      <dgm:spPr/>
      <dgm:t>
        <a:bodyPr/>
        <a:lstStyle/>
        <a:p>
          <a:endParaRPr lang="en-US"/>
        </a:p>
      </dgm:t>
    </dgm:pt>
    <dgm:pt modelId="{833C514A-33F7-47BA-BF98-6712400DEE26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Scikit Surprise Package</a:t>
          </a:r>
          <a:endParaRPr lang="en-US" b="1" dirty="0"/>
        </a:p>
      </dgm:t>
    </dgm:pt>
    <dgm:pt modelId="{FB246230-4D20-46D2-B12F-22D09A040983}" type="parTrans" cxnId="{24054D17-44E8-4D04-B253-6CF72EDC6B39}">
      <dgm:prSet/>
      <dgm:spPr/>
      <dgm:t>
        <a:bodyPr/>
        <a:lstStyle/>
        <a:p>
          <a:endParaRPr lang="en-US"/>
        </a:p>
      </dgm:t>
    </dgm:pt>
    <dgm:pt modelId="{630630E9-B6B8-4F6A-AD30-0BAE778E75B6}" type="sibTrans" cxnId="{24054D17-44E8-4D04-B253-6CF72EDC6B39}">
      <dgm:prSet/>
      <dgm:spPr/>
      <dgm:t>
        <a:bodyPr/>
        <a:lstStyle/>
        <a:p>
          <a:endParaRPr lang="en-US"/>
        </a:p>
      </dgm:t>
    </dgm:pt>
    <dgm:pt modelId="{6EA2E7C0-6EC3-4ED8-99F4-97674914AFED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K Nearest Neighbors</a:t>
          </a:r>
        </a:p>
      </dgm:t>
    </dgm:pt>
    <dgm:pt modelId="{BF4EDABC-FCED-475C-91FA-18A79A180D40}" type="parTrans" cxnId="{D4833945-A217-4A17-8D34-26C28BCD12D2}">
      <dgm:prSet/>
      <dgm:spPr/>
    </dgm:pt>
    <dgm:pt modelId="{18C87A27-5CDD-4EE3-9C51-0A93569E060C}" type="sibTrans" cxnId="{D4833945-A217-4A17-8D34-26C28BCD12D2}">
      <dgm:prSet/>
      <dgm:spPr/>
    </dgm:pt>
    <dgm:pt modelId="{EF8E1364-5ACA-4CE6-89FA-74D8DBDFFCE6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Predict</a:t>
          </a:r>
        </a:p>
      </dgm:t>
    </dgm:pt>
    <dgm:pt modelId="{CE79C0CF-C31D-4BD9-8B34-F43DE23220C0}" type="parTrans" cxnId="{0A6E7BCE-795A-4C52-90AF-5522F2FD24BF}">
      <dgm:prSet/>
      <dgm:spPr/>
    </dgm:pt>
    <dgm:pt modelId="{14065BA6-DE3F-4ED8-89A5-9C15C218FCE7}" type="sibTrans" cxnId="{0A6E7BCE-795A-4C52-90AF-5522F2FD24BF}">
      <dgm:prSet/>
      <dgm:spPr/>
    </dgm:pt>
    <dgm:pt modelId="{B5B99B9B-3B66-459A-A5EF-91706B01A7B7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User's similarities</a:t>
          </a:r>
        </a:p>
      </dgm:t>
    </dgm:pt>
    <dgm:pt modelId="{83E9FF2E-1DA5-42D5-B93D-D9503A19EE14}" type="parTrans" cxnId="{AE9EAF1A-4515-4C15-B54A-7D78D579F4CD}">
      <dgm:prSet/>
      <dgm:spPr/>
    </dgm:pt>
    <dgm:pt modelId="{6968487D-75F8-4964-ADF6-A6CDEEF3FA2C}" type="sibTrans" cxnId="{AE9EAF1A-4515-4C15-B54A-7D78D579F4CD}">
      <dgm:prSet/>
      <dgm:spPr/>
    </dgm:pt>
    <dgm:pt modelId="{07F5A24F-A03A-4F77-A5A1-0AEEF105909C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Evaluate RMSE</a:t>
          </a:r>
        </a:p>
      </dgm:t>
    </dgm:pt>
    <dgm:pt modelId="{934368B0-5CAB-480D-81E2-D13FE1672BDC}" type="parTrans" cxnId="{D7043295-9CBD-4279-824D-527622D0CFE3}">
      <dgm:prSet/>
      <dgm:spPr/>
    </dgm:pt>
    <dgm:pt modelId="{709A8059-39F8-4176-8936-98103E5F9837}" type="sibTrans" cxnId="{D7043295-9CBD-4279-824D-527622D0CFE3}">
      <dgm:prSet/>
      <dgm:spPr/>
    </dgm:pt>
    <dgm:pt modelId="{E1740997-4415-4E3C-AADB-20E30A260ACE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Recommendations list's</a:t>
          </a:r>
        </a:p>
      </dgm:t>
    </dgm:pt>
    <dgm:pt modelId="{FF2AC99A-F28E-44EB-B587-85B237677719}" type="parTrans" cxnId="{8F2D5943-DBA8-451F-BC9C-22632FB4C074}">
      <dgm:prSet/>
      <dgm:spPr/>
    </dgm:pt>
    <dgm:pt modelId="{477FDF53-A5DA-4BBA-8780-80E4C01B5326}" type="sibTrans" cxnId="{8F2D5943-DBA8-451F-BC9C-22632FB4C074}">
      <dgm:prSet/>
      <dgm:spPr/>
    </dgm:pt>
    <dgm:pt modelId="{E9AC50DC-3F9E-404B-AEC3-B6EE0DEF6C1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Based on </a:t>
          </a:r>
          <a:r>
            <a:rPr lang="en-US" dirty="0" err="1">
              <a:latin typeface="Calibri Light" panose="020F0302020204030204"/>
            </a:rPr>
            <a:t>users's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similiraties</a:t>
          </a:r>
          <a:r>
            <a:rPr lang="en-US" dirty="0">
              <a:latin typeface="Calibri Light" panose="020F0302020204030204"/>
            </a:rPr>
            <a:t> or neighborhoods</a:t>
          </a:r>
        </a:p>
      </dgm:t>
    </dgm:pt>
    <dgm:pt modelId="{3E790E7B-7141-4E0D-A4FF-A701AE3ABFBD}" type="parTrans" cxnId="{279569E3-B45D-43DF-90A2-D8B008E41498}">
      <dgm:prSet/>
      <dgm:spPr/>
    </dgm:pt>
    <dgm:pt modelId="{7C6BAB58-082F-400E-AA73-8F921D6173A9}" type="sibTrans" cxnId="{279569E3-B45D-43DF-90A2-D8B008E41498}">
      <dgm:prSet/>
      <dgm:spPr/>
    </dgm:pt>
    <dgm:pt modelId="{657AD293-9594-4189-8873-F650F518FB9B}" type="pres">
      <dgm:prSet presAssocID="{D669D52F-E358-46B2-86A1-087EF942C492}" presName="root" presStyleCnt="0">
        <dgm:presLayoutVars>
          <dgm:chMax/>
          <dgm:chPref/>
          <dgm:animLvl val="lvl"/>
        </dgm:presLayoutVars>
      </dgm:prSet>
      <dgm:spPr/>
    </dgm:pt>
    <dgm:pt modelId="{47DF30A1-23FA-4D28-BE9B-8A9D1510BD2D}" type="pres">
      <dgm:prSet presAssocID="{D669D52F-E358-46B2-86A1-087EF942C492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2631F6CB-428B-4891-BA83-74044C23D654}" type="pres">
      <dgm:prSet presAssocID="{D669D52F-E358-46B2-86A1-087EF942C492}" presName="nodes" presStyleCnt="0">
        <dgm:presLayoutVars>
          <dgm:chMax/>
          <dgm:chPref/>
          <dgm:animLvl val="lvl"/>
        </dgm:presLayoutVars>
      </dgm:prSet>
      <dgm:spPr/>
    </dgm:pt>
    <dgm:pt modelId="{FDB7D58A-3E01-400F-96C5-0BA3C9FB8B13}" type="pres">
      <dgm:prSet presAssocID="{AF1691BE-742C-44F2-A8E7-8DAA42530E31}" presName="composite" presStyleCnt="0"/>
      <dgm:spPr/>
    </dgm:pt>
    <dgm:pt modelId="{1E600A77-382D-4FF6-B082-D83E4698CED9}" type="pres">
      <dgm:prSet presAssocID="{AF1691BE-742C-44F2-A8E7-8DAA42530E31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B483099-4E87-4D82-9E49-CDC0A206444C}" type="pres">
      <dgm:prSet presAssocID="{AF1691BE-742C-44F2-A8E7-8DAA42530E31}" presName="DropPinPlaceHolder" presStyleCnt="0"/>
      <dgm:spPr/>
    </dgm:pt>
    <dgm:pt modelId="{2CC1A3C3-524E-4492-8FC5-21989DE8A9AB}" type="pres">
      <dgm:prSet presAssocID="{AF1691BE-742C-44F2-A8E7-8DAA42530E31}" presName="DropPin" presStyleLbl="alignNode1" presStyleIdx="0" presStyleCnt="5"/>
      <dgm:spPr/>
    </dgm:pt>
    <dgm:pt modelId="{051FDE0C-7A92-4447-8D3C-4C2A49F4C2FA}" type="pres">
      <dgm:prSet presAssocID="{AF1691BE-742C-44F2-A8E7-8DAA42530E31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0B909E7-8154-495C-93CA-FDD461374D8A}" type="pres">
      <dgm:prSet presAssocID="{AF1691BE-742C-44F2-A8E7-8DAA42530E31}" presName="L2TextContainer" presStyleLbl="revTx" presStyleIdx="0" presStyleCnt="10">
        <dgm:presLayoutVars>
          <dgm:bulletEnabled val="1"/>
        </dgm:presLayoutVars>
      </dgm:prSet>
      <dgm:spPr/>
    </dgm:pt>
    <dgm:pt modelId="{705502D5-32AD-4421-91FB-D00F44370E80}" type="pres">
      <dgm:prSet presAssocID="{AF1691BE-742C-44F2-A8E7-8DAA42530E31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EC09DE24-8F5D-444D-B1A1-41A030234EF7}" type="pres">
      <dgm:prSet presAssocID="{AF1691BE-742C-44F2-A8E7-8DAA42530E31}" presName="ConnectLine" presStyleLbl="sibTrans1D1" presStyleIdx="0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D755DB00-4596-4A5D-B035-FE3CFE191FCD}" type="pres">
      <dgm:prSet presAssocID="{AF1691BE-742C-44F2-A8E7-8DAA42530E31}" presName="EmptyPlaceHolder" presStyleCnt="0"/>
      <dgm:spPr/>
    </dgm:pt>
    <dgm:pt modelId="{9EAE141A-D70F-48B0-89B8-025D380A15D9}" type="pres">
      <dgm:prSet presAssocID="{7AC14DDA-DAB1-4ECF-9034-09800F2356AF}" presName="spaceBetweenRectangles" presStyleCnt="0"/>
      <dgm:spPr/>
    </dgm:pt>
    <dgm:pt modelId="{FEE8A499-38E7-414F-88C2-5F35F5869658}" type="pres">
      <dgm:prSet presAssocID="{881CE2E4-F21F-4FCB-8D80-E9EBD45E2009}" presName="composite" presStyleCnt="0"/>
      <dgm:spPr/>
    </dgm:pt>
    <dgm:pt modelId="{5E6C2CFE-EBD2-4302-86A2-0B57C38F13FE}" type="pres">
      <dgm:prSet presAssocID="{881CE2E4-F21F-4FCB-8D80-E9EBD45E2009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B3C9AA5-F6AF-48E7-820C-3B9497773FDF}" type="pres">
      <dgm:prSet presAssocID="{881CE2E4-F21F-4FCB-8D80-E9EBD45E2009}" presName="DropPinPlaceHolder" presStyleCnt="0"/>
      <dgm:spPr/>
    </dgm:pt>
    <dgm:pt modelId="{F7570198-9500-4C75-8987-D4E9B785B58F}" type="pres">
      <dgm:prSet presAssocID="{881CE2E4-F21F-4FCB-8D80-E9EBD45E2009}" presName="DropPin" presStyleLbl="alignNode1" presStyleIdx="1" presStyleCnt="5"/>
      <dgm:spPr/>
    </dgm:pt>
    <dgm:pt modelId="{4DD5F696-0FEE-41B1-B7E0-7B0425FD74F4}" type="pres">
      <dgm:prSet presAssocID="{881CE2E4-F21F-4FCB-8D80-E9EBD45E2009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9744311-8489-40E0-BF0C-93721C96B9AA}" type="pres">
      <dgm:prSet presAssocID="{881CE2E4-F21F-4FCB-8D80-E9EBD45E2009}" presName="L2TextContainer" presStyleLbl="revTx" presStyleIdx="2" presStyleCnt="10">
        <dgm:presLayoutVars>
          <dgm:bulletEnabled val="1"/>
        </dgm:presLayoutVars>
      </dgm:prSet>
      <dgm:spPr/>
    </dgm:pt>
    <dgm:pt modelId="{AA7B64A4-7B81-44F0-B0A3-E385896CE15E}" type="pres">
      <dgm:prSet presAssocID="{881CE2E4-F21F-4FCB-8D80-E9EBD45E2009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69B2D86B-5689-4FDA-81B0-7F7EAC58F67B}" type="pres">
      <dgm:prSet presAssocID="{881CE2E4-F21F-4FCB-8D80-E9EBD45E2009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2C6E063-234A-4F88-8AED-AB79FDB53B67}" type="pres">
      <dgm:prSet presAssocID="{881CE2E4-F21F-4FCB-8D80-E9EBD45E2009}" presName="EmptyPlaceHolder" presStyleCnt="0"/>
      <dgm:spPr/>
    </dgm:pt>
    <dgm:pt modelId="{CE08F027-17F8-40A9-9A04-EFA86034E038}" type="pres">
      <dgm:prSet presAssocID="{DEBBDE8A-E560-48C2-BE67-812936F9F164}" presName="spaceBetweenRectangles" presStyleCnt="0"/>
      <dgm:spPr/>
    </dgm:pt>
    <dgm:pt modelId="{07F11DC0-F76C-426B-8F0A-302421A8404A}" type="pres">
      <dgm:prSet presAssocID="{FF021733-A263-4D86-932E-46F6F09DA23B}" presName="composite" presStyleCnt="0"/>
      <dgm:spPr/>
    </dgm:pt>
    <dgm:pt modelId="{33B3E363-794B-417D-8A67-3AB59B687707}" type="pres">
      <dgm:prSet presAssocID="{FF021733-A263-4D86-932E-46F6F09DA23B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0258812-BD7C-4281-9A03-FDDA69C10F14}" type="pres">
      <dgm:prSet presAssocID="{FF021733-A263-4D86-932E-46F6F09DA23B}" presName="DropPinPlaceHolder" presStyleCnt="0"/>
      <dgm:spPr/>
    </dgm:pt>
    <dgm:pt modelId="{0A2B5C1D-8C91-472E-B1A2-EDEC74A2BA0C}" type="pres">
      <dgm:prSet presAssocID="{FF021733-A263-4D86-932E-46F6F09DA23B}" presName="DropPin" presStyleLbl="alignNode1" presStyleIdx="2" presStyleCnt="5"/>
      <dgm:spPr/>
    </dgm:pt>
    <dgm:pt modelId="{1F520090-EE20-49CA-9049-7EB49E2BCB3A}" type="pres">
      <dgm:prSet presAssocID="{FF021733-A263-4D86-932E-46F6F09DA23B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ADAC357-92CF-4DA7-B0E4-4CEFB7474B53}" type="pres">
      <dgm:prSet presAssocID="{FF021733-A263-4D86-932E-46F6F09DA23B}" presName="L2TextContainer" presStyleLbl="revTx" presStyleIdx="4" presStyleCnt="10">
        <dgm:presLayoutVars>
          <dgm:bulletEnabled val="1"/>
        </dgm:presLayoutVars>
      </dgm:prSet>
      <dgm:spPr/>
    </dgm:pt>
    <dgm:pt modelId="{231C9371-F484-41BE-B2F1-DF7C2B948D17}" type="pres">
      <dgm:prSet presAssocID="{FF021733-A263-4D86-932E-46F6F09DA23B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1E7CA604-3E57-4C7F-AB68-B64927C3D42E}" type="pres">
      <dgm:prSet presAssocID="{FF021733-A263-4D86-932E-46F6F09DA23B}" presName="ConnectLine" presStyleLbl="sibTrans1D1" presStyleIdx="2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AB2B2D1-AAB5-4181-A267-0A23A6CDA729}" type="pres">
      <dgm:prSet presAssocID="{FF021733-A263-4D86-932E-46F6F09DA23B}" presName="EmptyPlaceHolder" presStyleCnt="0"/>
      <dgm:spPr/>
    </dgm:pt>
    <dgm:pt modelId="{BB6E6813-C85C-4BAC-B783-4EEC773D0917}" type="pres">
      <dgm:prSet presAssocID="{CAF1A88C-5B12-4BCC-AA25-F39C054D47FD}" presName="spaceBetweenRectangles" presStyleCnt="0"/>
      <dgm:spPr/>
    </dgm:pt>
    <dgm:pt modelId="{1C431223-4CF7-4D04-9DC0-52C444D509A6}" type="pres">
      <dgm:prSet presAssocID="{EF8E1364-5ACA-4CE6-89FA-74D8DBDFFCE6}" presName="composite" presStyleCnt="0"/>
      <dgm:spPr/>
    </dgm:pt>
    <dgm:pt modelId="{333C0214-CAAA-418B-85AD-EA2001C837D4}" type="pres">
      <dgm:prSet presAssocID="{EF8E1364-5ACA-4CE6-89FA-74D8DBDFFCE6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A6BB4EB-084E-4CB4-96EB-18EBB953FCAB}" type="pres">
      <dgm:prSet presAssocID="{EF8E1364-5ACA-4CE6-89FA-74D8DBDFFCE6}" presName="DropPinPlaceHolder" presStyleCnt="0"/>
      <dgm:spPr/>
    </dgm:pt>
    <dgm:pt modelId="{6AEBAA50-0673-472B-8D23-0227AF251148}" type="pres">
      <dgm:prSet presAssocID="{EF8E1364-5ACA-4CE6-89FA-74D8DBDFFCE6}" presName="DropPin" presStyleLbl="alignNode1" presStyleIdx="3" presStyleCnt="5"/>
      <dgm:spPr/>
    </dgm:pt>
    <dgm:pt modelId="{484ACA67-8618-4839-A63B-9DEA228DCADB}" type="pres">
      <dgm:prSet presAssocID="{EF8E1364-5ACA-4CE6-89FA-74D8DBDFFCE6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B27BE6D-2F01-4497-90F2-35ED55E24432}" type="pres">
      <dgm:prSet presAssocID="{EF8E1364-5ACA-4CE6-89FA-74D8DBDFFCE6}" presName="L2TextContainer" presStyleLbl="revTx" presStyleIdx="6" presStyleCnt="10">
        <dgm:presLayoutVars>
          <dgm:bulletEnabled val="1"/>
        </dgm:presLayoutVars>
      </dgm:prSet>
      <dgm:spPr/>
    </dgm:pt>
    <dgm:pt modelId="{A7DD4760-7437-43BC-BD80-E7DE57BBF247}" type="pres">
      <dgm:prSet presAssocID="{EF8E1364-5ACA-4CE6-89FA-74D8DBDFFCE6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6654F70B-C6F9-4FC1-986A-2C5F7223EE04}" type="pres">
      <dgm:prSet presAssocID="{EF8E1364-5ACA-4CE6-89FA-74D8DBDFFCE6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8BE364D-D630-4CEF-A8E1-6D4D846C4051}" type="pres">
      <dgm:prSet presAssocID="{EF8E1364-5ACA-4CE6-89FA-74D8DBDFFCE6}" presName="EmptyPlaceHolder" presStyleCnt="0"/>
      <dgm:spPr/>
    </dgm:pt>
    <dgm:pt modelId="{982A4E32-5279-4242-95BA-74E7E5B24C96}" type="pres">
      <dgm:prSet presAssocID="{14065BA6-DE3F-4ED8-89A5-9C15C218FCE7}" presName="spaceBetweenRectangles" presStyleCnt="0"/>
      <dgm:spPr/>
    </dgm:pt>
    <dgm:pt modelId="{4972B616-10D3-4216-90D8-1145557A9284}" type="pres">
      <dgm:prSet presAssocID="{E1740997-4415-4E3C-AADB-20E30A260ACE}" presName="composite" presStyleCnt="0"/>
      <dgm:spPr/>
    </dgm:pt>
    <dgm:pt modelId="{AC6D2CED-4A56-4A7D-80D0-1F811935515D}" type="pres">
      <dgm:prSet presAssocID="{E1740997-4415-4E3C-AADB-20E30A260ACE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7A14B66-CFD2-4DF4-918E-54112A6D681D}" type="pres">
      <dgm:prSet presAssocID="{E1740997-4415-4E3C-AADB-20E30A260ACE}" presName="DropPinPlaceHolder" presStyleCnt="0"/>
      <dgm:spPr/>
    </dgm:pt>
    <dgm:pt modelId="{01573ADD-A878-4359-BB58-C82BB2C4D245}" type="pres">
      <dgm:prSet presAssocID="{E1740997-4415-4E3C-AADB-20E30A260ACE}" presName="DropPin" presStyleLbl="alignNode1" presStyleIdx="4" presStyleCnt="5"/>
      <dgm:spPr/>
    </dgm:pt>
    <dgm:pt modelId="{AEDAAA36-AB86-43F6-9C93-6A2C2AE59382}" type="pres">
      <dgm:prSet presAssocID="{E1740997-4415-4E3C-AADB-20E30A260ACE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7B420D9-8FFB-4F96-AC07-828283284F1A}" type="pres">
      <dgm:prSet presAssocID="{E1740997-4415-4E3C-AADB-20E30A260ACE}" presName="L2TextContainer" presStyleLbl="revTx" presStyleIdx="8" presStyleCnt="10">
        <dgm:presLayoutVars>
          <dgm:bulletEnabled val="1"/>
        </dgm:presLayoutVars>
      </dgm:prSet>
      <dgm:spPr/>
    </dgm:pt>
    <dgm:pt modelId="{870C8F3F-C7B0-4492-AFC9-7698CD792420}" type="pres">
      <dgm:prSet presAssocID="{E1740997-4415-4E3C-AADB-20E30A260ACE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87DC8237-BA7D-48A9-9E77-A5588D8C1321}" type="pres">
      <dgm:prSet presAssocID="{E1740997-4415-4E3C-AADB-20E30A260ACE}" presName="ConnectLine" presStyleLbl="sibTrans1D1" presStyleIdx="4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E485321-695D-4EA3-80D4-99C77CECE43C}" type="pres">
      <dgm:prSet presAssocID="{E1740997-4415-4E3C-AADB-20E30A260ACE}" presName="EmptyPlaceHolder" presStyleCnt="0"/>
      <dgm:spPr/>
    </dgm:pt>
  </dgm:ptLst>
  <dgm:cxnLst>
    <dgm:cxn modelId="{24054D17-44E8-4D04-B253-6CF72EDC6B39}" srcId="{FF021733-A263-4D86-932E-46F6F09DA23B}" destId="{833C514A-33F7-47BA-BF98-6712400DEE26}" srcOrd="0" destOrd="0" parTransId="{FB246230-4D20-46D2-B12F-22D09A040983}" sibTransId="{630630E9-B6B8-4F6A-AD30-0BAE778E75B6}"/>
    <dgm:cxn modelId="{7EA9BA17-FCAC-4BD5-BF3E-2356C434FCB1}" srcId="{D669D52F-E358-46B2-86A1-087EF942C492}" destId="{AF1691BE-742C-44F2-A8E7-8DAA42530E31}" srcOrd="0" destOrd="0" parTransId="{8074E048-D56D-4570-89BE-912EFC3C5E59}" sibTransId="{7AC14DDA-DAB1-4ECF-9034-09800F2356AF}"/>
    <dgm:cxn modelId="{AE9EAF1A-4515-4C15-B54A-7D78D579F4CD}" srcId="{EF8E1364-5ACA-4CE6-89FA-74D8DBDFFCE6}" destId="{B5B99B9B-3B66-459A-A5EF-91706B01A7B7}" srcOrd="0" destOrd="0" parTransId="{83E9FF2E-1DA5-42D5-B93D-D9503A19EE14}" sibTransId="{6968487D-75F8-4964-ADF6-A6CDEEF3FA2C}"/>
    <dgm:cxn modelId="{8F2D5943-DBA8-451F-BC9C-22632FB4C074}" srcId="{D669D52F-E358-46B2-86A1-087EF942C492}" destId="{E1740997-4415-4E3C-AADB-20E30A260ACE}" srcOrd="4" destOrd="0" parTransId="{FF2AC99A-F28E-44EB-B587-85B237677719}" sibTransId="{477FDF53-A5DA-4BBA-8780-80E4C01B5326}"/>
    <dgm:cxn modelId="{28010D64-509E-4D24-B9F7-7C36E9DD34BB}" srcId="{D669D52F-E358-46B2-86A1-087EF942C492}" destId="{881CE2E4-F21F-4FCB-8D80-E9EBD45E2009}" srcOrd="1" destOrd="0" parTransId="{71320420-A8D0-476D-9F5D-0B612CF2EDC5}" sibTransId="{DEBBDE8A-E560-48C2-BE67-812936F9F164}"/>
    <dgm:cxn modelId="{D4833945-A217-4A17-8D34-26C28BCD12D2}" srcId="{FF021733-A263-4D86-932E-46F6F09DA23B}" destId="{6EA2E7C0-6EC3-4ED8-99F4-97674914AFED}" srcOrd="1" destOrd="0" parTransId="{BF4EDABC-FCED-475C-91FA-18A79A180D40}" sibTransId="{18C87A27-5CDD-4EE3-9C51-0A93569E060C}"/>
    <dgm:cxn modelId="{8073ED46-4235-49AE-8802-9428189F092E}" type="presOf" srcId="{7EB3F79C-0D2F-4614-B409-96A165752736}" destId="{00B909E7-8154-495C-93CA-FDD461374D8A}" srcOrd="0" destOrd="0" presId="urn:microsoft.com/office/officeart/2017/3/layout/DropPinTimeline"/>
    <dgm:cxn modelId="{6B2F5047-65E2-4BDA-837C-BDB618F45680}" type="presOf" srcId="{AF1691BE-742C-44F2-A8E7-8DAA42530E31}" destId="{705502D5-32AD-4421-91FB-D00F44370E80}" srcOrd="0" destOrd="0" presId="urn:microsoft.com/office/officeart/2017/3/layout/DropPinTimeline"/>
    <dgm:cxn modelId="{73A71949-C960-4BA3-A786-8FDFF53E3C82}" type="presOf" srcId="{881CE2E4-F21F-4FCB-8D80-E9EBD45E2009}" destId="{AA7B64A4-7B81-44F0-B0A3-E385896CE15E}" srcOrd="0" destOrd="0" presId="urn:microsoft.com/office/officeart/2017/3/layout/DropPinTimeline"/>
    <dgm:cxn modelId="{FFC4BC6D-B535-4463-A471-E10C2189E2FB}" srcId="{D669D52F-E358-46B2-86A1-087EF942C492}" destId="{FF021733-A263-4D86-932E-46F6F09DA23B}" srcOrd="2" destOrd="0" parTransId="{E0340528-C96C-4927-A4BF-04079E530AE8}" sibTransId="{CAF1A88C-5B12-4BCC-AA25-F39C054D47FD}"/>
    <dgm:cxn modelId="{51403253-FC4D-4CD6-A280-AB98E068A9ED}" type="presOf" srcId="{E9AC50DC-3F9E-404B-AEC3-B6EE0DEF6C1D}" destId="{97B420D9-8FFB-4F96-AC07-828283284F1A}" srcOrd="0" destOrd="0" presId="urn:microsoft.com/office/officeart/2017/3/layout/DropPinTimeline"/>
    <dgm:cxn modelId="{6B447356-12EC-4236-AE38-8A8D05EC6C26}" type="presOf" srcId="{6EA2E7C0-6EC3-4ED8-99F4-97674914AFED}" destId="{6ADAC357-92CF-4DA7-B0E4-4CEFB7474B53}" srcOrd="0" destOrd="1" presId="urn:microsoft.com/office/officeart/2017/3/layout/DropPinTimeline"/>
    <dgm:cxn modelId="{C8B96B79-A696-4D13-9C0E-FC8BD4944578}" type="presOf" srcId="{FF021733-A263-4D86-932E-46F6F09DA23B}" destId="{231C9371-F484-41BE-B2F1-DF7C2B948D17}" srcOrd="0" destOrd="0" presId="urn:microsoft.com/office/officeart/2017/3/layout/DropPinTimeline"/>
    <dgm:cxn modelId="{62F52B8E-A9DC-40AD-8946-0B098AC8AF12}" srcId="{881CE2E4-F21F-4FCB-8D80-E9EBD45E2009}" destId="{37E9A890-0FDE-400B-8DF3-65D7875C4B4D}" srcOrd="0" destOrd="0" parTransId="{8A5EA6F6-0038-4E8A-881D-AD55990D1B7F}" sibTransId="{6F63DCBE-3BE7-44FB-B818-763198500247}"/>
    <dgm:cxn modelId="{D7043295-9CBD-4279-824D-527622D0CFE3}" srcId="{EF8E1364-5ACA-4CE6-89FA-74D8DBDFFCE6}" destId="{07F5A24F-A03A-4F77-A5A1-0AEEF105909C}" srcOrd="1" destOrd="0" parTransId="{934368B0-5CAB-480D-81E2-D13FE1672BDC}" sibTransId="{709A8059-39F8-4176-8936-98103E5F9837}"/>
    <dgm:cxn modelId="{9ECC85A8-026D-4B7E-919B-C503CC4482FA}" type="presOf" srcId="{D669D52F-E358-46B2-86A1-087EF942C492}" destId="{657AD293-9594-4189-8873-F650F518FB9B}" srcOrd="0" destOrd="0" presId="urn:microsoft.com/office/officeart/2017/3/layout/DropPinTimeline"/>
    <dgm:cxn modelId="{830BDDAB-199E-4859-AF0C-BF1474DDF01A}" type="presOf" srcId="{B5B99B9B-3B66-459A-A5EF-91706B01A7B7}" destId="{5B27BE6D-2F01-4497-90F2-35ED55E24432}" srcOrd="0" destOrd="0" presId="urn:microsoft.com/office/officeart/2017/3/layout/DropPinTimeline"/>
    <dgm:cxn modelId="{F2B18DAF-FD8C-49A6-84F1-582426350DD4}" type="presOf" srcId="{37E9A890-0FDE-400B-8DF3-65D7875C4B4D}" destId="{C9744311-8489-40E0-BF0C-93721C96B9AA}" srcOrd="0" destOrd="0" presId="urn:microsoft.com/office/officeart/2017/3/layout/DropPinTimeline"/>
    <dgm:cxn modelId="{C51E57B6-2BFB-482D-9C4E-2481EF33F8E8}" type="presOf" srcId="{E1740997-4415-4E3C-AADB-20E30A260ACE}" destId="{870C8F3F-C7B0-4492-AFC9-7698CD792420}" srcOrd="0" destOrd="0" presId="urn:microsoft.com/office/officeart/2017/3/layout/DropPinTimeline"/>
    <dgm:cxn modelId="{65AD3BCD-169B-4AD6-8A8B-4ADCBD5A1949}" type="presOf" srcId="{EF8E1364-5ACA-4CE6-89FA-74D8DBDFFCE6}" destId="{A7DD4760-7437-43BC-BD80-E7DE57BBF247}" srcOrd="0" destOrd="0" presId="urn:microsoft.com/office/officeart/2017/3/layout/DropPinTimeline"/>
    <dgm:cxn modelId="{E1C2A7CD-9FB3-4BD0-9DEA-DE4B8208789E}" srcId="{AF1691BE-742C-44F2-A8E7-8DAA42530E31}" destId="{7EB3F79C-0D2F-4614-B409-96A165752736}" srcOrd="0" destOrd="0" parTransId="{F70A8A9B-609B-47DB-9C83-6239956F23B0}" sibTransId="{723EC46A-533F-4FDA-8CA4-5E73240F695E}"/>
    <dgm:cxn modelId="{0A6E7BCE-795A-4C52-90AF-5522F2FD24BF}" srcId="{D669D52F-E358-46B2-86A1-087EF942C492}" destId="{EF8E1364-5ACA-4CE6-89FA-74D8DBDFFCE6}" srcOrd="3" destOrd="0" parTransId="{CE79C0CF-C31D-4BD9-8B34-F43DE23220C0}" sibTransId="{14065BA6-DE3F-4ED8-89A5-9C15C218FCE7}"/>
    <dgm:cxn modelId="{6F9393E2-D756-43BF-89B4-CD585D002255}" type="presOf" srcId="{833C514A-33F7-47BA-BF98-6712400DEE26}" destId="{6ADAC357-92CF-4DA7-B0E4-4CEFB7474B53}" srcOrd="0" destOrd="0" presId="urn:microsoft.com/office/officeart/2017/3/layout/DropPinTimeline"/>
    <dgm:cxn modelId="{279569E3-B45D-43DF-90A2-D8B008E41498}" srcId="{E1740997-4415-4E3C-AADB-20E30A260ACE}" destId="{E9AC50DC-3F9E-404B-AEC3-B6EE0DEF6C1D}" srcOrd="0" destOrd="0" parTransId="{3E790E7B-7141-4E0D-A4FF-A701AE3ABFBD}" sibTransId="{7C6BAB58-082F-400E-AA73-8F921D6173A9}"/>
    <dgm:cxn modelId="{7A23FAEC-D178-4754-B5F0-16B3D3DB3AFE}" type="presOf" srcId="{07F5A24F-A03A-4F77-A5A1-0AEEF105909C}" destId="{5B27BE6D-2F01-4497-90F2-35ED55E24432}" srcOrd="0" destOrd="1" presId="urn:microsoft.com/office/officeart/2017/3/layout/DropPinTimeline"/>
    <dgm:cxn modelId="{CD558599-9F80-4F37-A1B6-1487DE71C52B}" type="presParOf" srcId="{657AD293-9594-4189-8873-F650F518FB9B}" destId="{47DF30A1-23FA-4D28-BE9B-8A9D1510BD2D}" srcOrd="0" destOrd="0" presId="urn:microsoft.com/office/officeart/2017/3/layout/DropPinTimeline"/>
    <dgm:cxn modelId="{7282B2F2-D700-4704-8B65-2717B97FE2B6}" type="presParOf" srcId="{657AD293-9594-4189-8873-F650F518FB9B}" destId="{2631F6CB-428B-4891-BA83-74044C23D654}" srcOrd="1" destOrd="0" presId="urn:microsoft.com/office/officeart/2017/3/layout/DropPinTimeline"/>
    <dgm:cxn modelId="{33641ABA-FE44-404B-80FA-2559AA519236}" type="presParOf" srcId="{2631F6CB-428B-4891-BA83-74044C23D654}" destId="{FDB7D58A-3E01-400F-96C5-0BA3C9FB8B13}" srcOrd="0" destOrd="0" presId="urn:microsoft.com/office/officeart/2017/3/layout/DropPinTimeline"/>
    <dgm:cxn modelId="{BD75F4C4-0C54-43E0-8E48-A0432BF5E1A2}" type="presParOf" srcId="{FDB7D58A-3E01-400F-96C5-0BA3C9FB8B13}" destId="{1E600A77-382D-4FF6-B082-D83E4698CED9}" srcOrd="0" destOrd="0" presId="urn:microsoft.com/office/officeart/2017/3/layout/DropPinTimeline"/>
    <dgm:cxn modelId="{4BF5FF39-2C33-4BFC-A06C-C6C964F48120}" type="presParOf" srcId="{FDB7D58A-3E01-400F-96C5-0BA3C9FB8B13}" destId="{5B483099-4E87-4D82-9E49-CDC0A206444C}" srcOrd="1" destOrd="0" presId="urn:microsoft.com/office/officeart/2017/3/layout/DropPinTimeline"/>
    <dgm:cxn modelId="{FDD64E3C-BF17-46B5-9115-CF7882D46FE3}" type="presParOf" srcId="{5B483099-4E87-4D82-9E49-CDC0A206444C}" destId="{2CC1A3C3-524E-4492-8FC5-21989DE8A9AB}" srcOrd="0" destOrd="0" presId="urn:microsoft.com/office/officeart/2017/3/layout/DropPinTimeline"/>
    <dgm:cxn modelId="{0D2BE1E6-DA82-4796-8059-28297159E801}" type="presParOf" srcId="{5B483099-4E87-4D82-9E49-CDC0A206444C}" destId="{051FDE0C-7A92-4447-8D3C-4C2A49F4C2FA}" srcOrd="1" destOrd="0" presId="urn:microsoft.com/office/officeart/2017/3/layout/DropPinTimeline"/>
    <dgm:cxn modelId="{4226DC1D-FA41-4023-8891-B1A998F0BA8A}" type="presParOf" srcId="{FDB7D58A-3E01-400F-96C5-0BA3C9FB8B13}" destId="{00B909E7-8154-495C-93CA-FDD461374D8A}" srcOrd="2" destOrd="0" presId="urn:microsoft.com/office/officeart/2017/3/layout/DropPinTimeline"/>
    <dgm:cxn modelId="{B2E1D724-8049-4F4B-A29B-2C30DBDE50D4}" type="presParOf" srcId="{FDB7D58A-3E01-400F-96C5-0BA3C9FB8B13}" destId="{705502D5-32AD-4421-91FB-D00F44370E80}" srcOrd="3" destOrd="0" presId="urn:microsoft.com/office/officeart/2017/3/layout/DropPinTimeline"/>
    <dgm:cxn modelId="{C6908302-35AB-4101-8648-44C5FFFA53AB}" type="presParOf" srcId="{FDB7D58A-3E01-400F-96C5-0BA3C9FB8B13}" destId="{EC09DE24-8F5D-444D-B1A1-41A030234EF7}" srcOrd="4" destOrd="0" presId="urn:microsoft.com/office/officeart/2017/3/layout/DropPinTimeline"/>
    <dgm:cxn modelId="{325C0DDD-C608-4B84-8C1E-426F1E77BAFF}" type="presParOf" srcId="{FDB7D58A-3E01-400F-96C5-0BA3C9FB8B13}" destId="{D755DB00-4596-4A5D-B035-FE3CFE191FCD}" srcOrd="5" destOrd="0" presId="urn:microsoft.com/office/officeart/2017/3/layout/DropPinTimeline"/>
    <dgm:cxn modelId="{3B90838F-3CD3-4E77-B1F6-0BD53DCCA0A5}" type="presParOf" srcId="{2631F6CB-428B-4891-BA83-74044C23D654}" destId="{9EAE141A-D70F-48B0-89B8-025D380A15D9}" srcOrd="1" destOrd="0" presId="urn:microsoft.com/office/officeart/2017/3/layout/DropPinTimeline"/>
    <dgm:cxn modelId="{36B62EAE-1FA4-4B78-A531-E26B59C00354}" type="presParOf" srcId="{2631F6CB-428B-4891-BA83-74044C23D654}" destId="{FEE8A499-38E7-414F-88C2-5F35F5869658}" srcOrd="2" destOrd="0" presId="urn:microsoft.com/office/officeart/2017/3/layout/DropPinTimeline"/>
    <dgm:cxn modelId="{4D7C4295-E490-4626-853D-2AE1E532F61D}" type="presParOf" srcId="{FEE8A499-38E7-414F-88C2-5F35F5869658}" destId="{5E6C2CFE-EBD2-4302-86A2-0B57C38F13FE}" srcOrd="0" destOrd="0" presId="urn:microsoft.com/office/officeart/2017/3/layout/DropPinTimeline"/>
    <dgm:cxn modelId="{966CBFE9-E44C-4947-8B0F-4ED0D90EEA64}" type="presParOf" srcId="{FEE8A499-38E7-414F-88C2-5F35F5869658}" destId="{5B3C9AA5-F6AF-48E7-820C-3B9497773FDF}" srcOrd="1" destOrd="0" presId="urn:microsoft.com/office/officeart/2017/3/layout/DropPinTimeline"/>
    <dgm:cxn modelId="{A05CE818-B1D1-4ABB-AB9E-423D52F32384}" type="presParOf" srcId="{5B3C9AA5-F6AF-48E7-820C-3B9497773FDF}" destId="{F7570198-9500-4C75-8987-D4E9B785B58F}" srcOrd="0" destOrd="0" presId="urn:microsoft.com/office/officeart/2017/3/layout/DropPinTimeline"/>
    <dgm:cxn modelId="{2DB25EBF-471D-4ED9-93BC-65C5360C8F7D}" type="presParOf" srcId="{5B3C9AA5-F6AF-48E7-820C-3B9497773FDF}" destId="{4DD5F696-0FEE-41B1-B7E0-7B0425FD74F4}" srcOrd="1" destOrd="0" presId="urn:microsoft.com/office/officeart/2017/3/layout/DropPinTimeline"/>
    <dgm:cxn modelId="{DA08995B-6275-4269-82BD-7638905D2BFB}" type="presParOf" srcId="{FEE8A499-38E7-414F-88C2-5F35F5869658}" destId="{C9744311-8489-40E0-BF0C-93721C96B9AA}" srcOrd="2" destOrd="0" presId="urn:microsoft.com/office/officeart/2017/3/layout/DropPinTimeline"/>
    <dgm:cxn modelId="{228D01D6-512F-4608-803B-49D7DF9DB865}" type="presParOf" srcId="{FEE8A499-38E7-414F-88C2-5F35F5869658}" destId="{AA7B64A4-7B81-44F0-B0A3-E385896CE15E}" srcOrd="3" destOrd="0" presId="urn:microsoft.com/office/officeart/2017/3/layout/DropPinTimeline"/>
    <dgm:cxn modelId="{D5363E39-3975-431A-B856-2537D46619F4}" type="presParOf" srcId="{FEE8A499-38E7-414F-88C2-5F35F5869658}" destId="{69B2D86B-5689-4FDA-81B0-7F7EAC58F67B}" srcOrd="4" destOrd="0" presId="urn:microsoft.com/office/officeart/2017/3/layout/DropPinTimeline"/>
    <dgm:cxn modelId="{156DD250-15FD-42C1-9973-F7A69D2A1A54}" type="presParOf" srcId="{FEE8A499-38E7-414F-88C2-5F35F5869658}" destId="{B2C6E063-234A-4F88-8AED-AB79FDB53B67}" srcOrd="5" destOrd="0" presId="urn:microsoft.com/office/officeart/2017/3/layout/DropPinTimeline"/>
    <dgm:cxn modelId="{364B5DCE-8A7F-4143-B622-33E200F14304}" type="presParOf" srcId="{2631F6CB-428B-4891-BA83-74044C23D654}" destId="{CE08F027-17F8-40A9-9A04-EFA86034E038}" srcOrd="3" destOrd="0" presId="urn:microsoft.com/office/officeart/2017/3/layout/DropPinTimeline"/>
    <dgm:cxn modelId="{C15304E2-09B9-45B7-9A03-5491378718F0}" type="presParOf" srcId="{2631F6CB-428B-4891-BA83-74044C23D654}" destId="{07F11DC0-F76C-426B-8F0A-302421A8404A}" srcOrd="4" destOrd="0" presId="urn:microsoft.com/office/officeart/2017/3/layout/DropPinTimeline"/>
    <dgm:cxn modelId="{492E9636-DE12-49D5-A17E-069E997EC95D}" type="presParOf" srcId="{07F11DC0-F76C-426B-8F0A-302421A8404A}" destId="{33B3E363-794B-417D-8A67-3AB59B687707}" srcOrd="0" destOrd="0" presId="urn:microsoft.com/office/officeart/2017/3/layout/DropPinTimeline"/>
    <dgm:cxn modelId="{1B4A7442-6F00-47A4-B21C-D40241BCC3FA}" type="presParOf" srcId="{07F11DC0-F76C-426B-8F0A-302421A8404A}" destId="{E0258812-BD7C-4281-9A03-FDDA69C10F14}" srcOrd="1" destOrd="0" presId="urn:microsoft.com/office/officeart/2017/3/layout/DropPinTimeline"/>
    <dgm:cxn modelId="{C5273635-F359-43EB-A425-7AE71D9FB51A}" type="presParOf" srcId="{E0258812-BD7C-4281-9A03-FDDA69C10F14}" destId="{0A2B5C1D-8C91-472E-B1A2-EDEC74A2BA0C}" srcOrd="0" destOrd="0" presId="urn:microsoft.com/office/officeart/2017/3/layout/DropPinTimeline"/>
    <dgm:cxn modelId="{EC75B3E3-E0C6-42CA-91B2-79AAFCC86CEB}" type="presParOf" srcId="{E0258812-BD7C-4281-9A03-FDDA69C10F14}" destId="{1F520090-EE20-49CA-9049-7EB49E2BCB3A}" srcOrd="1" destOrd="0" presId="urn:microsoft.com/office/officeart/2017/3/layout/DropPinTimeline"/>
    <dgm:cxn modelId="{FAB1BCBE-3D5F-4292-82EA-AB5DDC369575}" type="presParOf" srcId="{07F11DC0-F76C-426B-8F0A-302421A8404A}" destId="{6ADAC357-92CF-4DA7-B0E4-4CEFB7474B53}" srcOrd="2" destOrd="0" presId="urn:microsoft.com/office/officeart/2017/3/layout/DropPinTimeline"/>
    <dgm:cxn modelId="{BA204E74-9924-479F-BB76-37E8352324A7}" type="presParOf" srcId="{07F11DC0-F76C-426B-8F0A-302421A8404A}" destId="{231C9371-F484-41BE-B2F1-DF7C2B948D17}" srcOrd="3" destOrd="0" presId="urn:microsoft.com/office/officeart/2017/3/layout/DropPinTimeline"/>
    <dgm:cxn modelId="{00BF33F0-A30F-4656-B584-1D0485CE1463}" type="presParOf" srcId="{07F11DC0-F76C-426B-8F0A-302421A8404A}" destId="{1E7CA604-3E57-4C7F-AB68-B64927C3D42E}" srcOrd="4" destOrd="0" presId="urn:microsoft.com/office/officeart/2017/3/layout/DropPinTimeline"/>
    <dgm:cxn modelId="{A3B70CBD-AE42-44A2-AD40-F5D6C09DA18A}" type="presParOf" srcId="{07F11DC0-F76C-426B-8F0A-302421A8404A}" destId="{CAB2B2D1-AAB5-4181-A267-0A23A6CDA729}" srcOrd="5" destOrd="0" presId="urn:microsoft.com/office/officeart/2017/3/layout/DropPinTimeline"/>
    <dgm:cxn modelId="{5E5A63B2-37DF-465B-875A-EAB520BFDBC9}" type="presParOf" srcId="{2631F6CB-428B-4891-BA83-74044C23D654}" destId="{BB6E6813-C85C-4BAC-B783-4EEC773D0917}" srcOrd="5" destOrd="0" presId="urn:microsoft.com/office/officeart/2017/3/layout/DropPinTimeline"/>
    <dgm:cxn modelId="{EB4F1767-029D-42D0-A865-811AC1930168}" type="presParOf" srcId="{2631F6CB-428B-4891-BA83-74044C23D654}" destId="{1C431223-4CF7-4D04-9DC0-52C444D509A6}" srcOrd="6" destOrd="0" presId="urn:microsoft.com/office/officeart/2017/3/layout/DropPinTimeline"/>
    <dgm:cxn modelId="{0411A6C9-48DE-4270-9E1C-399471A7500B}" type="presParOf" srcId="{1C431223-4CF7-4D04-9DC0-52C444D509A6}" destId="{333C0214-CAAA-418B-85AD-EA2001C837D4}" srcOrd="0" destOrd="0" presId="urn:microsoft.com/office/officeart/2017/3/layout/DropPinTimeline"/>
    <dgm:cxn modelId="{1933D370-F7F3-4A9F-876E-76091D1195CA}" type="presParOf" srcId="{1C431223-4CF7-4D04-9DC0-52C444D509A6}" destId="{CA6BB4EB-084E-4CB4-96EB-18EBB953FCAB}" srcOrd="1" destOrd="0" presId="urn:microsoft.com/office/officeart/2017/3/layout/DropPinTimeline"/>
    <dgm:cxn modelId="{3286DAE6-D8C3-44DB-95B7-C27E030B574D}" type="presParOf" srcId="{CA6BB4EB-084E-4CB4-96EB-18EBB953FCAB}" destId="{6AEBAA50-0673-472B-8D23-0227AF251148}" srcOrd="0" destOrd="0" presId="urn:microsoft.com/office/officeart/2017/3/layout/DropPinTimeline"/>
    <dgm:cxn modelId="{F22A9DB0-2822-431D-B8D3-5F957EC5221D}" type="presParOf" srcId="{CA6BB4EB-084E-4CB4-96EB-18EBB953FCAB}" destId="{484ACA67-8618-4839-A63B-9DEA228DCADB}" srcOrd="1" destOrd="0" presId="urn:microsoft.com/office/officeart/2017/3/layout/DropPinTimeline"/>
    <dgm:cxn modelId="{759FF810-9A58-472B-93B1-26861A3972C3}" type="presParOf" srcId="{1C431223-4CF7-4D04-9DC0-52C444D509A6}" destId="{5B27BE6D-2F01-4497-90F2-35ED55E24432}" srcOrd="2" destOrd="0" presId="urn:microsoft.com/office/officeart/2017/3/layout/DropPinTimeline"/>
    <dgm:cxn modelId="{40513698-8877-4602-ABD5-CA4E4B1B1763}" type="presParOf" srcId="{1C431223-4CF7-4D04-9DC0-52C444D509A6}" destId="{A7DD4760-7437-43BC-BD80-E7DE57BBF247}" srcOrd="3" destOrd="0" presId="urn:microsoft.com/office/officeart/2017/3/layout/DropPinTimeline"/>
    <dgm:cxn modelId="{58E338FD-CC9B-4FFA-9198-B82F9B542D35}" type="presParOf" srcId="{1C431223-4CF7-4D04-9DC0-52C444D509A6}" destId="{6654F70B-C6F9-4FC1-986A-2C5F7223EE04}" srcOrd="4" destOrd="0" presId="urn:microsoft.com/office/officeart/2017/3/layout/DropPinTimeline"/>
    <dgm:cxn modelId="{33EF865B-35BD-40B2-826D-FADEC0466466}" type="presParOf" srcId="{1C431223-4CF7-4D04-9DC0-52C444D509A6}" destId="{38BE364D-D630-4CEF-A8E1-6D4D846C4051}" srcOrd="5" destOrd="0" presId="urn:microsoft.com/office/officeart/2017/3/layout/DropPinTimeline"/>
    <dgm:cxn modelId="{44541B3A-BEE5-4D6D-BFFE-C7D8C4FBECDF}" type="presParOf" srcId="{2631F6CB-428B-4891-BA83-74044C23D654}" destId="{982A4E32-5279-4242-95BA-74E7E5B24C96}" srcOrd="7" destOrd="0" presId="urn:microsoft.com/office/officeart/2017/3/layout/DropPinTimeline"/>
    <dgm:cxn modelId="{574BC1ED-BC76-461B-B9A5-CF1A73659EB4}" type="presParOf" srcId="{2631F6CB-428B-4891-BA83-74044C23D654}" destId="{4972B616-10D3-4216-90D8-1145557A9284}" srcOrd="8" destOrd="0" presId="urn:microsoft.com/office/officeart/2017/3/layout/DropPinTimeline"/>
    <dgm:cxn modelId="{9EA45CB1-74C1-41FD-98D8-C9B2BF936E33}" type="presParOf" srcId="{4972B616-10D3-4216-90D8-1145557A9284}" destId="{AC6D2CED-4A56-4A7D-80D0-1F811935515D}" srcOrd="0" destOrd="0" presId="urn:microsoft.com/office/officeart/2017/3/layout/DropPinTimeline"/>
    <dgm:cxn modelId="{D151D66B-861B-409D-AF7D-32F752627167}" type="presParOf" srcId="{4972B616-10D3-4216-90D8-1145557A9284}" destId="{77A14B66-CFD2-4DF4-918E-54112A6D681D}" srcOrd="1" destOrd="0" presId="urn:microsoft.com/office/officeart/2017/3/layout/DropPinTimeline"/>
    <dgm:cxn modelId="{688D91C3-E7BB-4CA5-8898-1BA5F2272CF5}" type="presParOf" srcId="{77A14B66-CFD2-4DF4-918E-54112A6D681D}" destId="{01573ADD-A878-4359-BB58-C82BB2C4D245}" srcOrd="0" destOrd="0" presId="urn:microsoft.com/office/officeart/2017/3/layout/DropPinTimeline"/>
    <dgm:cxn modelId="{2C2E4BBC-17D5-4F9E-AC84-7895F5AB85E0}" type="presParOf" srcId="{77A14B66-CFD2-4DF4-918E-54112A6D681D}" destId="{AEDAAA36-AB86-43F6-9C93-6A2C2AE59382}" srcOrd="1" destOrd="0" presId="urn:microsoft.com/office/officeart/2017/3/layout/DropPinTimeline"/>
    <dgm:cxn modelId="{0BCDFC07-49EC-46E6-86BF-DCEBB9ED737F}" type="presParOf" srcId="{4972B616-10D3-4216-90D8-1145557A9284}" destId="{97B420D9-8FFB-4F96-AC07-828283284F1A}" srcOrd="2" destOrd="0" presId="urn:microsoft.com/office/officeart/2017/3/layout/DropPinTimeline"/>
    <dgm:cxn modelId="{76229A28-EF84-44F9-99E0-2B731E9B1ECB}" type="presParOf" srcId="{4972B616-10D3-4216-90D8-1145557A9284}" destId="{870C8F3F-C7B0-4492-AFC9-7698CD792420}" srcOrd="3" destOrd="0" presId="urn:microsoft.com/office/officeart/2017/3/layout/DropPinTimeline"/>
    <dgm:cxn modelId="{4F56E04D-5B5B-4D2A-BF9A-1A9EA4D14BE8}" type="presParOf" srcId="{4972B616-10D3-4216-90D8-1145557A9284}" destId="{87DC8237-BA7D-48A9-9E77-A5588D8C1321}" srcOrd="4" destOrd="0" presId="urn:microsoft.com/office/officeart/2017/3/layout/DropPinTimeline"/>
    <dgm:cxn modelId="{4C53D776-9291-4766-A55B-36BF80A4B005}" type="presParOf" srcId="{4972B616-10D3-4216-90D8-1145557A9284}" destId="{3E485321-695D-4EA3-80D4-99C77CECE43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69D52F-E358-46B2-86A1-087EF942C492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691BE-742C-44F2-A8E7-8DAA42530E31}">
      <dgm:prSet phldrT="[Text]"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Raw Data</a:t>
          </a:r>
          <a:endParaRPr lang="en-US" dirty="0"/>
        </a:p>
      </dgm:t>
    </dgm:pt>
    <dgm:pt modelId="{8074E048-D56D-4570-89BE-912EFC3C5E59}" type="parTrans" cxnId="{7EA9BA17-FCAC-4BD5-BF3E-2356C434FCB1}">
      <dgm:prSet/>
      <dgm:spPr/>
      <dgm:t>
        <a:bodyPr/>
        <a:lstStyle/>
        <a:p>
          <a:endParaRPr lang="en-US"/>
        </a:p>
      </dgm:t>
    </dgm:pt>
    <dgm:pt modelId="{7AC14DDA-DAB1-4ECF-9034-09800F2356AF}" type="sibTrans" cxnId="{7EA9BA17-FCAC-4BD5-BF3E-2356C434FCB1}">
      <dgm:prSet/>
      <dgm:spPr/>
      <dgm:t>
        <a:bodyPr/>
        <a:lstStyle/>
        <a:p>
          <a:endParaRPr lang="en-US"/>
        </a:p>
      </dgm:t>
    </dgm:pt>
    <dgm:pt modelId="{7EB3F79C-0D2F-4614-B409-96A165752736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User-Item interaction matrix</a:t>
          </a:r>
          <a:endParaRPr lang="en-US" dirty="0"/>
        </a:p>
      </dgm:t>
    </dgm:pt>
    <dgm:pt modelId="{F70A8A9B-609B-47DB-9C83-6239956F23B0}" type="parTrans" cxnId="{E1C2A7CD-9FB3-4BD0-9DEA-DE4B8208789E}">
      <dgm:prSet/>
      <dgm:spPr/>
      <dgm:t>
        <a:bodyPr/>
        <a:lstStyle/>
        <a:p>
          <a:endParaRPr lang="en-US"/>
        </a:p>
      </dgm:t>
    </dgm:pt>
    <dgm:pt modelId="{723EC46A-533F-4FDA-8CA4-5E73240F695E}" type="sibTrans" cxnId="{E1C2A7CD-9FB3-4BD0-9DEA-DE4B8208789E}">
      <dgm:prSet/>
      <dgm:spPr/>
      <dgm:t>
        <a:bodyPr/>
        <a:lstStyle/>
        <a:p>
          <a:endParaRPr lang="en-US"/>
        </a:p>
      </dgm:t>
    </dgm:pt>
    <dgm:pt modelId="{881CE2E4-F21F-4FCB-8D80-E9EBD45E2009}">
      <dgm:prSet phldrT="[Text]"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Transform Raw Data</a:t>
          </a:r>
          <a:endParaRPr lang="en-US" dirty="0"/>
        </a:p>
      </dgm:t>
    </dgm:pt>
    <dgm:pt modelId="{71320420-A8D0-476D-9F5D-0B612CF2EDC5}" type="parTrans" cxnId="{28010D64-509E-4D24-B9F7-7C36E9DD34BB}">
      <dgm:prSet/>
      <dgm:spPr/>
      <dgm:t>
        <a:bodyPr/>
        <a:lstStyle/>
        <a:p>
          <a:endParaRPr lang="en-US"/>
        </a:p>
      </dgm:t>
    </dgm:pt>
    <dgm:pt modelId="{DEBBDE8A-E560-48C2-BE67-812936F9F164}" type="sibTrans" cxnId="{28010D64-509E-4D24-B9F7-7C36E9DD34BB}">
      <dgm:prSet/>
      <dgm:spPr/>
      <dgm:t>
        <a:bodyPr/>
        <a:lstStyle/>
        <a:p>
          <a:endParaRPr lang="en-US"/>
        </a:p>
      </dgm:t>
    </dgm:pt>
    <dgm:pt modelId="{37E9A890-0FDE-400B-8DF3-65D7875C4B4D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Sparse Matrix</a:t>
          </a:r>
          <a:endParaRPr lang="en-US" dirty="0"/>
        </a:p>
      </dgm:t>
    </dgm:pt>
    <dgm:pt modelId="{8A5EA6F6-0038-4E8A-881D-AD55990D1B7F}" type="parTrans" cxnId="{62F52B8E-A9DC-40AD-8946-0B098AC8AF12}">
      <dgm:prSet/>
      <dgm:spPr/>
      <dgm:t>
        <a:bodyPr/>
        <a:lstStyle/>
        <a:p>
          <a:endParaRPr lang="en-US"/>
        </a:p>
      </dgm:t>
    </dgm:pt>
    <dgm:pt modelId="{6F63DCBE-3BE7-44FB-B818-763198500247}" type="sibTrans" cxnId="{62F52B8E-A9DC-40AD-8946-0B098AC8AF12}">
      <dgm:prSet/>
      <dgm:spPr/>
      <dgm:t>
        <a:bodyPr/>
        <a:lstStyle/>
        <a:p>
          <a:endParaRPr lang="en-US"/>
        </a:p>
      </dgm:t>
    </dgm:pt>
    <dgm:pt modelId="{FF021733-A263-4D86-932E-46F6F09DA23B}">
      <dgm:prSet phldrT="[Text]"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Modeling</a:t>
          </a:r>
          <a:endParaRPr lang="en-US" dirty="0"/>
        </a:p>
      </dgm:t>
    </dgm:pt>
    <dgm:pt modelId="{E0340528-C96C-4927-A4BF-04079E530AE8}" type="parTrans" cxnId="{FFC4BC6D-B535-4463-A471-E10C2189E2FB}">
      <dgm:prSet/>
      <dgm:spPr/>
      <dgm:t>
        <a:bodyPr/>
        <a:lstStyle/>
        <a:p>
          <a:endParaRPr lang="en-US"/>
        </a:p>
      </dgm:t>
    </dgm:pt>
    <dgm:pt modelId="{CAF1A88C-5B12-4BCC-AA25-F39C054D47FD}" type="sibTrans" cxnId="{FFC4BC6D-B535-4463-A471-E10C2189E2FB}">
      <dgm:prSet/>
      <dgm:spPr/>
      <dgm:t>
        <a:bodyPr/>
        <a:lstStyle/>
        <a:p>
          <a:endParaRPr lang="en-US"/>
        </a:p>
      </dgm:t>
    </dgm:pt>
    <dgm:pt modelId="{833C514A-33F7-47BA-BF98-6712400DEE26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Scikit Surprise Package</a:t>
          </a:r>
          <a:endParaRPr lang="en-US" b="1" dirty="0"/>
        </a:p>
      </dgm:t>
    </dgm:pt>
    <dgm:pt modelId="{FB246230-4D20-46D2-B12F-22D09A040983}" type="parTrans" cxnId="{24054D17-44E8-4D04-B253-6CF72EDC6B39}">
      <dgm:prSet/>
      <dgm:spPr/>
      <dgm:t>
        <a:bodyPr/>
        <a:lstStyle/>
        <a:p>
          <a:endParaRPr lang="en-US"/>
        </a:p>
      </dgm:t>
    </dgm:pt>
    <dgm:pt modelId="{630630E9-B6B8-4F6A-AD30-0BAE778E75B6}" type="sibTrans" cxnId="{24054D17-44E8-4D04-B253-6CF72EDC6B39}">
      <dgm:prSet/>
      <dgm:spPr/>
      <dgm:t>
        <a:bodyPr/>
        <a:lstStyle/>
        <a:p>
          <a:endParaRPr lang="en-US"/>
        </a:p>
      </dgm:t>
    </dgm:pt>
    <dgm:pt modelId="{6EA2E7C0-6EC3-4ED8-99F4-97674914AFE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Non Negative Matrix Factorization</a:t>
          </a:r>
        </a:p>
      </dgm:t>
    </dgm:pt>
    <dgm:pt modelId="{BF4EDABC-FCED-475C-91FA-18A79A180D40}" type="parTrans" cxnId="{D4833945-A217-4A17-8D34-26C28BCD12D2}">
      <dgm:prSet/>
      <dgm:spPr/>
    </dgm:pt>
    <dgm:pt modelId="{18C87A27-5CDD-4EE3-9C51-0A93569E060C}" type="sibTrans" cxnId="{D4833945-A217-4A17-8D34-26C28BCD12D2}">
      <dgm:prSet/>
      <dgm:spPr/>
    </dgm:pt>
    <dgm:pt modelId="{EF8E1364-5ACA-4CE6-89FA-74D8DBDFFCE6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Predict</a:t>
          </a:r>
        </a:p>
      </dgm:t>
    </dgm:pt>
    <dgm:pt modelId="{CE79C0CF-C31D-4BD9-8B34-F43DE23220C0}" type="parTrans" cxnId="{0A6E7BCE-795A-4C52-90AF-5522F2FD24BF}">
      <dgm:prSet/>
      <dgm:spPr/>
    </dgm:pt>
    <dgm:pt modelId="{14065BA6-DE3F-4ED8-89A5-9C15C218FCE7}" type="sibTrans" cxnId="{0A6E7BCE-795A-4C52-90AF-5522F2FD24BF}">
      <dgm:prSet/>
      <dgm:spPr/>
    </dgm:pt>
    <dgm:pt modelId="{B5B99B9B-3B66-459A-A5EF-91706B01A7B7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User's </a:t>
          </a:r>
          <a:r>
            <a:rPr lang="en-US" dirty="0"/>
            <a:t>similarities</a:t>
          </a:r>
          <a:endParaRPr lang="en-US" dirty="0">
            <a:latin typeface="Calibri Light" panose="020F0302020204030204"/>
          </a:endParaRPr>
        </a:p>
      </dgm:t>
    </dgm:pt>
    <dgm:pt modelId="{83E9FF2E-1DA5-42D5-B93D-D9503A19EE14}" type="parTrans" cxnId="{AE9EAF1A-4515-4C15-B54A-7D78D579F4CD}">
      <dgm:prSet/>
      <dgm:spPr/>
    </dgm:pt>
    <dgm:pt modelId="{6968487D-75F8-4964-ADF6-A6CDEEF3FA2C}" type="sibTrans" cxnId="{AE9EAF1A-4515-4C15-B54A-7D78D579F4CD}">
      <dgm:prSet/>
      <dgm:spPr/>
    </dgm:pt>
    <dgm:pt modelId="{07F5A24F-A03A-4F77-A5A1-0AEEF105909C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Evaluate RMSE</a:t>
          </a:r>
        </a:p>
      </dgm:t>
    </dgm:pt>
    <dgm:pt modelId="{934368B0-5CAB-480D-81E2-D13FE1672BDC}" type="parTrans" cxnId="{D7043295-9CBD-4279-824D-527622D0CFE3}">
      <dgm:prSet/>
      <dgm:spPr/>
    </dgm:pt>
    <dgm:pt modelId="{709A8059-39F8-4176-8936-98103E5F9837}" type="sibTrans" cxnId="{D7043295-9CBD-4279-824D-527622D0CFE3}">
      <dgm:prSet/>
      <dgm:spPr/>
    </dgm:pt>
    <dgm:pt modelId="{E1740997-4415-4E3C-AADB-20E30A260ACE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Recommendations list's</a:t>
          </a:r>
        </a:p>
      </dgm:t>
    </dgm:pt>
    <dgm:pt modelId="{FF2AC99A-F28E-44EB-B587-85B237677719}" type="parTrans" cxnId="{8F2D5943-DBA8-451F-BC9C-22632FB4C074}">
      <dgm:prSet/>
      <dgm:spPr/>
    </dgm:pt>
    <dgm:pt modelId="{477FDF53-A5DA-4BBA-8780-80E4C01B5326}" type="sibTrans" cxnId="{8F2D5943-DBA8-451F-BC9C-22632FB4C074}">
      <dgm:prSet/>
      <dgm:spPr/>
    </dgm:pt>
    <dgm:pt modelId="{E9AC50DC-3F9E-404B-AEC3-B6EE0DEF6C1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Based on users' similarities or neighborhoods</a:t>
          </a:r>
        </a:p>
      </dgm:t>
    </dgm:pt>
    <dgm:pt modelId="{3E790E7B-7141-4E0D-A4FF-A701AE3ABFBD}" type="parTrans" cxnId="{279569E3-B45D-43DF-90A2-D8B008E41498}">
      <dgm:prSet/>
      <dgm:spPr/>
    </dgm:pt>
    <dgm:pt modelId="{7C6BAB58-082F-400E-AA73-8F921D6173A9}" type="sibTrans" cxnId="{279569E3-B45D-43DF-90A2-D8B008E41498}">
      <dgm:prSet/>
      <dgm:spPr/>
    </dgm:pt>
    <dgm:pt modelId="{657AD293-9594-4189-8873-F650F518FB9B}" type="pres">
      <dgm:prSet presAssocID="{D669D52F-E358-46B2-86A1-087EF942C492}" presName="root" presStyleCnt="0">
        <dgm:presLayoutVars>
          <dgm:chMax/>
          <dgm:chPref/>
          <dgm:animLvl val="lvl"/>
        </dgm:presLayoutVars>
      </dgm:prSet>
      <dgm:spPr/>
    </dgm:pt>
    <dgm:pt modelId="{47DF30A1-23FA-4D28-BE9B-8A9D1510BD2D}" type="pres">
      <dgm:prSet presAssocID="{D669D52F-E358-46B2-86A1-087EF942C492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2631F6CB-428B-4891-BA83-74044C23D654}" type="pres">
      <dgm:prSet presAssocID="{D669D52F-E358-46B2-86A1-087EF942C492}" presName="nodes" presStyleCnt="0">
        <dgm:presLayoutVars>
          <dgm:chMax/>
          <dgm:chPref/>
          <dgm:animLvl val="lvl"/>
        </dgm:presLayoutVars>
      </dgm:prSet>
      <dgm:spPr/>
    </dgm:pt>
    <dgm:pt modelId="{FDB7D58A-3E01-400F-96C5-0BA3C9FB8B13}" type="pres">
      <dgm:prSet presAssocID="{AF1691BE-742C-44F2-A8E7-8DAA42530E31}" presName="composite" presStyleCnt="0"/>
      <dgm:spPr/>
    </dgm:pt>
    <dgm:pt modelId="{1E600A77-382D-4FF6-B082-D83E4698CED9}" type="pres">
      <dgm:prSet presAssocID="{AF1691BE-742C-44F2-A8E7-8DAA42530E31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B483099-4E87-4D82-9E49-CDC0A206444C}" type="pres">
      <dgm:prSet presAssocID="{AF1691BE-742C-44F2-A8E7-8DAA42530E31}" presName="DropPinPlaceHolder" presStyleCnt="0"/>
      <dgm:spPr/>
    </dgm:pt>
    <dgm:pt modelId="{2CC1A3C3-524E-4492-8FC5-21989DE8A9AB}" type="pres">
      <dgm:prSet presAssocID="{AF1691BE-742C-44F2-A8E7-8DAA42530E31}" presName="DropPin" presStyleLbl="alignNode1" presStyleIdx="0" presStyleCnt="5"/>
      <dgm:spPr/>
    </dgm:pt>
    <dgm:pt modelId="{051FDE0C-7A92-4447-8D3C-4C2A49F4C2FA}" type="pres">
      <dgm:prSet presAssocID="{AF1691BE-742C-44F2-A8E7-8DAA42530E31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0B909E7-8154-495C-93CA-FDD461374D8A}" type="pres">
      <dgm:prSet presAssocID="{AF1691BE-742C-44F2-A8E7-8DAA42530E31}" presName="L2TextContainer" presStyleLbl="revTx" presStyleIdx="0" presStyleCnt="10">
        <dgm:presLayoutVars>
          <dgm:bulletEnabled val="1"/>
        </dgm:presLayoutVars>
      </dgm:prSet>
      <dgm:spPr/>
    </dgm:pt>
    <dgm:pt modelId="{705502D5-32AD-4421-91FB-D00F44370E80}" type="pres">
      <dgm:prSet presAssocID="{AF1691BE-742C-44F2-A8E7-8DAA42530E31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EC09DE24-8F5D-444D-B1A1-41A030234EF7}" type="pres">
      <dgm:prSet presAssocID="{AF1691BE-742C-44F2-A8E7-8DAA42530E31}" presName="ConnectLine" presStyleLbl="sibTrans1D1" presStyleIdx="0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D755DB00-4596-4A5D-B035-FE3CFE191FCD}" type="pres">
      <dgm:prSet presAssocID="{AF1691BE-742C-44F2-A8E7-8DAA42530E31}" presName="EmptyPlaceHolder" presStyleCnt="0"/>
      <dgm:spPr/>
    </dgm:pt>
    <dgm:pt modelId="{9EAE141A-D70F-48B0-89B8-025D380A15D9}" type="pres">
      <dgm:prSet presAssocID="{7AC14DDA-DAB1-4ECF-9034-09800F2356AF}" presName="spaceBetweenRectangles" presStyleCnt="0"/>
      <dgm:spPr/>
    </dgm:pt>
    <dgm:pt modelId="{FEE8A499-38E7-414F-88C2-5F35F5869658}" type="pres">
      <dgm:prSet presAssocID="{881CE2E4-F21F-4FCB-8D80-E9EBD45E2009}" presName="composite" presStyleCnt="0"/>
      <dgm:spPr/>
    </dgm:pt>
    <dgm:pt modelId="{5E6C2CFE-EBD2-4302-86A2-0B57C38F13FE}" type="pres">
      <dgm:prSet presAssocID="{881CE2E4-F21F-4FCB-8D80-E9EBD45E2009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B3C9AA5-F6AF-48E7-820C-3B9497773FDF}" type="pres">
      <dgm:prSet presAssocID="{881CE2E4-F21F-4FCB-8D80-E9EBD45E2009}" presName="DropPinPlaceHolder" presStyleCnt="0"/>
      <dgm:spPr/>
    </dgm:pt>
    <dgm:pt modelId="{F7570198-9500-4C75-8987-D4E9B785B58F}" type="pres">
      <dgm:prSet presAssocID="{881CE2E4-F21F-4FCB-8D80-E9EBD45E2009}" presName="DropPin" presStyleLbl="alignNode1" presStyleIdx="1" presStyleCnt="5"/>
      <dgm:spPr/>
    </dgm:pt>
    <dgm:pt modelId="{4DD5F696-0FEE-41B1-B7E0-7B0425FD74F4}" type="pres">
      <dgm:prSet presAssocID="{881CE2E4-F21F-4FCB-8D80-E9EBD45E2009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9744311-8489-40E0-BF0C-93721C96B9AA}" type="pres">
      <dgm:prSet presAssocID="{881CE2E4-F21F-4FCB-8D80-E9EBD45E2009}" presName="L2TextContainer" presStyleLbl="revTx" presStyleIdx="2" presStyleCnt="10">
        <dgm:presLayoutVars>
          <dgm:bulletEnabled val="1"/>
        </dgm:presLayoutVars>
      </dgm:prSet>
      <dgm:spPr/>
    </dgm:pt>
    <dgm:pt modelId="{AA7B64A4-7B81-44F0-B0A3-E385896CE15E}" type="pres">
      <dgm:prSet presAssocID="{881CE2E4-F21F-4FCB-8D80-E9EBD45E2009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69B2D86B-5689-4FDA-81B0-7F7EAC58F67B}" type="pres">
      <dgm:prSet presAssocID="{881CE2E4-F21F-4FCB-8D80-E9EBD45E2009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2C6E063-234A-4F88-8AED-AB79FDB53B67}" type="pres">
      <dgm:prSet presAssocID="{881CE2E4-F21F-4FCB-8D80-E9EBD45E2009}" presName="EmptyPlaceHolder" presStyleCnt="0"/>
      <dgm:spPr/>
    </dgm:pt>
    <dgm:pt modelId="{CE08F027-17F8-40A9-9A04-EFA86034E038}" type="pres">
      <dgm:prSet presAssocID="{DEBBDE8A-E560-48C2-BE67-812936F9F164}" presName="spaceBetweenRectangles" presStyleCnt="0"/>
      <dgm:spPr/>
    </dgm:pt>
    <dgm:pt modelId="{07F11DC0-F76C-426B-8F0A-302421A8404A}" type="pres">
      <dgm:prSet presAssocID="{FF021733-A263-4D86-932E-46F6F09DA23B}" presName="composite" presStyleCnt="0"/>
      <dgm:spPr/>
    </dgm:pt>
    <dgm:pt modelId="{33B3E363-794B-417D-8A67-3AB59B687707}" type="pres">
      <dgm:prSet presAssocID="{FF021733-A263-4D86-932E-46F6F09DA23B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0258812-BD7C-4281-9A03-FDDA69C10F14}" type="pres">
      <dgm:prSet presAssocID="{FF021733-A263-4D86-932E-46F6F09DA23B}" presName="DropPinPlaceHolder" presStyleCnt="0"/>
      <dgm:spPr/>
    </dgm:pt>
    <dgm:pt modelId="{0A2B5C1D-8C91-472E-B1A2-EDEC74A2BA0C}" type="pres">
      <dgm:prSet presAssocID="{FF021733-A263-4D86-932E-46F6F09DA23B}" presName="DropPin" presStyleLbl="alignNode1" presStyleIdx="2" presStyleCnt="5"/>
      <dgm:spPr/>
    </dgm:pt>
    <dgm:pt modelId="{1F520090-EE20-49CA-9049-7EB49E2BCB3A}" type="pres">
      <dgm:prSet presAssocID="{FF021733-A263-4D86-932E-46F6F09DA23B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ADAC357-92CF-4DA7-B0E4-4CEFB7474B53}" type="pres">
      <dgm:prSet presAssocID="{FF021733-A263-4D86-932E-46F6F09DA23B}" presName="L2TextContainer" presStyleLbl="revTx" presStyleIdx="4" presStyleCnt="10">
        <dgm:presLayoutVars>
          <dgm:bulletEnabled val="1"/>
        </dgm:presLayoutVars>
      </dgm:prSet>
      <dgm:spPr/>
    </dgm:pt>
    <dgm:pt modelId="{231C9371-F484-41BE-B2F1-DF7C2B948D17}" type="pres">
      <dgm:prSet presAssocID="{FF021733-A263-4D86-932E-46F6F09DA23B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1E7CA604-3E57-4C7F-AB68-B64927C3D42E}" type="pres">
      <dgm:prSet presAssocID="{FF021733-A263-4D86-932E-46F6F09DA23B}" presName="ConnectLine" presStyleLbl="sibTrans1D1" presStyleIdx="2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AB2B2D1-AAB5-4181-A267-0A23A6CDA729}" type="pres">
      <dgm:prSet presAssocID="{FF021733-A263-4D86-932E-46F6F09DA23B}" presName="EmptyPlaceHolder" presStyleCnt="0"/>
      <dgm:spPr/>
    </dgm:pt>
    <dgm:pt modelId="{BB6E6813-C85C-4BAC-B783-4EEC773D0917}" type="pres">
      <dgm:prSet presAssocID="{CAF1A88C-5B12-4BCC-AA25-F39C054D47FD}" presName="spaceBetweenRectangles" presStyleCnt="0"/>
      <dgm:spPr/>
    </dgm:pt>
    <dgm:pt modelId="{1C431223-4CF7-4D04-9DC0-52C444D509A6}" type="pres">
      <dgm:prSet presAssocID="{EF8E1364-5ACA-4CE6-89FA-74D8DBDFFCE6}" presName="composite" presStyleCnt="0"/>
      <dgm:spPr/>
    </dgm:pt>
    <dgm:pt modelId="{333C0214-CAAA-418B-85AD-EA2001C837D4}" type="pres">
      <dgm:prSet presAssocID="{EF8E1364-5ACA-4CE6-89FA-74D8DBDFFCE6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A6BB4EB-084E-4CB4-96EB-18EBB953FCAB}" type="pres">
      <dgm:prSet presAssocID="{EF8E1364-5ACA-4CE6-89FA-74D8DBDFFCE6}" presName="DropPinPlaceHolder" presStyleCnt="0"/>
      <dgm:spPr/>
    </dgm:pt>
    <dgm:pt modelId="{6AEBAA50-0673-472B-8D23-0227AF251148}" type="pres">
      <dgm:prSet presAssocID="{EF8E1364-5ACA-4CE6-89FA-74D8DBDFFCE6}" presName="DropPin" presStyleLbl="alignNode1" presStyleIdx="3" presStyleCnt="5"/>
      <dgm:spPr/>
    </dgm:pt>
    <dgm:pt modelId="{484ACA67-8618-4839-A63B-9DEA228DCADB}" type="pres">
      <dgm:prSet presAssocID="{EF8E1364-5ACA-4CE6-89FA-74D8DBDFFCE6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B27BE6D-2F01-4497-90F2-35ED55E24432}" type="pres">
      <dgm:prSet presAssocID="{EF8E1364-5ACA-4CE6-89FA-74D8DBDFFCE6}" presName="L2TextContainer" presStyleLbl="revTx" presStyleIdx="6" presStyleCnt="10">
        <dgm:presLayoutVars>
          <dgm:bulletEnabled val="1"/>
        </dgm:presLayoutVars>
      </dgm:prSet>
      <dgm:spPr/>
    </dgm:pt>
    <dgm:pt modelId="{A7DD4760-7437-43BC-BD80-E7DE57BBF247}" type="pres">
      <dgm:prSet presAssocID="{EF8E1364-5ACA-4CE6-89FA-74D8DBDFFCE6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6654F70B-C6F9-4FC1-986A-2C5F7223EE04}" type="pres">
      <dgm:prSet presAssocID="{EF8E1364-5ACA-4CE6-89FA-74D8DBDFFCE6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8BE364D-D630-4CEF-A8E1-6D4D846C4051}" type="pres">
      <dgm:prSet presAssocID="{EF8E1364-5ACA-4CE6-89FA-74D8DBDFFCE6}" presName="EmptyPlaceHolder" presStyleCnt="0"/>
      <dgm:spPr/>
    </dgm:pt>
    <dgm:pt modelId="{982A4E32-5279-4242-95BA-74E7E5B24C96}" type="pres">
      <dgm:prSet presAssocID="{14065BA6-DE3F-4ED8-89A5-9C15C218FCE7}" presName="spaceBetweenRectangles" presStyleCnt="0"/>
      <dgm:spPr/>
    </dgm:pt>
    <dgm:pt modelId="{4972B616-10D3-4216-90D8-1145557A9284}" type="pres">
      <dgm:prSet presAssocID="{E1740997-4415-4E3C-AADB-20E30A260ACE}" presName="composite" presStyleCnt="0"/>
      <dgm:spPr/>
    </dgm:pt>
    <dgm:pt modelId="{AC6D2CED-4A56-4A7D-80D0-1F811935515D}" type="pres">
      <dgm:prSet presAssocID="{E1740997-4415-4E3C-AADB-20E30A260ACE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7A14B66-CFD2-4DF4-918E-54112A6D681D}" type="pres">
      <dgm:prSet presAssocID="{E1740997-4415-4E3C-AADB-20E30A260ACE}" presName="DropPinPlaceHolder" presStyleCnt="0"/>
      <dgm:spPr/>
    </dgm:pt>
    <dgm:pt modelId="{01573ADD-A878-4359-BB58-C82BB2C4D245}" type="pres">
      <dgm:prSet presAssocID="{E1740997-4415-4E3C-AADB-20E30A260ACE}" presName="DropPin" presStyleLbl="alignNode1" presStyleIdx="4" presStyleCnt="5"/>
      <dgm:spPr/>
    </dgm:pt>
    <dgm:pt modelId="{AEDAAA36-AB86-43F6-9C93-6A2C2AE59382}" type="pres">
      <dgm:prSet presAssocID="{E1740997-4415-4E3C-AADB-20E30A260ACE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7B420D9-8FFB-4F96-AC07-828283284F1A}" type="pres">
      <dgm:prSet presAssocID="{E1740997-4415-4E3C-AADB-20E30A260ACE}" presName="L2TextContainer" presStyleLbl="revTx" presStyleIdx="8" presStyleCnt="10">
        <dgm:presLayoutVars>
          <dgm:bulletEnabled val="1"/>
        </dgm:presLayoutVars>
      </dgm:prSet>
      <dgm:spPr/>
    </dgm:pt>
    <dgm:pt modelId="{870C8F3F-C7B0-4492-AFC9-7698CD792420}" type="pres">
      <dgm:prSet presAssocID="{E1740997-4415-4E3C-AADB-20E30A260ACE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87DC8237-BA7D-48A9-9E77-A5588D8C1321}" type="pres">
      <dgm:prSet presAssocID="{E1740997-4415-4E3C-AADB-20E30A260ACE}" presName="ConnectLine" presStyleLbl="sibTrans1D1" presStyleIdx="4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E485321-695D-4EA3-80D4-99C77CECE43C}" type="pres">
      <dgm:prSet presAssocID="{E1740997-4415-4E3C-AADB-20E30A260ACE}" presName="EmptyPlaceHolder" presStyleCnt="0"/>
      <dgm:spPr/>
    </dgm:pt>
  </dgm:ptLst>
  <dgm:cxnLst>
    <dgm:cxn modelId="{BCA98001-E869-4776-9103-6FEE8D0F28E4}" type="presOf" srcId="{37E9A890-0FDE-400B-8DF3-65D7875C4B4D}" destId="{C9744311-8489-40E0-BF0C-93721C96B9AA}" srcOrd="0" destOrd="0" presId="urn:microsoft.com/office/officeart/2017/3/layout/DropPinTimeline"/>
    <dgm:cxn modelId="{0CF67A06-9ECE-4F46-ABA8-AA7F74256F19}" type="presOf" srcId="{833C514A-33F7-47BA-BF98-6712400DEE26}" destId="{6ADAC357-92CF-4DA7-B0E4-4CEFB7474B53}" srcOrd="0" destOrd="0" presId="urn:microsoft.com/office/officeart/2017/3/layout/DropPinTimeline"/>
    <dgm:cxn modelId="{24054D17-44E8-4D04-B253-6CF72EDC6B39}" srcId="{FF021733-A263-4D86-932E-46F6F09DA23B}" destId="{833C514A-33F7-47BA-BF98-6712400DEE26}" srcOrd="0" destOrd="0" parTransId="{FB246230-4D20-46D2-B12F-22D09A040983}" sibTransId="{630630E9-B6B8-4F6A-AD30-0BAE778E75B6}"/>
    <dgm:cxn modelId="{7EA9BA17-FCAC-4BD5-BF3E-2356C434FCB1}" srcId="{D669D52F-E358-46B2-86A1-087EF942C492}" destId="{AF1691BE-742C-44F2-A8E7-8DAA42530E31}" srcOrd="0" destOrd="0" parTransId="{8074E048-D56D-4570-89BE-912EFC3C5E59}" sibTransId="{7AC14DDA-DAB1-4ECF-9034-09800F2356AF}"/>
    <dgm:cxn modelId="{AE9EAF1A-4515-4C15-B54A-7D78D579F4CD}" srcId="{EF8E1364-5ACA-4CE6-89FA-74D8DBDFFCE6}" destId="{B5B99B9B-3B66-459A-A5EF-91706B01A7B7}" srcOrd="0" destOrd="0" parTransId="{83E9FF2E-1DA5-42D5-B93D-D9503A19EE14}" sibTransId="{6968487D-75F8-4964-ADF6-A6CDEEF3FA2C}"/>
    <dgm:cxn modelId="{1D0B723E-B8AC-4328-9A07-8127677CFCF6}" type="presOf" srcId="{07F5A24F-A03A-4F77-A5A1-0AEEF105909C}" destId="{5B27BE6D-2F01-4497-90F2-35ED55E24432}" srcOrd="0" destOrd="1" presId="urn:microsoft.com/office/officeart/2017/3/layout/DropPinTimeline"/>
    <dgm:cxn modelId="{37944741-4E6C-4A78-930C-C692DEBA41FD}" type="presOf" srcId="{881CE2E4-F21F-4FCB-8D80-E9EBD45E2009}" destId="{AA7B64A4-7B81-44F0-B0A3-E385896CE15E}" srcOrd="0" destOrd="0" presId="urn:microsoft.com/office/officeart/2017/3/layout/DropPinTimeline"/>
    <dgm:cxn modelId="{8F2D5943-DBA8-451F-BC9C-22632FB4C074}" srcId="{D669D52F-E358-46B2-86A1-087EF942C492}" destId="{E1740997-4415-4E3C-AADB-20E30A260ACE}" srcOrd="4" destOrd="0" parTransId="{FF2AC99A-F28E-44EB-B587-85B237677719}" sibTransId="{477FDF53-A5DA-4BBA-8780-80E4C01B5326}"/>
    <dgm:cxn modelId="{28010D64-509E-4D24-B9F7-7C36E9DD34BB}" srcId="{D669D52F-E358-46B2-86A1-087EF942C492}" destId="{881CE2E4-F21F-4FCB-8D80-E9EBD45E2009}" srcOrd="1" destOrd="0" parTransId="{71320420-A8D0-476D-9F5D-0B612CF2EDC5}" sibTransId="{DEBBDE8A-E560-48C2-BE67-812936F9F164}"/>
    <dgm:cxn modelId="{D4833945-A217-4A17-8D34-26C28BCD12D2}" srcId="{FF021733-A263-4D86-932E-46F6F09DA23B}" destId="{6EA2E7C0-6EC3-4ED8-99F4-97674914AFED}" srcOrd="1" destOrd="0" parTransId="{BF4EDABC-FCED-475C-91FA-18A79A180D40}" sibTransId="{18C87A27-5CDD-4EE3-9C51-0A93569E060C}"/>
    <dgm:cxn modelId="{7A30B845-6109-4AAF-A3F1-D3517BA73FC3}" type="presOf" srcId="{E9AC50DC-3F9E-404B-AEC3-B6EE0DEF6C1D}" destId="{97B420D9-8FFB-4F96-AC07-828283284F1A}" srcOrd="0" destOrd="0" presId="urn:microsoft.com/office/officeart/2017/3/layout/DropPinTimeline"/>
    <dgm:cxn modelId="{FFC4BC6D-B535-4463-A471-E10C2189E2FB}" srcId="{D669D52F-E358-46B2-86A1-087EF942C492}" destId="{FF021733-A263-4D86-932E-46F6F09DA23B}" srcOrd="2" destOrd="0" parTransId="{E0340528-C96C-4927-A4BF-04079E530AE8}" sibTransId="{CAF1A88C-5B12-4BCC-AA25-F39C054D47FD}"/>
    <dgm:cxn modelId="{62F52B8E-A9DC-40AD-8946-0B098AC8AF12}" srcId="{881CE2E4-F21F-4FCB-8D80-E9EBD45E2009}" destId="{37E9A890-0FDE-400B-8DF3-65D7875C4B4D}" srcOrd="0" destOrd="0" parTransId="{8A5EA6F6-0038-4E8A-881D-AD55990D1B7F}" sibTransId="{6F63DCBE-3BE7-44FB-B818-763198500247}"/>
    <dgm:cxn modelId="{F783B694-7734-47AF-8911-D6840F9F475A}" type="presOf" srcId="{E1740997-4415-4E3C-AADB-20E30A260ACE}" destId="{870C8F3F-C7B0-4492-AFC9-7698CD792420}" srcOrd="0" destOrd="0" presId="urn:microsoft.com/office/officeart/2017/3/layout/DropPinTimeline"/>
    <dgm:cxn modelId="{D7043295-9CBD-4279-824D-527622D0CFE3}" srcId="{EF8E1364-5ACA-4CE6-89FA-74D8DBDFFCE6}" destId="{07F5A24F-A03A-4F77-A5A1-0AEEF105909C}" srcOrd="1" destOrd="0" parTransId="{934368B0-5CAB-480D-81E2-D13FE1672BDC}" sibTransId="{709A8059-39F8-4176-8936-98103E5F9837}"/>
    <dgm:cxn modelId="{EFD3BB97-0D52-46A5-9019-3A3C5EE42CB7}" type="presOf" srcId="{B5B99B9B-3B66-459A-A5EF-91706B01A7B7}" destId="{5B27BE6D-2F01-4497-90F2-35ED55E24432}" srcOrd="0" destOrd="0" presId="urn:microsoft.com/office/officeart/2017/3/layout/DropPinTimeline"/>
    <dgm:cxn modelId="{66EE379C-E099-4515-943F-8FD337E651C4}" type="presOf" srcId="{EF8E1364-5ACA-4CE6-89FA-74D8DBDFFCE6}" destId="{A7DD4760-7437-43BC-BD80-E7DE57BBF247}" srcOrd="0" destOrd="0" presId="urn:microsoft.com/office/officeart/2017/3/layout/DropPinTimeline"/>
    <dgm:cxn modelId="{9ECC85A8-026D-4B7E-919B-C503CC4482FA}" type="presOf" srcId="{D669D52F-E358-46B2-86A1-087EF942C492}" destId="{657AD293-9594-4189-8873-F650F518FB9B}" srcOrd="0" destOrd="0" presId="urn:microsoft.com/office/officeart/2017/3/layout/DropPinTimeline"/>
    <dgm:cxn modelId="{26C244B4-7583-4EFC-A387-DB468D19973F}" type="presOf" srcId="{FF021733-A263-4D86-932E-46F6F09DA23B}" destId="{231C9371-F484-41BE-B2F1-DF7C2B948D17}" srcOrd="0" destOrd="0" presId="urn:microsoft.com/office/officeart/2017/3/layout/DropPinTimeline"/>
    <dgm:cxn modelId="{62AD5FC6-99D3-4C1F-91FA-5EB8119E9C46}" type="presOf" srcId="{7EB3F79C-0D2F-4614-B409-96A165752736}" destId="{00B909E7-8154-495C-93CA-FDD461374D8A}" srcOrd="0" destOrd="0" presId="urn:microsoft.com/office/officeart/2017/3/layout/DropPinTimeline"/>
    <dgm:cxn modelId="{E1C2A7CD-9FB3-4BD0-9DEA-DE4B8208789E}" srcId="{AF1691BE-742C-44F2-A8E7-8DAA42530E31}" destId="{7EB3F79C-0D2F-4614-B409-96A165752736}" srcOrd="0" destOrd="0" parTransId="{F70A8A9B-609B-47DB-9C83-6239956F23B0}" sibTransId="{723EC46A-533F-4FDA-8CA4-5E73240F695E}"/>
    <dgm:cxn modelId="{0A6E7BCE-795A-4C52-90AF-5522F2FD24BF}" srcId="{D669D52F-E358-46B2-86A1-087EF942C492}" destId="{EF8E1364-5ACA-4CE6-89FA-74D8DBDFFCE6}" srcOrd="3" destOrd="0" parTransId="{CE79C0CF-C31D-4BD9-8B34-F43DE23220C0}" sibTransId="{14065BA6-DE3F-4ED8-89A5-9C15C218FCE7}"/>
    <dgm:cxn modelId="{59F41BD4-7E80-4FC0-94EB-59016F300BE1}" type="presOf" srcId="{6EA2E7C0-6EC3-4ED8-99F4-97674914AFED}" destId="{6ADAC357-92CF-4DA7-B0E4-4CEFB7474B53}" srcOrd="0" destOrd="1" presId="urn:microsoft.com/office/officeart/2017/3/layout/DropPinTimeline"/>
    <dgm:cxn modelId="{279569E3-B45D-43DF-90A2-D8B008E41498}" srcId="{E1740997-4415-4E3C-AADB-20E30A260ACE}" destId="{E9AC50DC-3F9E-404B-AEC3-B6EE0DEF6C1D}" srcOrd="0" destOrd="0" parTransId="{3E790E7B-7141-4E0D-A4FF-A701AE3ABFBD}" sibTransId="{7C6BAB58-082F-400E-AA73-8F921D6173A9}"/>
    <dgm:cxn modelId="{1C22A0E7-7236-4BDE-9B50-416E15CDA85A}" type="presOf" srcId="{AF1691BE-742C-44F2-A8E7-8DAA42530E31}" destId="{705502D5-32AD-4421-91FB-D00F44370E80}" srcOrd="0" destOrd="0" presId="urn:microsoft.com/office/officeart/2017/3/layout/DropPinTimeline"/>
    <dgm:cxn modelId="{CD558599-9F80-4F37-A1B6-1487DE71C52B}" type="presParOf" srcId="{657AD293-9594-4189-8873-F650F518FB9B}" destId="{47DF30A1-23FA-4D28-BE9B-8A9D1510BD2D}" srcOrd="0" destOrd="0" presId="urn:microsoft.com/office/officeart/2017/3/layout/DropPinTimeline"/>
    <dgm:cxn modelId="{7282B2F2-D700-4704-8B65-2717B97FE2B6}" type="presParOf" srcId="{657AD293-9594-4189-8873-F650F518FB9B}" destId="{2631F6CB-428B-4891-BA83-74044C23D654}" srcOrd="1" destOrd="0" presId="urn:microsoft.com/office/officeart/2017/3/layout/DropPinTimeline"/>
    <dgm:cxn modelId="{941A36E3-6AD3-4EB2-BE50-38E286D32402}" type="presParOf" srcId="{2631F6CB-428B-4891-BA83-74044C23D654}" destId="{FDB7D58A-3E01-400F-96C5-0BA3C9FB8B13}" srcOrd="0" destOrd="0" presId="urn:microsoft.com/office/officeart/2017/3/layout/DropPinTimeline"/>
    <dgm:cxn modelId="{3F4CF146-DB8B-46A1-B4B3-D61B13F447EE}" type="presParOf" srcId="{FDB7D58A-3E01-400F-96C5-0BA3C9FB8B13}" destId="{1E600A77-382D-4FF6-B082-D83E4698CED9}" srcOrd="0" destOrd="0" presId="urn:microsoft.com/office/officeart/2017/3/layout/DropPinTimeline"/>
    <dgm:cxn modelId="{5E8B594A-E51C-4E6C-953B-EECC96353186}" type="presParOf" srcId="{FDB7D58A-3E01-400F-96C5-0BA3C9FB8B13}" destId="{5B483099-4E87-4D82-9E49-CDC0A206444C}" srcOrd="1" destOrd="0" presId="urn:microsoft.com/office/officeart/2017/3/layout/DropPinTimeline"/>
    <dgm:cxn modelId="{65C4D901-F95C-4D5A-A1B0-3E452401F67C}" type="presParOf" srcId="{5B483099-4E87-4D82-9E49-CDC0A206444C}" destId="{2CC1A3C3-524E-4492-8FC5-21989DE8A9AB}" srcOrd="0" destOrd="0" presId="urn:microsoft.com/office/officeart/2017/3/layout/DropPinTimeline"/>
    <dgm:cxn modelId="{71DAA2AD-9BF3-4FB1-B7CA-77C0145D6EBD}" type="presParOf" srcId="{5B483099-4E87-4D82-9E49-CDC0A206444C}" destId="{051FDE0C-7A92-4447-8D3C-4C2A49F4C2FA}" srcOrd="1" destOrd="0" presId="urn:microsoft.com/office/officeart/2017/3/layout/DropPinTimeline"/>
    <dgm:cxn modelId="{839AD6F5-9C41-4A7D-BD9A-74613F195921}" type="presParOf" srcId="{FDB7D58A-3E01-400F-96C5-0BA3C9FB8B13}" destId="{00B909E7-8154-495C-93CA-FDD461374D8A}" srcOrd="2" destOrd="0" presId="urn:microsoft.com/office/officeart/2017/3/layout/DropPinTimeline"/>
    <dgm:cxn modelId="{BF67C20B-AA8D-44F9-890A-142DA81F6A2E}" type="presParOf" srcId="{FDB7D58A-3E01-400F-96C5-0BA3C9FB8B13}" destId="{705502D5-32AD-4421-91FB-D00F44370E80}" srcOrd="3" destOrd="0" presId="urn:microsoft.com/office/officeart/2017/3/layout/DropPinTimeline"/>
    <dgm:cxn modelId="{2491821B-FD25-4508-B4DE-F068C18163FC}" type="presParOf" srcId="{FDB7D58A-3E01-400F-96C5-0BA3C9FB8B13}" destId="{EC09DE24-8F5D-444D-B1A1-41A030234EF7}" srcOrd="4" destOrd="0" presId="urn:microsoft.com/office/officeart/2017/3/layout/DropPinTimeline"/>
    <dgm:cxn modelId="{A5D85F2B-CF77-4DAD-A671-5B0006B96EAE}" type="presParOf" srcId="{FDB7D58A-3E01-400F-96C5-0BA3C9FB8B13}" destId="{D755DB00-4596-4A5D-B035-FE3CFE191FCD}" srcOrd="5" destOrd="0" presId="urn:microsoft.com/office/officeart/2017/3/layout/DropPinTimeline"/>
    <dgm:cxn modelId="{4CF07AC6-0454-44BD-9717-092E0E06A0AB}" type="presParOf" srcId="{2631F6CB-428B-4891-BA83-74044C23D654}" destId="{9EAE141A-D70F-48B0-89B8-025D380A15D9}" srcOrd="1" destOrd="0" presId="urn:microsoft.com/office/officeart/2017/3/layout/DropPinTimeline"/>
    <dgm:cxn modelId="{EBA48E7A-8CA2-4353-B053-4A181F1E6D10}" type="presParOf" srcId="{2631F6CB-428B-4891-BA83-74044C23D654}" destId="{FEE8A499-38E7-414F-88C2-5F35F5869658}" srcOrd="2" destOrd="0" presId="urn:microsoft.com/office/officeart/2017/3/layout/DropPinTimeline"/>
    <dgm:cxn modelId="{6858F474-D024-4F4C-B923-AF899750166D}" type="presParOf" srcId="{FEE8A499-38E7-414F-88C2-5F35F5869658}" destId="{5E6C2CFE-EBD2-4302-86A2-0B57C38F13FE}" srcOrd="0" destOrd="0" presId="urn:microsoft.com/office/officeart/2017/3/layout/DropPinTimeline"/>
    <dgm:cxn modelId="{11F4CDE1-C40B-44A1-BACE-A8A47549958F}" type="presParOf" srcId="{FEE8A499-38E7-414F-88C2-5F35F5869658}" destId="{5B3C9AA5-F6AF-48E7-820C-3B9497773FDF}" srcOrd="1" destOrd="0" presId="urn:microsoft.com/office/officeart/2017/3/layout/DropPinTimeline"/>
    <dgm:cxn modelId="{9D1AF0CE-188E-4144-AF78-A94310072CD5}" type="presParOf" srcId="{5B3C9AA5-F6AF-48E7-820C-3B9497773FDF}" destId="{F7570198-9500-4C75-8987-D4E9B785B58F}" srcOrd="0" destOrd="0" presId="urn:microsoft.com/office/officeart/2017/3/layout/DropPinTimeline"/>
    <dgm:cxn modelId="{B91CCC81-666E-4457-82EC-9712088E1D97}" type="presParOf" srcId="{5B3C9AA5-F6AF-48E7-820C-3B9497773FDF}" destId="{4DD5F696-0FEE-41B1-B7E0-7B0425FD74F4}" srcOrd="1" destOrd="0" presId="urn:microsoft.com/office/officeart/2017/3/layout/DropPinTimeline"/>
    <dgm:cxn modelId="{61B442A3-44C2-42DA-A8A4-0851C475425D}" type="presParOf" srcId="{FEE8A499-38E7-414F-88C2-5F35F5869658}" destId="{C9744311-8489-40E0-BF0C-93721C96B9AA}" srcOrd="2" destOrd="0" presId="urn:microsoft.com/office/officeart/2017/3/layout/DropPinTimeline"/>
    <dgm:cxn modelId="{267CDA1B-C7F5-44FF-A1F1-C7CD29E54648}" type="presParOf" srcId="{FEE8A499-38E7-414F-88C2-5F35F5869658}" destId="{AA7B64A4-7B81-44F0-B0A3-E385896CE15E}" srcOrd="3" destOrd="0" presId="urn:microsoft.com/office/officeart/2017/3/layout/DropPinTimeline"/>
    <dgm:cxn modelId="{9EDBC95E-D31F-44D6-B35C-934F6BAB4741}" type="presParOf" srcId="{FEE8A499-38E7-414F-88C2-5F35F5869658}" destId="{69B2D86B-5689-4FDA-81B0-7F7EAC58F67B}" srcOrd="4" destOrd="0" presId="urn:microsoft.com/office/officeart/2017/3/layout/DropPinTimeline"/>
    <dgm:cxn modelId="{6A1F9365-28CD-4863-A1F1-2A2898F77588}" type="presParOf" srcId="{FEE8A499-38E7-414F-88C2-5F35F5869658}" destId="{B2C6E063-234A-4F88-8AED-AB79FDB53B67}" srcOrd="5" destOrd="0" presId="urn:microsoft.com/office/officeart/2017/3/layout/DropPinTimeline"/>
    <dgm:cxn modelId="{7D1B6119-5EED-4491-8EAF-39AAB68462A1}" type="presParOf" srcId="{2631F6CB-428B-4891-BA83-74044C23D654}" destId="{CE08F027-17F8-40A9-9A04-EFA86034E038}" srcOrd="3" destOrd="0" presId="urn:microsoft.com/office/officeart/2017/3/layout/DropPinTimeline"/>
    <dgm:cxn modelId="{2D10C70E-01EB-4492-ACCB-4ECB79E11363}" type="presParOf" srcId="{2631F6CB-428B-4891-BA83-74044C23D654}" destId="{07F11DC0-F76C-426B-8F0A-302421A8404A}" srcOrd="4" destOrd="0" presId="urn:microsoft.com/office/officeart/2017/3/layout/DropPinTimeline"/>
    <dgm:cxn modelId="{A34E2C6E-235C-49F1-90C9-1F127B23F8D1}" type="presParOf" srcId="{07F11DC0-F76C-426B-8F0A-302421A8404A}" destId="{33B3E363-794B-417D-8A67-3AB59B687707}" srcOrd="0" destOrd="0" presId="urn:microsoft.com/office/officeart/2017/3/layout/DropPinTimeline"/>
    <dgm:cxn modelId="{92D98B94-C678-4F8E-84AF-2D09E186C391}" type="presParOf" srcId="{07F11DC0-F76C-426B-8F0A-302421A8404A}" destId="{E0258812-BD7C-4281-9A03-FDDA69C10F14}" srcOrd="1" destOrd="0" presId="urn:microsoft.com/office/officeart/2017/3/layout/DropPinTimeline"/>
    <dgm:cxn modelId="{1379DD92-96C1-4B51-887B-2FBCE81D196E}" type="presParOf" srcId="{E0258812-BD7C-4281-9A03-FDDA69C10F14}" destId="{0A2B5C1D-8C91-472E-B1A2-EDEC74A2BA0C}" srcOrd="0" destOrd="0" presId="urn:microsoft.com/office/officeart/2017/3/layout/DropPinTimeline"/>
    <dgm:cxn modelId="{DBD061DC-65AE-4D50-8861-8B2433940323}" type="presParOf" srcId="{E0258812-BD7C-4281-9A03-FDDA69C10F14}" destId="{1F520090-EE20-49CA-9049-7EB49E2BCB3A}" srcOrd="1" destOrd="0" presId="urn:microsoft.com/office/officeart/2017/3/layout/DropPinTimeline"/>
    <dgm:cxn modelId="{C47E793E-7100-48DA-BC01-B485FD9556CE}" type="presParOf" srcId="{07F11DC0-F76C-426B-8F0A-302421A8404A}" destId="{6ADAC357-92CF-4DA7-B0E4-4CEFB7474B53}" srcOrd="2" destOrd="0" presId="urn:microsoft.com/office/officeart/2017/3/layout/DropPinTimeline"/>
    <dgm:cxn modelId="{E21EA035-E64B-4337-9A77-F0D1F9672272}" type="presParOf" srcId="{07F11DC0-F76C-426B-8F0A-302421A8404A}" destId="{231C9371-F484-41BE-B2F1-DF7C2B948D17}" srcOrd="3" destOrd="0" presId="urn:microsoft.com/office/officeart/2017/3/layout/DropPinTimeline"/>
    <dgm:cxn modelId="{B0BE74A0-A935-49AD-B9FC-CA019A099F71}" type="presParOf" srcId="{07F11DC0-F76C-426B-8F0A-302421A8404A}" destId="{1E7CA604-3E57-4C7F-AB68-B64927C3D42E}" srcOrd="4" destOrd="0" presId="urn:microsoft.com/office/officeart/2017/3/layout/DropPinTimeline"/>
    <dgm:cxn modelId="{F41426DB-2810-4BD4-9621-942FFDB9B1D0}" type="presParOf" srcId="{07F11DC0-F76C-426B-8F0A-302421A8404A}" destId="{CAB2B2D1-AAB5-4181-A267-0A23A6CDA729}" srcOrd="5" destOrd="0" presId="urn:microsoft.com/office/officeart/2017/3/layout/DropPinTimeline"/>
    <dgm:cxn modelId="{37026A12-4116-43E1-AE81-4A53ACEEFB60}" type="presParOf" srcId="{2631F6CB-428B-4891-BA83-74044C23D654}" destId="{BB6E6813-C85C-4BAC-B783-4EEC773D0917}" srcOrd="5" destOrd="0" presId="urn:microsoft.com/office/officeart/2017/3/layout/DropPinTimeline"/>
    <dgm:cxn modelId="{A8C8FFC8-C223-40F6-9203-FFD8E49B9D74}" type="presParOf" srcId="{2631F6CB-428B-4891-BA83-74044C23D654}" destId="{1C431223-4CF7-4D04-9DC0-52C444D509A6}" srcOrd="6" destOrd="0" presId="urn:microsoft.com/office/officeart/2017/3/layout/DropPinTimeline"/>
    <dgm:cxn modelId="{E7B20DFA-BB2C-468C-8995-B5FFD44BB206}" type="presParOf" srcId="{1C431223-4CF7-4D04-9DC0-52C444D509A6}" destId="{333C0214-CAAA-418B-85AD-EA2001C837D4}" srcOrd="0" destOrd="0" presId="urn:microsoft.com/office/officeart/2017/3/layout/DropPinTimeline"/>
    <dgm:cxn modelId="{2AA7B7AF-014A-456A-BE21-86C2D5768CA6}" type="presParOf" srcId="{1C431223-4CF7-4D04-9DC0-52C444D509A6}" destId="{CA6BB4EB-084E-4CB4-96EB-18EBB953FCAB}" srcOrd="1" destOrd="0" presId="urn:microsoft.com/office/officeart/2017/3/layout/DropPinTimeline"/>
    <dgm:cxn modelId="{47A3D4C8-CEF3-48B8-82C4-0CCC808F3ACA}" type="presParOf" srcId="{CA6BB4EB-084E-4CB4-96EB-18EBB953FCAB}" destId="{6AEBAA50-0673-472B-8D23-0227AF251148}" srcOrd="0" destOrd="0" presId="urn:microsoft.com/office/officeart/2017/3/layout/DropPinTimeline"/>
    <dgm:cxn modelId="{EE0A3229-81F0-4183-ADAE-2222FBE90C60}" type="presParOf" srcId="{CA6BB4EB-084E-4CB4-96EB-18EBB953FCAB}" destId="{484ACA67-8618-4839-A63B-9DEA228DCADB}" srcOrd="1" destOrd="0" presId="urn:microsoft.com/office/officeart/2017/3/layout/DropPinTimeline"/>
    <dgm:cxn modelId="{FE6C19B6-9E8C-4119-BBC5-FDB15831F1DB}" type="presParOf" srcId="{1C431223-4CF7-4D04-9DC0-52C444D509A6}" destId="{5B27BE6D-2F01-4497-90F2-35ED55E24432}" srcOrd="2" destOrd="0" presId="urn:microsoft.com/office/officeart/2017/3/layout/DropPinTimeline"/>
    <dgm:cxn modelId="{6C4742B0-8E91-4E6B-A98E-839C6E1285BC}" type="presParOf" srcId="{1C431223-4CF7-4D04-9DC0-52C444D509A6}" destId="{A7DD4760-7437-43BC-BD80-E7DE57BBF247}" srcOrd="3" destOrd="0" presId="urn:microsoft.com/office/officeart/2017/3/layout/DropPinTimeline"/>
    <dgm:cxn modelId="{CD694197-A4E7-4F57-8E8B-1848BB5D8F25}" type="presParOf" srcId="{1C431223-4CF7-4D04-9DC0-52C444D509A6}" destId="{6654F70B-C6F9-4FC1-986A-2C5F7223EE04}" srcOrd="4" destOrd="0" presId="urn:microsoft.com/office/officeart/2017/3/layout/DropPinTimeline"/>
    <dgm:cxn modelId="{828E7B93-2EDF-42DF-AEFF-4CA05EA988E3}" type="presParOf" srcId="{1C431223-4CF7-4D04-9DC0-52C444D509A6}" destId="{38BE364D-D630-4CEF-A8E1-6D4D846C4051}" srcOrd="5" destOrd="0" presId="urn:microsoft.com/office/officeart/2017/3/layout/DropPinTimeline"/>
    <dgm:cxn modelId="{6E2CFA68-77D1-4B99-B5C8-E7569F4FD634}" type="presParOf" srcId="{2631F6CB-428B-4891-BA83-74044C23D654}" destId="{982A4E32-5279-4242-95BA-74E7E5B24C96}" srcOrd="7" destOrd="0" presId="urn:microsoft.com/office/officeart/2017/3/layout/DropPinTimeline"/>
    <dgm:cxn modelId="{80A3372A-2603-4BD1-B21B-1084BECFADD6}" type="presParOf" srcId="{2631F6CB-428B-4891-BA83-74044C23D654}" destId="{4972B616-10D3-4216-90D8-1145557A9284}" srcOrd="8" destOrd="0" presId="urn:microsoft.com/office/officeart/2017/3/layout/DropPinTimeline"/>
    <dgm:cxn modelId="{D473C88A-E914-44A8-A1C9-DAFD104DBFA1}" type="presParOf" srcId="{4972B616-10D3-4216-90D8-1145557A9284}" destId="{AC6D2CED-4A56-4A7D-80D0-1F811935515D}" srcOrd="0" destOrd="0" presId="urn:microsoft.com/office/officeart/2017/3/layout/DropPinTimeline"/>
    <dgm:cxn modelId="{4B98CDAE-25CD-44FA-BD8F-3991219AAE11}" type="presParOf" srcId="{4972B616-10D3-4216-90D8-1145557A9284}" destId="{77A14B66-CFD2-4DF4-918E-54112A6D681D}" srcOrd="1" destOrd="0" presId="urn:microsoft.com/office/officeart/2017/3/layout/DropPinTimeline"/>
    <dgm:cxn modelId="{0A9FD79D-440A-4382-BD2C-7769117179DB}" type="presParOf" srcId="{77A14B66-CFD2-4DF4-918E-54112A6D681D}" destId="{01573ADD-A878-4359-BB58-C82BB2C4D245}" srcOrd="0" destOrd="0" presId="urn:microsoft.com/office/officeart/2017/3/layout/DropPinTimeline"/>
    <dgm:cxn modelId="{4ABD49DD-9F3A-4F5F-A099-61F6122DE361}" type="presParOf" srcId="{77A14B66-CFD2-4DF4-918E-54112A6D681D}" destId="{AEDAAA36-AB86-43F6-9C93-6A2C2AE59382}" srcOrd="1" destOrd="0" presId="urn:microsoft.com/office/officeart/2017/3/layout/DropPinTimeline"/>
    <dgm:cxn modelId="{49B446B0-8838-4874-A455-6FB8E1A74227}" type="presParOf" srcId="{4972B616-10D3-4216-90D8-1145557A9284}" destId="{97B420D9-8FFB-4F96-AC07-828283284F1A}" srcOrd="2" destOrd="0" presId="urn:microsoft.com/office/officeart/2017/3/layout/DropPinTimeline"/>
    <dgm:cxn modelId="{01971C2F-CF7F-4A4F-92FA-5AA1DA20CB99}" type="presParOf" srcId="{4972B616-10D3-4216-90D8-1145557A9284}" destId="{870C8F3F-C7B0-4492-AFC9-7698CD792420}" srcOrd="3" destOrd="0" presId="urn:microsoft.com/office/officeart/2017/3/layout/DropPinTimeline"/>
    <dgm:cxn modelId="{B812B4E9-F7C7-425A-849E-59AE21BFAE5F}" type="presParOf" srcId="{4972B616-10D3-4216-90D8-1145557A9284}" destId="{87DC8237-BA7D-48A9-9E77-A5588D8C1321}" srcOrd="4" destOrd="0" presId="urn:microsoft.com/office/officeart/2017/3/layout/DropPinTimeline"/>
    <dgm:cxn modelId="{66906F84-A67F-45A2-A830-DF423A0F1720}" type="presParOf" srcId="{4972B616-10D3-4216-90D8-1145557A9284}" destId="{3E485321-695D-4EA3-80D4-99C77CECE43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5C679D-E945-49C4-AC98-64791A525BE6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3A6DB4-02B7-43C9-820A-2ADB1955FEE3}">
      <dgm:prSet phldrT="[Text]"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Raw Data</a:t>
          </a:r>
          <a:endParaRPr lang="en-US" dirty="0"/>
        </a:p>
      </dgm:t>
    </dgm:pt>
    <dgm:pt modelId="{A35FDC92-80AB-4BEC-B3E5-9E15BD8FA197}" type="parTrans" cxnId="{687DA8AC-72C1-4408-B693-FBA2AF3CA0C6}">
      <dgm:prSet/>
      <dgm:spPr/>
      <dgm:t>
        <a:bodyPr/>
        <a:lstStyle/>
        <a:p>
          <a:endParaRPr lang="en-US"/>
        </a:p>
      </dgm:t>
    </dgm:pt>
    <dgm:pt modelId="{DDB6612D-327E-41A1-B037-1D63ABCD62F8}" type="sibTrans" cxnId="{687DA8AC-72C1-4408-B693-FBA2AF3CA0C6}">
      <dgm:prSet/>
      <dgm:spPr/>
      <dgm:t>
        <a:bodyPr/>
        <a:lstStyle/>
        <a:p>
          <a:endParaRPr lang="en-US"/>
        </a:p>
      </dgm:t>
    </dgm:pt>
    <dgm:pt modelId="{1998771F-8834-4FEE-B220-38410EA33EFA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Rating Dataset</a:t>
          </a:r>
          <a:endParaRPr lang="en-US" dirty="0"/>
        </a:p>
      </dgm:t>
    </dgm:pt>
    <dgm:pt modelId="{09D2A6E6-0112-40F5-8472-BDCAC1DCA3D7}" type="parTrans" cxnId="{4369E142-1DB3-4078-B012-EECC6D146493}">
      <dgm:prSet/>
      <dgm:spPr/>
      <dgm:t>
        <a:bodyPr/>
        <a:lstStyle/>
        <a:p>
          <a:endParaRPr lang="en-US"/>
        </a:p>
      </dgm:t>
    </dgm:pt>
    <dgm:pt modelId="{47ECF6E0-75AE-4D67-95EE-3CB9C89E1820}" type="sibTrans" cxnId="{4369E142-1DB3-4078-B012-EECC6D146493}">
      <dgm:prSet/>
      <dgm:spPr/>
      <dgm:t>
        <a:bodyPr/>
        <a:lstStyle/>
        <a:p>
          <a:endParaRPr lang="en-US"/>
        </a:p>
      </dgm:t>
    </dgm:pt>
    <dgm:pt modelId="{95254531-3F22-4D5C-8DEE-0E7155056133}">
      <dgm:prSet phldrT="[Text]" phldr="0"/>
      <dgm:spPr/>
      <dgm:t>
        <a:bodyPr/>
        <a:lstStyle/>
        <a:p>
          <a:pPr>
            <a:defRPr b="1"/>
          </a:pPr>
          <a:r>
            <a:rPr lang="en-US" dirty="0">
              <a:latin typeface="Calibri Light" panose="020F0302020204030204"/>
            </a:rPr>
            <a:t>Transform Data</a:t>
          </a:r>
          <a:endParaRPr lang="en-US" dirty="0"/>
        </a:p>
      </dgm:t>
    </dgm:pt>
    <dgm:pt modelId="{38218987-6D9D-48B8-9247-6C0D5DEA897F}" type="parTrans" cxnId="{CF0BFD5D-F38E-4040-BA2B-898D1A4AA8F4}">
      <dgm:prSet/>
      <dgm:spPr/>
      <dgm:t>
        <a:bodyPr/>
        <a:lstStyle/>
        <a:p>
          <a:endParaRPr lang="en-US"/>
        </a:p>
      </dgm:t>
    </dgm:pt>
    <dgm:pt modelId="{321C0A63-4E4D-4512-9038-975EF3AD120E}" type="sibTrans" cxnId="{CF0BFD5D-F38E-4040-BA2B-898D1A4AA8F4}">
      <dgm:prSet/>
      <dgm:spPr/>
      <dgm:t>
        <a:bodyPr/>
        <a:lstStyle/>
        <a:p>
          <a:endParaRPr lang="en-US"/>
        </a:p>
      </dgm:t>
    </dgm:pt>
    <dgm:pt modelId="{457687BA-079E-48B7-92A4-DC445C4B9FC6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One Hot Encoding users and items</a:t>
          </a:r>
          <a:endParaRPr lang="en-US" dirty="0"/>
        </a:p>
      </dgm:t>
    </dgm:pt>
    <dgm:pt modelId="{E38E296D-5707-44C5-B9A8-6FEBD2D40C18}" type="parTrans" cxnId="{C74EB186-691C-4644-865B-36CA00FCC2BD}">
      <dgm:prSet/>
      <dgm:spPr/>
      <dgm:t>
        <a:bodyPr/>
        <a:lstStyle/>
        <a:p>
          <a:endParaRPr lang="en-US"/>
        </a:p>
      </dgm:t>
    </dgm:pt>
    <dgm:pt modelId="{60E2006E-985C-4981-8986-0B9F2ABC8772}" type="sibTrans" cxnId="{C74EB186-691C-4644-865B-36CA00FCC2BD}">
      <dgm:prSet/>
      <dgm:spPr/>
      <dgm:t>
        <a:bodyPr/>
        <a:lstStyle/>
        <a:p>
          <a:endParaRPr lang="en-US"/>
        </a:p>
      </dgm:t>
    </dgm:pt>
    <dgm:pt modelId="{DC0E3EBB-48E8-4B06-BA51-98A2C4CD7419}">
      <dgm:prSet phldrT="[Text]"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Spliting</a:t>
          </a:r>
          <a:r>
            <a:rPr lang="en-US" dirty="0">
              <a:latin typeface="Calibri Light" panose="020F0302020204030204"/>
            </a:rPr>
            <a:t> Dataset into training and test sets</a:t>
          </a:r>
          <a:endParaRPr lang="en-US" dirty="0"/>
        </a:p>
      </dgm:t>
    </dgm:pt>
    <dgm:pt modelId="{A8036DA5-A9E0-4231-B7B0-45B2651EC4E6}" type="parTrans" cxnId="{EA85E546-ACB4-439B-93EF-65DE2CA1E89D}">
      <dgm:prSet/>
      <dgm:spPr/>
      <dgm:t>
        <a:bodyPr/>
        <a:lstStyle/>
        <a:p>
          <a:endParaRPr lang="en-US"/>
        </a:p>
      </dgm:t>
    </dgm:pt>
    <dgm:pt modelId="{B2E33619-A8B7-4E03-ACAF-69ABD006036F}" type="sibTrans" cxnId="{EA85E546-ACB4-439B-93EF-65DE2CA1E89D}">
      <dgm:prSet/>
      <dgm:spPr/>
      <dgm:t>
        <a:bodyPr/>
        <a:lstStyle/>
        <a:p>
          <a:endParaRPr lang="en-US"/>
        </a:p>
      </dgm:t>
    </dgm:pt>
    <dgm:pt modelId="{9B426CF5-2428-4FAC-9C30-E4381D7BF40E}">
      <dgm:prSet phldrT="[Text]" phldr="0"/>
      <dgm:spPr/>
      <dgm:t>
        <a:bodyPr/>
        <a:lstStyle/>
        <a:p>
          <a:pPr>
            <a:defRPr b="1"/>
          </a:pPr>
          <a:r>
            <a:rPr lang="en-US" b="0" dirty="0">
              <a:latin typeface="Calibri Light" panose="020F0302020204030204"/>
            </a:rPr>
            <a:t>Modeling</a:t>
          </a:r>
          <a:endParaRPr lang="en-US" dirty="0"/>
        </a:p>
      </dgm:t>
    </dgm:pt>
    <dgm:pt modelId="{42830AC7-CE74-4141-8D60-94D7F7FD7A27}" type="parTrans" cxnId="{A5A8F1B4-78AC-4F3A-9629-D730FA857AD3}">
      <dgm:prSet/>
      <dgm:spPr/>
      <dgm:t>
        <a:bodyPr/>
        <a:lstStyle/>
        <a:p>
          <a:endParaRPr lang="en-US"/>
        </a:p>
      </dgm:t>
    </dgm:pt>
    <dgm:pt modelId="{C7EF51E1-F97E-4B11-BE6A-5E917EBD1B90}" type="sibTrans" cxnId="{A5A8F1B4-78AC-4F3A-9629-D730FA857AD3}">
      <dgm:prSet/>
      <dgm:spPr/>
      <dgm:t>
        <a:bodyPr/>
        <a:lstStyle/>
        <a:p>
          <a:endParaRPr lang="en-US"/>
        </a:p>
      </dgm:t>
    </dgm:pt>
    <dgm:pt modelId="{94845FAC-5E13-463B-9447-83455096A507}">
      <dgm:prSet phldr="0"/>
      <dgm:spPr/>
      <dgm:t>
        <a:bodyPr/>
        <a:lstStyle/>
        <a:p>
          <a:r>
            <a:rPr lang="en-US" b="0" dirty="0">
              <a:latin typeface="Calibri Light" panose="020F0302020204030204"/>
            </a:rPr>
            <a:t>Extracting latent features using Neural Nets</a:t>
          </a:r>
        </a:p>
      </dgm:t>
    </dgm:pt>
    <dgm:pt modelId="{E33336D0-DFA2-409C-80B8-99ECE5B790E6}" type="parTrans" cxnId="{FCDD2BCD-8149-49C5-87D7-D5ABA6CA46BD}">
      <dgm:prSet/>
      <dgm:spPr/>
    </dgm:pt>
    <dgm:pt modelId="{52FF5E15-B60F-4C58-8637-8E098748A1F1}" type="sibTrans" cxnId="{FCDD2BCD-8149-49C5-87D7-D5ABA6CA46BD}">
      <dgm:prSet/>
      <dgm:spPr/>
    </dgm:pt>
    <dgm:pt modelId="{973666BF-8F2B-4B7F-B542-C5D385D97B18}">
      <dgm:prSet phldr="0"/>
      <dgm:spPr/>
      <dgm:t>
        <a:bodyPr/>
        <a:lstStyle/>
        <a:p>
          <a:r>
            <a:rPr lang="en-US" b="0" dirty="0">
              <a:latin typeface="Calibri Light" panose="020F0302020204030204"/>
            </a:rPr>
            <a:t>Extracting Recommendations using trained Neural Nets</a:t>
          </a:r>
        </a:p>
      </dgm:t>
    </dgm:pt>
    <dgm:pt modelId="{91B0B56A-442C-425B-82A7-1B0751D605BB}" type="parTrans" cxnId="{816C66D9-9B1B-429D-9FA4-CD2057E2B510}">
      <dgm:prSet/>
      <dgm:spPr/>
    </dgm:pt>
    <dgm:pt modelId="{FF342D2D-8F62-4CE9-87E5-B41AB71A208D}" type="sibTrans" cxnId="{816C66D9-9B1B-429D-9FA4-CD2057E2B510}">
      <dgm:prSet/>
      <dgm:spPr/>
    </dgm:pt>
    <dgm:pt modelId="{60FF4293-7845-4CE0-80C8-5A8AE484748A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libri Light" panose="020F0302020204030204"/>
            </a:rPr>
            <a:t>Predicting</a:t>
          </a:r>
        </a:p>
      </dgm:t>
    </dgm:pt>
    <dgm:pt modelId="{97E8CD98-7EC8-460E-B608-D7603887D1B9}" type="parTrans" cxnId="{E0C0774D-76C9-4B19-8C8B-160B8025DE98}">
      <dgm:prSet/>
      <dgm:spPr/>
    </dgm:pt>
    <dgm:pt modelId="{38F93E13-EDC7-491E-8F3F-15BA539D0665}" type="sibTrans" cxnId="{E0C0774D-76C9-4B19-8C8B-160B8025DE98}">
      <dgm:prSet/>
      <dgm:spPr/>
    </dgm:pt>
    <dgm:pt modelId="{883C8BAD-7001-4332-9480-5D1F5FE2E1EF}">
      <dgm:prSet phldr="0"/>
      <dgm:spPr/>
      <dgm:t>
        <a:bodyPr/>
        <a:lstStyle/>
        <a:p>
          <a:pPr rtl="0">
            <a:defRPr b="1"/>
          </a:pPr>
          <a:r>
            <a:rPr lang="en-US" b="0" dirty="0">
              <a:latin typeface="Calibri Light" panose="020F0302020204030204"/>
            </a:rPr>
            <a:t>Model Assessment</a:t>
          </a:r>
        </a:p>
      </dgm:t>
    </dgm:pt>
    <dgm:pt modelId="{FDF15CB8-1D1E-41B2-A68A-CE6E4BE39BC7}" type="parTrans" cxnId="{D99D9FF6-E917-4553-8A2A-652F8AB1383A}">
      <dgm:prSet/>
      <dgm:spPr/>
    </dgm:pt>
    <dgm:pt modelId="{B4305533-B272-40E0-8C11-DAF1148046F5}" type="sibTrans" cxnId="{D99D9FF6-E917-4553-8A2A-652F8AB1383A}">
      <dgm:prSet/>
      <dgm:spPr/>
    </dgm:pt>
    <dgm:pt modelId="{0653FC4F-3ABF-4795-8F24-526C5BF99D0F}">
      <dgm:prSet phldr="0"/>
      <dgm:spPr/>
      <dgm:t>
        <a:bodyPr/>
        <a:lstStyle/>
        <a:p>
          <a:pPr rtl="0"/>
          <a:r>
            <a:rPr lang="en-US" b="0" dirty="0">
              <a:latin typeface="Calibri Light" panose="020F0302020204030204"/>
            </a:rPr>
            <a:t>RMSE metric</a:t>
          </a:r>
        </a:p>
      </dgm:t>
    </dgm:pt>
    <dgm:pt modelId="{AC97BA80-BE84-4728-B4FC-3F3C18ECBD1D}" type="parTrans" cxnId="{00FEC1C5-C410-4537-800D-043C650C96D3}">
      <dgm:prSet/>
      <dgm:spPr/>
    </dgm:pt>
    <dgm:pt modelId="{B3E63385-FC24-44B6-A6A5-3E8940AD78CD}" type="sibTrans" cxnId="{00FEC1C5-C410-4537-800D-043C650C96D3}">
      <dgm:prSet/>
      <dgm:spPr/>
    </dgm:pt>
    <dgm:pt modelId="{9DE0337D-4F7F-4141-BDB2-6CD1D8A6176A}" type="pres">
      <dgm:prSet presAssocID="{845C679D-E945-49C4-AC98-64791A525BE6}" presName="root" presStyleCnt="0">
        <dgm:presLayoutVars>
          <dgm:chMax/>
          <dgm:chPref/>
          <dgm:animLvl val="lvl"/>
        </dgm:presLayoutVars>
      </dgm:prSet>
      <dgm:spPr/>
    </dgm:pt>
    <dgm:pt modelId="{7D9774A0-110A-4FBA-9B5B-9C2A2BA5E76E}" type="pres">
      <dgm:prSet presAssocID="{845C679D-E945-49C4-AC98-64791A525BE6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478AD4E8-BE6A-4D23-AB85-59AB7BF5A736}" type="pres">
      <dgm:prSet presAssocID="{845C679D-E945-49C4-AC98-64791A525BE6}" presName="nodes" presStyleCnt="0">
        <dgm:presLayoutVars>
          <dgm:chMax/>
          <dgm:chPref/>
          <dgm:animLvl val="lvl"/>
        </dgm:presLayoutVars>
      </dgm:prSet>
      <dgm:spPr/>
    </dgm:pt>
    <dgm:pt modelId="{974D8129-89FA-4F20-9220-2C3A40BF68D4}" type="pres">
      <dgm:prSet presAssocID="{533A6DB4-02B7-43C9-820A-2ADB1955FEE3}" presName="composite" presStyleCnt="0"/>
      <dgm:spPr/>
    </dgm:pt>
    <dgm:pt modelId="{9AD0E31F-8EB8-4CD8-BE9C-3FB753DE1EBE}" type="pres">
      <dgm:prSet presAssocID="{533A6DB4-02B7-43C9-820A-2ADB1955FEE3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7A9C811-E351-4E27-9387-9D13E63C0518}" type="pres">
      <dgm:prSet presAssocID="{533A6DB4-02B7-43C9-820A-2ADB1955FEE3}" presName="DropPinPlaceHolder" presStyleCnt="0"/>
      <dgm:spPr/>
    </dgm:pt>
    <dgm:pt modelId="{2B759FE9-245D-46BE-B714-64E25FDB2443}" type="pres">
      <dgm:prSet presAssocID="{533A6DB4-02B7-43C9-820A-2ADB1955FEE3}" presName="DropPin" presStyleLbl="alignNode1" presStyleIdx="0" presStyleCnt="5"/>
      <dgm:spPr/>
    </dgm:pt>
    <dgm:pt modelId="{A2EEA4D9-AC85-4744-ADB2-CB2B6EAC4CF8}" type="pres">
      <dgm:prSet presAssocID="{533A6DB4-02B7-43C9-820A-2ADB1955FEE3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DFEF8FE-5CA7-4809-8B3D-D2F428F0D0EC}" type="pres">
      <dgm:prSet presAssocID="{533A6DB4-02B7-43C9-820A-2ADB1955FEE3}" presName="L2TextContainer" presStyleLbl="revTx" presStyleIdx="0" presStyleCnt="10">
        <dgm:presLayoutVars>
          <dgm:bulletEnabled val="1"/>
        </dgm:presLayoutVars>
      </dgm:prSet>
      <dgm:spPr/>
    </dgm:pt>
    <dgm:pt modelId="{0D677E97-53DC-427E-A012-C3EF8DC38519}" type="pres">
      <dgm:prSet presAssocID="{533A6DB4-02B7-43C9-820A-2ADB1955FEE3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393C0AE9-0B71-4142-BACF-DC3C4E8D4A2A}" type="pres">
      <dgm:prSet presAssocID="{533A6DB4-02B7-43C9-820A-2ADB1955FEE3}" presName="ConnectLine" presStyleLbl="sibTrans1D1" presStyleIdx="0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C509982-768F-4F6F-92B1-D67CE2A0A6D4}" type="pres">
      <dgm:prSet presAssocID="{533A6DB4-02B7-43C9-820A-2ADB1955FEE3}" presName="EmptyPlaceHolder" presStyleCnt="0"/>
      <dgm:spPr/>
    </dgm:pt>
    <dgm:pt modelId="{3AC6D367-BD2A-4358-AB74-8314284EF7DE}" type="pres">
      <dgm:prSet presAssocID="{DDB6612D-327E-41A1-B037-1D63ABCD62F8}" presName="spaceBetweenRectangles" presStyleCnt="0"/>
      <dgm:spPr/>
    </dgm:pt>
    <dgm:pt modelId="{BCC11141-CED0-4ABD-BEEA-A1C8EEC1833B}" type="pres">
      <dgm:prSet presAssocID="{95254531-3F22-4D5C-8DEE-0E7155056133}" presName="composite" presStyleCnt="0"/>
      <dgm:spPr/>
    </dgm:pt>
    <dgm:pt modelId="{647F141A-AB1B-476D-94F5-31F4E947FF8F}" type="pres">
      <dgm:prSet presAssocID="{95254531-3F22-4D5C-8DEE-0E7155056133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9F58456-E8CD-4C8F-8A2B-AA15C7EECD91}" type="pres">
      <dgm:prSet presAssocID="{95254531-3F22-4D5C-8DEE-0E7155056133}" presName="DropPinPlaceHolder" presStyleCnt="0"/>
      <dgm:spPr/>
    </dgm:pt>
    <dgm:pt modelId="{299C927E-1B18-4E20-95DD-9B7FF410984F}" type="pres">
      <dgm:prSet presAssocID="{95254531-3F22-4D5C-8DEE-0E7155056133}" presName="DropPin" presStyleLbl="alignNode1" presStyleIdx="1" presStyleCnt="5"/>
      <dgm:spPr/>
    </dgm:pt>
    <dgm:pt modelId="{DC243617-C3A0-46DE-A29A-AFEADC9CFA7D}" type="pres">
      <dgm:prSet presAssocID="{95254531-3F22-4D5C-8DEE-0E7155056133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A3447C7-3457-45BD-8F44-85F6CE1C29AC}" type="pres">
      <dgm:prSet presAssocID="{95254531-3F22-4D5C-8DEE-0E7155056133}" presName="L2TextContainer" presStyleLbl="revTx" presStyleIdx="2" presStyleCnt="10">
        <dgm:presLayoutVars>
          <dgm:bulletEnabled val="1"/>
        </dgm:presLayoutVars>
      </dgm:prSet>
      <dgm:spPr/>
    </dgm:pt>
    <dgm:pt modelId="{883CBEE4-E369-45A4-97C4-EF1F31C8640E}" type="pres">
      <dgm:prSet presAssocID="{95254531-3F22-4D5C-8DEE-0E7155056133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C9106C0E-696D-4A9D-A3C4-FD764BBB943D}" type="pres">
      <dgm:prSet presAssocID="{95254531-3F22-4D5C-8DEE-0E7155056133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F06B3A1-16A9-4C1E-A892-9F8E1141BDC7}" type="pres">
      <dgm:prSet presAssocID="{95254531-3F22-4D5C-8DEE-0E7155056133}" presName="EmptyPlaceHolder" presStyleCnt="0"/>
      <dgm:spPr/>
    </dgm:pt>
    <dgm:pt modelId="{57BF45B6-216F-4A4C-89D0-34363EE3E5FF}" type="pres">
      <dgm:prSet presAssocID="{321C0A63-4E4D-4512-9038-975EF3AD120E}" presName="spaceBetweenRectangles" presStyleCnt="0"/>
      <dgm:spPr/>
    </dgm:pt>
    <dgm:pt modelId="{80D5DD79-58F9-4576-9248-420C63B208AF}" type="pres">
      <dgm:prSet presAssocID="{9B426CF5-2428-4FAC-9C30-E4381D7BF40E}" presName="composite" presStyleCnt="0"/>
      <dgm:spPr/>
    </dgm:pt>
    <dgm:pt modelId="{96BDDCAD-8095-4C6D-A5D6-AFEB85E1C06D}" type="pres">
      <dgm:prSet presAssocID="{9B426CF5-2428-4FAC-9C30-E4381D7BF40E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348C0B9-6593-4396-9AAC-7C82D3B568F5}" type="pres">
      <dgm:prSet presAssocID="{9B426CF5-2428-4FAC-9C30-E4381D7BF40E}" presName="DropPinPlaceHolder" presStyleCnt="0"/>
      <dgm:spPr/>
    </dgm:pt>
    <dgm:pt modelId="{B1A68695-F515-4175-8BC5-50FE45DE1C3E}" type="pres">
      <dgm:prSet presAssocID="{9B426CF5-2428-4FAC-9C30-E4381D7BF40E}" presName="DropPin" presStyleLbl="alignNode1" presStyleIdx="2" presStyleCnt="5"/>
      <dgm:spPr/>
    </dgm:pt>
    <dgm:pt modelId="{55DA17A1-0BC7-47EB-80B9-B0DE3CD37D64}" type="pres">
      <dgm:prSet presAssocID="{9B426CF5-2428-4FAC-9C30-E4381D7BF40E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AF16063-DDEB-4CBC-926A-9508492FB574}" type="pres">
      <dgm:prSet presAssocID="{9B426CF5-2428-4FAC-9C30-E4381D7BF40E}" presName="L2TextContainer" presStyleLbl="revTx" presStyleIdx="4" presStyleCnt="10">
        <dgm:presLayoutVars>
          <dgm:bulletEnabled val="1"/>
        </dgm:presLayoutVars>
      </dgm:prSet>
      <dgm:spPr/>
    </dgm:pt>
    <dgm:pt modelId="{6EF23578-00FA-47AD-8AD8-03D4571DE59C}" type="pres">
      <dgm:prSet presAssocID="{9B426CF5-2428-4FAC-9C30-E4381D7BF40E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03E603C5-CE0D-442E-A209-7E16AA32EC1F}" type="pres">
      <dgm:prSet presAssocID="{9B426CF5-2428-4FAC-9C30-E4381D7BF40E}" presName="ConnectLine" presStyleLbl="sibTrans1D1" presStyleIdx="2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7431CC2-21C5-4408-91E4-28FEE1A0BAC8}" type="pres">
      <dgm:prSet presAssocID="{9B426CF5-2428-4FAC-9C30-E4381D7BF40E}" presName="EmptyPlaceHolder" presStyleCnt="0"/>
      <dgm:spPr/>
    </dgm:pt>
    <dgm:pt modelId="{341CB381-41AF-4815-BAC1-5B375A1292D7}" type="pres">
      <dgm:prSet presAssocID="{C7EF51E1-F97E-4B11-BE6A-5E917EBD1B90}" presName="spaceBetweenRectangles" presStyleCnt="0"/>
      <dgm:spPr/>
    </dgm:pt>
    <dgm:pt modelId="{78083C4B-72B2-4B4C-BCA5-D4CB4B8FEC3A}" type="pres">
      <dgm:prSet presAssocID="{60FF4293-7845-4CE0-80C8-5A8AE484748A}" presName="composite" presStyleCnt="0"/>
      <dgm:spPr/>
    </dgm:pt>
    <dgm:pt modelId="{2BA55516-F41A-4D64-B140-C3587205BD32}" type="pres">
      <dgm:prSet presAssocID="{60FF4293-7845-4CE0-80C8-5A8AE484748A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989D98A-4317-4953-B11D-A59C08207E75}" type="pres">
      <dgm:prSet presAssocID="{60FF4293-7845-4CE0-80C8-5A8AE484748A}" presName="DropPinPlaceHolder" presStyleCnt="0"/>
      <dgm:spPr/>
    </dgm:pt>
    <dgm:pt modelId="{C9694125-98C4-4E11-8B09-5E30B2F13CCE}" type="pres">
      <dgm:prSet presAssocID="{60FF4293-7845-4CE0-80C8-5A8AE484748A}" presName="DropPin" presStyleLbl="alignNode1" presStyleIdx="3" presStyleCnt="5"/>
      <dgm:spPr/>
    </dgm:pt>
    <dgm:pt modelId="{51F3F663-434F-4F9E-A704-EB616502BA7A}" type="pres">
      <dgm:prSet presAssocID="{60FF4293-7845-4CE0-80C8-5A8AE484748A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ECFA044-875F-4B90-9758-619CDF2C4B7B}" type="pres">
      <dgm:prSet presAssocID="{60FF4293-7845-4CE0-80C8-5A8AE484748A}" presName="L2TextContainer" presStyleLbl="revTx" presStyleIdx="6" presStyleCnt="10">
        <dgm:presLayoutVars>
          <dgm:bulletEnabled val="1"/>
        </dgm:presLayoutVars>
      </dgm:prSet>
      <dgm:spPr/>
    </dgm:pt>
    <dgm:pt modelId="{9F0088BC-BC31-47C2-94D1-F9B71DB93431}" type="pres">
      <dgm:prSet presAssocID="{60FF4293-7845-4CE0-80C8-5A8AE484748A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871C6475-934C-42CD-8043-8CC402D7DBA7}" type="pres">
      <dgm:prSet presAssocID="{60FF4293-7845-4CE0-80C8-5A8AE484748A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56282CF-2927-4152-92B2-CE6112EE521F}" type="pres">
      <dgm:prSet presAssocID="{60FF4293-7845-4CE0-80C8-5A8AE484748A}" presName="EmptyPlaceHolder" presStyleCnt="0"/>
      <dgm:spPr/>
    </dgm:pt>
    <dgm:pt modelId="{1AD03974-065F-44D3-8E64-429F33E38598}" type="pres">
      <dgm:prSet presAssocID="{38F93E13-EDC7-491E-8F3F-15BA539D0665}" presName="spaceBetweenRectangles" presStyleCnt="0"/>
      <dgm:spPr/>
    </dgm:pt>
    <dgm:pt modelId="{93B255F2-082B-4095-89B9-A4351B0BE62E}" type="pres">
      <dgm:prSet presAssocID="{883C8BAD-7001-4332-9480-5D1F5FE2E1EF}" presName="composite" presStyleCnt="0"/>
      <dgm:spPr/>
    </dgm:pt>
    <dgm:pt modelId="{06713FC9-9F76-449F-AEB7-06923E22FCD8}" type="pres">
      <dgm:prSet presAssocID="{883C8BAD-7001-4332-9480-5D1F5FE2E1EF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E159D10-0C98-426E-8995-4892BC800BB5}" type="pres">
      <dgm:prSet presAssocID="{883C8BAD-7001-4332-9480-5D1F5FE2E1EF}" presName="DropPinPlaceHolder" presStyleCnt="0"/>
      <dgm:spPr/>
    </dgm:pt>
    <dgm:pt modelId="{DFAF10F7-B45F-4ABB-8426-D24CD9E0CB03}" type="pres">
      <dgm:prSet presAssocID="{883C8BAD-7001-4332-9480-5D1F5FE2E1EF}" presName="DropPin" presStyleLbl="alignNode1" presStyleIdx="4" presStyleCnt="5"/>
      <dgm:spPr/>
    </dgm:pt>
    <dgm:pt modelId="{B7ED46C0-FC8C-4612-AC3C-AFB273701E0F}" type="pres">
      <dgm:prSet presAssocID="{883C8BAD-7001-4332-9480-5D1F5FE2E1EF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BBD4274-4037-46B3-B476-2CBF2DB15F4E}" type="pres">
      <dgm:prSet presAssocID="{883C8BAD-7001-4332-9480-5D1F5FE2E1EF}" presName="L2TextContainer" presStyleLbl="revTx" presStyleIdx="8" presStyleCnt="10">
        <dgm:presLayoutVars>
          <dgm:bulletEnabled val="1"/>
        </dgm:presLayoutVars>
      </dgm:prSet>
      <dgm:spPr/>
    </dgm:pt>
    <dgm:pt modelId="{34088D46-981F-41ED-A44A-A22337A52F33}" type="pres">
      <dgm:prSet presAssocID="{883C8BAD-7001-4332-9480-5D1F5FE2E1EF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4AC13C83-8DB4-478A-AA8F-F836C5CEFB77}" type="pres">
      <dgm:prSet presAssocID="{883C8BAD-7001-4332-9480-5D1F5FE2E1EF}" presName="ConnectLine" presStyleLbl="sibTrans1D1" presStyleIdx="4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BAA11BC-757B-4B4A-8E4A-5D896AE59C96}" type="pres">
      <dgm:prSet presAssocID="{883C8BAD-7001-4332-9480-5D1F5FE2E1EF}" presName="EmptyPlaceHolder" presStyleCnt="0"/>
      <dgm:spPr/>
    </dgm:pt>
  </dgm:ptLst>
  <dgm:cxnLst>
    <dgm:cxn modelId="{6F1A7606-A156-4A44-9BC0-9754FADA1F15}" type="presOf" srcId="{95254531-3F22-4D5C-8DEE-0E7155056133}" destId="{883CBEE4-E369-45A4-97C4-EF1F31C8640E}" srcOrd="0" destOrd="0" presId="urn:microsoft.com/office/officeart/2017/3/layout/DropPinTimeline"/>
    <dgm:cxn modelId="{10A71E09-2C3F-4D03-812F-EA006AF35015}" type="presOf" srcId="{60FF4293-7845-4CE0-80C8-5A8AE484748A}" destId="{9F0088BC-BC31-47C2-94D1-F9B71DB93431}" srcOrd="0" destOrd="0" presId="urn:microsoft.com/office/officeart/2017/3/layout/DropPinTimeline"/>
    <dgm:cxn modelId="{15C9FE17-AC21-4EBD-AE21-F25C1DB5E938}" type="presOf" srcId="{94845FAC-5E13-463B-9447-83455096A507}" destId="{BAF16063-DDEB-4CBC-926A-9508492FB574}" srcOrd="0" destOrd="0" presId="urn:microsoft.com/office/officeart/2017/3/layout/DropPinTimeline"/>
    <dgm:cxn modelId="{58F96718-3435-47D2-9E5D-F0A3686EF4B3}" type="presOf" srcId="{883C8BAD-7001-4332-9480-5D1F5FE2E1EF}" destId="{34088D46-981F-41ED-A44A-A22337A52F33}" srcOrd="0" destOrd="0" presId="urn:microsoft.com/office/officeart/2017/3/layout/DropPinTimeline"/>
    <dgm:cxn modelId="{73298C19-5C4C-4CC2-BCE9-8830AED80CBD}" type="presOf" srcId="{533A6DB4-02B7-43C9-820A-2ADB1955FEE3}" destId="{0D677E97-53DC-427E-A012-C3EF8DC38519}" srcOrd="0" destOrd="0" presId="urn:microsoft.com/office/officeart/2017/3/layout/DropPinTimeline"/>
    <dgm:cxn modelId="{CF0BFD5D-F38E-4040-BA2B-898D1A4AA8F4}" srcId="{845C679D-E945-49C4-AC98-64791A525BE6}" destId="{95254531-3F22-4D5C-8DEE-0E7155056133}" srcOrd="1" destOrd="0" parTransId="{38218987-6D9D-48B8-9247-6C0D5DEA897F}" sibTransId="{321C0A63-4E4D-4512-9038-975EF3AD120E}"/>
    <dgm:cxn modelId="{4369E142-1DB3-4078-B012-EECC6D146493}" srcId="{533A6DB4-02B7-43C9-820A-2ADB1955FEE3}" destId="{1998771F-8834-4FEE-B220-38410EA33EFA}" srcOrd="0" destOrd="0" parTransId="{09D2A6E6-0112-40F5-8472-BDCAC1DCA3D7}" sibTransId="{47ECF6E0-75AE-4D67-95EE-3CB9C89E1820}"/>
    <dgm:cxn modelId="{EA85E546-ACB4-439B-93EF-65DE2CA1E89D}" srcId="{95254531-3F22-4D5C-8DEE-0E7155056133}" destId="{DC0E3EBB-48E8-4B06-BA51-98A2C4CD7419}" srcOrd="1" destOrd="0" parTransId="{A8036DA5-A9E0-4231-B7B0-45B2651EC4E6}" sibTransId="{B2E33619-A8B7-4E03-ACAF-69ABD006036F}"/>
    <dgm:cxn modelId="{E0C0774D-76C9-4B19-8C8B-160B8025DE98}" srcId="{845C679D-E945-49C4-AC98-64791A525BE6}" destId="{60FF4293-7845-4CE0-80C8-5A8AE484748A}" srcOrd="3" destOrd="0" parTransId="{97E8CD98-7EC8-460E-B608-D7603887D1B9}" sibTransId="{38F93E13-EDC7-491E-8F3F-15BA539D0665}"/>
    <dgm:cxn modelId="{AF482776-088F-40D7-837E-3C8E6C8573BA}" type="presOf" srcId="{457687BA-079E-48B7-92A4-DC445C4B9FC6}" destId="{1A3447C7-3457-45BD-8F44-85F6CE1C29AC}" srcOrd="0" destOrd="0" presId="urn:microsoft.com/office/officeart/2017/3/layout/DropPinTimeline"/>
    <dgm:cxn modelId="{C74EB186-691C-4644-865B-36CA00FCC2BD}" srcId="{95254531-3F22-4D5C-8DEE-0E7155056133}" destId="{457687BA-079E-48B7-92A4-DC445C4B9FC6}" srcOrd="0" destOrd="0" parTransId="{E38E296D-5707-44C5-B9A8-6FEBD2D40C18}" sibTransId="{60E2006E-985C-4981-8986-0B9F2ABC8772}"/>
    <dgm:cxn modelId="{A88828A8-1C2D-448A-9C93-215FCD4830CA}" type="presOf" srcId="{DC0E3EBB-48E8-4B06-BA51-98A2C4CD7419}" destId="{1A3447C7-3457-45BD-8F44-85F6CE1C29AC}" srcOrd="0" destOrd="1" presId="urn:microsoft.com/office/officeart/2017/3/layout/DropPinTimeline"/>
    <dgm:cxn modelId="{687DA8AC-72C1-4408-B693-FBA2AF3CA0C6}" srcId="{845C679D-E945-49C4-AC98-64791A525BE6}" destId="{533A6DB4-02B7-43C9-820A-2ADB1955FEE3}" srcOrd="0" destOrd="0" parTransId="{A35FDC92-80AB-4BEC-B3E5-9E15BD8FA197}" sibTransId="{DDB6612D-327E-41A1-B037-1D63ABCD62F8}"/>
    <dgm:cxn modelId="{A5A8F1B4-78AC-4F3A-9629-D730FA857AD3}" srcId="{845C679D-E945-49C4-AC98-64791A525BE6}" destId="{9B426CF5-2428-4FAC-9C30-E4381D7BF40E}" srcOrd="2" destOrd="0" parTransId="{42830AC7-CE74-4141-8D60-94D7F7FD7A27}" sibTransId="{C7EF51E1-F97E-4B11-BE6A-5E917EBD1B90}"/>
    <dgm:cxn modelId="{BB3636C5-DA03-48B7-BADB-8CC12B2058C4}" type="presOf" srcId="{1998771F-8834-4FEE-B220-38410EA33EFA}" destId="{5DFEF8FE-5CA7-4809-8B3D-D2F428F0D0EC}" srcOrd="0" destOrd="0" presId="urn:microsoft.com/office/officeart/2017/3/layout/DropPinTimeline"/>
    <dgm:cxn modelId="{00FEC1C5-C410-4537-800D-043C650C96D3}" srcId="{883C8BAD-7001-4332-9480-5D1F5FE2E1EF}" destId="{0653FC4F-3ABF-4795-8F24-526C5BF99D0F}" srcOrd="0" destOrd="0" parTransId="{AC97BA80-BE84-4728-B4FC-3F3C18ECBD1D}" sibTransId="{B3E63385-FC24-44B6-A6A5-3E8940AD78CD}"/>
    <dgm:cxn modelId="{04D8E8CC-8642-4F7F-8FD3-5D9975C18C18}" type="presOf" srcId="{973666BF-8F2B-4B7F-B542-C5D385D97B18}" destId="{AECFA044-875F-4B90-9758-619CDF2C4B7B}" srcOrd="0" destOrd="0" presId="urn:microsoft.com/office/officeart/2017/3/layout/DropPinTimeline"/>
    <dgm:cxn modelId="{FCDD2BCD-8149-49C5-87D7-D5ABA6CA46BD}" srcId="{9B426CF5-2428-4FAC-9C30-E4381D7BF40E}" destId="{94845FAC-5E13-463B-9447-83455096A507}" srcOrd="0" destOrd="0" parTransId="{E33336D0-DFA2-409C-80B8-99ECE5B790E6}" sibTransId="{52FF5E15-B60F-4C58-8637-8E098748A1F1}"/>
    <dgm:cxn modelId="{ADEAE5D5-1955-4496-84AA-29E858C30F92}" type="presOf" srcId="{845C679D-E945-49C4-AC98-64791A525BE6}" destId="{9DE0337D-4F7F-4141-BDB2-6CD1D8A6176A}" srcOrd="0" destOrd="0" presId="urn:microsoft.com/office/officeart/2017/3/layout/DropPinTimeline"/>
    <dgm:cxn modelId="{17E1FDD7-38AF-4CE6-9735-E18FCDA3FBAE}" type="presOf" srcId="{9B426CF5-2428-4FAC-9C30-E4381D7BF40E}" destId="{6EF23578-00FA-47AD-8AD8-03D4571DE59C}" srcOrd="0" destOrd="0" presId="urn:microsoft.com/office/officeart/2017/3/layout/DropPinTimeline"/>
    <dgm:cxn modelId="{816C66D9-9B1B-429D-9FA4-CD2057E2B510}" srcId="{60FF4293-7845-4CE0-80C8-5A8AE484748A}" destId="{973666BF-8F2B-4B7F-B542-C5D385D97B18}" srcOrd="0" destOrd="0" parTransId="{91B0B56A-442C-425B-82A7-1B0751D605BB}" sibTransId="{FF342D2D-8F62-4CE9-87E5-B41AB71A208D}"/>
    <dgm:cxn modelId="{F23249E4-B760-4F51-A798-05CB8C7EEBDA}" type="presOf" srcId="{0653FC4F-3ABF-4795-8F24-526C5BF99D0F}" destId="{0BBD4274-4037-46B3-B476-2CBF2DB15F4E}" srcOrd="0" destOrd="0" presId="urn:microsoft.com/office/officeart/2017/3/layout/DropPinTimeline"/>
    <dgm:cxn modelId="{D99D9FF6-E917-4553-8A2A-652F8AB1383A}" srcId="{845C679D-E945-49C4-AC98-64791A525BE6}" destId="{883C8BAD-7001-4332-9480-5D1F5FE2E1EF}" srcOrd="4" destOrd="0" parTransId="{FDF15CB8-1D1E-41B2-A68A-CE6E4BE39BC7}" sibTransId="{B4305533-B272-40E0-8C11-DAF1148046F5}"/>
    <dgm:cxn modelId="{D7BEA071-102F-45C7-8222-044554AAE752}" type="presParOf" srcId="{9DE0337D-4F7F-4141-BDB2-6CD1D8A6176A}" destId="{7D9774A0-110A-4FBA-9B5B-9C2A2BA5E76E}" srcOrd="0" destOrd="0" presId="urn:microsoft.com/office/officeart/2017/3/layout/DropPinTimeline"/>
    <dgm:cxn modelId="{4D6226EB-321E-4872-A83F-7D9AD2461668}" type="presParOf" srcId="{9DE0337D-4F7F-4141-BDB2-6CD1D8A6176A}" destId="{478AD4E8-BE6A-4D23-AB85-59AB7BF5A736}" srcOrd="1" destOrd="0" presId="urn:microsoft.com/office/officeart/2017/3/layout/DropPinTimeline"/>
    <dgm:cxn modelId="{0890D0E1-BAA1-4BF3-8DA6-FF36CACC1904}" type="presParOf" srcId="{478AD4E8-BE6A-4D23-AB85-59AB7BF5A736}" destId="{974D8129-89FA-4F20-9220-2C3A40BF68D4}" srcOrd="0" destOrd="0" presId="urn:microsoft.com/office/officeart/2017/3/layout/DropPinTimeline"/>
    <dgm:cxn modelId="{300F2F43-3CD5-4667-BEDD-7ED5C2E7A2DE}" type="presParOf" srcId="{974D8129-89FA-4F20-9220-2C3A40BF68D4}" destId="{9AD0E31F-8EB8-4CD8-BE9C-3FB753DE1EBE}" srcOrd="0" destOrd="0" presId="urn:microsoft.com/office/officeart/2017/3/layout/DropPinTimeline"/>
    <dgm:cxn modelId="{B38C2A42-AD57-4EBD-BFCB-92742C42BC18}" type="presParOf" srcId="{974D8129-89FA-4F20-9220-2C3A40BF68D4}" destId="{B7A9C811-E351-4E27-9387-9D13E63C0518}" srcOrd="1" destOrd="0" presId="urn:microsoft.com/office/officeart/2017/3/layout/DropPinTimeline"/>
    <dgm:cxn modelId="{45568005-628A-4451-94C8-0456692C2646}" type="presParOf" srcId="{B7A9C811-E351-4E27-9387-9D13E63C0518}" destId="{2B759FE9-245D-46BE-B714-64E25FDB2443}" srcOrd="0" destOrd="0" presId="urn:microsoft.com/office/officeart/2017/3/layout/DropPinTimeline"/>
    <dgm:cxn modelId="{20DD6252-97BF-4F9D-8802-7BCD4446730B}" type="presParOf" srcId="{B7A9C811-E351-4E27-9387-9D13E63C0518}" destId="{A2EEA4D9-AC85-4744-ADB2-CB2B6EAC4CF8}" srcOrd="1" destOrd="0" presId="urn:microsoft.com/office/officeart/2017/3/layout/DropPinTimeline"/>
    <dgm:cxn modelId="{88FF154D-8374-4FAF-8A5C-9287A823C00F}" type="presParOf" srcId="{974D8129-89FA-4F20-9220-2C3A40BF68D4}" destId="{5DFEF8FE-5CA7-4809-8B3D-D2F428F0D0EC}" srcOrd="2" destOrd="0" presId="urn:microsoft.com/office/officeart/2017/3/layout/DropPinTimeline"/>
    <dgm:cxn modelId="{49383501-9E35-4B8B-8C7B-168715E7F9CE}" type="presParOf" srcId="{974D8129-89FA-4F20-9220-2C3A40BF68D4}" destId="{0D677E97-53DC-427E-A012-C3EF8DC38519}" srcOrd="3" destOrd="0" presId="urn:microsoft.com/office/officeart/2017/3/layout/DropPinTimeline"/>
    <dgm:cxn modelId="{EB81F49E-80BC-4D03-A6C4-20D79F4521B3}" type="presParOf" srcId="{974D8129-89FA-4F20-9220-2C3A40BF68D4}" destId="{393C0AE9-0B71-4142-BACF-DC3C4E8D4A2A}" srcOrd="4" destOrd="0" presId="urn:microsoft.com/office/officeart/2017/3/layout/DropPinTimeline"/>
    <dgm:cxn modelId="{AA324C63-8333-4545-AD3D-D0C77421B52A}" type="presParOf" srcId="{974D8129-89FA-4F20-9220-2C3A40BF68D4}" destId="{CC509982-768F-4F6F-92B1-D67CE2A0A6D4}" srcOrd="5" destOrd="0" presId="urn:microsoft.com/office/officeart/2017/3/layout/DropPinTimeline"/>
    <dgm:cxn modelId="{0E56A764-4959-4D57-8C5E-F1016DDEB56A}" type="presParOf" srcId="{478AD4E8-BE6A-4D23-AB85-59AB7BF5A736}" destId="{3AC6D367-BD2A-4358-AB74-8314284EF7DE}" srcOrd="1" destOrd="0" presId="urn:microsoft.com/office/officeart/2017/3/layout/DropPinTimeline"/>
    <dgm:cxn modelId="{B94A835A-5694-4B8F-AEEE-480478666E5B}" type="presParOf" srcId="{478AD4E8-BE6A-4D23-AB85-59AB7BF5A736}" destId="{BCC11141-CED0-4ABD-BEEA-A1C8EEC1833B}" srcOrd="2" destOrd="0" presId="urn:microsoft.com/office/officeart/2017/3/layout/DropPinTimeline"/>
    <dgm:cxn modelId="{95750B61-C4A3-43EA-A732-54F4C9636670}" type="presParOf" srcId="{BCC11141-CED0-4ABD-BEEA-A1C8EEC1833B}" destId="{647F141A-AB1B-476D-94F5-31F4E947FF8F}" srcOrd="0" destOrd="0" presId="urn:microsoft.com/office/officeart/2017/3/layout/DropPinTimeline"/>
    <dgm:cxn modelId="{B472C2BD-D332-4BF9-9539-8B002648C3A9}" type="presParOf" srcId="{BCC11141-CED0-4ABD-BEEA-A1C8EEC1833B}" destId="{C9F58456-E8CD-4C8F-8A2B-AA15C7EECD91}" srcOrd="1" destOrd="0" presId="urn:microsoft.com/office/officeart/2017/3/layout/DropPinTimeline"/>
    <dgm:cxn modelId="{15682D95-AB8D-489E-AE6C-38035D2BB5A9}" type="presParOf" srcId="{C9F58456-E8CD-4C8F-8A2B-AA15C7EECD91}" destId="{299C927E-1B18-4E20-95DD-9B7FF410984F}" srcOrd="0" destOrd="0" presId="urn:microsoft.com/office/officeart/2017/3/layout/DropPinTimeline"/>
    <dgm:cxn modelId="{D0F44865-C9D4-4316-803D-7A101723049B}" type="presParOf" srcId="{C9F58456-E8CD-4C8F-8A2B-AA15C7EECD91}" destId="{DC243617-C3A0-46DE-A29A-AFEADC9CFA7D}" srcOrd="1" destOrd="0" presId="urn:microsoft.com/office/officeart/2017/3/layout/DropPinTimeline"/>
    <dgm:cxn modelId="{FBCA8286-DC89-4D48-B567-E043EAD55408}" type="presParOf" srcId="{BCC11141-CED0-4ABD-BEEA-A1C8EEC1833B}" destId="{1A3447C7-3457-45BD-8F44-85F6CE1C29AC}" srcOrd="2" destOrd="0" presId="urn:microsoft.com/office/officeart/2017/3/layout/DropPinTimeline"/>
    <dgm:cxn modelId="{D4444CA2-6963-44FD-A07A-51D0EE08071F}" type="presParOf" srcId="{BCC11141-CED0-4ABD-BEEA-A1C8EEC1833B}" destId="{883CBEE4-E369-45A4-97C4-EF1F31C8640E}" srcOrd="3" destOrd="0" presId="urn:microsoft.com/office/officeart/2017/3/layout/DropPinTimeline"/>
    <dgm:cxn modelId="{1A220E38-87E1-4DA3-9D3A-F4B28E8C51E3}" type="presParOf" srcId="{BCC11141-CED0-4ABD-BEEA-A1C8EEC1833B}" destId="{C9106C0E-696D-4A9D-A3C4-FD764BBB943D}" srcOrd="4" destOrd="0" presId="urn:microsoft.com/office/officeart/2017/3/layout/DropPinTimeline"/>
    <dgm:cxn modelId="{925DC053-9F0A-410A-811B-00C54D7A0D88}" type="presParOf" srcId="{BCC11141-CED0-4ABD-BEEA-A1C8EEC1833B}" destId="{AF06B3A1-16A9-4C1E-A892-9F8E1141BDC7}" srcOrd="5" destOrd="0" presId="urn:microsoft.com/office/officeart/2017/3/layout/DropPinTimeline"/>
    <dgm:cxn modelId="{3FDD718E-EF45-4B07-9E1A-D7131C16E86E}" type="presParOf" srcId="{478AD4E8-BE6A-4D23-AB85-59AB7BF5A736}" destId="{57BF45B6-216F-4A4C-89D0-34363EE3E5FF}" srcOrd="3" destOrd="0" presId="urn:microsoft.com/office/officeart/2017/3/layout/DropPinTimeline"/>
    <dgm:cxn modelId="{DF107EC8-DCF4-4529-80DF-B912D23867CD}" type="presParOf" srcId="{478AD4E8-BE6A-4D23-AB85-59AB7BF5A736}" destId="{80D5DD79-58F9-4576-9248-420C63B208AF}" srcOrd="4" destOrd="0" presId="urn:microsoft.com/office/officeart/2017/3/layout/DropPinTimeline"/>
    <dgm:cxn modelId="{19B7D5F6-238D-4088-AEFC-12D51E49981E}" type="presParOf" srcId="{80D5DD79-58F9-4576-9248-420C63B208AF}" destId="{96BDDCAD-8095-4C6D-A5D6-AFEB85E1C06D}" srcOrd="0" destOrd="0" presId="urn:microsoft.com/office/officeart/2017/3/layout/DropPinTimeline"/>
    <dgm:cxn modelId="{C9618D00-ADA4-4288-8814-1D75D44C27F4}" type="presParOf" srcId="{80D5DD79-58F9-4576-9248-420C63B208AF}" destId="{6348C0B9-6593-4396-9AAC-7C82D3B568F5}" srcOrd="1" destOrd="0" presId="urn:microsoft.com/office/officeart/2017/3/layout/DropPinTimeline"/>
    <dgm:cxn modelId="{AB86937F-F2CC-4DFD-8DD2-1C7314BEA5D7}" type="presParOf" srcId="{6348C0B9-6593-4396-9AAC-7C82D3B568F5}" destId="{B1A68695-F515-4175-8BC5-50FE45DE1C3E}" srcOrd="0" destOrd="0" presId="urn:microsoft.com/office/officeart/2017/3/layout/DropPinTimeline"/>
    <dgm:cxn modelId="{45984D2F-5B2B-4BA9-9CAC-39B9E616C7C9}" type="presParOf" srcId="{6348C0B9-6593-4396-9AAC-7C82D3B568F5}" destId="{55DA17A1-0BC7-47EB-80B9-B0DE3CD37D64}" srcOrd="1" destOrd="0" presId="urn:microsoft.com/office/officeart/2017/3/layout/DropPinTimeline"/>
    <dgm:cxn modelId="{BDD818C1-93EB-4D79-A9ED-9C0543EA92B0}" type="presParOf" srcId="{80D5DD79-58F9-4576-9248-420C63B208AF}" destId="{BAF16063-DDEB-4CBC-926A-9508492FB574}" srcOrd="2" destOrd="0" presId="urn:microsoft.com/office/officeart/2017/3/layout/DropPinTimeline"/>
    <dgm:cxn modelId="{216D507D-B870-43A1-9074-BBFAB89F38CB}" type="presParOf" srcId="{80D5DD79-58F9-4576-9248-420C63B208AF}" destId="{6EF23578-00FA-47AD-8AD8-03D4571DE59C}" srcOrd="3" destOrd="0" presId="urn:microsoft.com/office/officeart/2017/3/layout/DropPinTimeline"/>
    <dgm:cxn modelId="{533647C1-BAE8-49CC-8E6D-74FCAAF0D0BB}" type="presParOf" srcId="{80D5DD79-58F9-4576-9248-420C63B208AF}" destId="{03E603C5-CE0D-442E-A209-7E16AA32EC1F}" srcOrd="4" destOrd="0" presId="urn:microsoft.com/office/officeart/2017/3/layout/DropPinTimeline"/>
    <dgm:cxn modelId="{26CCB651-B8D6-4C68-B2B7-E112D42FF60E}" type="presParOf" srcId="{80D5DD79-58F9-4576-9248-420C63B208AF}" destId="{87431CC2-21C5-4408-91E4-28FEE1A0BAC8}" srcOrd="5" destOrd="0" presId="urn:microsoft.com/office/officeart/2017/3/layout/DropPinTimeline"/>
    <dgm:cxn modelId="{3E549AC0-913A-4752-80B2-410645AE4A62}" type="presParOf" srcId="{478AD4E8-BE6A-4D23-AB85-59AB7BF5A736}" destId="{341CB381-41AF-4815-BAC1-5B375A1292D7}" srcOrd="5" destOrd="0" presId="urn:microsoft.com/office/officeart/2017/3/layout/DropPinTimeline"/>
    <dgm:cxn modelId="{55888920-2BE9-4A0D-81C8-FCA6126F745D}" type="presParOf" srcId="{478AD4E8-BE6A-4D23-AB85-59AB7BF5A736}" destId="{78083C4B-72B2-4B4C-BCA5-D4CB4B8FEC3A}" srcOrd="6" destOrd="0" presId="urn:microsoft.com/office/officeart/2017/3/layout/DropPinTimeline"/>
    <dgm:cxn modelId="{E5452FC9-6E89-4442-9EEC-4734683F0479}" type="presParOf" srcId="{78083C4B-72B2-4B4C-BCA5-D4CB4B8FEC3A}" destId="{2BA55516-F41A-4D64-B140-C3587205BD32}" srcOrd="0" destOrd="0" presId="urn:microsoft.com/office/officeart/2017/3/layout/DropPinTimeline"/>
    <dgm:cxn modelId="{C50972BA-8324-4428-8612-24FB098DA33B}" type="presParOf" srcId="{78083C4B-72B2-4B4C-BCA5-D4CB4B8FEC3A}" destId="{8989D98A-4317-4953-B11D-A59C08207E75}" srcOrd="1" destOrd="0" presId="urn:microsoft.com/office/officeart/2017/3/layout/DropPinTimeline"/>
    <dgm:cxn modelId="{5C827379-D077-435C-931F-70F2E7B13B77}" type="presParOf" srcId="{8989D98A-4317-4953-B11D-A59C08207E75}" destId="{C9694125-98C4-4E11-8B09-5E30B2F13CCE}" srcOrd="0" destOrd="0" presId="urn:microsoft.com/office/officeart/2017/3/layout/DropPinTimeline"/>
    <dgm:cxn modelId="{6913C1E9-BE83-41DE-B999-7289295D82F8}" type="presParOf" srcId="{8989D98A-4317-4953-B11D-A59C08207E75}" destId="{51F3F663-434F-4F9E-A704-EB616502BA7A}" srcOrd="1" destOrd="0" presId="urn:microsoft.com/office/officeart/2017/3/layout/DropPinTimeline"/>
    <dgm:cxn modelId="{B84F2BA6-196A-4520-A614-8A358338255D}" type="presParOf" srcId="{78083C4B-72B2-4B4C-BCA5-D4CB4B8FEC3A}" destId="{AECFA044-875F-4B90-9758-619CDF2C4B7B}" srcOrd="2" destOrd="0" presId="urn:microsoft.com/office/officeart/2017/3/layout/DropPinTimeline"/>
    <dgm:cxn modelId="{9D099CF7-39C4-4243-A693-2804F1572049}" type="presParOf" srcId="{78083C4B-72B2-4B4C-BCA5-D4CB4B8FEC3A}" destId="{9F0088BC-BC31-47C2-94D1-F9B71DB93431}" srcOrd="3" destOrd="0" presId="urn:microsoft.com/office/officeart/2017/3/layout/DropPinTimeline"/>
    <dgm:cxn modelId="{6F799407-73EA-4ADA-B7CA-6881384FA280}" type="presParOf" srcId="{78083C4B-72B2-4B4C-BCA5-D4CB4B8FEC3A}" destId="{871C6475-934C-42CD-8043-8CC402D7DBA7}" srcOrd="4" destOrd="0" presId="urn:microsoft.com/office/officeart/2017/3/layout/DropPinTimeline"/>
    <dgm:cxn modelId="{807AA7F3-2F61-4762-92F2-0B2DEE8393F2}" type="presParOf" srcId="{78083C4B-72B2-4B4C-BCA5-D4CB4B8FEC3A}" destId="{656282CF-2927-4152-92B2-CE6112EE521F}" srcOrd="5" destOrd="0" presId="urn:microsoft.com/office/officeart/2017/3/layout/DropPinTimeline"/>
    <dgm:cxn modelId="{CBEE372A-AFD2-4AD8-8548-5233495144AB}" type="presParOf" srcId="{478AD4E8-BE6A-4D23-AB85-59AB7BF5A736}" destId="{1AD03974-065F-44D3-8E64-429F33E38598}" srcOrd="7" destOrd="0" presId="urn:microsoft.com/office/officeart/2017/3/layout/DropPinTimeline"/>
    <dgm:cxn modelId="{E6F62FCB-298E-4E1E-9225-96081C880BDE}" type="presParOf" srcId="{478AD4E8-BE6A-4D23-AB85-59AB7BF5A736}" destId="{93B255F2-082B-4095-89B9-A4351B0BE62E}" srcOrd="8" destOrd="0" presId="urn:microsoft.com/office/officeart/2017/3/layout/DropPinTimeline"/>
    <dgm:cxn modelId="{042F9AE1-CDF9-43A0-81B4-3FF2E88F5869}" type="presParOf" srcId="{93B255F2-082B-4095-89B9-A4351B0BE62E}" destId="{06713FC9-9F76-449F-AEB7-06923E22FCD8}" srcOrd="0" destOrd="0" presId="urn:microsoft.com/office/officeart/2017/3/layout/DropPinTimeline"/>
    <dgm:cxn modelId="{4FE2E321-2B77-4ABA-BA7D-FB96292553ED}" type="presParOf" srcId="{93B255F2-082B-4095-89B9-A4351B0BE62E}" destId="{BE159D10-0C98-426E-8995-4892BC800BB5}" srcOrd="1" destOrd="0" presId="urn:microsoft.com/office/officeart/2017/3/layout/DropPinTimeline"/>
    <dgm:cxn modelId="{E94974D4-485E-4298-9C61-F6E67F9D8EB9}" type="presParOf" srcId="{BE159D10-0C98-426E-8995-4892BC800BB5}" destId="{DFAF10F7-B45F-4ABB-8426-D24CD9E0CB03}" srcOrd="0" destOrd="0" presId="urn:microsoft.com/office/officeart/2017/3/layout/DropPinTimeline"/>
    <dgm:cxn modelId="{85F2C3F3-BBC9-4CDF-A7CD-FEE60B313B00}" type="presParOf" srcId="{BE159D10-0C98-426E-8995-4892BC800BB5}" destId="{B7ED46C0-FC8C-4612-AC3C-AFB273701E0F}" srcOrd="1" destOrd="0" presId="urn:microsoft.com/office/officeart/2017/3/layout/DropPinTimeline"/>
    <dgm:cxn modelId="{F9D9FEE2-E840-4B8F-BDC2-A106BD55F32D}" type="presParOf" srcId="{93B255F2-082B-4095-89B9-A4351B0BE62E}" destId="{0BBD4274-4037-46B3-B476-2CBF2DB15F4E}" srcOrd="2" destOrd="0" presId="urn:microsoft.com/office/officeart/2017/3/layout/DropPinTimeline"/>
    <dgm:cxn modelId="{C070F515-C99A-47F3-9AD4-C96F6FE4832A}" type="presParOf" srcId="{93B255F2-082B-4095-89B9-A4351B0BE62E}" destId="{34088D46-981F-41ED-A44A-A22337A52F33}" srcOrd="3" destOrd="0" presId="urn:microsoft.com/office/officeart/2017/3/layout/DropPinTimeline"/>
    <dgm:cxn modelId="{A9475B52-E4E4-4401-A01D-0AAEE5640DA2}" type="presParOf" srcId="{93B255F2-082B-4095-89B9-A4351B0BE62E}" destId="{4AC13C83-8DB4-478A-AA8F-F836C5CEFB77}" srcOrd="4" destOrd="0" presId="urn:microsoft.com/office/officeart/2017/3/layout/DropPinTimeline"/>
    <dgm:cxn modelId="{5D0A0BFE-2739-41D8-8E57-5665EA866E55}" type="presParOf" srcId="{93B255F2-082B-4095-89B9-A4351B0BE62E}" destId="{1BAA11BC-757B-4B4A-8E4A-5D896AE59C9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6901B2-1C7E-4E73-A2A6-355388356525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7958C-4640-4328-B70E-05414ED3B6AF}">
      <dgm:prSet phldr="0"/>
      <dgm:spPr/>
      <dgm:t>
        <a:bodyPr/>
        <a:lstStyle/>
        <a:p>
          <a:r>
            <a:rPr lang="en-US" dirty="0"/>
            <a:t>Recommender Systems</a:t>
          </a:r>
        </a:p>
      </dgm:t>
    </dgm:pt>
    <dgm:pt modelId="{43F848C8-27A3-40BC-9744-0AAE343F0861}" type="parTrans" cxnId="{86275D44-0FBB-421E-8ECC-4C887C190059}">
      <dgm:prSet/>
      <dgm:spPr/>
    </dgm:pt>
    <dgm:pt modelId="{C12BE308-F452-48CA-B602-1CBF1C25C421}" type="sibTrans" cxnId="{86275D44-0FBB-421E-8ECC-4C887C190059}">
      <dgm:prSet/>
      <dgm:spPr/>
      <dgm:t>
        <a:bodyPr/>
        <a:lstStyle/>
        <a:p>
          <a:endParaRPr lang="en-US"/>
        </a:p>
      </dgm:t>
    </dgm:pt>
    <dgm:pt modelId="{188D6C31-4264-44F8-BA48-585AE1C975A1}">
      <dgm:prSet phldr="0"/>
      <dgm:spPr/>
      <dgm:t>
        <a:bodyPr/>
        <a:lstStyle/>
        <a:p>
          <a:r>
            <a:rPr lang="en-US" dirty="0"/>
            <a:t>Based</a:t>
          </a:r>
        </a:p>
      </dgm:t>
    </dgm:pt>
    <dgm:pt modelId="{5A061C97-443C-48D6-B51F-0F6EE2A3419B}" type="parTrans" cxnId="{DF5A1A8C-6609-46CE-8C28-5AFE631BAEFB}">
      <dgm:prSet/>
      <dgm:spPr/>
    </dgm:pt>
    <dgm:pt modelId="{E3775209-FC26-4D72-993B-1DC18135170C}" type="sibTrans" cxnId="{DF5A1A8C-6609-46CE-8C28-5AFE631BAEFB}">
      <dgm:prSet/>
      <dgm:spPr/>
    </dgm:pt>
    <dgm:pt modelId="{AFF87880-6478-4A95-9BE8-442AEB0A04B1}">
      <dgm:prSet phldr="0"/>
      <dgm:spPr/>
      <dgm:t>
        <a:bodyPr/>
        <a:lstStyle/>
        <a:p>
          <a:r>
            <a:rPr lang="en-US" dirty="0"/>
            <a:t>Sparse Matrix</a:t>
          </a:r>
        </a:p>
      </dgm:t>
    </dgm:pt>
    <dgm:pt modelId="{DEC1B1A1-FA30-4970-AA91-76D6264ED097}" type="parTrans" cxnId="{B7E704D9-ED32-433D-94DD-E6C4977F3F63}">
      <dgm:prSet/>
      <dgm:spPr/>
    </dgm:pt>
    <dgm:pt modelId="{24299EB0-E45A-4918-931E-52EA9F025CC1}" type="sibTrans" cxnId="{B7E704D9-ED32-433D-94DD-E6C4977F3F63}">
      <dgm:prSet/>
      <dgm:spPr/>
    </dgm:pt>
    <dgm:pt modelId="{9C0703A7-16FE-48B8-8B7A-07EF35108DF3}">
      <dgm:prSet phldr="0"/>
      <dgm:spPr/>
      <dgm:t>
        <a:bodyPr/>
        <a:lstStyle/>
        <a:p>
          <a:r>
            <a:rPr lang="en-US" dirty="0"/>
            <a:t>Limitations</a:t>
          </a:r>
        </a:p>
      </dgm:t>
    </dgm:pt>
    <dgm:pt modelId="{7336752A-2EFE-4491-A69E-C71DC4D916ED}" type="parTrans" cxnId="{12432389-429B-43D2-B808-DB40E3A6604F}">
      <dgm:prSet/>
      <dgm:spPr/>
    </dgm:pt>
    <dgm:pt modelId="{1B4D9A57-CF5D-4D6B-B321-8593682F5F3B}" type="sibTrans" cxnId="{12432389-429B-43D2-B808-DB40E3A6604F}">
      <dgm:prSet/>
      <dgm:spPr/>
      <dgm:t>
        <a:bodyPr/>
        <a:lstStyle/>
        <a:p>
          <a:endParaRPr lang="en-US"/>
        </a:p>
      </dgm:t>
    </dgm:pt>
    <dgm:pt modelId="{C83F4A78-C0F9-46DC-9A9C-66AB85882679}">
      <dgm:prSet phldr="0"/>
      <dgm:spPr/>
      <dgm:t>
        <a:bodyPr/>
        <a:lstStyle/>
        <a:p>
          <a:r>
            <a:rPr lang="en-US" dirty="0"/>
            <a:t>Out Of Memory</a:t>
          </a:r>
        </a:p>
      </dgm:t>
    </dgm:pt>
    <dgm:pt modelId="{1641CE9D-05FC-42BD-9135-6576F74E5386}" type="parTrans" cxnId="{71B1C807-6ED3-4379-A744-D35B52382F3C}">
      <dgm:prSet/>
      <dgm:spPr/>
    </dgm:pt>
    <dgm:pt modelId="{DFD77EB5-0F0B-4579-A576-3B83C1855B42}" type="sibTrans" cxnId="{71B1C807-6ED3-4379-A744-D35B52382F3C}">
      <dgm:prSet/>
      <dgm:spPr/>
    </dgm:pt>
    <dgm:pt modelId="{EBD93868-0D27-4611-BCCB-BA4EE8020B1D}">
      <dgm:prSet phldr="0"/>
      <dgm:spPr/>
      <dgm:t>
        <a:bodyPr/>
        <a:lstStyle/>
        <a:p>
          <a:r>
            <a:rPr lang="en-US" dirty="0"/>
            <a:t>Curse of Dimensionality</a:t>
          </a:r>
        </a:p>
      </dgm:t>
    </dgm:pt>
    <dgm:pt modelId="{D24ADA63-3D90-45BB-BACA-17420EBF3523}" type="parTrans" cxnId="{61F27AAB-7038-4E3C-A8B0-761B1DF0F3C3}">
      <dgm:prSet/>
      <dgm:spPr/>
    </dgm:pt>
    <dgm:pt modelId="{501A2FFC-AF23-4AC4-83A8-D8E0B81B05CF}" type="sibTrans" cxnId="{61F27AAB-7038-4E3C-A8B0-761B1DF0F3C3}">
      <dgm:prSet/>
      <dgm:spPr/>
    </dgm:pt>
    <dgm:pt modelId="{6F8918B5-7753-43EA-A50F-C8ED8DD24466}">
      <dgm:prSet phldr="0"/>
      <dgm:spPr/>
      <dgm:t>
        <a:bodyPr/>
        <a:lstStyle/>
        <a:p>
          <a:r>
            <a:rPr lang="en-US" dirty="0"/>
            <a:t>Alternative Solutions</a:t>
          </a:r>
        </a:p>
      </dgm:t>
    </dgm:pt>
    <dgm:pt modelId="{0DACE809-405E-473F-8D34-F9DC901A4197}" type="parTrans" cxnId="{38C3C5ED-E201-4826-BAC8-F9175A976EFB}">
      <dgm:prSet/>
      <dgm:spPr/>
    </dgm:pt>
    <dgm:pt modelId="{7E7ECB40-66DD-4700-8272-E8FEF261AF79}" type="sibTrans" cxnId="{38C3C5ED-E201-4826-BAC8-F9175A976EFB}">
      <dgm:prSet/>
      <dgm:spPr/>
    </dgm:pt>
    <dgm:pt modelId="{0B77AD6D-92C5-421E-9269-B28AA6D954E2}">
      <dgm:prSet phldr="0"/>
      <dgm:spPr/>
      <dgm:t>
        <a:bodyPr/>
        <a:lstStyle/>
        <a:p>
          <a:r>
            <a:rPr lang="en-US" dirty="0"/>
            <a:t>Deep Neural Network</a:t>
          </a:r>
        </a:p>
      </dgm:t>
    </dgm:pt>
    <dgm:pt modelId="{C736CF38-B188-40A4-9A69-09A027352165}" type="parTrans" cxnId="{CE084DA4-CBB8-4C59-8256-F1271A52CB51}">
      <dgm:prSet/>
      <dgm:spPr/>
    </dgm:pt>
    <dgm:pt modelId="{B96E4433-F1FB-4C61-890B-F5BC0D2BF1B0}" type="sibTrans" cxnId="{CE084DA4-CBB8-4C59-8256-F1271A52CB51}">
      <dgm:prSet/>
      <dgm:spPr/>
    </dgm:pt>
    <dgm:pt modelId="{402370C4-18DE-4BBC-9C97-D4D52AEE3E15}">
      <dgm:prSet phldr="0"/>
      <dgm:spPr/>
      <dgm:t>
        <a:bodyPr/>
        <a:lstStyle/>
        <a:p>
          <a:r>
            <a:rPr lang="en-US" dirty="0"/>
            <a:t>Static Recommendation Systems</a:t>
          </a:r>
        </a:p>
      </dgm:t>
    </dgm:pt>
    <dgm:pt modelId="{7DAF2315-8BF4-455F-B9E6-B58D74FDE0B0}" type="parTrans" cxnId="{DC5FD309-07DA-40BA-8754-324657E9021D}">
      <dgm:prSet/>
      <dgm:spPr/>
    </dgm:pt>
    <dgm:pt modelId="{B725C5FD-DA93-42F4-8020-39D36CF3D832}" type="sibTrans" cxnId="{DC5FD309-07DA-40BA-8754-324657E9021D}">
      <dgm:prSet/>
      <dgm:spPr/>
    </dgm:pt>
    <dgm:pt modelId="{D4C67B90-9FA4-42EA-A61D-8584991D8A05}">
      <dgm:prSet phldr="0"/>
      <dgm:spPr/>
      <dgm:t>
        <a:bodyPr/>
        <a:lstStyle/>
        <a:p>
          <a:r>
            <a:rPr lang="en-US" dirty="0"/>
            <a:t>Deep Reinforcement Learning</a:t>
          </a:r>
        </a:p>
      </dgm:t>
    </dgm:pt>
    <dgm:pt modelId="{5686E9F1-6632-4268-8FA0-895952328A2F}" type="parTrans" cxnId="{214B48C0-2A26-413A-9FA9-EE5FC59A6551}">
      <dgm:prSet/>
      <dgm:spPr/>
    </dgm:pt>
    <dgm:pt modelId="{79026DAC-278C-4D93-99D4-9FAA70C455E5}" type="sibTrans" cxnId="{214B48C0-2A26-413A-9FA9-EE5FC59A6551}">
      <dgm:prSet/>
      <dgm:spPr/>
    </dgm:pt>
    <dgm:pt modelId="{429F266A-C8BB-44B9-8B55-7AA9A8F1E39F}">
      <dgm:prSet phldr="0"/>
      <dgm:spPr/>
      <dgm:t>
        <a:bodyPr/>
        <a:lstStyle/>
        <a:p>
          <a:r>
            <a:rPr lang="en-US" dirty="0"/>
            <a:t>Dynamic and Online Recommendation Systems</a:t>
          </a:r>
        </a:p>
      </dgm:t>
    </dgm:pt>
    <dgm:pt modelId="{243C7FF4-4EB1-4EC2-8232-B7CDB381FD69}" type="parTrans" cxnId="{04783629-B4F1-493D-B3B0-364AE6E62BD2}">
      <dgm:prSet/>
      <dgm:spPr/>
    </dgm:pt>
    <dgm:pt modelId="{F8361669-0CB6-4521-B6C9-02901CC90EE7}" type="sibTrans" cxnId="{04783629-B4F1-493D-B3B0-364AE6E62BD2}">
      <dgm:prSet/>
      <dgm:spPr/>
    </dgm:pt>
    <dgm:pt modelId="{3330A478-39D4-4A3F-B77C-823681E85962}" type="pres">
      <dgm:prSet presAssocID="{4D6901B2-1C7E-4E73-A2A6-355388356525}" presName="Name0" presStyleCnt="0">
        <dgm:presLayoutVars>
          <dgm:dir/>
          <dgm:animLvl val="lvl"/>
          <dgm:resizeHandles val="exact"/>
        </dgm:presLayoutVars>
      </dgm:prSet>
      <dgm:spPr/>
    </dgm:pt>
    <dgm:pt modelId="{C547F625-4400-4192-8556-B2DED8C40998}" type="pres">
      <dgm:prSet presAssocID="{B697958C-4640-4328-B70E-05414ED3B6AF}" presName="compositeNode" presStyleCnt="0">
        <dgm:presLayoutVars>
          <dgm:bulletEnabled val="1"/>
        </dgm:presLayoutVars>
      </dgm:prSet>
      <dgm:spPr/>
    </dgm:pt>
    <dgm:pt modelId="{1284413A-B8ED-4685-BF4B-A156EFB35D98}" type="pres">
      <dgm:prSet presAssocID="{B697958C-4640-4328-B70E-05414ED3B6AF}" presName="bgRect" presStyleLbl="node1" presStyleIdx="0" presStyleCnt="3"/>
      <dgm:spPr/>
    </dgm:pt>
    <dgm:pt modelId="{B35B1A49-6DF5-4494-894A-E32A058A243E}" type="pres">
      <dgm:prSet presAssocID="{B697958C-4640-4328-B70E-05414ED3B6A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0CCEAD49-9050-4F13-814E-9ADD91601A53}" type="pres">
      <dgm:prSet presAssocID="{B697958C-4640-4328-B70E-05414ED3B6AF}" presName="childNode" presStyleLbl="node1" presStyleIdx="0" presStyleCnt="3">
        <dgm:presLayoutVars>
          <dgm:bulletEnabled val="1"/>
        </dgm:presLayoutVars>
      </dgm:prSet>
      <dgm:spPr/>
    </dgm:pt>
    <dgm:pt modelId="{181F111F-1ABB-49D9-AC3D-C8F09BC79C8C}" type="pres">
      <dgm:prSet presAssocID="{C12BE308-F452-48CA-B602-1CBF1C25C421}" presName="hSp" presStyleCnt="0"/>
      <dgm:spPr/>
    </dgm:pt>
    <dgm:pt modelId="{AFD710BE-5007-4524-859E-300A34871330}" type="pres">
      <dgm:prSet presAssocID="{C12BE308-F452-48CA-B602-1CBF1C25C421}" presName="vProcSp" presStyleCnt="0"/>
      <dgm:spPr/>
    </dgm:pt>
    <dgm:pt modelId="{3A44BAE2-892E-4F85-9A7D-D448F1E23195}" type="pres">
      <dgm:prSet presAssocID="{C12BE308-F452-48CA-B602-1CBF1C25C421}" presName="vSp1" presStyleCnt="0"/>
      <dgm:spPr/>
    </dgm:pt>
    <dgm:pt modelId="{C5B76C33-5E49-4425-A48D-CF40943E65C5}" type="pres">
      <dgm:prSet presAssocID="{C12BE308-F452-48CA-B602-1CBF1C25C421}" presName="simulatedConn" presStyleLbl="solidFgAcc1" presStyleIdx="0" presStyleCnt="2"/>
      <dgm:spPr/>
    </dgm:pt>
    <dgm:pt modelId="{FD48EECD-1FB9-458B-AF72-F43B6AB7D180}" type="pres">
      <dgm:prSet presAssocID="{C12BE308-F452-48CA-B602-1CBF1C25C421}" presName="vSp2" presStyleCnt="0"/>
      <dgm:spPr/>
    </dgm:pt>
    <dgm:pt modelId="{B541016F-4D98-4DCF-86E4-FF88547247D1}" type="pres">
      <dgm:prSet presAssocID="{C12BE308-F452-48CA-B602-1CBF1C25C421}" presName="sibTrans" presStyleCnt="0"/>
      <dgm:spPr/>
    </dgm:pt>
    <dgm:pt modelId="{D77F89D4-3BF7-4306-A046-1BC7380DFDE9}" type="pres">
      <dgm:prSet presAssocID="{9C0703A7-16FE-48B8-8B7A-07EF35108DF3}" presName="compositeNode" presStyleCnt="0">
        <dgm:presLayoutVars>
          <dgm:bulletEnabled val="1"/>
        </dgm:presLayoutVars>
      </dgm:prSet>
      <dgm:spPr/>
    </dgm:pt>
    <dgm:pt modelId="{740ECE26-C298-4EBC-9F35-8EE62B726EEF}" type="pres">
      <dgm:prSet presAssocID="{9C0703A7-16FE-48B8-8B7A-07EF35108DF3}" presName="bgRect" presStyleLbl="node1" presStyleIdx="1" presStyleCnt="3"/>
      <dgm:spPr/>
    </dgm:pt>
    <dgm:pt modelId="{A928AE39-1827-40A4-88C5-E649D56EEAE4}" type="pres">
      <dgm:prSet presAssocID="{9C0703A7-16FE-48B8-8B7A-07EF35108DF3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5640F819-56FF-45A1-B539-62FA39C20C2A}" type="pres">
      <dgm:prSet presAssocID="{9C0703A7-16FE-48B8-8B7A-07EF35108DF3}" presName="childNode" presStyleLbl="node1" presStyleIdx="1" presStyleCnt="3">
        <dgm:presLayoutVars>
          <dgm:bulletEnabled val="1"/>
        </dgm:presLayoutVars>
      </dgm:prSet>
      <dgm:spPr/>
    </dgm:pt>
    <dgm:pt modelId="{085FE30A-5AE4-4F75-8F98-FA6C3FB4AF6B}" type="pres">
      <dgm:prSet presAssocID="{1B4D9A57-CF5D-4D6B-B321-8593682F5F3B}" presName="hSp" presStyleCnt="0"/>
      <dgm:spPr/>
    </dgm:pt>
    <dgm:pt modelId="{3B5D9368-3E5D-4DD0-9464-2AE0EB869516}" type="pres">
      <dgm:prSet presAssocID="{1B4D9A57-CF5D-4D6B-B321-8593682F5F3B}" presName="vProcSp" presStyleCnt="0"/>
      <dgm:spPr/>
    </dgm:pt>
    <dgm:pt modelId="{4459BE4C-03FC-467E-9F12-BE9D2DE6C3C8}" type="pres">
      <dgm:prSet presAssocID="{1B4D9A57-CF5D-4D6B-B321-8593682F5F3B}" presName="vSp1" presStyleCnt="0"/>
      <dgm:spPr/>
    </dgm:pt>
    <dgm:pt modelId="{025DF8DB-632D-4E52-8002-DB49D0A517F4}" type="pres">
      <dgm:prSet presAssocID="{1B4D9A57-CF5D-4D6B-B321-8593682F5F3B}" presName="simulatedConn" presStyleLbl="solidFgAcc1" presStyleIdx="1" presStyleCnt="2"/>
      <dgm:spPr/>
    </dgm:pt>
    <dgm:pt modelId="{C5F0CD50-BEAD-4F13-9998-DE3573DD4CF2}" type="pres">
      <dgm:prSet presAssocID="{1B4D9A57-CF5D-4D6B-B321-8593682F5F3B}" presName="vSp2" presStyleCnt="0"/>
      <dgm:spPr/>
    </dgm:pt>
    <dgm:pt modelId="{39136A8C-943E-4B77-8EAB-C27B6F4DC70A}" type="pres">
      <dgm:prSet presAssocID="{1B4D9A57-CF5D-4D6B-B321-8593682F5F3B}" presName="sibTrans" presStyleCnt="0"/>
      <dgm:spPr/>
    </dgm:pt>
    <dgm:pt modelId="{CE42B78D-7AE0-47D2-86FD-6CDB43DCBBD1}" type="pres">
      <dgm:prSet presAssocID="{6F8918B5-7753-43EA-A50F-C8ED8DD24466}" presName="compositeNode" presStyleCnt="0">
        <dgm:presLayoutVars>
          <dgm:bulletEnabled val="1"/>
        </dgm:presLayoutVars>
      </dgm:prSet>
      <dgm:spPr/>
    </dgm:pt>
    <dgm:pt modelId="{2A43419B-76BB-418E-870D-A2EA59A31AF9}" type="pres">
      <dgm:prSet presAssocID="{6F8918B5-7753-43EA-A50F-C8ED8DD24466}" presName="bgRect" presStyleLbl="node1" presStyleIdx="2" presStyleCnt="3"/>
      <dgm:spPr/>
    </dgm:pt>
    <dgm:pt modelId="{DB5C5773-988D-4C35-B569-D23CA5E3EDEA}" type="pres">
      <dgm:prSet presAssocID="{6F8918B5-7753-43EA-A50F-C8ED8DD24466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160F09D5-8B58-4254-8B6D-0A897B5072B6}" type="pres">
      <dgm:prSet presAssocID="{6F8918B5-7753-43EA-A50F-C8ED8DD24466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71B1C807-6ED3-4379-A744-D35B52382F3C}" srcId="{9C0703A7-16FE-48B8-8B7A-07EF35108DF3}" destId="{C83F4A78-C0F9-46DC-9A9C-66AB85882679}" srcOrd="0" destOrd="0" parTransId="{1641CE9D-05FC-42BD-9135-6576F74E5386}" sibTransId="{DFD77EB5-0F0B-4579-A576-3B83C1855B42}"/>
    <dgm:cxn modelId="{7A44CB09-4338-4E52-8800-3E1B89559E65}" type="presOf" srcId="{AFF87880-6478-4A95-9BE8-442AEB0A04B1}" destId="{0CCEAD49-9050-4F13-814E-9ADD91601A53}" srcOrd="0" destOrd="1" presId="urn:microsoft.com/office/officeart/2005/8/layout/hProcess7"/>
    <dgm:cxn modelId="{DC5FD309-07DA-40BA-8754-324657E9021D}" srcId="{0B77AD6D-92C5-421E-9269-B28AA6D954E2}" destId="{402370C4-18DE-4BBC-9C97-D4D52AEE3E15}" srcOrd="0" destOrd="0" parTransId="{7DAF2315-8BF4-455F-B9E6-B58D74FDE0B0}" sibTransId="{B725C5FD-DA93-42F4-8020-39D36CF3D832}"/>
    <dgm:cxn modelId="{04783629-B4F1-493D-B3B0-364AE6E62BD2}" srcId="{D4C67B90-9FA4-42EA-A61D-8584991D8A05}" destId="{429F266A-C8BB-44B9-8B55-7AA9A8F1E39F}" srcOrd="0" destOrd="0" parTransId="{243C7FF4-4EB1-4EC2-8232-B7CDB381FD69}" sibTransId="{F8361669-0CB6-4521-B6C9-02901CC90EE7}"/>
    <dgm:cxn modelId="{ABD37F3D-98F4-4708-8728-2D0F2C5EDD29}" type="presOf" srcId="{6F8918B5-7753-43EA-A50F-C8ED8DD24466}" destId="{2A43419B-76BB-418E-870D-A2EA59A31AF9}" srcOrd="0" destOrd="0" presId="urn:microsoft.com/office/officeart/2005/8/layout/hProcess7"/>
    <dgm:cxn modelId="{9FFD795C-AC30-46AF-9253-404E5FD6430B}" type="presOf" srcId="{B697958C-4640-4328-B70E-05414ED3B6AF}" destId="{1284413A-B8ED-4685-BF4B-A156EFB35D98}" srcOrd="0" destOrd="0" presId="urn:microsoft.com/office/officeart/2005/8/layout/hProcess7"/>
    <dgm:cxn modelId="{1B844C61-AE52-462E-BE01-BDF8B6F3A939}" type="presOf" srcId="{EBD93868-0D27-4611-BCCB-BA4EE8020B1D}" destId="{5640F819-56FF-45A1-B539-62FA39C20C2A}" srcOrd="0" destOrd="1" presId="urn:microsoft.com/office/officeart/2005/8/layout/hProcess7"/>
    <dgm:cxn modelId="{3CF75762-D89F-4286-97FD-5D4F73E503AE}" type="presOf" srcId="{D4C67B90-9FA4-42EA-A61D-8584991D8A05}" destId="{160F09D5-8B58-4254-8B6D-0A897B5072B6}" srcOrd="0" destOrd="2" presId="urn:microsoft.com/office/officeart/2005/8/layout/hProcess7"/>
    <dgm:cxn modelId="{86275D44-0FBB-421E-8ECC-4C887C190059}" srcId="{4D6901B2-1C7E-4E73-A2A6-355388356525}" destId="{B697958C-4640-4328-B70E-05414ED3B6AF}" srcOrd="0" destOrd="0" parTransId="{43F848C8-27A3-40BC-9744-0AAE343F0861}" sibTransId="{C12BE308-F452-48CA-B602-1CBF1C25C421}"/>
    <dgm:cxn modelId="{55A9684E-3C00-4E71-8C51-3BCD13588597}" type="presOf" srcId="{B697958C-4640-4328-B70E-05414ED3B6AF}" destId="{B35B1A49-6DF5-4494-894A-E32A058A243E}" srcOrd="1" destOrd="0" presId="urn:microsoft.com/office/officeart/2005/8/layout/hProcess7"/>
    <dgm:cxn modelId="{00133F85-FD2D-47CD-81AA-5FBC89329935}" type="presOf" srcId="{9C0703A7-16FE-48B8-8B7A-07EF35108DF3}" destId="{A928AE39-1827-40A4-88C5-E649D56EEAE4}" srcOrd="1" destOrd="0" presId="urn:microsoft.com/office/officeart/2005/8/layout/hProcess7"/>
    <dgm:cxn modelId="{9ED30687-9EDF-4416-AEE7-1F0BA184CF07}" type="presOf" srcId="{429F266A-C8BB-44B9-8B55-7AA9A8F1E39F}" destId="{160F09D5-8B58-4254-8B6D-0A897B5072B6}" srcOrd="0" destOrd="3" presId="urn:microsoft.com/office/officeart/2005/8/layout/hProcess7"/>
    <dgm:cxn modelId="{12432389-429B-43D2-B808-DB40E3A6604F}" srcId="{4D6901B2-1C7E-4E73-A2A6-355388356525}" destId="{9C0703A7-16FE-48B8-8B7A-07EF35108DF3}" srcOrd="1" destOrd="0" parTransId="{7336752A-2EFE-4491-A69E-C71DC4D916ED}" sibTransId="{1B4D9A57-CF5D-4D6B-B321-8593682F5F3B}"/>
    <dgm:cxn modelId="{DF5A1A8C-6609-46CE-8C28-5AFE631BAEFB}" srcId="{B697958C-4640-4328-B70E-05414ED3B6AF}" destId="{188D6C31-4264-44F8-BA48-585AE1C975A1}" srcOrd="0" destOrd="0" parTransId="{5A061C97-443C-48D6-B51F-0F6EE2A3419B}" sibTransId="{E3775209-FC26-4D72-993B-1DC18135170C}"/>
    <dgm:cxn modelId="{D82C5290-CB1A-436E-B2A4-1740F5F8BAF9}" type="presOf" srcId="{6F8918B5-7753-43EA-A50F-C8ED8DD24466}" destId="{DB5C5773-988D-4C35-B569-D23CA5E3EDEA}" srcOrd="1" destOrd="0" presId="urn:microsoft.com/office/officeart/2005/8/layout/hProcess7"/>
    <dgm:cxn modelId="{CE084DA4-CBB8-4C59-8256-F1271A52CB51}" srcId="{6F8918B5-7753-43EA-A50F-C8ED8DD24466}" destId="{0B77AD6D-92C5-421E-9269-B28AA6D954E2}" srcOrd="0" destOrd="0" parTransId="{C736CF38-B188-40A4-9A69-09A027352165}" sibTransId="{B96E4433-F1FB-4C61-890B-F5BC0D2BF1B0}"/>
    <dgm:cxn modelId="{61F27AAB-7038-4E3C-A8B0-761B1DF0F3C3}" srcId="{9C0703A7-16FE-48B8-8B7A-07EF35108DF3}" destId="{EBD93868-0D27-4611-BCCB-BA4EE8020B1D}" srcOrd="1" destOrd="0" parTransId="{D24ADA63-3D90-45BB-BACA-17420EBF3523}" sibTransId="{501A2FFC-AF23-4AC4-83A8-D8E0B81B05CF}"/>
    <dgm:cxn modelId="{D9E926B1-1630-429E-B605-334055254F51}" type="presOf" srcId="{402370C4-18DE-4BBC-9C97-D4D52AEE3E15}" destId="{160F09D5-8B58-4254-8B6D-0A897B5072B6}" srcOrd="0" destOrd="1" presId="urn:microsoft.com/office/officeart/2005/8/layout/hProcess7"/>
    <dgm:cxn modelId="{214B48C0-2A26-413A-9FA9-EE5FC59A6551}" srcId="{6F8918B5-7753-43EA-A50F-C8ED8DD24466}" destId="{D4C67B90-9FA4-42EA-A61D-8584991D8A05}" srcOrd="1" destOrd="0" parTransId="{5686E9F1-6632-4268-8FA0-895952328A2F}" sibTransId="{79026DAC-278C-4D93-99D4-9FAA70C455E5}"/>
    <dgm:cxn modelId="{BB8A31C3-3429-49F8-9377-D2949D56B07E}" type="presOf" srcId="{0B77AD6D-92C5-421E-9269-B28AA6D954E2}" destId="{160F09D5-8B58-4254-8B6D-0A897B5072B6}" srcOrd="0" destOrd="0" presId="urn:microsoft.com/office/officeart/2005/8/layout/hProcess7"/>
    <dgm:cxn modelId="{B7E704D9-ED32-433D-94DD-E6C4977F3F63}" srcId="{188D6C31-4264-44F8-BA48-585AE1C975A1}" destId="{AFF87880-6478-4A95-9BE8-442AEB0A04B1}" srcOrd="0" destOrd="0" parTransId="{DEC1B1A1-FA30-4970-AA91-76D6264ED097}" sibTransId="{24299EB0-E45A-4918-931E-52EA9F025CC1}"/>
    <dgm:cxn modelId="{72C754DA-C06C-4106-B115-1B415952AC3F}" type="presOf" srcId="{188D6C31-4264-44F8-BA48-585AE1C975A1}" destId="{0CCEAD49-9050-4F13-814E-9ADD91601A53}" srcOrd="0" destOrd="0" presId="urn:microsoft.com/office/officeart/2005/8/layout/hProcess7"/>
    <dgm:cxn modelId="{8D2207E2-D474-41D7-82E4-91A8E747ACD1}" type="presOf" srcId="{4D6901B2-1C7E-4E73-A2A6-355388356525}" destId="{3330A478-39D4-4A3F-B77C-823681E85962}" srcOrd="0" destOrd="0" presId="urn:microsoft.com/office/officeart/2005/8/layout/hProcess7"/>
    <dgm:cxn modelId="{38C3C5ED-E201-4826-BAC8-F9175A976EFB}" srcId="{4D6901B2-1C7E-4E73-A2A6-355388356525}" destId="{6F8918B5-7753-43EA-A50F-C8ED8DD24466}" srcOrd="2" destOrd="0" parTransId="{0DACE809-405E-473F-8D34-F9DC901A4197}" sibTransId="{7E7ECB40-66DD-4700-8272-E8FEF261AF79}"/>
    <dgm:cxn modelId="{76AA74EE-1E95-4FF5-9861-FEB91D844EAE}" type="presOf" srcId="{C83F4A78-C0F9-46DC-9A9C-66AB85882679}" destId="{5640F819-56FF-45A1-B539-62FA39C20C2A}" srcOrd="0" destOrd="0" presId="urn:microsoft.com/office/officeart/2005/8/layout/hProcess7"/>
    <dgm:cxn modelId="{128214F7-721C-4B45-B7D8-D15BFCA063E8}" type="presOf" srcId="{9C0703A7-16FE-48B8-8B7A-07EF35108DF3}" destId="{740ECE26-C298-4EBC-9F35-8EE62B726EEF}" srcOrd="0" destOrd="0" presId="urn:microsoft.com/office/officeart/2005/8/layout/hProcess7"/>
    <dgm:cxn modelId="{5753C9AF-AE15-480E-8407-C1121297D1F7}" type="presParOf" srcId="{3330A478-39D4-4A3F-B77C-823681E85962}" destId="{C547F625-4400-4192-8556-B2DED8C40998}" srcOrd="0" destOrd="0" presId="urn:microsoft.com/office/officeart/2005/8/layout/hProcess7"/>
    <dgm:cxn modelId="{B7AEBC34-1F24-44A2-B872-840CB4846622}" type="presParOf" srcId="{C547F625-4400-4192-8556-B2DED8C40998}" destId="{1284413A-B8ED-4685-BF4B-A156EFB35D98}" srcOrd="0" destOrd="0" presId="urn:microsoft.com/office/officeart/2005/8/layout/hProcess7"/>
    <dgm:cxn modelId="{3B55B5AD-A94C-48FA-BC97-AD205AEEBB82}" type="presParOf" srcId="{C547F625-4400-4192-8556-B2DED8C40998}" destId="{B35B1A49-6DF5-4494-894A-E32A058A243E}" srcOrd="1" destOrd="0" presId="urn:microsoft.com/office/officeart/2005/8/layout/hProcess7"/>
    <dgm:cxn modelId="{363492DA-615B-4807-A8CE-F7041447A31C}" type="presParOf" srcId="{C547F625-4400-4192-8556-B2DED8C40998}" destId="{0CCEAD49-9050-4F13-814E-9ADD91601A53}" srcOrd="2" destOrd="0" presId="urn:microsoft.com/office/officeart/2005/8/layout/hProcess7"/>
    <dgm:cxn modelId="{656AE755-8257-42CF-8B57-B477425F0AD5}" type="presParOf" srcId="{3330A478-39D4-4A3F-B77C-823681E85962}" destId="{181F111F-1ABB-49D9-AC3D-C8F09BC79C8C}" srcOrd="1" destOrd="0" presId="urn:microsoft.com/office/officeart/2005/8/layout/hProcess7"/>
    <dgm:cxn modelId="{76AE618F-63A0-4B6A-85C2-A448EAA77280}" type="presParOf" srcId="{3330A478-39D4-4A3F-B77C-823681E85962}" destId="{AFD710BE-5007-4524-859E-300A34871330}" srcOrd="2" destOrd="0" presId="urn:microsoft.com/office/officeart/2005/8/layout/hProcess7"/>
    <dgm:cxn modelId="{1193C23A-6A97-493D-B34E-2DBE171C8B0B}" type="presParOf" srcId="{AFD710BE-5007-4524-859E-300A34871330}" destId="{3A44BAE2-892E-4F85-9A7D-D448F1E23195}" srcOrd="0" destOrd="0" presId="urn:microsoft.com/office/officeart/2005/8/layout/hProcess7"/>
    <dgm:cxn modelId="{10228EA6-2A37-455A-BC10-B1CBB14AD219}" type="presParOf" srcId="{AFD710BE-5007-4524-859E-300A34871330}" destId="{C5B76C33-5E49-4425-A48D-CF40943E65C5}" srcOrd="1" destOrd="0" presId="urn:microsoft.com/office/officeart/2005/8/layout/hProcess7"/>
    <dgm:cxn modelId="{3D0783C8-80B0-4FD5-A391-CA1371305981}" type="presParOf" srcId="{AFD710BE-5007-4524-859E-300A34871330}" destId="{FD48EECD-1FB9-458B-AF72-F43B6AB7D180}" srcOrd="2" destOrd="0" presId="urn:microsoft.com/office/officeart/2005/8/layout/hProcess7"/>
    <dgm:cxn modelId="{9DE5D5A6-8040-4469-85AD-A248BC7337CE}" type="presParOf" srcId="{3330A478-39D4-4A3F-B77C-823681E85962}" destId="{B541016F-4D98-4DCF-86E4-FF88547247D1}" srcOrd="3" destOrd="0" presId="urn:microsoft.com/office/officeart/2005/8/layout/hProcess7"/>
    <dgm:cxn modelId="{B6B5E4BD-AAFC-41AA-A3D5-B39CA5DF470D}" type="presParOf" srcId="{3330A478-39D4-4A3F-B77C-823681E85962}" destId="{D77F89D4-3BF7-4306-A046-1BC7380DFDE9}" srcOrd="4" destOrd="0" presId="urn:microsoft.com/office/officeart/2005/8/layout/hProcess7"/>
    <dgm:cxn modelId="{E11029BC-B7F8-4777-86D0-B1E14723CE51}" type="presParOf" srcId="{D77F89D4-3BF7-4306-A046-1BC7380DFDE9}" destId="{740ECE26-C298-4EBC-9F35-8EE62B726EEF}" srcOrd="0" destOrd="0" presId="urn:microsoft.com/office/officeart/2005/8/layout/hProcess7"/>
    <dgm:cxn modelId="{4FFA2AEF-788A-43AF-AFB6-84541895055E}" type="presParOf" srcId="{D77F89D4-3BF7-4306-A046-1BC7380DFDE9}" destId="{A928AE39-1827-40A4-88C5-E649D56EEAE4}" srcOrd="1" destOrd="0" presId="urn:microsoft.com/office/officeart/2005/8/layout/hProcess7"/>
    <dgm:cxn modelId="{3543A5AC-5CF3-4DA7-AD87-ACA553DC1F99}" type="presParOf" srcId="{D77F89D4-3BF7-4306-A046-1BC7380DFDE9}" destId="{5640F819-56FF-45A1-B539-62FA39C20C2A}" srcOrd="2" destOrd="0" presId="urn:microsoft.com/office/officeart/2005/8/layout/hProcess7"/>
    <dgm:cxn modelId="{892379CF-610F-45EA-A8E6-FFE2BE4EAD91}" type="presParOf" srcId="{3330A478-39D4-4A3F-B77C-823681E85962}" destId="{085FE30A-5AE4-4F75-8F98-FA6C3FB4AF6B}" srcOrd="5" destOrd="0" presId="urn:microsoft.com/office/officeart/2005/8/layout/hProcess7"/>
    <dgm:cxn modelId="{CCD39AF7-AF9B-49F9-B454-DA972F8CFD0A}" type="presParOf" srcId="{3330A478-39D4-4A3F-B77C-823681E85962}" destId="{3B5D9368-3E5D-4DD0-9464-2AE0EB869516}" srcOrd="6" destOrd="0" presId="urn:microsoft.com/office/officeart/2005/8/layout/hProcess7"/>
    <dgm:cxn modelId="{C40D7082-81F9-4CAF-877F-9021126C3004}" type="presParOf" srcId="{3B5D9368-3E5D-4DD0-9464-2AE0EB869516}" destId="{4459BE4C-03FC-467E-9F12-BE9D2DE6C3C8}" srcOrd="0" destOrd="0" presId="urn:microsoft.com/office/officeart/2005/8/layout/hProcess7"/>
    <dgm:cxn modelId="{DEE52838-D41C-4BE9-ABA8-57FC77B69252}" type="presParOf" srcId="{3B5D9368-3E5D-4DD0-9464-2AE0EB869516}" destId="{025DF8DB-632D-4E52-8002-DB49D0A517F4}" srcOrd="1" destOrd="0" presId="urn:microsoft.com/office/officeart/2005/8/layout/hProcess7"/>
    <dgm:cxn modelId="{6DBB105A-69CC-412C-AF86-8BA861967C7A}" type="presParOf" srcId="{3B5D9368-3E5D-4DD0-9464-2AE0EB869516}" destId="{C5F0CD50-BEAD-4F13-9998-DE3573DD4CF2}" srcOrd="2" destOrd="0" presId="urn:microsoft.com/office/officeart/2005/8/layout/hProcess7"/>
    <dgm:cxn modelId="{7F2FEC21-7E02-46FF-99E5-93BB15D41B92}" type="presParOf" srcId="{3330A478-39D4-4A3F-B77C-823681E85962}" destId="{39136A8C-943E-4B77-8EAB-C27B6F4DC70A}" srcOrd="7" destOrd="0" presId="urn:microsoft.com/office/officeart/2005/8/layout/hProcess7"/>
    <dgm:cxn modelId="{1620B4EA-B462-4C64-A6A0-EB8CA9EEE0F3}" type="presParOf" srcId="{3330A478-39D4-4A3F-B77C-823681E85962}" destId="{CE42B78D-7AE0-47D2-86FD-6CDB43DCBBD1}" srcOrd="8" destOrd="0" presId="urn:microsoft.com/office/officeart/2005/8/layout/hProcess7"/>
    <dgm:cxn modelId="{DC0D95E6-3413-41C2-985D-5CE3197D52D9}" type="presParOf" srcId="{CE42B78D-7AE0-47D2-86FD-6CDB43DCBBD1}" destId="{2A43419B-76BB-418E-870D-A2EA59A31AF9}" srcOrd="0" destOrd="0" presId="urn:microsoft.com/office/officeart/2005/8/layout/hProcess7"/>
    <dgm:cxn modelId="{0D829DDE-7BAC-44B3-90DF-677E43FA5FB9}" type="presParOf" srcId="{CE42B78D-7AE0-47D2-86FD-6CDB43DCBBD1}" destId="{DB5C5773-988D-4C35-B569-D23CA5E3EDEA}" srcOrd="1" destOrd="0" presId="urn:microsoft.com/office/officeart/2005/8/layout/hProcess7"/>
    <dgm:cxn modelId="{2C7E5191-D22B-4574-9812-74EB7F8CA64C}" type="presParOf" srcId="{CE42B78D-7AE0-47D2-86FD-6CDB43DCBBD1}" destId="{160F09D5-8B58-4254-8B6D-0A897B5072B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9F5EB-72A5-4608-895B-78D72B78F99D}">
      <dsp:nvSpPr>
        <dsp:cNvPr id="0" name=""/>
        <dsp:cNvSpPr/>
      </dsp:nvSpPr>
      <dsp:spPr>
        <a:xfrm>
          <a:off x="927957" y="980685"/>
          <a:ext cx="2284766" cy="1884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User rating of Audited courses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User rating of Completed Courses</a:t>
          </a:r>
          <a:endParaRPr lang="en-US" sz="1900" kern="1200" dirty="0"/>
        </a:p>
      </dsp:txBody>
      <dsp:txXfrm>
        <a:off x="971324" y="1024052"/>
        <a:ext cx="2198032" cy="1393908"/>
      </dsp:txXfrm>
    </dsp:sp>
    <dsp:sp modelId="{D9C4C3A8-E906-418D-9788-BF7459B89398}">
      <dsp:nvSpPr>
        <dsp:cNvPr id="0" name=""/>
        <dsp:cNvSpPr/>
      </dsp:nvSpPr>
      <dsp:spPr>
        <a:xfrm>
          <a:off x="2167246" y="1268995"/>
          <a:ext cx="2756791" cy="2756791"/>
        </a:xfrm>
        <a:prstGeom prst="leftCircularArrow">
          <a:avLst>
            <a:gd name="adj1" fmla="val 4008"/>
            <a:gd name="adj2" fmla="val 503470"/>
            <a:gd name="adj3" fmla="val 2278981"/>
            <a:gd name="adj4" fmla="val 9024489"/>
            <a:gd name="adj5" fmla="val 467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94CD4-C977-4417-98BF-8CC941A98D6A}">
      <dsp:nvSpPr>
        <dsp:cNvPr id="0" name=""/>
        <dsp:cNvSpPr/>
      </dsp:nvSpPr>
      <dsp:spPr>
        <a:xfrm>
          <a:off x="1435683" y="2461328"/>
          <a:ext cx="2030903" cy="807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Calibri Light" panose="020F0302020204030204"/>
            </a:rPr>
            <a:t>Data</a:t>
          </a:r>
          <a:endParaRPr lang="en-US" sz="4600" kern="1200" dirty="0"/>
        </a:p>
      </dsp:txBody>
      <dsp:txXfrm>
        <a:off x="1459337" y="2484982"/>
        <a:ext cx="1983595" cy="760315"/>
      </dsp:txXfrm>
    </dsp:sp>
    <dsp:sp modelId="{94460654-E0D4-4710-B9AB-5EEA2E3374D2}">
      <dsp:nvSpPr>
        <dsp:cNvPr id="0" name=""/>
        <dsp:cNvSpPr/>
      </dsp:nvSpPr>
      <dsp:spPr>
        <a:xfrm>
          <a:off x="3992797" y="980685"/>
          <a:ext cx="2284766" cy="1884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Supervised ML Models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Unsupervised ML Models</a:t>
          </a:r>
          <a:endParaRPr lang="en-US" sz="1900" kern="1200" dirty="0"/>
        </a:p>
      </dsp:txBody>
      <dsp:txXfrm>
        <a:off x="4036164" y="1427863"/>
        <a:ext cx="2198032" cy="1393908"/>
      </dsp:txXfrm>
    </dsp:sp>
    <dsp:sp modelId="{B9F2F031-951C-4F09-9205-8B1D7DB06CC7}">
      <dsp:nvSpPr>
        <dsp:cNvPr id="0" name=""/>
        <dsp:cNvSpPr/>
      </dsp:nvSpPr>
      <dsp:spPr>
        <a:xfrm>
          <a:off x="5213046" y="-253849"/>
          <a:ext cx="3048733" cy="3048733"/>
        </a:xfrm>
        <a:prstGeom prst="circularArrow">
          <a:avLst>
            <a:gd name="adj1" fmla="val 3625"/>
            <a:gd name="adj2" fmla="val 451070"/>
            <a:gd name="adj3" fmla="val 19373419"/>
            <a:gd name="adj4" fmla="val 12575511"/>
            <a:gd name="adj5" fmla="val 42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06046-A44C-4F8D-9928-14735F1FCED3}">
      <dsp:nvSpPr>
        <dsp:cNvPr id="0" name=""/>
        <dsp:cNvSpPr/>
      </dsp:nvSpPr>
      <dsp:spPr>
        <a:xfrm>
          <a:off x="4500523" y="576873"/>
          <a:ext cx="2030903" cy="807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Calibri Light" panose="020F0302020204030204"/>
            </a:rPr>
            <a:t>Tools</a:t>
          </a:r>
          <a:endParaRPr lang="en-US" sz="4600" kern="1200" dirty="0"/>
        </a:p>
      </dsp:txBody>
      <dsp:txXfrm>
        <a:off x="4524177" y="600527"/>
        <a:ext cx="1983595" cy="760315"/>
      </dsp:txXfrm>
    </dsp:sp>
    <dsp:sp modelId="{9A7891F6-0180-4C2D-90E2-2FFB285FB69E}">
      <dsp:nvSpPr>
        <dsp:cNvPr id="0" name=""/>
        <dsp:cNvSpPr/>
      </dsp:nvSpPr>
      <dsp:spPr>
        <a:xfrm>
          <a:off x="7057638" y="980685"/>
          <a:ext cx="2284766" cy="1884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Generate Course Recommendations</a:t>
          </a:r>
          <a:endParaRPr lang="en-US" sz="1900" kern="1200" dirty="0"/>
        </a:p>
      </dsp:txBody>
      <dsp:txXfrm>
        <a:off x="7101005" y="1024052"/>
        <a:ext cx="2198032" cy="1393908"/>
      </dsp:txXfrm>
    </dsp:sp>
    <dsp:sp modelId="{399B4708-8DF2-4D4B-B569-E64154751CE4}">
      <dsp:nvSpPr>
        <dsp:cNvPr id="0" name=""/>
        <dsp:cNvSpPr/>
      </dsp:nvSpPr>
      <dsp:spPr>
        <a:xfrm>
          <a:off x="7565364" y="2461328"/>
          <a:ext cx="2030903" cy="807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Calibri Light" panose="020F0302020204030204"/>
            </a:rPr>
            <a:t>Goal</a:t>
          </a:r>
          <a:endParaRPr lang="en-US" sz="4600" kern="1200" dirty="0"/>
        </a:p>
      </dsp:txBody>
      <dsp:txXfrm>
        <a:off x="7589018" y="2484982"/>
        <a:ext cx="1983595" cy="760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A55E7-EF92-4D90-8584-894468D48287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3537C-8A8E-4E45-9A05-BBF3F67D6998}">
      <dsp:nvSpPr>
        <dsp:cNvPr id="0" name=""/>
        <dsp:cNvSpPr/>
      </dsp:nvSpPr>
      <dsp:spPr>
        <a:xfrm rot="8100000">
          <a:off x="6692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89B12-750D-45BE-BDD1-062B1280FEE6}">
      <dsp:nvSpPr>
        <dsp:cNvPr id="0" name=""/>
        <dsp:cNvSpPr/>
      </dsp:nvSpPr>
      <dsp:spPr>
        <a:xfrm>
          <a:off x="102470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42C4D-C36A-4B34-8170-927D5058D2F1}">
      <dsp:nvSpPr>
        <dsp:cNvPr id="0" name=""/>
        <dsp:cNvSpPr/>
      </dsp:nvSpPr>
      <dsp:spPr>
        <a:xfrm>
          <a:off x="453188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B6C20-08E3-4EB3-8D33-B0C6F7F65627}">
      <dsp:nvSpPr>
        <dsp:cNvPr id="0" name=""/>
        <dsp:cNvSpPr/>
      </dsp:nvSpPr>
      <dsp:spPr>
        <a:xfrm>
          <a:off x="453188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0" kern="1200" dirty="0"/>
            <a:t>Raw Data</a:t>
          </a:r>
        </a:p>
      </dsp:txBody>
      <dsp:txXfrm>
        <a:off x="453188" y="435133"/>
        <a:ext cx="2916487" cy="452539"/>
      </dsp:txXfrm>
    </dsp:sp>
    <dsp:sp modelId="{FCEB0952-ACF3-4CD5-9759-61E18AC5B4BC}">
      <dsp:nvSpPr>
        <dsp:cNvPr id="0" name=""/>
        <dsp:cNvSpPr/>
      </dsp:nvSpPr>
      <dsp:spPr>
        <a:xfrm>
          <a:off x="226918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6C6F6-06BF-4EF4-B4C7-762C21C0890E}">
      <dsp:nvSpPr>
        <dsp:cNvPr id="0" name=""/>
        <dsp:cNvSpPr/>
      </dsp:nvSpPr>
      <dsp:spPr>
        <a:xfrm>
          <a:off x="186190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19822-7886-41DE-976B-F1FACAB0EE69}">
      <dsp:nvSpPr>
        <dsp:cNvPr id="0" name=""/>
        <dsp:cNvSpPr/>
      </dsp:nvSpPr>
      <dsp:spPr>
        <a:xfrm rot="18900000">
          <a:off x="1817037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51844-31D6-480C-8168-45C5FDAB2EF8}">
      <dsp:nvSpPr>
        <dsp:cNvPr id="0" name=""/>
        <dsp:cNvSpPr/>
      </dsp:nvSpPr>
      <dsp:spPr>
        <a:xfrm>
          <a:off x="1852585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DED2A-5BE0-4639-9089-2EBAD581093A}">
      <dsp:nvSpPr>
        <dsp:cNvPr id="0" name=""/>
        <dsp:cNvSpPr/>
      </dsp:nvSpPr>
      <dsp:spPr>
        <a:xfrm>
          <a:off x="2203303" y="2175669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Calibri Light" panose="020F0302020204030204"/>
            </a:rPr>
            <a:t>Extract User</a:t>
          </a:r>
          <a:r>
            <a:rPr lang="en-US" sz="1400" b="0" kern="1200" dirty="0"/>
            <a:t> Profile Vector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Extract Course Genre Vector</a:t>
          </a:r>
        </a:p>
      </dsp:txBody>
      <dsp:txXfrm>
        <a:off x="2203303" y="2175669"/>
        <a:ext cx="2916487" cy="1287996"/>
      </dsp:txXfrm>
    </dsp:sp>
    <dsp:sp modelId="{16BC2DD0-6DCC-4E56-944C-5C44FD35BC1E}">
      <dsp:nvSpPr>
        <dsp:cNvPr id="0" name=""/>
        <dsp:cNvSpPr/>
      </dsp:nvSpPr>
      <dsp:spPr>
        <a:xfrm>
          <a:off x="2203303" y="3463665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0" kern="1200" dirty="0">
              <a:latin typeface="Calibri Light" panose="020F0302020204030204"/>
            </a:rPr>
            <a:t>From Enrolled</a:t>
          </a:r>
          <a:r>
            <a:rPr lang="en-US" sz="1900" b="0" kern="1200" dirty="0"/>
            <a:t> Courses</a:t>
          </a:r>
          <a:r>
            <a:rPr lang="en-US" sz="1900" b="0" kern="1200" dirty="0">
              <a:latin typeface="Calibri Light" panose="020F0302020204030204"/>
            </a:rPr>
            <a:t> Data</a:t>
          </a:r>
          <a:endParaRPr lang="en-US" sz="1900" b="0" kern="1200" dirty="0"/>
        </a:p>
      </dsp:txBody>
      <dsp:txXfrm>
        <a:off x="2203303" y="3463665"/>
        <a:ext cx="2916487" cy="452539"/>
      </dsp:txXfrm>
    </dsp:sp>
    <dsp:sp modelId="{4F604968-EDBC-4B4E-9F19-3B30A1574795}">
      <dsp:nvSpPr>
        <dsp:cNvPr id="0" name=""/>
        <dsp:cNvSpPr/>
      </dsp:nvSpPr>
      <dsp:spPr>
        <a:xfrm>
          <a:off x="197703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C5CDF-1D8E-4090-BF8A-9CCFB9A64115}">
      <dsp:nvSpPr>
        <dsp:cNvPr id="0" name=""/>
        <dsp:cNvSpPr/>
      </dsp:nvSpPr>
      <dsp:spPr>
        <a:xfrm>
          <a:off x="1935432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F5BCE-852A-41B9-8D29-E2AEAB2B674A}">
      <dsp:nvSpPr>
        <dsp:cNvPr id="0" name=""/>
        <dsp:cNvSpPr/>
      </dsp:nvSpPr>
      <dsp:spPr>
        <a:xfrm rot="8100000">
          <a:off x="356715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B2586-B7E4-466F-B48A-FFC2E5EACF2B}">
      <dsp:nvSpPr>
        <dsp:cNvPr id="0" name=""/>
        <dsp:cNvSpPr/>
      </dsp:nvSpPr>
      <dsp:spPr>
        <a:xfrm>
          <a:off x="3602701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37A71-F3DF-498B-9CC8-F661C9F1DB68}">
      <dsp:nvSpPr>
        <dsp:cNvPr id="0" name=""/>
        <dsp:cNvSpPr/>
      </dsp:nvSpPr>
      <dsp:spPr>
        <a:xfrm>
          <a:off x="3953419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Score</a:t>
          </a:r>
        </a:p>
      </dsp:txBody>
      <dsp:txXfrm>
        <a:off x="3953419" y="887672"/>
        <a:ext cx="2916487" cy="1287996"/>
      </dsp:txXfrm>
    </dsp:sp>
    <dsp:sp modelId="{E4BCAEB5-7C92-48CC-9134-62920BCEAF05}">
      <dsp:nvSpPr>
        <dsp:cNvPr id="0" name=""/>
        <dsp:cNvSpPr/>
      </dsp:nvSpPr>
      <dsp:spPr>
        <a:xfrm>
          <a:off x="3953419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0" kern="1200" dirty="0"/>
            <a:t>Dot Product</a:t>
          </a:r>
        </a:p>
      </dsp:txBody>
      <dsp:txXfrm>
        <a:off x="3953419" y="435133"/>
        <a:ext cx="2916487" cy="452539"/>
      </dsp:txXfrm>
    </dsp:sp>
    <dsp:sp modelId="{72FEEE1C-FB70-421B-8BCE-4885096AFFC3}">
      <dsp:nvSpPr>
        <dsp:cNvPr id="0" name=""/>
        <dsp:cNvSpPr/>
      </dsp:nvSpPr>
      <dsp:spPr>
        <a:xfrm>
          <a:off x="372714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BF557-B27F-480B-9132-E21FEA2FFEE1}">
      <dsp:nvSpPr>
        <dsp:cNvPr id="0" name=""/>
        <dsp:cNvSpPr/>
      </dsp:nvSpPr>
      <dsp:spPr>
        <a:xfrm>
          <a:off x="3685547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DC17C-FADE-42BB-84C1-0FB03D7CC20D}">
      <dsp:nvSpPr>
        <dsp:cNvPr id="0" name=""/>
        <dsp:cNvSpPr/>
      </dsp:nvSpPr>
      <dsp:spPr>
        <a:xfrm rot="18900000">
          <a:off x="5317268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62D75-9917-4B32-B9C1-4C26F2B254F8}">
      <dsp:nvSpPr>
        <dsp:cNvPr id="0" name=""/>
        <dsp:cNvSpPr/>
      </dsp:nvSpPr>
      <dsp:spPr>
        <a:xfrm>
          <a:off x="5352816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55EAA-FA69-4E54-88D3-DC2D2FD6957E}">
      <dsp:nvSpPr>
        <dsp:cNvPr id="0" name=""/>
        <dsp:cNvSpPr/>
      </dsp:nvSpPr>
      <dsp:spPr>
        <a:xfrm>
          <a:off x="5703534" y="2175669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Calibri Light" panose="020F0302020204030204"/>
            </a:rPr>
            <a:t>From Non</a:t>
          </a:r>
          <a:r>
            <a:rPr lang="en-US" sz="1400" b="0" kern="1200" dirty="0"/>
            <a:t> Enrolled Courses</a:t>
          </a:r>
          <a:r>
            <a:rPr lang="en-US" sz="1400" b="0" kern="1200" dirty="0">
              <a:latin typeface="Calibri Light" panose="020F0302020204030204"/>
            </a:rPr>
            <a:t> Data</a:t>
          </a:r>
          <a:endParaRPr lang="en-US" sz="1400" b="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Calibri Light" panose="020F0302020204030204"/>
            </a:rPr>
            <a:t>According to Threshold</a:t>
          </a:r>
          <a:r>
            <a:rPr lang="en-US" sz="1400" b="0" kern="1200" dirty="0"/>
            <a:t> Check</a:t>
          </a:r>
        </a:p>
      </dsp:txBody>
      <dsp:txXfrm>
        <a:off x="5703534" y="2175669"/>
        <a:ext cx="2916487" cy="1287996"/>
      </dsp:txXfrm>
    </dsp:sp>
    <dsp:sp modelId="{ED5A679B-BDF0-4977-A931-06ADE9D4B68A}">
      <dsp:nvSpPr>
        <dsp:cNvPr id="0" name=""/>
        <dsp:cNvSpPr/>
      </dsp:nvSpPr>
      <dsp:spPr>
        <a:xfrm>
          <a:off x="5703534" y="3463665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0" kern="1200" dirty="0"/>
            <a:t>Select Courses</a:t>
          </a:r>
        </a:p>
      </dsp:txBody>
      <dsp:txXfrm>
        <a:off x="5703534" y="3463665"/>
        <a:ext cx="2916487" cy="452539"/>
      </dsp:txXfrm>
    </dsp:sp>
    <dsp:sp modelId="{1007158A-C740-47CC-9400-1F817DBADC1C}">
      <dsp:nvSpPr>
        <dsp:cNvPr id="0" name=""/>
        <dsp:cNvSpPr/>
      </dsp:nvSpPr>
      <dsp:spPr>
        <a:xfrm>
          <a:off x="547726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C2670-B567-4326-B512-9B59601FF55B}">
      <dsp:nvSpPr>
        <dsp:cNvPr id="0" name=""/>
        <dsp:cNvSpPr/>
      </dsp:nvSpPr>
      <dsp:spPr>
        <a:xfrm>
          <a:off x="5435663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805B2-8EDE-4AA0-B88A-F84B98B54FBD}">
      <dsp:nvSpPr>
        <dsp:cNvPr id="0" name=""/>
        <dsp:cNvSpPr/>
      </dsp:nvSpPr>
      <dsp:spPr>
        <a:xfrm rot="8100000">
          <a:off x="7067383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D24FF-3CB8-41EB-B865-4E1DE40F45E7}">
      <dsp:nvSpPr>
        <dsp:cNvPr id="0" name=""/>
        <dsp:cNvSpPr/>
      </dsp:nvSpPr>
      <dsp:spPr>
        <a:xfrm>
          <a:off x="7102931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5A014-ED85-497E-BAFC-64115C05D5F3}">
      <dsp:nvSpPr>
        <dsp:cNvPr id="0" name=""/>
        <dsp:cNvSpPr/>
      </dsp:nvSpPr>
      <dsp:spPr>
        <a:xfrm>
          <a:off x="7453649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D7B5F-C930-4762-BD4E-68E93ADCCA6F}">
      <dsp:nvSpPr>
        <dsp:cNvPr id="0" name=""/>
        <dsp:cNvSpPr/>
      </dsp:nvSpPr>
      <dsp:spPr>
        <a:xfrm>
          <a:off x="7453649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0" kern="1200" dirty="0"/>
            <a:t>Recommandations</a:t>
          </a:r>
          <a:endParaRPr lang="en-US" sz="1900" b="0" kern="1200" dirty="0">
            <a:latin typeface="Calibri Light" panose="020F0302020204030204"/>
          </a:endParaRPr>
        </a:p>
      </dsp:txBody>
      <dsp:txXfrm>
        <a:off x="7453649" y="435133"/>
        <a:ext cx="2916487" cy="452539"/>
      </dsp:txXfrm>
    </dsp:sp>
    <dsp:sp modelId="{77795E07-47A6-44E2-AE52-6F9204A8F458}">
      <dsp:nvSpPr>
        <dsp:cNvPr id="0" name=""/>
        <dsp:cNvSpPr/>
      </dsp:nvSpPr>
      <dsp:spPr>
        <a:xfrm>
          <a:off x="722738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E16CC-9963-4EB9-8827-762135A723A3}">
      <dsp:nvSpPr>
        <dsp:cNvPr id="0" name=""/>
        <dsp:cNvSpPr/>
      </dsp:nvSpPr>
      <dsp:spPr>
        <a:xfrm>
          <a:off x="7185778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9F5D2-A20D-4204-BCB2-BD88966BD6E0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EF4A0-502C-440D-84D2-75113F315279}">
      <dsp:nvSpPr>
        <dsp:cNvPr id="0" name=""/>
        <dsp:cNvSpPr/>
      </dsp:nvSpPr>
      <dsp:spPr>
        <a:xfrm rot="8100000">
          <a:off x="6811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6BA0B-2075-460C-95DE-9CE5D59EB12E}">
      <dsp:nvSpPr>
        <dsp:cNvPr id="0" name=""/>
        <dsp:cNvSpPr/>
      </dsp:nvSpPr>
      <dsp:spPr>
        <a:xfrm>
          <a:off x="103661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69024-3377-4EA2-880D-67B0CFF76316}">
      <dsp:nvSpPr>
        <dsp:cNvPr id="0" name=""/>
        <dsp:cNvSpPr/>
      </dsp:nvSpPr>
      <dsp:spPr>
        <a:xfrm>
          <a:off x="454379" y="887672"/>
          <a:ext cx="3498086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Similarity Matrix</a:t>
          </a:r>
          <a:endParaRPr lang="en-US" sz="1500" kern="1200" dirty="0"/>
        </a:p>
      </dsp:txBody>
      <dsp:txXfrm>
        <a:off x="454379" y="887672"/>
        <a:ext cx="3498086" cy="1287996"/>
      </dsp:txXfrm>
    </dsp:sp>
    <dsp:sp modelId="{D3527487-CCC1-4FF4-81AB-BEC9177AE098}">
      <dsp:nvSpPr>
        <dsp:cNvPr id="0" name=""/>
        <dsp:cNvSpPr/>
      </dsp:nvSpPr>
      <dsp:spPr>
        <a:xfrm>
          <a:off x="454379" y="435133"/>
          <a:ext cx="3498086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 Light" panose="020F0302020204030204"/>
            </a:rPr>
            <a:t>Raw DATA</a:t>
          </a:r>
          <a:endParaRPr lang="en-US" sz="2000" kern="1200" dirty="0"/>
        </a:p>
      </dsp:txBody>
      <dsp:txXfrm>
        <a:off x="454379" y="435133"/>
        <a:ext cx="3498086" cy="452539"/>
      </dsp:txXfrm>
    </dsp:sp>
    <dsp:sp modelId="{B37083FD-BC1A-49DB-90A8-BF489882C301}">
      <dsp:nvSpPr>
        <dsp:cNvPr id="0" name=""/>
        <dsp:cNvSpPr/>
      </dsp:nvSpPr>
      <dsp:spPr>
        <a:xfrm>
          <a:off x="22810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324F1-ECFA-46C8-A17F-40C0DC3D836B}">
      <dsp:nvSpPr>
        <dsp:cNvPr id="0" name=""/>
        <dsp:cNvSpPr/>
      </dsp:nvSpPr>
      <dsp:spPr>
        <a:xfrm>
          <a:off x="186507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729DF-9FEE-4CE1-A724-4F93616D48DA}">
      <dsp:nvSpPr>
        <dsp:cNvPr id="0" name=""/>
        <dsp:cNvSpPr/>
      </dsp:nvSpPr>
      <dsp:spPr>
        <a:xfrm rot="18900000">
          <a:off x="2167232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72FFE-D858-4A6D-82F7-B4DD89C0E16C}">
      <dsp:nvSpPr>
        <dsp:cNvPr id="0" name=""/>
        <dsp:cNvSpPr/>
      </dsp:nvSpPr>
      <dsp:spPr>
        <a:xfrm>
          <a:off x="2202780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5FF4B-BDBB-4A9E-B290-E2643CAEF9CE}">
      <dsp:nvSpPr>
        <dsp:cNvPr id="0" name=""/>
        <dsp:cNvSpPr/>
      </dsp:nvSpPr>
      <dsp:spPr>
        <a:xfrm>
          <a:off x="2553498" y="2175669"/>
          <a:ext cx="3498086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Calibri Light" panose="020F0302020204030204"/>
            </a:rPr>
            <a:t>Enrolled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Calibri Light" panose="020F0302020204030204"/>
            </a:rPr>
            <a:t>Unselected</a:t>
          </a:r>
        </a:p>
      </dsp:txBody>
      <dsp:txXfrm>
        <a:off x="2553498" y="2175669"/>
        <a:ext cx="3498086" cy="1287996"/>
      </dsp:txXfrm>
    </dsp:sp>
    <dsp:sp modelId="{379BDC91-F481-4D55-BFC8-664703939E0A}">
      <dsp:nvSpPr>
        <dsp:cNvPr id="0" name=""/>
        <dsp:cNvSpPr/>
      </dsp:nvSpPr>
      <dsp:spPr>
        <a:xfrm>
          <a:off x="2553498" y="3463665"/>
          <a:ext cx="3498086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latin typeface="Calibri Light" panose="020F0302020204030204"/>
            </a:rPr>
            <a:t>Split Courses</a:t>
          </a:r>
          <a:endParaRPr lang="en-US" sz="2000" b="0" kern="1200" dirty="0"/>
        </a:p>
      </dsp:txBody>
      <dsp:txXfrm>
        <a:off x="2553498" y="3463665"/>
        <a:ext cx="3498086" cy="452539"/>
      </dsp:txXfrm>
    </dsp:sp>
    <dsp:sp modelId="{59821806-5E1F-4AE9-9807-13B231B2B3D2}">
      <dsp:nvSpPr>
        <dsp:cNvPr id="0" name=""/>
        <dsp:cNvSpPr/>
      </dsp:nvSpPr>
      <dsp:spPr>
        <a:xfrm>
          <a:off x="2327228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CC1D9-66DF-4803-81FB-D279D405C189}">
      <dsp:nvSpPr>
        <dsp:cNvPr id="0" name=""/>
        <dsp:cNvSpPr/>
      </dsp:nvSpPr>
      <dsp:spPr>
        <a:xfrm>
          <a:off x="2285627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ABEA8-FFEC-4665-8291-C5EAFDDD2361}">
      <dsp:nvSpPr>
        <dsp:cNvPr id="0" name=""/>
        <dsp:cNvSpPr/>
      </dsp:nvSpPr>
      <dsp:spPr>
        <a:xfrm rot="8100000">
          <a:off x="4266351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E1A7C-E178-4CDD-97D8-C4D2E4F8596F}">
      <dsp:nvSpPr>
        <dsp:cNvPr id="0" name=""/>
        <dsp:cNvSpPr/>
      </dsp:nvSpPr>
      <dsp:spPr>
        <a:xfrm>
          <a:off x="4301899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70FA9-4307-41DD-954D-C4BF0139A61A}">
      <dsp:nvSpPr>
        <dsp:cNvPr id="0" name=""/>
        <dsp:cNvSpPr/>
      </dsp:nvSpPr>
      <dsp:spPr>
        <a:xfrm>
          <a:off x="4652617" y="887672"/>
          <a:ext cx="3498086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alibri Light" panose="020F0302020204030204"/>
            </a:rPr>
            <a:t>Extract Similar Courses</a:t>
          </a:r>
          <a:endParaRPr lang="en-US" sz="1500" kern="1200" dirty="0"/>
        </a:p>
      </dsp:txBody>
      <dsp:txXfrm>
        <a:off x="4652617" y="887672"/>
        <a:ext cx="3498086" cy="1287996"/>
      </dsp:txXfrm>
    </dsp:sp>
    <dsp:sp modelId="{334FC050-4FD9-4162-91DB-77BD5EE78450}">
      <dsp:nvSpPr>
        <dsp:cNvPr id="0" name=""/>
        <dsp:cNvSpPr/>
      </dsp:nvSpPr>
      <dsp:spPr>
        <a:xfrm>
          <a:off x="4652617" y="435133"/>
          <a:ext cx="3498086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latin typeface="Calibri Light" panose="020F0302020204030204"/>
            </a:rPr>
            <a:t>Similarity Threshold</a:t>
          </a:r>
          <a:endParaRPr lang="en-US" sz="2000" kern="1200" dirty="0"/>
        </a:p>
      </dsp:txBody>
      <dsp:txXfrm>
        <a:off x="4652617" y="435133"/>
        <a:ext cx="3498086" cy="452539"/>
      </dsp:txXfrm>
    </dsp:sp>
    <dsp:sp modelId="{48204E0F-C4BD-4813-B847-9DFAE1E168A5}">
      <dsp:nvSpPr>
        <dsp:cNvPr id="0" name=""/>
        <dsp:cNvSpPr/>
      </dsp:nvSpPr>
      <dsp:spPr>
        <a:xfrm>
          <a:off x="4426348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6FBA7-99DA-4580-BD8D-D6D7D8276FD6}">
      <dsp:nvSpPr>
        <dsp:cNvPr id="0" name=""/>
        <dsp:cNvSpPr/>
      </dsp:nvSpPr>
      <dsp:spPr>
        <a:xfrm>
          <a:off x="4384746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6B769-FC86-4556-B75B-78E45EB55494}">
      <dsp:nvSpPr>
        <dsp:cNvPr id="0" name=""/>
        <dsp:cNvSpPr/>
      </dsp:nvSpPr>
      <dsp:spPr>
        <a:xfrm rot="18900000">
          <a:off x="6365470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9F728-F78E-4715-BCB3-19B480DC93E2}">
      <dsp:nvSpPr>
        <dsp:cNvPr id="0" name=""/>
        <dsp:cNvSpPr/>
      </dsp:nvSpPr>
      <dsp:spPr>
        <a:xfrm>
          <a:off x="6401019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737ED-80C2-40B5-8F56-F804A8556122}">
      <dsp:nvSpPr>
        <dsp:cNvPr id="0" name=""/>
        <dsp:cNvSpPr/>
      </dsp:nvSpPr>
      <dsp:spPr>
        <a:xfrm>
          <a:off x="6751736" y="2175669"/>
          <a:ext cx="3498086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02150-D912-42D0-B900-3CB8F079E684}">
      <dsp:nvSpPr>
        <dsp:cNvPr id="0" name=""/>
        <dsp:cNvSpPr/>
      </dsp:nvSpPr>
      <dsp:spPr>
        <a:xfrm>
          <a:off x="6751736" y="3463665"/>
          <a:ext cx="3498086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 Light" panose="020F0302020204030204"/>
            </a:rPr>
            <a:t>Recommandation List</a:t>
          </a:r>
        </a:p>
      </dsp:txBody>
      <dsp:txXfrm>
        <a:off x="6751736" y="3463665"/>
        <a:ext cx="3498086" cy="452539"/>
      </dsp:txXfrm>
    </dsp:sp>
    <dsp:sp modelId="{EA01CECD-1DA8-4FC6-AC7B-274667C493E8}">
      <dsp:nvSpPr>
        <dsp:cNvPr id="0" name=""/>
        <dsp:cNvSpPr/>
      </dsp:nvSpPr>
      <dsp:spPr>
        <a:xfrm>
          <a:off x="6525467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261B1-201D-4F69-982B-CA935681E048}">
      <dsp:nvSpPr>
        <dsp:cNvPr id="0" name=""/>
        <dsp:cNvSpPr/>
      </dsp:nvSpPr>
      <dsp:spPr>
        <a:xfrm>
          <a:off x="6483865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254D7-D5B5-4D26-9BB6-30522168AB2D}">
      <dsp:nvSpPr>
        <dsp:cNvPr id="0" name=""/>
        <dsp:cNvSpPr/>
      </dsp:nvSpPr>
      <dsp:spPr>
        <a:xfrm>
          <a:off x="0" y="2698629"/>
          <a:ext cx="10236678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6AC67-CD17-40B8-A5A5-3A12CDCB28C0}">
      <dsp:nvSpPr>
        <dsp:cNvPr id="0" name=""/>
        <dsp:cNvSpPr/>
      </dsp:nvSpPr>
      <dsp:spPr>
        <a:xfrm rot="8100000">
          <a:off x="82727" y="631146"/>
          <a:ext cx="378474" cy="378474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EE488-C522-43FA-9F01-581F6C4FC2E9}">
      <dsp:nvSpPr>
        <dsp:cNvPr id="0" name=""/>
        <dsp:cNvSpPr/>
      </dsp:nvSpPr>
      <dsp:spPr>
        <a:xfrm>
          <a:off x="124772" y="673191"/>
          <a:ext cx="294384" cy="29438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E86D1-20E9-4D1D-8E14-EAFA5D3ED4FF}">
      <dsp:nvSpPr>
        <dsp:cNvPr id="0" name=""/>
        <dsp:cNvSpPr/>
      </dsp:nvSpPr>
      <dsp:spPr>
        <a:xfrm>
          <a:off x="539587" y="1101040"/>
          <a:ext cx="2031253" cy="1597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 Light" panose="020F0302020204030204"/>
            </a:rPr>
            <a:t>Data user profile dataset</a:t>
          </a:r>
          <a:endParaRPr lang="en-US" sz="1300" kern="1200" dirty="0"/>
        </a:p>
      </dsp:txBody>
      <dsp:txXfrm>
        <a:off x="539587" y="1101040"/>
        <a:ext cx="2031253" cy="1597588"/>
      </dsp:txXfrm>
    </dsp:sp>
    <dsp:sp modelId="{67A2A1E3-703B-43D1-9910-0E99CA16C6F9}">
      <dsp:nvSpPr>
        <dsp:cNvPr id="0" name=""/>
        <dsp:cNvSpPr/>
      </dsp:nvSpPr>
      <dsp:spPr>
        <a:xfrm>
          <a:off x="539587" y="539725"/>
          <a:ext cx="2031253" cy="561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>
              <a:latin typeface="Calibri Light" panose="020F0302020204030204"/>
            </a:rPr>
            <a:t> Raw Data</a:t>
          </a:r>
          <a:endParaRPr lang="en-US" sz="1700" kern="1200" dirty="0"/>
        </a:p>
      </dsp:txBody>
      <dsp:txXfrm>
        <a:off x="539587" y="539725"/>
        <a:ext cx="2031253" cy="561314"/>
      </dsp:txXfrm>
    </dsp:sp>
    <dsp:sp modelId="{F86C96B0-6491-4402-A08C-60F97C3558DE}">
      <dsp:nvSpPr>
        <dsp:cNvPr id="0" name=""/>
        <dsp:cNvSpPr/>
      </dsp:nvSpPr>
      <dsp:spPr>
        <a:xfrm>
          <a:off x="271965" y="1101040"/>
          <a:ext cx="0" cy="159758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B146E-A8B8-4B3E-8376-0E63BAC731CC}">
      <dsp:nvSpPr>
        <dsp:cNvPr id="0" name=""/>
        <dsp:cNvSpPr/>
      </dsp:nvSpPr>
      <dsp:spPr>
        <a:xfrm>
          <a:off x="236828" y="2648111"/>
          <a:ext cx="96343" cy="101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CEF50-6B07-46BD-B2F8-B87D9380D59B}">
      <dsp:nvSpPr>
        <dsp:cNvPr id="0" name=""/>
        <dsp:cNvSpPr/>
      </dsp:nvSpPr>
      <dsp:spPr>
        <a:xfrm rot="18900000">
          <a:off x="1359643" y="4387638"/>
          <a:ext cx="378474" cy="378474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4A974-2319-41F6-B3E2-B2B538327BEC}">
      <dsp:nvSpPr>
        <dsp:cNvPr id="0" name=""/>
        <dsp:cNvSpPr/>
      </dsp:nvSpPr>
      <dsp:spPr>
        <a:xfrm>
          <a:off x="1401688" y="4429683"/>
          <a:ext cx="294384" cy="29438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639AE-F2D3-472E-B0BA-5BC4D2E941FD}">
      <dsp:nvSpPr>
        <dsp:cNvPr id="0" name=""/>
        <dsp:cNvSpPr/>
      </dsp:nvSpPr>
      <dsp:spPr>
        <a:xfrm>
          <a:off x="1816502" y="2698629"/>
          <a:ext cx="2031253" cy="1597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 Light" panose="020F0302020204030204"/>
            </a:rPr>
            <a:t>Normalization/Standardization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latin typeface="Calibri Light" panose="020F0302020204030204"/>
            </a:rPr>
            <a:t>Dimensionality reduction</a:t>
          </a:r>
          <a:endParaRPr lang="en-US" sz="1300" b="0" kern="1200" dirty="0"/>
        </a:p>
      </dsp:txBody>
      <dsp:txXfrm>
        <a:off x="1816502" y="2698629"/>
        <a:ext cx="2031253" cy="1597588"/>
      </dsp:txXfrm>
    </dsp:sp>
    <dsp:sp modelId="{F208E8C9-6DD5-4B23-9F38-D4C10A75B0EE}">
      <dsp:nvSpPr>
        <dsp:cNvPr id="0" name=""/>
        <dsp:cNvSpPr/>
      </dsp:nvSpPr>
      <dsp:spPr>
        <a:xfrm>
          <a:off x="1816502" y="4296218"/>
          <a:ext cx="2031253" cy="561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>
              <a:latin typeface="Calibri Light" panose="020F0302020204030204"/>
            </a:rPr>
            <a:t>Transform data</a:t>
          </a:r>
          <a:endParaRPr lang="en-US" sz="1700" kern="1200" dirty="0"/>
        </a:p>
      </dsp:txBody>
      <dsp:txXfrm>
        <a:off x="1816502" y="4296218"/>
        <a:ext cx="2031253" cy="561314"/>
      </dsp:txXfrm>
    </dsp:sp>
    <dsp:sp modelId="{3B37D1F7-4835-4729-80CD-B578C7EE2F7F}">
      <dsp:nvSpPr>
        <dsp:cNvPr id="0" name=""/>
        <dsp:cNvSpPr/>
      </dsp:nvSpPr>
      <dsp:spPr>
        <a:xfrm>
          <a:off x="1548880" y="2698629"/>
          <a:ext cx="0" cy="159758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AED3F-9EF4-4417-AD7D-4EDB990F765A}">
      <dsp:nvSpPr>
        <dsp:cNvPr id="0" name=""/>
        <dsp:cNvSpPr/>
      </dsp:nvSpPr>
      <dsp:spPr>
        <a:xfrm>
          <a:off x="1513744" y="2648111"/>
          <a:ext cx="96343" cy="101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7E9D4-A566-41FE-BB8C-2EE39DC7F44E}">
      <dsp:nvSpPr>
        <dsp:cNvPr id="0" name=""/>
        <dsp:cNvSpPr/>
      </dsp:nvSpPr>
      <dsp:spPr>
        <a:xfrm rot="8100000">
          <a:off x="2636559" y="631146"/>
          <a:ext cx="378474" cy="378474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070DD-A4B9-4395-83BA-0B3B74342A63}">
      <dsp:nvSpPr>
        <dsp:cNvPr id="0" name=""/>
        <dsp:cNvSpPr/>
      </dsp:nvSpPr>
      <dsp:spPr>
        <a:xfrm>
          <a:off x="2678604" y="673191"/>
          <a:ext cx="294384" cy="29438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A1A48-EF9E-418A-B35C-E897580966F9}">
      <dsp:nvSpPr>
        <dsp:cNvPr id="0" name=""/>
        <dsp:cNvSpPr/>
      </dsp:nvSpPr>
      <dsp:spPr>
        <a:xfrm>
          <a:off x="3093418" y="1101040"/>
          <a:ext cx="2031253" cy="1597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 Light" panose="020F0302020204030204"/>
            </a:rPr>
            <a:t>Generate user's clusters</a:t>
          </a:r>
        </a:p>
      </dsp:txBody>
      <dsp:txXfrm>
        <a:off x="3093418" y="1101040"/>
        <a:ext cx="2031253" cy="1597588"/>
      </dsp:txXfrm>
    </dsp:sp>
    <dsp:sp modelId="{E09C1ED7-0E27-4F3D-8166-718DD36B2BBF}">
      <dsp:nvSpPr>
        <dsp:cNvPr id="0" name=""/>
        <dsp:cNvSpPr/>
      </dsp:nvSpPr>
      <dsp:spPr>
        <a:xfrm>
          <a:off x="3093418" y="539725"/>
          <a:ext cx="2031253" cy="561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latin typeface="Calibri Light" panose="020F0302020204030204"/>
            </a:rPr>
            <a:t>Modeling</a:t>
          </a:r>
          <a:endParaRPr lang="en-US" sz="1700" b="1" kern="1200" dirty="0"/>
        </a:p>
      </dsp:txBody>
      <dsp:txXfrm>
        <a:off x="3093418" y="539725"/>
        <a:ext cx="2031253" cy="561314"/>
      </dsp:txXfrm>
    </dsp:sp>
    <dsp:sp modelId="{C38F16C4-4FB5-4EDE-A227-E16C91CBFA97}">
      <dsp:nvSpPr>
        <dsp:cNvPr id="0" name=""/>
        <dsp:cNvSpPr/>
      </dsp:nvSpPr>
      <dsp:spPr>
        <a:xfrm>
          <a:off x="2825796" y="1101040"/>
          <a:ext cx="0" cy="159758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31567-A36F-4773-B42F-F6F37A2802FD}">
      <dsp:nvSpPr>
        <dsp:cNvPr id="0" name=""/>
        <dsp:cNvSpPr/>
      </dsp:nvSpPr>
      <dsp:spPr>
        <a:xfrm>
          <a:off x="2790660" y="2648111"/>
          <a:ext cx="96343" cy="101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32DDA-8D95-4CE5-B552-39F16916CC41}">
      <dsp:nvSpPr>
        <dsp:cNvPr id="0" name=""/>
        <dsp:cNvSpPr/>
      </dsp:nvSpPr>
      <dsp:spPr>
        <a:xfrm rot="18900000">
          <a:off x="3913475" y="4387638"/>
          <a:ext cx="378474" cy="378474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8526B-69DC-4F25-AAC6-B7532C203C4E}">
      <dsp:nvSpPr>
        <dsp:cNvPr id="0" name=""/>
        <dsp:cNvSpPr/>
      </dsp:nvSpPr>
      <dsp:spPr>
        <a:xfrm>
          <a:off x="3955520" y="4429683"/>
          <a:ext cx="294384" cy="29438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EE1B1-9848-4566-90CC-386CCC67E6B4}">
      <dsp:nvSpPr>
        <dsp:cNvPr id="0" name=""/>
        <dsp:cNvSpPr/>
      </dsp:nvSpPr>
      <dsp:spPr>
        <a:xfrm>
          <a:off x="4370334" y="2698629"/>
          <a:ext cx="2031253" cy="1597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 Light" panose="020F0302020204030204"/>
            </a:rPr>
            <a:t>User's testset</a:t>
          </a:r>
        </a:p>
      </dsp:txBody>
      <dsp:txXfrm>
        <a:off x="4370334" y="2698629"/>
        <a:ext cx="2031253" cy="1597588"/>
      </dsp:txXfrm>
    </dsp:sp>
    <dsp:sp modelId="{1D71610A-0847-4E34-ACFB-8508ECFE02F6}">
      <dsp:nvSpPr>
        <dsp:cNvPr id="0" name=""/>
        <dsp:cNvSpPr/>
      </dsp:nvSpPr>
      <dsp:spPr>
        <a:xfrm>
          <a:off x="4370334" y="4296218"/>
          <a:ext cx="2031253" cy="561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kern="1200" dirty="0">
              <a:latin typeface="Calibri Light" panose="020F0302020204030204"/>
            </a:rPr>
            <a:t>Predict clusters</a:t>
          </a:r>
        </a:p>
      </dsp:txBody>
      <dsp:txXfrm>
        <a:off x="4370334" y="4296218"/>
        <a:ext cx="2031253" cy="561314"/>
      </dsp:txXfrm>
    </dsp:sp>
    <dsp:sp modelId="{D2D43D68-E57E-4D41-83FF-0D109CD43EE5}">
      <dsp:nvSpPr>
        <dsp:cNvPr id="0" name=""/>
        <dsp:cNvSpPr/>
      </dsp:nvSpPr>
      <dsp:spPr>
        <a:xfrm>
          <a:off x="4102712" y="2698629"/>
          <a:ext cx="0" cy="159758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74606-0D47-4128-B475-C922765557C3}">
      <dsp:nvSpPr>
        <dsp:cNvPr id="0" name=""/>
        <dsp:cNvSpPr/>
      </dsp:nvSpPr>
      <dsp:spPr>
        <a:xfrm>
          <a:off x="4067575" y="2648111"/>
          <a:ext cx="96343" cy="101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4FD3D-6C16-490C-A08B-E32DDC8906D5}">
      <dsp:nvSpPr>
        <dsp:cNvPr id="0" name=""/>
        <dsp:cNvSpPr/>
      </dsp:nvSpPr>
      <dsp:spPr>
        <a:xfrm rot="8100000">
          <a:off x="5190390" y="631146"/>
          <a:ext cx="378474" cy="378474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EEE5C-8349-4C73-B6C9-D841CE9168AC}">
      <dsp:nvSpPr>
        <dsp:cNvPr id="0" name=""/>
        <dsp:cNvSpPr/>
      </dsp:nvSpPr>
      <dsp:spPr>
        <a:xfrm>
          <a:off x="5232436" y="673191"/>
          <a:ext cx="294384" cy="29438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7FC17-C434-4462-9887-601BAFD84B24}">
      <dsp:nvSpPr>
        <dsp:cNvPr id="0" name=""/>
        <dsp:cNvSpPr/>
      </dsp:nvSpPr>
      <dsp:spPr>
        <a:xfrm>
          <a:off x="5647250" y="1101040"/>
          <a:ext cx="2031253" cy="1597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 Light" panose="020F0302020204030204"/>
            </a:rPr>
            <a:t>Unenrolled courses</a:t>
          </a:r>
        </a:p>
      </dsp:txBody>
      <dsp:txXfrm>
        <a:off x="5647250" y="1101040"/>
        <a:ext cx="2031253" cy="1597588"/>
      </dsp:txXfrm>
    </dsp:sp>
    <dsp:sp modelId="{427A02D3-20D1-4843-8C59-E35EC4DCA728}">
      <dsp:nvSpPr>
        <dsp:cNvPr id="0" name=""/>
        <dsp:cNvSpPr/>
      </dsp:nvSpPr>
      <dsp:spPr>
        <a:xfrm>
          <a:off x="5647250" y="539725"/>
          <a:ext cx="2031253" cy="561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>
              <a:latin typeface="Calibri Light" panose="020F0302020204030204"/>
            </a:rPr>
            <a:t>Recommand</a:t>
          </a:r>
        </a:p>
      </dsp:txBody>
      <dsp:txXfrm>
        <a:off x="5647250" y="539725"/>
        <a:ext cx="2031253" cy="561314"/>
      </dsp:txXfrm>
    </dsp:sp>
    <dsp:sp modelId="{08F62C71-9EA7-40D6-A5C1-F7EFCBF56CA4}">
      <dsp:nvSpPr>
        <dsp:cNvPr id="0" name=""/>
        <dsp:cNvSpPr/>
      </dsp:nvSpPr>
      <dsp:spPr>
        <a:xfrm>
          <a:off x="5379628" y="1101040"/>
          <a:ext cx="0" cy="159758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F2484-BE60-4C86-B346-48171D3575DE}">
      <dsp:nvSpPr>
        <dsp:cNvPr id="0" name=""/>
        <dsp:cNvSpPr/>
      </dsp:nvSpPr>
      <dsp:spPr>
        <a:xfrm>
          <a:off x="5344491" y="2648111"/>
          <a:ext cx="96343" cy="101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CA479-5DD2-4F44-9D4B-BF16C0645281}">
      <dsp:nvSpPr>
        <dsp:cNvPr id="0" name=""/>
        <dsp:cNvSpPr/>
      </dsp:nvSpPr>
      <dsp:spPr>
        <a:xfrm rot="18900000">
          <a:off x="6467306" y="4387638"/>
          <a:ext cx="378474" cy="378474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A1BB6-C043-4C81-BC65-2F88C936C392}">
      <dsp:nvSpPr>
        <dsp:cNvPr id="0" name=""/>
        <dsp:cNvSpPr/>
      </dsp:nvSpPr>
      <dsp:spPr>
        <a:xfrm>
          <a:off x="6509351" y="4429683"/>
          <a:ext cx="294384" cy="29438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4B602-4E77-477B-A177-87B2FF7271C0}">
      <dsp:nvSpPr>
        <dsp:cNvPr id="0" name=""/>
        <dsp:cNvSpPr/>
      </dsp:nvSpPr>
      <dsp:spPr>
        <a:xfrm>
          <a:off x="6924165" y="2698629"/>
          <a:ext cx="2031253" cy="1597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 Light" panose="020F0302020204030204"/>
            </a:rPr>
            <a:t>Limit recommendations to the desired confidence level.</a:t>
          </a:r>
        </a:p>
      </dsp:txBody>
      <dsp:txXfrm>
        <a:off x="6924165" y="2698629"/>
        <a:ext cx="2031253" cy="1597588"/>
      </dsp:txXfrm>
    </dsp:sp>
    <dsp:sp modelId="{8BCFEC7C-DF0A-46C7-9A64-3A7B20240765}">
      <dsp:nvSpPr>
        <dsp:cNvPr id="0" name=""/>
        <dsp:cNvSpPr/>
      </dsp:nvSpPr>
      <dsp:spPr>
        <a:xfrm>
          <a:off x="6924165" y="4296218"/>
          <a:ext cx="2031253" cy="561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>
              <a:latin typeface="Calibri Light" panose="020F0302020204030204"/>
            </a:rPr>
            <a:t>Treshold controle</a:t>
          </a:r>
        </a:p>
      </dsp:txBody>
      <dsp:txXfrm>
        <a:off x="6924165" y="4296218"/>
        <a:ext cx="2031253" cy="561314"/>
      </dsp:txXfrm>
    </dsp:sp>
    <dsp:sp modelId="{4DD91CB6-FB90-40A5-A26D-1A22FE20870B}">
      <dsp:nvSpPr>
        <dsp:cNvPr id="0" name=""/>
        <dsp:cNvSpPr/>
      </dsp:nvSpPr>
      <dsp:spPr>
        <a:xfrm>
          <a:off x="6656543" y="2698629"/>
          <a:ext cx="0" cy="159758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DB0FD-C6BA-4985-B379-FE6A6508B39F}">
      <dsp:nvSpPr>
        <dsp:cNvPr id="0" name=""/>
        <dsp:cNvSpPr/>
      </dsp:nvSpPr>
      <dsp:spPr>
        <a:xfrm>
          <a:off x="6621407" y="2648111"/>
          <a:ext cx="96343" cy="101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BAC9E-2681-47D9-8CF1-1333712BDFCA}">
      <dsp:nvSpPr>
        <dsp:cNvPr id="0" name=""/>
        <dsp:cNvSpPr/>
      </dsp:nvSpPr>
      <dsp:spPr>
        <a:xfrm rot="8100000">
          <a:off x="7744222" y="631146"/>
          <a:ext cx="378474" cy="378474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79AD1-EF23-4588-9069-CB7B650F2551}">
      <dsp:nvSpPr>
        <dsp:cNvPr id="0" name=""/>
        <dsp:cNvSpPr/>
      </dsp:nvSpPr>
      <dsp:spPr>
        <a:xfrm>
          <a:off x="7786267" y="673191"/>
          <a:ext cx="294384" cy="29438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45394-D495-4615-93F0-EF6BC1F5DF07}">
      <dsp:nvSpPr>
        <dsp:cNvPr id="0" name=""/>
        <dsp:cNvSpPr/>
      </dsp:nvSpPr>
      <dsp:spPr>
        <a:xfrm>
          <a:off x="8201081" y="1101040"/>
          <a:ext cx="2031253" cy="1597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F6F4C-594D-4DA6-9FB8-2C25DEF20505}">
      <dsp:nvSpPr>
        <dsp:cNvPr id="0" name=""/>
        <dsp:cNvSpPr/>
      </dsp:nvSpPr>
      <dsp:spPr>
        <a:xfrm>
          <a:off x="8201081" y="539725"/>
          <a:ext cx="2031253" cy="561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>
              <a:latin typeface="Calibri Light" panose="020F0302020204030204"/>
            </a:rPr>
            <a:t>Top Recommandation list</a:t>
          </a:r>
        </a:p>
      </dsp:txBody>
      <dsp:txXfrm>
        <a:off x="8201081" y="539725"/>
        <a:ext cx="2031253" cy="561314"/>
      </dsp:txXfrm>
    </dsp:sp>
    <dsp:sp modelId="{414E5D7E-F77E-4423-BCC3-B8C70D73D055}">
      <dsp:nvSpPr>
        <dsp:cNvPr id="0" name=""/>
        <dsp:cNvSpPr/>
      </dsp:nvSpPr>
      <dsp:spPr>
        <a:xfrm>
          <a:off x="7933459" y="1101040"/>
          <a:ext cx="0" cy="159758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E84A7-2A87-452D-B4A6-D477E19D45C2}">
      <dsp:nvSpPr>
        <dsp:cNvPr id="0" name=""/>
        <dsp:cNvSpPr/>
      </dsp:nvSpPr>
      <dsp:spPr>
        <a:xfrm>
          <a:off x="7898323" y="2648111"/>
          <a:ext cx="96343" cy="101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F30A1-23FA-4D28-BE9B-8A9D1510BD2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1A3C3-524E-4492-8FC5-21989DE8A9AB}">
      <dsp:nvSpPr>
        <dsp:cNvPr id="0" name=""/>
        <dsp:cNvSpPr/>
      </dsp:nvSpPr>
      <dsp:spPr>
        <a:xfrm rot="8100000">
          <a:off x="6692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FDE0C-7A92-4447-8D3C-4C2A49F4C2FA}">
      <dsp:nvSpPr>
        <dsp:cNvPr id="0" name=""/>
        <dsp:cNvSpPr/>
      </dsp:nvSpPr>
      <dsp:spPr>
        <a:xfrm>
          <a:off x="102470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909E7-8154-495C-93CA-FDD461374D8A}">
      <dsp:nvSpPr>
        <dsp:cNvPr id="0" name=""/>
        <dsp:cNvSpPr/>
      </dsp:nvSpPr>
      <dsp:spPr>
        <a:xfrm>
          <a:off x="453188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User-Item interaction matrix</a:t>
          </a:r>
          <a:endParaRPr lang="en-US" sz="1500" kern="1200" dirty="0"/>
        </a:p>
      </dsp:txBody>
      <dsp:txXfrm>
        <a:off x="453188" y="887672"/>
        <a:ext cx="2916487" cy="1287996"/>
      </dsp:txXfrm>
    </dsp:sp>
    <dsp:sp modelId="{705502D5-32AD-4421-91FB-D00F44370E80}">
      <dsp:nvSpPr>
        <dsp:cNvPr id="0" name=""/>
        <dsp:cNvSpPr/>
      </dsp:nvSpPr>
      <dsp:spPr>
        <a:xfrm>
          <a:off x="453188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 Light" panose="020F0302020204030204"/>
            </a:rPr>
            <a:t>Raw Data</a:t>
          </a:r>
          <a:endParaRPr lang="en-US" sz="2000" kern="1200" dirty="0"/>
        </a:p>
      </dsp:txBody>
      <dsp:txXfrm>
        <a:off x="453188" y="435133"/>
        <a:ext cx="2916487" cy="452539"/>
      </dsp:txXfrm>
    </dsp:sp>
    <dsp:sp modelId="{EC09DE24-8F5D-444D-B1A1-41A030234EF7}">
      <dsp:nvSpPr>
        <dsp:cNvPr id="0" name=""/>
        <dsp:cNvSpPr/>
      </dsp:nvSpPr>
      <dsp:spPr>
        <a:xfrm>
          <a:off x="226918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00A77-382D-4FF6-B082-D83E4698CED9}">
      <dsp:nvSpPr>
        <dsp:cNvPr id="0" name=""/>
        <dsp:cNvSpPr/>
      </dsp:nvSpPr>
      <dsp:spPr>
        <a:xfrm>
          <a:off x="185317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70198-9500-4C75-8987-D4E9B785B58F}">
      <dsp:nvSpPr>
        <dsp:cNvPr id="0" name=""/>
        <dsp:cNvSpPr/>
      </dsp:nvSpPr>
      <dsp:spPr>
        <a:xfrm rot="18900000">
          <a:off x="1817037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5F696-0FEE-41B1-B7E0-7B0425FD74F4}">
      <dsp:nvSpPr>
        <dsp:cNvPr id="0" name=""/>
        <dsp:cNvSpPr/>
      </dsp:nvSpPr>
      <dsp:spPr>
        <a:xfrm>
          <a:off x="1852585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44311-8489-40E0-BF0C-93721C96B9AA}">
      <dsp:nvSpPr>
        <dsp:cNvPr id="0" name=""/>
        <dsp:cNvSpPr/>
      </dsp:nvSpPr>
      <dsp:spPr>
        <a:xfrm>
          <a:off x="2203303" y="2175669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Sparse Matrix</a:t>
          </a:r>
          <a:endParaRPr lang="en-US" sz="1500" kern="1200" dirty="0"/>
        </a:p>
      </dsp:txBody>
      <dsp:txXfrm>
        <a:off x="2203303" y="2175669"/>
        <a:ext cx="2916487" cy="1287996"/>
      </dsp:txXfrm>
    </dsp:sp>
    <dsp:sp modelId="{AA7B64A4-7B81-44F0-B0A3-E385896CE15E}">
      <dsp:nvSpPr>
        <dsp:cNvPr id="0" name=""/>
        <dsp:cNvSpPr/>
      </dsp:nvSpPr>
      <dsp:spPr>
        <a:xfrm>
          <a:off x="2203303" y="3463665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 Light" panose="020F0302020204030204"/>
            </a:rPr>
            <a:t>Transform Raw Data</a:t>
          </a:r>
          <a:endParaRPr lang="en-US" sz="2000" kern="1200" dirty="0"/>
        </a:p>
      </dsp:txBody>
      <dsp:txXfrm>
        <a:off x="2203303" y="3463665"/>
        <a:ext cx="2916487" cy="452539"/>
      </dsp:txXfrm>
    </dsp:sp>
    <dsp:sp modelId="{69B2D86B-5689-4FDA-81B0-7F7EAC58F67B}">
      <dsp:nvSpPr>
        <dsp:cNvPr id="0" name=""/>
        <dsp:cNvSpPr/>
      </dsp:nvSpPr>
      <dsp:spPr>
        <a:xfrm>
          <a:off x="197703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C2CFE-EBD2-4302-86A2-0B57C38F13FE}">
      <dsp:nvSpPr>
        <dsp:cNvPr id="0" name=""/>
        <dsp:cNvSpPr/>
      </dsp:nvSpPr>
      <dsp:spPr>
        <a:xfrm>
          <a:off x="1935432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B5C1D-8C91-472E-B1A2-EDEC74A2BA0C}">
      <dsp:nvSpPr>
        <dsp:cNvPr id="0" name=""/>
        <dsp:cNvSpPr/>
      </dsp:nvSpPr>
      <dsp:spPr>
        <a:xfrm rot="8100000">
          <a:off x="356715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20090-EE20-49CA-9049-7EB49E2BCB3A}">
      <dsp:nvSpPr>
        <dsp:cNvPr id="0" name=""/>
        <dsp:cNvSpPr/>
      </dsp:nvSpPr>
      <dsp:spPr>
        <a:xfrm>
          <a:off x="3602701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AC357-92CF-4DA7-B0E4-4CEFB7474B53}">
      <dsp:nvSpPr>
        <dsp:cNvPr id="0" name=""/>
        <dsp:cNvSpPr/>
      </dsp:nvSpPr>
      <dsp:spPr>
        <a:xfrm>
          <a:off x="3953419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alibri Light" panose="020F0302020204030204"/>
            </a:rPr>
            <a:t>Scikit Surprise Package</a:t>
          </a:r>
          <a:endParaRPr lang="en-US" sz="1500" b="1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K Nearest Neighbors</a:t>
          </a:r>
        </a:p>
      </dsp:txBody>
      <dsp:txXfrm>
        <a:off x="3953419" y="887672"/>
        <a:ext cx="2916487" cy="1287996"/>
      </dsp:txXfrm>
    </dsp:sp>
    <dsp:sp modelId="{231C9371-F484-41BE-B2F1-DF7C2B948D17}">
      <dsp:nvSpPr>
        <dsp:cNvPr id="0" name=""/>
        <dsp:cNvSpPr/>
      </dsp:nvSpPr>
      <dsp:spPr>
        <a:xfrm>
          <a:off x="3953419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 Light" panose="020F0302020204030204"/>
            </a:rPr>
            <a:t>Modeling</a:t>
          </a:r>
          <a:endParaRPr lang="en-US" sz="2000" kern="1200" dirty="0"/>
        </a:p>
      </dsp:txBody>
      <dsp:txXfrm>
        <a:off x="3953419" y="435133"/>
        <a:ext cx="2916487" cy="452539"/>
      </dsp:txXfrm>
    </dsp:sp>
    <dsp:sp modelId="{1E7CA604-3E57-4C7F-AB68-B64927C3D42E}">
      <dsp:nvSpPr>
        <dsp:cNvPr id="0" name=""/>
        <dsp:cNvSpPr/>
      </dsp:nvSpPr>
      <dsp:spPr>
        <a:xfrm>
          <a:off x="372714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3E363-794B-417D-8A67-3AB59B687707}">
      <dsp:nvSpPr>
        <dsp:cNvPr id="0" name=""/>
        <dsp:cNvSpPr/>
      </dsp:nvSpPr>
      <dsp:spPr>
        <a:xfrm>
          <a:off x="3685547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BAA50-0673-472B-8D23-0227AF251148}">
      <dsp:nvSpPr>
        <dsp:cNvPr id="0" name=""/>
        <dsp:cNvSpPr/>
      </dsp:nvSpPr>
      <dsp:spPr>
        <a:xfrm rot="18900000">
          <a:off x="5317268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ACA67-8618-4839-A63B-9DEA228DCADB}">
      <dsp:nvSpPr>
        <dsp:cNvPr id="0" name=""/>
        <dsp:cNvSpPr/>
      </dsp:nvSpPr>
      <dsp:spPr>
        <a:xfrm>
          <a:off x="5352816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7BE6D-2F01-4497-90F2-35ED55E24432}">
      <dsp:nvSpPr>
        <dsp:cNvPr id="0" name=""/>
        <dsp:cNvSpPr/>
      </dsp:nvSpPr>
      <dsp:spPr>
        <a:xfrm>
          <a:off x="5703534" y="2175669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User's similarities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Evaluate RMSE</a:t>
          </a:r>
        </a:p>
      </dsp:txBody>
      <dsp:txXfrm>
        <a:off x="5703534" y="2175669"/>
        <a:ext cx="2916487" cy="1287996"/>
      </dsp:txXfrm>
    </dsp:sp>
    <dsp:sp modelId="{A7DD4760-7437-43BC-BD80-E7DE57BBF247}">
      <dsp:nvSpPr>
        <dsp:cNvPr id="0" name=""/>
        <dsp:cNvSpPr/>
      </dsp:nvSpPr>
      <dsp:spPr>
        <a:xfrm>
          <a:off x="5703534" y="3463665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 Light" panose="020F0302020204030204"/>
            </a:rPr>
            <a:t>Predict</a:t>
          </a:r>
        </a:p>
      </dsp:txBody>
      <dsp:txXfrm>
        <a:off x="5703534" y="3463665"/>
        <a:ext cx="2916487" cy="452539"/>
      </dsp:txXfrm>
    </dsp:sp>
    <dsp:sp modelId="{6654F70B-C6F9-4FC1-986A-2C5F7223EE04}">
      <dsp:nvSpPr>
        <dsp:cNvPr id="0" name=""/>
        <dsp:cNvSpPr/>
      </dsp:nvSpPr>
      <dsp:spPr>
        <a:xfrm>
          <a:off x="547726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C0214-CAAA-418B-85AD-EA2001C837D4}">
      <dsp:nvSpPr>
        <dsp:cNvPr id="0" name=""/>
        <dsp:cNvSpPr/>
      </dsp:nvSpPr>
      <dsp:spPr>
        <a:xfrm>
          <a:off x="5435663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73ADD-A878-4359-BB58-C82BB2C4D245}">
      <dsp:nvSpPr>
        <dsp:cNvPr id="0" name=""/>
        <dsp:cNvSpPr/>
      </dsp:nvSpPr>
      <dsp:spPr>
        <a:xfrm rot="8100000">
          <a:off x="7067383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AAA36-AB86-43F6-9C93-6A2C2AE59382}">
      <dsp:nvSpPr>
        <dsp:cNvPr id="0" name=""/>
        <dsp:cNvSpPr/>
      </dsp:nvSpPr>
      <dsp:spPr>
        <a:xfrm>
          <a:off x="7102931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420D9-8FFB-4F96-AC07-828283284F1A}">
      <dsp:nvSpPr>
        <dsp:cNvPr id="0" name=""/>
        <dsp:cNvSpPr/>
      </dsp:nvSpPr>
      <dsp:spPr>
        <a:xfrm>
          <a:off x="7453649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Based on </a:t>
          </a:r>
          <a:r>
            <a:rPr lang="en-US" sz="1500" kern="1200" dirty="0" err="1">
              <a:latin typeface="Calibri Light" panose="020F0302020204030204"/>
            </a:rPr>
            <a:t>users's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kern="1200" dirty="0" err="1">
              <a:latin typeface="Calibri Light" panose="020F0302020204030204"/>
            </a:rPr>
            <a:t>similiraties</a:t>
          </a:r>
          <a:r>
            <a:rPr lang="en-US" sz="1500" kern="1200" dirty="0">
              <a:latin typeface="Calibri Light" panose="020F0302020204030204"/>
            </a:rPr>
            <a:t> or neighborhoods</a:t>
          </a:r>
        </a:p>
      </dsp:txBody>
      <dsp:txXfrm>
        <a:off x="7453649" y="887672"/>
        <a:ext cx="2916487" cy="1287996"/>
      </dsp:txXfrm>
    </dsp:sp>
    <dsp:sp modelId="{870C8F3F-C7B0-4492-AFC9-7698CD792420}">
      <dsp:nvSpPr>
        <dsp:cNvPr id="0" name=""/>
        <dsp:cNvSpPr/>
      </dsp:nvSpPr>
      <dsp:spPr>
        <a:xfrm>
          <a:off x="7453649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 Light" panose="020F0302020204030204"/>
            </a:rPr>
            <a:t>Recommendations list's</a:t>
          </a:r>
        </a:p>
      </dsp:txBody>
      <dsp:txXfrm>
        <a:off x="7453649" y="435133"/>
        <a:ext cx="2916487" cy="452539"/>
      </dsp:txXfrm>
    </dsp:sp>
    <dsp:sp modelId="{87DC8237-BA7D-48A9-9E77-A5588D8C1321}">
      <dsp:nvSpPr>
        <dsp:cNvPr id="0" name=""/>
        <dsp:cNvSpPr/>
      </dsp:nvSpPr>
      <dsp:spPr>
        <a:xfrm>
          <a:off x="722738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D2CED-4A56-4A7D-80D0-1F811935515D}">
      <dsp:nvSpPr>
        <dsp:cNvPr id="0" name=""/>
        <dsp:cNvSpPr/>
      </dsp:nvSpPr>
      <dsp:spPr>
        <a:xfrm>
          <a:off x="7185778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F30A1-23FA-4D28-BE9B-8A9D1510BD2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1A3C3-524E-4492-8FC5-21989DE8A9AB}">
      <dsp:nvSpPr>
        <dsp:cNvPr id="0" name=""/>
        <dsp:cNvSpPr/>
      </dsp:nvSpPr>
      <dsp:spPr>
        <a:xfrm rot="8100000">
          <a:off x="6692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FDE0C-7A92-4447-8D3C-4C2A49F4C2FA}">
      <dsp:nvSpPr>
        <dsp:cNvPr id="0" name=""/>
        <dsp:cNvSpPr/>
      </dsp:nvSpPr>
      <dsp:spPr>
        <a:xfrm>
          <a:off x="102470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909E7-8154-495C-93CA-FDD461374D8A}">
      <dsp:nvSpPr>
        <dsp:cNvPr id="0" name=""/>
        <dsp:cNvSpPr/>
      </dsp:nvSpPr>
      <dsp:spPr>
        <a:xfrm>
          <a:off x="453188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User-Item interaction matrix</a:t>
          </a:r>
          <a:endParaRPr lang="en-US" sz="1500" kern="1200" dirty="0"/>
        </a:p>
      </dsp:txBody>
      <dsp:txXfrm>
        <a:off x="453188" y="887672"/>
        <a:ext cx="2916487" cy="1287996"/>
      </dsp:txXfrm>
    </dsp:sp>
    <dsp:sp modelId="{705502D5-32AD-4421-91FB-D00F44370E80}">
      <dsp:nvSpPr>
        <dsp:cNvPr id="0" name=""/>
        <dsp:cNvSpPr/>
      </dsp:nvSpPr>
      <dsp:spPr>
        <a:xfrm>
          <a:off x="453188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 Light" panose="020F0302020204030204"/>
            </a:rPr>
            <a:t>Raw Data</a:t>
          </a:r>
          <a:endParaRPr lang="en-US" sz="2000" kern="1200" dirty="0"/>
        </a:p>
      </dsp:txBody>
      <dsp:txXfrm>
        <a:off x="453188" y="435133"/>
        <a:ext cx="2916487" cy="452539"/>
      </dsp:txXfrm>
    </dsp:sp>
    <dsp:sp modelId="{EC09DE24-8F5D-444D-B1A1-41A030234EF7}">
      <dsp:nvSpPr>
        <dsp:cNvPr id="0" name=""/>
        <dsp:cNvSpPr/>
      </dsp:nvSpPr>
      <dsp:spPr>
        <a:xfrm>
          <a:off x="226918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00A77-382D-4FF6-B082-D83E4698CED9}">
      <dsp:nvSpPr>
        <dsp:cNvPr id="0" name=""/>
        <dsp:cNvSpPr/>
      </dsp:nvSpPr>
      <dsp:spPr>
        <a:xfrm>
          <a:off x="185317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70198-9500-4C75-8987-D4E9B785B58F}">
      <dsp:nvSpPr>
        <dsp:cNvPr id="0" name=""/>
        <dsp:cNvSpPr/>
      </dsp:nvSpPr>
      <dsp:spPr>
        <a:xfrm rot="18900000">
          <a:off x="1817037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5F696-0FEE-41B1-B7E0-7B0425FD74F4}">
      <dsp:nvSpPr>
        <dsp:cNvPr id="0" name=""/>
        <dsp:cNvSpPr/>
      </dsp:nvSpPr>
      <dsp:spPr>
        <a:xfrm>
          <a:off x="1852585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44311-8489-40E0-BF0C-93721C96B9AA}">
      <dsp:nvSpPr>
        <dsp:cNvPr id="0" name=""/>
        <dsp:cNvSpPr/>
      </dsp:nvSpPr>
      <dsp:spPr>
        <a:xfrm>
          <a:off x="2203303" y="2175669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Sparse Matrix</a:t>
          </a:r>
          <a:endParaRPr lang="en-US" sz="1500" kern="1200" dirty="0"/>
        </a:p>
      </dsp:txBody>
      <dsp:txXfrm>
        <a:off x="2203303" y="2175669"/>
        <a:ext cx="2916487" cy="1287996"/>
      </dsp:txXfrm>
    </dsp:sp>
    <dsp:sp modelId="{AA7B64A4-7B81-44F0-B0A3-E385896CE15E}">
      <dsp:nvSpPr>
        <dsp:cNvPr id="0" name=""/>
        <dsp:cNvSpPr/>
      </dsp:nvSpPr>
      <dsp:spPr>
        <a:xfrm>
          <a:off x="2203303" y="3463665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 Light" panose="020F0302020204030204"/>
            </a:rPr>
            <a:t>Transform Raw Data</a:t>
          </a:r>
          <a:endParaRPr lang="en-US" sz="2000" kern="1200" dirty="0"/>
        </a:p>
      </dsp:txBody>
      <dsp:txXfrm>
        <a:off x="2203303" y="3463665"/>
        <a:ext cx="2916487" cy="452539"/>
      </dsp:txXfrm>
    </dsp:sp>
    <dsp:sp modelId="{69B2D86B-5689-4FDA-81B0-7F7EAC58F67B}">
      <dsp:nvSpPr>
        <dsp:cNvPr id="0" name=""/>
        <dsp:cNvSpPr/>
      </dsp:nvSpPr>
      <dsp:spPr>
        <a:xfrm>
          <a:off x="197703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C2CFE-EBD2-4302-86A2-0B57C38F13FE}">
      <dsp:nvSpPr>
        <dsp:cNvPr id="0" name=""/>
        <dsp:cNvSpPr/>
      </dsp:nvSpPr>
      <dsp:spPr>
        <a:xfrm>
          <a:off x="1935432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B5C1D-8C91-472E-B1A2-EDEC74A2BA0C}">
      <dsp:nvSpPr>
        <dsp:cNvPr id="0" name=""/>
        <dsp:cNvSpPr/>
      </dsp:nvSpPr>
      <dsp:spPr>
        <a:xfrm rot="8100000">
          <a:off x="356715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20090-EE20-49CA-9049-7EB49E2BCB3A}">
      <dsp:nvSpPr>
        <dsp:cNvPr id="0" name=""/>
        <dsp:cNvSpPr/>
      </dsp:nvSpPr>
      <dsp:spPr>
        <a:xfrm>
          <a:off x="3602701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AC357-92CF-4DA7-B0E4-4CEFB7474B53}">
      <dsp:nvSpPr>
        <dsp:cNvPr id="0" name=""/>
        <dsp:cNvSpPr/>
      </dsp:nvSpPr>
      <dsp:spPr>
        <a:xfrm>
          <a:off x="3953419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alibri Light" panose="020F0302020204030204"/>
            </a:rPr>
            <a:t>Scikit Surprise Package</a:t>
          </a:r>
          <a:endParaRPr lang="en-US" sz="1500" b="1" kern="1200" dirty="0"/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Non Negative Matrix Factorization</a:t>
          </a:r>
        </a:p>
      </dsp:txBody>
      <dsp:txXfrm>
        <a:off x="3953419" y="887672"/>
        <a:ext cx="2916487" cy="1287996"/>
      </dsp:txXfrm>
    </dsp:sp>
    <dsp:sp modelId="{231C9371-F484-41BE-B2F1-DF7C2B948D17}">
      <dsp:nvSpPr>
        <dsp:cNvPr id="0" name=""/>
        <dsp:cNvSpPr/>
      </dsp:nvSpPr>
      <dsp:spPr>
        <a:xfrm>
          <a:off x="3953419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 Light" panose="020F0302020204030204"/>
            </a:rPr>
            <a:t>Modeling</a:t>
          </a:r>
          <a:endParaRPr lang="en-US" sz="2000" kern="1200" dirty="0"/>
        </a:p>
      </dsp:txBody>
      <dsp:txXfrm>
        <a:off x="3953419" y="435133"/>
        <a:ext cx="2916487" cy="452539"/>
      </dsp:txXfrm>
    </dsp:sp>
    <dsp:sp modelId="{1E7CA604-3E57-4C7F-AB68-B64927C3D42E}">
      <dsp:nvSpPr>
        <dsp:cNvPr id="0" name=""/>
        <dsp:cNvSpPr/>
      </dsp:nvSpPr>
      <dsp:spPr>
        <a:xfrm>
          <a:off x="372714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3E363-794B-417D-8A67-3AB59B687707}">
      <dsp:nvSpPr>
        <dsp:cNvPr id="0" name=""/>
        <dsp:cNvSpPr/>
      </dsp:nvSpPr>
      <dsp:spPr>
        <a:xfrm>
          <a:off x="3685547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BAA50-0673-472B-8D23-0227AF251148}">
      <dsp:nvSpPr>
        <dsp:cNvPr id="0" name=""/>
        <dsp:cNvSpPr/>
      </dsp:nvSpPr>
      <dsp:spPr>
        <a:xfrm rot="18900000">
          <a:off x="5317268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ACA67-8618-4839-A63B-9DEA228DCADB}">
      <dsp:nvSpPr>
        <dsp:cNvPr id="0" name=""/>
        <dsp:cNvSpPr/>
      </dsp:nvSpPr>
      <dsp:spPr>
        <a:xfrm>
          <a:off x="5352816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7BE6D-2F01-4497-90F2-35ED55E24432}">
      <dsp:nvSpPr>
        <dsp:cNvPr id="0" name=""/>
        <dsp:cNvSpPr/>
      </dsp:nvSpPr>
      <dsp:spPr>
        <a:xfrm>
          <a:off x="5703534" y="2175669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User's </a:t>
          </a:r>
          <a:r>
            <a:rPr lang="en-US" sz="1500" kern="1200" dirty="0"/>
            <a:t>similarities</a:t>
          </a:r>
          <a:endParaRPr lang="en-US" sz="1500" kern="1200" dirty="0">
            <a:latin typeface="Calibri Light" panose="020F0302020204030204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Evaluate RMSE</a:t>
          </a:r>
        </a:p>
      </dsp:txBody>
      <dsp:txXfrm>
        <a:off x="5703534" y="2175669"/>
        <a:ext cx="2916487" cy="1287996"/>
      </dsp:txXfrm>
    </dsp:sp>
    <dsp:sp modelId="{A7DD4760-7437-43BC-BD80-E7DE57BBF247}">
      <dsp:nvSpPr>
        <dsp:cNvPr id="0" name=""/>
        <dsp:cNvSpPr/>
      </dsp:nvSpPr>
      <dsp:spPr>
        <a:xfrm>
          <a:off x="5703534" y="3463665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 Light" panose="020F0302020204030204"/>
            </a:rPr>
            <a:t>Predict</a:t>
          </a:r>
        </a:p>
      </dsp:txBody>
      <dsp:txXfrm>
        <a:off x="5703534" y="3463665"/>
        <a:ext cx="2916487" cy="452539"/>
      </dsp:txXfrm>
    </dsp:sp>
    <dsp:sp modelId="{6654F70B-C6F9-4FC1-986A-2C5F7223EE04}">
      <dsp:nvSpPr>
        <dsp:cNvPr id="0" name=""/>
        <dsp:cNvSpPr/>
      </dsp:nvSpPr>
      <dsp:spPr>
        <a:xfrm>
          <a:off x="547726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C0214-CAAA-418B-85AD-EA2001C837D4}">
      <dsp:nvSpPr>
        <dsp:cNvPr id="0" name=""/>
        <dsp:cNvSpPr/>
      </dsp:nvSpPr>
      <dsp:spPr>
        <a:xfrm>
          <a:off x="5435663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73ADD-A878-4359-BB58-C82BB2C4D245}">
      <dsp:nvSpPr>
        <dsp:cNvPr id="0" name=""/>
        <dsp:cNvSpPr/>
      </dsp:nvSpPr>
      <dsp:spPr>
        <a:xfrm rot="8100000">
          <a:off x="7067383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AAA36-AB86-43F6-9C93-6A2C2AE59382}">
      <dsp:nvSpPr>
        <dsp:cNvPr id="0" name=""/>
        <dsp:cNvSpPr/>
      </dsp:nvSpPr>
      <dsp:spPr>
        <a:xfrm>
          <a:off x="7102931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420D9-8FFB-4F96-AC07-828283284F1A}">
      <dsp:nvSpPr>
        <dsp:cNvPr id="0" name=""/>
        <dsp:cNvSpPr/>
      </dsp:nvSpPr>
      <dsp:spPr>
        <a:xfrm>
          <a:off x="7453649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Based on users' similarities or neighborhoods</a:t>
          </a:r>
        </a:p>
      </dsp:txBody>
      <dsp:txXfrm>
        <a:off x="7453649" y="887672"/>
        <a:ext cx="2916487" cy="1287996"/>
      </dsp:txXfrm>
    </dsp:sp>
    <dsp:sp modelId="{870C8F3F-C7B0-4492-AFC9-7698CD792420}">
      <dsp:nvSpPr>
        <dsp:cNvPr id="0" name=""/>
        <dsp:cNvSpPr/>
      </dsp:nvSpPr>
      <dsp:spPr>
        <a:xfrm>
          <a:off x="7453649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 Light" panose="020F0302020204030204"/>
            </a:rPr>
            <a:t>Recommendations list's</a:t>
          </a:r>
        </a:p>
      </dsp:txBody>
      <dsp:txXfrm>
        <a:off x="7453649" y="435133"/>
        <a:ext cx="2916487" cy="452539"/>
      </dsp:txXfrm>
    </dsp:sp>
    <dsp:sp modelId="{87DC8237-BA7D-48A9-9E77-A5588D8C1321}">
      <dsp:nvSpPr>
        <dsp:cNvPr id="0" name=""/>
        <dsp:cNvSpPr/>
      </dsp:nvSpPr>
      <dsp:spPr>
        <a:xfrm>
          <a:off x="722738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D2CED-4A56-4A7D-80D0-1F811935515D}">
      <dsp:nvSpPr>
        <dsp:cNvPr id="0" name=""/>
        <dsp:cNvSpPr/>
      </dsp:nvSpPr>
      <dsp:spPr>
        <a:xfrm>
          <a:off x="7185778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774A0-110A-4FBA-9B5B-9C2A2BA5E76E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59FE9-245D-46BE-B714-64E25FDB2443}">
      <dsp:nvSpPr>
        <dsp:cNvPr id="0" name=""/>
        <dsp:cNvSpPr/>
      </dsp:nvSpPr>
      <dsp:spPr>
        <a:xfrm rot="8100000">
          <a:off x="6692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EA4D9-AC85-4744-ADB2-CB2B6EAC4CF8}">
      <dsp:nvSpPr>
        <dsp:cNvPr id="0" name=""/>
        <dsp:cNvSpPr/>
      </dsp:nvSpPr>
      <dsp:spPr>
        <a:xfrm>
          <a:off x="102470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EF8FE-5CA7-4809-8B3D-D2F428F0D0EC}">
      <dsp:nvSpPr>
        <dsp:cNvPr id="0" name=""/>
        <dsp:cNvSpPr/>
      </dsp:nvSpPr>
      <dsp:spPr>
        <a:xfrm>
          <a:off x="453188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Rating Dataset</a:t>
          </a:r>
          <a:endParaRPr lang="en-US" sz="1500" kern="1200" dirty="0"/>
        </a:p>
      </dsp:txBody>
      <dsp:txXfrm>
        <a:off x="453188" y="887672"/>
        <a:ext cx="2916487" cy="1287996"/>
      </dsp:txXfrm>
    </dsp:sp>
    <dsp:sp modelId="{0D677E97-53DC-427E-A012-C3EF8DC38519}">
      <dsp:nvSpPr>
        <dsp:cNvPr id="0" name=""/>
        <dsp:cNvSpPr/>
      </dsp:nvSpPr>
      <dsp:spPr>
        <a:xfrm>
          <a:off x="453188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 Light" panose="020F0302020204030204"/>
            </a:rPr>
            <a:t>Raw Data</a:t>
          </a:r>
          <a:endParaRPr lang="en-US" sz="2000" kern="1200" dirty="0"/>
        </a:p>
      </dsp:txBody>
      <dsp:txXfrm>
        <a:off x="453188" y="435133"/>
        <a:ext cx="2916487" cy="452539"/>
      </dsp:txXfrm>
    </dsp:sp>
    <dsp:sp modelId="{393C0AE9-0B71-4142-BACF-DC3C4E8D4A2A}">
      <dsp:nvSpPr>
        <dsp:cNvPr id="0" name=""/>
        <dsp:cNvSpPr/>
      </dsp:nvSpPr>
      <dsp:spPr>
        <a:xfrm>
          <a:off x="226918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0E31F-8EB8-4CD8-BE9C-3FB753DE1EBE}">
      <dsp:nvSpPr>
        <dsp:cNvPr id="0" name=""/>
        <dsp:cNvSpPr/>
      </dsp:nvSpPr>
      <dsp:spPr>
        <a:xfrm>
          <a:off x="185317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C927E-1B18-4E20-95DD-9B7FF410984F}">
      <dsp:nvSpPr>
        <dsp:cNvPr id="0" name=""/>
        <dsp:cNvSpPr/>
      </dsp:nvSpPr>
      <dsp:spPr>
        <a:xfrm rot="18900000">
          <a:off x="1817037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43617-C3A0-46DE-A29A-AFEADC9CFA7D}">
      <dsp:nvSpPr>
        <dsp:cNvPr id="0" name=""/>
        <dsp:cNvSpPr/>
      </dsp:nvSpPr>
      <dsp:spPr>
        <a:xfrm>
          <a:off x="1852585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447C7-3457-45BD-8F44-85F6CE1C29AC}">
      <dsp:nvSpPr>
        <dsp:cNvPr id="0" name=""/>
        <dsp:cNvSpPr/>
      </dsp:nvSpPr>
      <dsp:spPr>
        <a:xfrm>
          <a:off x="2203303" y="2175669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One Hot Encoding users and items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Calibri Light" panose="020F0302020204030204"/>
            </a:rPr>
            <a:t>Spliting</a:t>
          </a:r>
          <a:r>
            <a:rPr lang="en-US" sz="1500" kern="1200" dirty="0">
              <a:latin typeface="Calibri Light" panose="020F0302020204030204"/>
            </a:rPr>
            <a:t> Dataset into training and test sets</a:t>
          </a:r>
          <a:endParaRPr lang="en-US" sz="1500" kern="1200" dirty="0"/>
        </a:p>
      </dsp:txBody>
      <dsp:txXfrm>
        <a:off x="2203303" y="2175669"/>
        <a:ext cx="2916487" cy="1287996"/>
      </dsp:txXfrm>
    </dsp:sp>
    <dsp:sp modelId="{883CBEE4-E369-45A4-97C4-EF1F31C8640E}">
      <dsp:nvSpPr>
        <dsp:cNvPr id="0" name=""/>
        <dsp:cNvSpPr/>
      </dsp:nvSpPr>
      <dsp:spPr>
        <a:xfrm>
          <a:off x="2203303" y="3463665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 Light" panose="020F0302020204030204"/>
            </a:rPr>
            <a:t>Transform Data</a:t>
          </a:r>
          <a:endParaRPr lang="en-US" sz="2000" kern="1200" dirty="0"/>
        </a:p>
      </dsp:txBody>
      <dsp:txXfrm>
        <a:off x="2203303" y="3463665"/>
        <a:ext cx="2916487" cy="452539"/>
      </dsp:txXfrm>
    </dsp:sp>
    <dsp:sp modelId="{C9106C0E-696D-4A9D-A3C4-FD764BBB943D}">
      <dsp:nvSpPr>
        <dsp:cNvPr id="0" name=""/>
        <dsp:cNvSpPr/>
      </dsp:nvSpPr>
      <dsp:spPr>
        <a:xfrm>
          <a:off x="197703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F141A-AB1B-476D-94F5-31F4E947FF8F}">
      <dsp:nvSpPr>
        <dsp:cNvPr id="0" name=""/>
        <dsp:cNvSpPr/>
      </dsp:nvSpPr>
      <dsp:spPr>
        <a:xfrm>
          <a:off x="1935432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68695-F515-4175-8BC5-50FE45DE1C3E}">
      <dsp:nvSpPr>
        <dsp:cNvPr id="0" name=""/>
        <dsp:cNvSpPr/>
      </dsp:nvSpPr>
      <dsp:spPr>
        <a:xfrm rot="8100000">
          <a:off x="356715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A17A1-0BC7-47EB-80B9-B0DE3CD37D64}">
      <dsp:nvSpPr>
        <dsp:cNvPr id="0" name=""/>
        <dsp:cNvSpPr/>
      </dsp:nvSpPr>
      <dsp:spPr>
        <a:xfrm>
          <a:off x="3602701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16063-DDEB-4CBC-926A-9508492FB574}">
      <dsp:nvSpPr>
        <dsp:cNvPr id="0" name=""/>
        <dsp:cNvSpPr/>
      </dsp:nvSpPr>
      <dsp:spPr>
        <a:xfrm>
          <a:off x="3953419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Calibri Light" panose="020F0302020204030204"/>
            </a:rPr>
            <a:t>Extracting latent features using Neural Nets</a:t>
          </a:r>
        </a:p>
      </dsp:txBody>
      <dsp:txXfrm>
        <a:off x="3953419" y="887672"/>
        <a:ext cx="2916487" cy="1287996"/>
      </dsp:txXfrm>
    </dsp:sp>
    <dsp:sp modelId="{6EF23578-00FA-47AD-8AD8-03D4571DE59C}">
      <dsp:nvSpPr>
        <dsp:cNvPr id="0" name=""/>
        <dsp:cNvSpPr/>
      </dsp:nvSpPr>
      <dsp:spPr>
        <a:xfrm>
          <a:off x="3953419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latin typeface="Calibri Light" panose="020F0302020204030204"/>
            </a:rPr>
            <a:t>Modeling</a:t>
          </a:r>
          <a:endParaRPr lang="en-US" sz="2000" kern="1200" dirty="0"/>
        </a:p>
      </dsp:txBody>
      <dsp:txXfrm>
        <a:off x="3953419" y="435133"/>
        <a:ext cx="2916487" cy="452539"/>
      </dsp:txXfrm>
    </dsp:sp>
    <dsp:sp modelId="{03E603C5-CE0D-442E-A209-7E16AA32EC1F}">
      <dsp:nvSpPr>
        <dsp:cNvPr id="0" name=""/>
        <dsp:cNvSpPr/>
      </dsp:nvSpPr>
      <dsp:spPr>
        <a:xfrm>
          <a:off x="372714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DDCAD-8095-4C6D-A5D6-AFEB85E1C06D}">
      <dsp:nvSpPr>
        <dsp:cNvPr id="0" name=""/>
        <dsp:cNvSpPr/>
      </dsp:nvSpPr>
      <dsp:spPr>
        <a:xfrm>
          <a:off x="3685547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94125-98C4-4E11-8B09-5E30B2F13CCE}">
      <dsp:nvSpPr>
        <dsp:cNvPr id="0" name=""/>
        <dsp:cNvSpPr/>
      </dsp:nvSpPr>
      <dsp:spPr>
        <a:xfrm rot="18900000">
          <a:off x="5317268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3F663-434F-4F9E-A704-EB616502BA7A}">
      <dsp:nvSpPr>
        <dsp:cNvPr id="0" name=""/>
        <dsp:cNvSpPr/>
      </dsp:nvSpPr>
      <dsp:spPr>
        <a:xfrm>
          <a:off x="5352816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FA044-875F-4B90-9758-619CDF2C4B7B}">
      <dsp:nvSpPr>
        <dsp:cNvPr id="0" name=""/>
        <dsp:cNvSpPr/>
      </dsp:nvSpPr>
      <dsp:spPr>
        <a:xfrm>
          <a:off x="5703534" y="2175669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Calibri Light" panose="020F0302020204030204"/>
            </a:rPr>
            <a:t>Extracting Recommendations using trained Neural Nets</a:t>
          </a:r>
        </a:p>
      </dsp:txBody>
      <dsp:txXfrm>
        <a:off x="5703534" y="2175669"/>
        <a:ext cx="2916487" cy="1287996"/>
      </dsp:txXfrm>
    </dsp:sp>
    <dsp:sp modelId="{9F0088BC-BC31-47C2-94D1-F9B71DB93431}">
      <dsp:nvSpPr>
        <dsp:cNvPr id="0" name=""/>
        <dsp:cNvSpPr/>
      </dsp:nvSpPr>
      <dsp:spPr>
        <a:xfrm>
          <a:off x="5703534" y="3463665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latin typeface="Calibri Light" panose="020F0302020204030204"/>
            </a:rPr>
            <a:t>Predicting</a:t>
          </a:r>
        </a:p>
      </dsp:txBody>
      <dsp:txXfrm>
        <a:off x="5703534" y="3463665"/>
        <a:ext cx="2916487" cy="452539"/>
      </dsp:txXfrm>
    </dsp:sp>
    <dsp:sp modelId="{871C6475-934C-42CD-8043-8CC402D7DBA7}">
      <dsp:nvSpPr>
        <dsp:cNvPr id="0" name=""/>
        <dsp:cNvSpPr/>
      </dsp:nvSpPr>
      <dsp:spPr>
        <a:xfrm>
          <a:off x="547726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55516-F41A-4D64-B140-C3587205BD32}">
      <dsp:nvSpPr>
        <dsp:cNvPr id="0" name=""/>
        <dsp:cNvSpPr/>
      </dsp:nvSpPr>
      <dsp:spPr>
        <a:xfrm>
          <a:off x="5435663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F10F7-B45F-4ABB-8426-D24CD9E0CB03}">
      <dsp:nvSpPr>
        <dsp:cNvPr id="0" name=""/>
        <dsp:cNvSpPr/>
      </dsp:nvSpPr>
      <dsp:spPr>
        <a:xfrm rot="8100000">
          <a:off x="7067383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D46C0-FC8C-4612-AC3C-AFB273701E0F}">
      <dsp:nvSpPr>
        <dsp:cNvPr id="0" name=""/>
        <dsp:cNvSpPr/>
      </dsp:nvSpPr>
      <dsp:spPr>
        <a:xfrm>
          <a:off x="7102931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D4274-4037-46B3-B476-2CBF2DB15F4E}">
      <dsp:nvSpPr>
        <dsp:cNvPr id="0" name=""/>
        <dsp:cNvSpPr/>
      </dsp:nvSpPr>
      <dsp:spPr>
        <a:xfrm>
          <a:off x="7453649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Calibri Light" panose="020F0302020204030204"/>
            </a:rPr>
            <a:t>RMSE metric</a:t>
          </a:r>
        </a:p>
      </dsp:txBody>
      <dsp:txXfrm>
        <a:off x="7453649" y="887672"/>
        <a:ext cx="2916487" cy="1287996"/>
      </dsp:txXfrm>
    </dsp:sp>
    <dsp:sp modelId="{34088D46-981F-41ED-A44A-A22337A52F33}">
      <dsp:nvSpPr>
        <dsp:cNvPr id="0" name=""/>
        <dsp:cNvSpPr/>
      </dsp:nvSpPr>
      <dsp:spPr>
        <a:xfrm>
          <a:off x="7453649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latin typeface="Calibri Light" panose="020F0302020204030204"/>
            </a:rPr>
            <a:t>Model Assessment</a:t>
          </a:r>
        </a:p>
      </dsp:txBody>
      <dsp:txXfrm>
        <a:off x="7453649" y="435133"/>
        <a:ext cx="2916487" cy="452539"/>
      </dsp:txXfrm>
    </dsp:sp>
    <dsp:sp modelId="{4AC13C83-8DB4-478A-AA8F-F836C5CEFB77}">
      <dsp:nvSpPr>
        <dsp:cNvPr id="0" name=""/>
        <dsp:cNvSpPr/>
      </dsp:nvSpPr>
      <dsp:spPr>
        <a:xfrm>
          <a:off x="722738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13FC9-9F76-449F-AEB7-06923E22FCD8}">
      <dsp:nvSpPr>
        <dsp:cNvPr id="0" name=""/>
        <dsp:cNvSpPr/>
      </dsp:nvSpPr>
      <dsp:spPr>
        <a:xfrm>
          <a:off x="7185778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413A-B8ED-4685-BF4B-A156EFB35D98}">
      <dsp:nvSpPr>
        <dsp:cNvPr id="0" name=""/>
        <dsp:cNvSpPr/>
      </dsp:nvSpPr>
      <dsp:spPr>
        <a:xfrm>
          <a:off x="795" y="120813"/>
          <a:ext cx="3424758" cy="410971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120015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Recommender Systems</a:t>
          </a:r>
        </a:p>
      </dsp:txBody>
      <dsp:txXfrm rot="16200000">
        <a:off x="-1341709" y="1463319"/>
        <a:ext cx="3369962" cy="684951"/>
      </dsp:txXfrm>
    </dsp:sp>
    <dsp:sp modelId="{0CCEAD49-9050-4F13-814E-9ADD91601A53}">
      <dsp:nvSpPr>
        <dsp:cNvPr id="0" name=""/>
        <dsp:cNvSpPr/>
      </dsp:nvSpPr>
      <dsp:spPr>
        <a:xfrm>
          <a:off x="685747" y="120813"/>
          <a:ext cx="2551445" cy="41097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Based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Sparse Matrix</a:t>
          </a:r>
        </a:p>
      </dsp:txBody>
      <dsp:txXfrm>
        <a:off x="685747" y="120813"/>
        <a:ext cx="2551445" cy="4109710"/>
      </dsp:txXfrm>
    </dsp:sp>
    <dsp:sp modelId="{740ECE26-C298-4EBC-9F35-8EE62B726EEF}">
      <dsp:nvSpPr>
        <dsp:cNvPr id="0" name=""/>
        <dsp:cNvSpPr/>
      </dsp:nvSpPr>
      <dsp:spPr>
        <a:xfrm>
          <a:off x="3545420" y="120813"/>
          <a:ext cx="3424758" cy="410971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120015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Limitations</a:t>
          </a:r>
        </a:p>
      </dsp:txBody>
      <dsp:txXfrm rot="16200000">
        <a:off x="2202915" y="1463319"/>
        <a:ext cx="3369962" cy="684951"/>
      </dsp:txXfrm>
    </dsp:sp>
    <dsp:sp modelId="{C5B76C33-5E49-4425-A48D-CF40943E65C5}">
      <dsp:nvSpPr>
        <dsp:cNvPr id="0" name=""/>
        <dsp:cNvSpPr/>
      </dsp:nvSpPr>
      <dsp:spPr>
        <a:xfrm rot="5400000">
          <a:off x="3260397" y="3389010"/>
          <a:ext cx="604294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0F819-56FF-45A1-B539-62FA39C20C2A}">
      <dsp:nvSpPr>
        <dsp:cNvPr id="0" name=""/>
        <dsp:cNvSpPr/>
      </dsp:nvSpPr>
      <dsp:spPr>
        <a:xfrm>
          <a:off x="4230372" y="120813"/>
          <a:ext cx="2551445" cy="41097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Out Of Memory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Curse of Dimensionality</a:t>
          </a:r>
        </a:p>
      </dsp:txBody>
      <dsp:txXfrm>
        <a:off x="4230372" y="120813"/>
        <a:ext cx="2551445" cy="4109710"/>
      </dsp:txXfrm>
    </dsp:sp>
    <dsp:sp modelId="{2A43419B-76BB-418E-870D-A2EA59A31AF9}">
      <dsp:nvSpPr>
        <dsp:cNvPr id="0" name=""/>
        <dsp:cNvSpPr/>
      </dsp:nvSpPr>
      <dsp:spPr>
        <a:xfrm>
          <a:off x="7090045" y="120813"/>
          <a:ext cx="3424758" cy="410971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120015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Alternative Solutions</a:t>
          </a:r>
        </a:p>
      </dsp:txBody>
      <dsp:txXfrm rot="16200000">
        <a:off x="5747540" y="1463319"/>
        <a:ext cx="3369962" cy="684951"/>
      </dsp:txXfrm>
    </dsp:sp>
    <dsp:sp modelId="{025DF8DB-632D-4E52-8002-DB49D0A517F4}">
      <dsp:nvSpPr>
        <dsp:cNvPr id="0" name=""/>
        <dsp:cNvSpPr/>
      </dsp:nvSpPr>
      <dsp:spPr>
        <a:xfrm rot="5400000">
          <a:off x="6805022" y="3389010"/>
          <a:ext cx="604294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F09D5-8B58-4254-8B6D-0A897B5072B6}">
      <dsp:nvSpPr>
        <dsp:cNvPr id="0" name=""/>
        <dsp:cNvSpPr/>
      </dsp:nvSpPr>
      <dsp:spPr>
        <a:xfrm>
          <a:off x="7774997" y="120813"/>
          <a:ext cx="2551445" cy="41097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Deep Neural Network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Static Recommendation Systems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Deep Reinforcement Learning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Dynamic and Online Recommendation Systems</a:t>
          </a:r>
        </a:p>
      </dsp:txBody>
      <dsp:txXfrm>
        <a:off x="7774997" y="120813"/>
        <a:ext cx="2551445" cy="4109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zaoualim/Coursera_IBM_Machine_Learning_Professional_Certificate/tree/main/Machine%20Learning%20Capston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CBB462-34C3-D144-9620-F611A0964A6F}"/>
              </a:ext>
            </a:extLst>
          </p:cNvPr>
          <p:cNvGrpSpPr/>
          <p:nvPr/>
        </p:nvGrpSpPr>
        <p:grpSpPr>
          <a:xfrm>
            <a:off x="5871412" y="3820167"/>
            <a:ext cx="6118575" cy="2838753"/>
            <a:chOff x="5136802" y="3703860"/>
            <a:chExt cx="6118575" cy="28387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2F046B-F6EE-4E47-8C57-F6A6A097D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802" y="3703860"/>
              <a:ext cx="4612478" cy="283875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84E1D9B-0FCE-1D41-A7A6-A153308B8FAB}"/>
                </a:ext>
              </a:extLst>
            </p:cNvPr>
            <p:cNvCxnSpPr>
              <a:cxnSpLocks/>
            </p:cNvCxnSpPr>
            <p:nvPr/>
          </p:nvCxnSpPr>
          <p:spPr>
            <a:xfrm>
              <a:off x="9872146" y="5166220"/>
              <a:ext cx="8858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6D164AC-71BC-794A-89DA-C74C9525C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57954" y="4527982"/>
              <a:ext cx="497423" cy="51457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8AF69-4D62-3045-9FEF-6800D771C946}"/>
              </a:ext>
            </a:extLst>
          </p:cNvPr>
          <p:cNvSpPr txBox="1"/>
          <p:nvPr/>
        </p:nvSpPr>
        <p:spPr>
          <a:xfrm>
            <a:off x="1251284" y="2767280"/>
            <a:ext cx="10241280" cy="1323439"/>
          </a:xfrm>
          <a:prstGeom prst="rect">
            <a:avLst/>
          </a:prstGeom>
          <a:solidFill>
            <a:schemeClr val="bg1">
              <a:alpha val="86117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Build a Personalized Online Course Recommender System with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17B24-331B-5040-859E-22982B3A88DA}"/>
              </a:ext>
            </a:extLst>
          </p:cNvPr>
          <p:cNvSpPr txBox="1"/>
          <p:nvPr/>
        </p:nvSpPr>
        <p:spPr>
          <a:xfrm>
            <a:off x="1251284" y="4166431"/>
            <a:ext cx="326222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badi"/>
              </a:rPr>
              <a:t>Mohamed MZAOUALI</a:t>
            </a:r>
            <a:endParaRPr lang="en-US" dirty="0"/>
          </a:p>
          <a:p>
            <a:r>
              <a:rPr lang="en-US" sz="2400" dirty="0">
                <a:latin typeface="Abadi"/>
              </a:rPr>
              <a:t>August the 21</a:t>
            </a:r>
            <a:r>
              <a:rPr lang="en-US" sz="2400" baseline="30000" dirty="0">
                <a:latin typeface="Abadi"/>
              </a:rPr>
              <a:t>th</a:t>
            </a:r>
            <a:r>
              <a:rPr lang="en-US" sz="2400" dirty="0">
                <a:latin typeface="Abadi"/>
              </a:rPr>
              <a:t>, 2022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D5268-B673-A742-9436-8948B1C5875A}"/>
              </a:ext>
            </a:extLst>
          </p:cNvPr>
          <p:cNvCxnSpPr>
            <a:cxnSpLocks/>
          </p:cNvCxnSpPr>
          <p:nvPr/>
        </p:nvCxnSpPr>
        <p:spPr>
          <a:xfrm>
            <a:off x="10606756" y="5517217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22C788-5750-B448-9946-A3353F7249B8}"/>
              </a:ext>
            </a:extLst>
          </p:cNvPr>
          <p:cNvCxnSpPr>
            <a:cxnSpLocks/>
          </p:cNvCxnSpPr>
          <p:nvPr/>
        </p:nvCxnSpPr>
        <p:spPr>
          <a:xfrm>
            <a:off x="10606756" y="5035201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0B8BB15B-3863-C146-97D8-D3D09F989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2564" y="5406189"/>
            <a:ext cx="497423" cy="5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8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content-based recommender system using user profile and course genres</a:t>
            </a:r>
          </a:p>
        </p:txBody>
      </p:sp>
      <p:graphicFrame>
        <p:nvGraphicFramePr>
          <p:cNvPr id="269" name="Diagram 269">
            <a:extLst>
              <a:ext uri="{FF2B5EF4-FFF2-40B4-BE49-F238E27FC236}">
                <a16:creationId xmlns:a16="http://schemas.microsoft.com/office/drawing/2014/main" id="{DB546B1A-E463-67F2-D60A-9878B9493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2539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65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6" y="1291087"/>
            <a:ext cx="3932237" cy="1600200"/>
          </a:xfrm>
        </p:spPr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user profile-based recommender system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8B9DD7-985F-184A-73D5-4D89C273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617898" cy="5491851"/>
          </a:xfrm>
        </p:spPr>
        <p:txBody>
          <a:bodyPr lIns="91440" tIns="45720" rIns="91440" bIns="45720" anchor="t"/>
          <a:lstStyle/>
          <a:p>
            <a:pPr algn="just"/>
            <a:r>
              <a:rPr lang="en-US" dirty="0">
                <a:ea typeface="+mn-lt"/>
                <a:cs typeface="+mn-lt"/>
              </a:rPr>
              <a:t>The top-10 commonly recommended courses across all users are: </a:t>
            </a:r>
            <a:endParaRPr lang="en-US" dirty="0">
              <a:cs typeface="Calibri" panose="020F0502020204030204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marL="2800350" lvl="5" indent="-514350">
              <a:buAutoNum type="arabicPeriod"/>
            </a:pPr>
            <a:r>
              <a:rPr lang="en-US" dirty="0">
                <a:cs typeface="Calibri" panose="020F0502020204030204"/>
              </a:rPr>
              <a:t>TA0106EN </a:t>
            </a:r>
          </a:p>
          <a:p>
            <a:pPr marL="2800350" lvl="5" indent="-514350">
              <a:buAutoNum type="arabicPeriod"/>
            </a:pPr>
            <a:r>
              <a:rPr lang="en-US" dirty="0">
                <a:cs typeface="Calibri" panose="020F0502020204030204"/>
              </a:rPr>
              <a:t>GPXX0IBEN </a:t>
            </a:r>
            <a:endParaRPr lang="en-US">
              <a:cs typeface="Calibri" panose="020F0502020204030204"/>
            </a:endParaRPr>
          </a:p>
          <a:p>
            <a:pPr marL="2800350" lvl="5" indent="-514350">
              <a:buAutoNum type="arabicPeriod"/>
            </a:pPr>
            <a:r>
              <a:rPr lang="en-US" dirty="0">
                <a:cs typeface="Calibri" panose="020F0502020204030204"/>
              </a:rPr>
              <a:t>excourse22 </a:t>
            </a:r>
            <a:endParaRPr lang="en-US">
              <a:cs typeface="Calibri" panose="020F0502020204030204"/>
            </a:endParaRPr>
          </a:p>
          <a:p>
            <a:pPr marL="2800350" lvl="5" indent="-514350">
              <a:buAutoNum type="arabicPeriod"/>
            </a:pPr>
            <a:r>
              <a:rPr lang="en-US" dirty="0">
                <a:cs typeface="Calibri" panose="020F0502020204030204"/>
              </a:rPr>
              <a:t>excourse21 </a:t>
            </a:r>
            <a:endParaRPr lang="en-US">
              <a:cs typeface="Calibri" panose="020F0502020204030204"/>
            </a:endParaRPr>
          </a:p>
          <a:p>
            <a:pPr marL="2800350" lvl="5" indent="-514350">
              <a:buAutoNum type="arabicPeriod"/>
            </a:pPr>
            <a:r>
              <a:rPr lang="en-US" dirty="0">
                <a:cs typeface="Calibri" panose="020F0502020204030204"/>
              </a:rPr>
              <a:t>ML0122EN </a:t>
            </a:r>
            <a:endParaRPr lang="en-US">
              <a:cs typeface="Calibri" panose="020F0502020204030204"/>
            </a:endParaRPr>
          </a:p>
          <a:p>
            <a:pPr marL="2800350" lvl="5" indent="-514350">
              <a:buAutoNum type="arabicPeriod"/>
            </a:pPr>
            <a:r>
              <a:rPr lang="en-US" dirty="0">
                <a:cs typeface="Calibri" panose="020F0502020204030204"/>
              </a:rPr>
              <a:t>GPXX0TY1EN </a:t>
            </a:r>
            <a:endParaRPr lang="en-US">
              <a:cs typeface="Calibri" panose="020F0502020204030204"/>
            </a:endParaRPr>
          </a:p>
          <a:p>
            <a:pPr marL="2800350" lvl="5" indent="-514350">
              <a:buAutoNum type="arabicPeriod"/>
            </a:pPr>
            <a:r>
              <a:rPr lang="en-US" dirty="0">
                <a:cs typeface="Calibri" panose="020F0502020204030204"/>
              </a:rPr>
              <a:t>excourse04 </a:t>
            </a:r>
            <a:endParaRPr lang="en-US">
              <a:cs typeface="Calibri" panose="020F0502020204030204"/>
            </a:endParaRPr>
          </a:p>
          <a:p>
            <a:pPr marL="2800350" lvl="5" indent="-514350">
              <a:buAutoNum type="arabicPeriod"/>
            </a:pPr>
            <a:r>
              <a:rPr lang="en-US" dirty="0">
                <a:cs typeface="Calibri" panose="020F0502020204030204"/>
              </a:rPr>
              <a:t>excourse06 </a:t>
            </a:r>
            <a:endParaRPr lang="en-US">
              <a:cs typeface="Calibri" panose="020F0502020204030204"/>
            </a:endParaRPr>
          </a:p>
          <a:p>
            <a:pPr marL="2800350" lvl="5" indent="-514350">
              <a:buAutoNum type="arabicPeriod"/>
            </a:pPr>
            <a:r>
              <a:rPr lang="en-US" dirty="0">
                <a:cs typeface="Calibri" panose="020F0502020204030204"/>
              </a:rPr>
              <a:t>excourse31 </a:t>
            </a:r>
            <a:endParaRPr lang="en-US">
              <a:cs typeface="Calibri" panose="020F0502020204030204"/>
            </a:endParaRPr>
          </a:p>
          <a:p>
            <a:pPr marL="2800350" lvl="5" indent="-514350">
              <a:buAutoNum type="arabicPeriod"/>
            </a:pPr>
            <a:r>
              <a:rPr lang="en-US" dirty="0">
                <a:cs typeface="Calibri" panose="020F0502020204030204"/>
              </a:rPr>
              <a:t>excourse73</a:t>
            </a:r>
            <a:r>
              <a:rPr lang="en-US" sz="600" dirty="0">
                <a:cs typeface="Calibri" panose="020F0502020204030204"/>
              </a:rPr>
              <a:t> </a:t>
            </a:r>
            <a:endParaRPr lang="en-US" sz="600">
              <a:cs typeface="Calibri" panose="020F0502020204030204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2F5D26-D906-5D38-FB42-9F1E9A331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87814"/>
            <a:ext cx="4536086" cy="1424947"/>
          </a:xfrm>
        </p:spPr>
        <p:txBody>
          <a:bodyPr lIns="91440" tIns="45720" rIns="91440" bIns="45720" anchor="t"/>
          <a:lstStyle/>
          <a:p>
            <a:pPr algn="just"/>
            <a:r>
              <a:rPr lang="en-US" sz="2400" b="1" dirty="0">
                <a:ea typeface="+mn-lt"/>
                <a:cs typeface="+mn-lt"/>
              </a:rPr>
              <a:t>On average, 61 new/unseen courses have been recommended per user (in the test user dataset) </a:t>
            </a:r>
            <a:endParaRPr lang="en-US" sz="2400" b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ED601-E9B2-9ABA-1778-62185DC189C2}"/>
              </a:ext>
            </a:extLst>
          </p:cNvPr>
          <p:cNvSpPr txBox="1"/>
          <p:nvPr/>
        </p:nvSpPr>
        <p:spPr>
          <a:xfrm>
            <a:off x="842513" y="3531079"/>
            <a:ext cx="3562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/>
              <a:t>score_threshold</a:t>
            </a:r>
            <a:r>
              <a:rPr lang="en-US" sz="2800" b="1" dirty="0"/>
              <a:t> = 10.0</a:t>
            </a:r>
            <a:endParaRPr lang="en-US" sz="28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82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content-based recommender system using course similarity</a:t>
            </a:r>
          </a:p>
        </p:txBody>
      </p:sp>
      <p:graphicFrame>
        <p:nvGraphicFramePr>
          <p:cNvPr id="8" name="Diagram 10">
            <a:extLst>
              <a:ext uri="{FF2B5EF4-FFF2-40B4-BE49-F238E27FC236}">
                <a16:creationId xmlns:a16="http://schemas.microsoft.com/office/drawing/2014/main" id="{04A502A7-7C31-177F-1DC8-939AF0D93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5974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15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751162"/>
            <a:ext cx="3932237" cy="1600200"/>
          </a:xfrm>
        </p:spPr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course similarity based recommender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BF081A-66ED-B89F-6C67-38C37B41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ctr"/>
          <a:lstStyle/>
          <a:p>
            <a:pPr marL="2343150" lvl="4">
              <a:buAutoNum type="arabicParenR"/>
            </a:pPr>
            <a:r>
              <a:rPr lang="en-US" dirty="0">
                <a:ea typeface="+mn-lt"/>
                <a:cs typeface="+mn-lt"/>
              </a:rPr>
              <a:t>'BD0101EN' </a:t>
            </a:r>
            <a:endParaRPr lang="en-US">
              <a:cs typeface="Calibri" panose="020F0502020204030204"/>
            </a:endParaRPr>
          </a:p>
          <a:p>
            <a:pPr marL="2343150" lvl="4">
              <a:buAutoNum type="arabicParenR"/>
            </a:pPr>
            <a:r>
              <a:rPr lang="en-US" dirty="0">
                <a:ea typeface="+mn-lt"/>
                <a:cs typeface="+mn-lt"/>
              </a:rPr>
              <a:t>'DS0101EN' </a:t>
            </a:r>
            <a:endParaRPr lang="en-US">
              <a:cs typeface="Calibri" panose="020F0502020204030204"/>
            </a:endParaRPr>
          </a:p>
          <a:p>
            <a:pPr marL="2343150" lvl="4">
              <a:buAutoNum type="arabicParenR"/>
            </a:pPr>
            <a:r>
              <a:rPr lang="en-US" dirty="0">
                <a:ea typeface="+mn-lt"/>
                <a:cs typeface="+mn-lt"/>
              </a:rPr>
              <a:t>'DS0110EN'</a:t>
            </a:r>
            <a:endParaRPr lang="en-US">
              <a:cs typeface="Calibri" panose="020F0502020204030204"/>
            </a:endParaRPr>
          </a:p>
          <a:p>
            <a:pPr marL="2343150" lvl="4">
              <a:buAutoNum type="arabicParenR"/>
            </a:pPr>
            <a:r>
              <a:rPr lang="en-US" dirty="0">
                <a:ea typeface="+mn-lt"/>
                <a:cs typeface="+mn-lt"/>
              </a:rPr>
              <a:t>'excourse04'</a:t>
            </a:r>
            <a:endParaRPr lang="en-US">
              <a:cs typeface="Calibri" panose="020F0502020204030204"/>
            </a:endParaRPr>
          </a:p>
          <a:p>
            <a:pPr marL="2343150" lvl="4">
              <a:buAutoNum type="arabicParenR"/>
            </a:pPr>
            <a:r>
              <a:rPr lang="en-US" dirty="0">
                <a:ea typeface="+mn-lt"/>
                <a:cs typeface="+mn-lt"/>
              </a:rPr>
              <a:t>'excourse23'</a:t>
            </a:r>
            <a:endParaRPr lang="en-US">
              <a:cs typeface="Calibri" panose="020F0502020204030204"/>
            </a:endParaRPr>
          </a:p>
          <a:p>
            <a:pPr marL="2343150" lvl="4">
              <a:buAutoNum type="arabicParenR"/>
            </a:pPr>
            <a:r>
              <a:rPr lang="en-US" dirty="0">
                <a:ea typeface="+mn-lt"/>
                <a:cs typeface="+mn-lt"/>
              </a:rPr>
              <a:t>'excourse32'</a:t>
            </a:r>
            <a:endParaRPr lang="en-US">
              <a:cs typeface="Calibri" panose="020F0502020204030204"/>
            </a:endParaRPr>
          </a:p>
          <a:p>
            <a:pPr marL="2343150" lvl="4">
              <a:buAutoNum type="arabicParenR"/>
            </a:pPr>
            <a:r>
              <a:rPr lang="en-US" dirty="0">
                <a:ea typeface="+mn-lt"/>
                <a:cs typeface="+mn-lt"/>
              </a:rPr>
              <a:t>'excourse33'</a:t>
            </a:r>
            <a:endParaRPr lang="en-US">
              <a:cs typeface="Calibri" panose="020F0502020204030204"/>
            </a:endParaRPr>
          </a:p>
          <a:p>
            <a:pPr marL="2343150" lvl="4">
              <a:buAutoNum type="arabicParenR"/>
            </a:pPr>
            <a:r>
              <a:rPr lang="en-US" dirty="0">
                <a:ea typeface="+mn-lt"/>
                <a:cs typeface="+mn-lt"/>
              </a:rPr>
              <a:t>'excourse36'</a:t>
            </a:r>
            <a:endParaRPr lang="en-US">
              <a:cs typeface="Calibri" panose="020F0502020204030204"/>
            </a:endParaRPr>
          </a:p>
          <a:p>
            <a:pPr marL="2343150" lvl="4">
              <a:buAutoNum type="arabicParenR"/>
            </a:pPr>
            <a:r>
              <a:rPr lang="en-US" dirty="0">
                <a:ea typeface="+mn-lt"/>
                <a:cs typeface="+mn-lt"/>
              </a:rPr>
              <a:t>'excourse63'</a:t>
            </a:r>
            <a:endParaRPr lang="en-US">
              <a:cs typeface="Calibri" panose="020F0502020204030204"/>
            </a:endParaRPr>
          </a:p>
          <a:p>
            <a:pPr marL="2343150" lvl="4">
              <a:buAutoNum type="arabicParenR"/>
            </a:pPr>
            <a:r>
              <a:rPr lang="en-US" dirty="0">
                <a:ea typeface="+mn-lt"/>
                <a:cs typeface="+mn-lt"/>
              </a:rPr>
              <a:t>'excourse67' </a:t>
            </a:r>
            <a:endParaRPr lang="en-US">
              <a:cs typeface="Calibri" panose="020F0502020204030204"/>
            </a:endParaRPr>
          </a:p>
          <a:p>
            <a:pPr marL="2343150" lvl="4">
              <a:buAutoNum type="arabicParenR"/>
            </a:pPr>
            <a:r>
              <a:rPr lang="en-US" dirty="0">
                <a:ea typeface="+mn-lt"/>
                <a:cs typeface="+mn-lt"/>
              </a:rPr>
              <a:t>'excourse68'</a:t>
            </a:r>
            <a:endParaRPr lang="en-US">
              <a:cs typeface="Calibri" panose="020F0502020204030204"/>
            </a:endParaRPr>
          </a:p>
          <a:p>
            <a:pPr marL="2343150" lvl="4">
              <a:buAutoNum type="arabicParenR"/>
            </a:pPr>
            <a:r>
              <a:rPr lang="en-US" dirty="0">
                <a:ea typeface="+mn-lt"/>
                <a:cs typeface="+mn-lt"/>
              </a:rPr>
              <a:t>'excourse72'</a:t>
            </a:r>
            <a:endParaRPr lang="en-US">
              <a:cs typeface="Calibri" panose="020F0502020204030204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4D14E6-AE2E-B08D-8D1C-8884252BE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329022"/>
            <a:ext cx="3932237" cy="1065513"/>
          </a:xfrm>
        </p:spPr>
        <p:txBody>
          <a:bodyPr lIns="91440" tIns="45720" rIns="91440" bIns="45720" anchor="t"/>
          <a:lstStyle/>
          <a:p>
            <a:r>
              <a:rPr lang="en-US" sz="2000" b="1" dirty="0">
                <a:ea typeface="+mn-lt"/>
                <a:cs typeface="+mn-lt"/>
              </a:rPr>
              <a:t>On average, 12 new/unseen courses have been recommended per user (in the test user dataset)</a:t>
            </a:r>
            <a:endParaRPr lang="en-US" sz="2000" b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EC001-D955-ECA0-C0F8-467EF4AD6904}"/>
              </a:ext>
            </a:extLst>
          </p:cNvPr>
          <p:cNvSpPr txBox="1"/>
          <p:nvPr/>
        </p:nvSpPr>
        <p:spPr>
          <a:xfrm>
            <a:off x="842513" y="3531079"/>
            <a:ext cx="35627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/>
              <a:t>score_threshold</a:t>
            </a:r>
            <a:r>
              <a:rPr lang="en-US" sz="2800" b="1" dirty="0"/>
              <a:t> = 0.6</a:t>
            </a:r>
            <a:endParaRPr lang="en-US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38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clustering-based recommender system</a:t>
            </a:r>
          </a:p>
        </p:txBody>
      </p:sp>
      <p:graphicFrame>
        <p:nvGraphicFramePr>
          <p:cNvPr id="2" name="Diagram 6">
            <a:extLst>
              <a:ext uri="{FF2B5EF4-FFF2-40B4-BE49-F238E27FC236}">
                <a16:creationId xmlns:a16="http://schemas.microsoft.com/office/drawing/2014/main" id="{B1DB4A3C-E05B-2010-2011-C11339362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508311"/>
              </p:ext>
            </p:extLst>
          </p:nvPr>
        </p:nvGraphicFramePr>
        <p:xfrm>
          <a:off x="1121434" y="1341408"/>
          <a:ext cx="10236678" cy="5397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58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Collaborative-filtering Recommender System using Supervised Learning</a:t>
            </a:r>
            <a:endParaRPr lang="en-US" dirty="0"/>
          </a:p>
        </p:txBody>
      </p:sp>
      <p:pic>
        <p:nvPicPr>
          <p:cNvPr id="43" name="Picture 2" descr="Support-vector machine - Wikipedia">
            <a:extLst>
              <a:ext uri="{FF2B5EF4-FFF2-40B4-BE49-F238E27FC236}">
                <a16:creationId xmlns:a16="http://schemas.microsoft.com/office/drawing/2014/main" id="{CA660427-DE61-394E-804E-5C0107163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071" y="5432400"/>
            <a:ext cx="1470757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57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KNN based recommender system</a:t>
            </a: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BE3E1AF7-AF81-3515-91B7-7577DA2D3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8712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26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NMF based recommender system</a:t>
            </a:r>
          </a:p>
        </p:txBody>
      </p:sp>
      <p:graphicFrame>
        <p:nvGraphicFramePr>
          <p:cNvPr id="22" name="Diagram 7">
            <a:extLst>
              <a:ext uri="{FF2B5EF4-FFF2-40B4-BE49-F238E27FC236}">
                <a16:creationId xmlns:a16="http://schemas.microsoft.com/office/drawing/2014/main" id="{091273C3-86DA-5E12-44A9-C8136D2B3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988126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93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Neural Network Embedding based recommender system</a:t>
            </a: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AE855266-26EF-079A-CD50-151C66900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5265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100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Compare the performance of collaborative-filtering models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F54F455-C09A-9AEC-FD29-DD12B453F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939" y="1413818"/>
            <a:ext cx="6354612" cy="5304346"/>
          </a:xfrm>
        </p:spPr>
      </p:pic>
    </p:spTree>
    <p:extLst>
      <p:ext uri="{BB962C8B-B14F-4D97-AF65-F5344CB8AC3E}">
        <p14:creationId xmlns:p14="http://schemas.microsoft.com/office/powerpoint/2010/main" val="413013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958697" y="2113240"/>
            <a:ext cx="10515600" cy="33208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Introduction and Background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Collaborative-filtering based Recommender System using 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Appendix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4300" dirty="0">
                <a:solidFill>
                  <a:srgbClr val="0B49CB"/>
                </a:solidFill>
                <a:latin typeface="Abadi"/>
              </a:rPr>
              <a:t>Outline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72403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F16883-831C-37EA-0216-65C04E54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B49CB"/>
                </a:solidFill>
                <a:ea typeface="+mj-lt"/>
                <a:cs typeface="+mj-lt"/>
              </a:rPr>
              <a:t>Conclusions</a:t>
            </a:r>
            <a:endParaRPr lang="en-US" b="1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10" name="Diagram 10">
            <a:extLst>
              <a:ext uri="{FF2B5EF4-FFF2-40B4-BE49-F238E27FC236}">
                <a16:creationId xmlns:a16="http://schemas.microsoft.com/office/drawing/2014/main" id="{2BE31952-3B2A-6665-D94B-2FD82D2FD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988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5D5A-386D-C541-9D42-BBDEA82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dirty="0" smtClean="0"/>
              <a:t>21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59522"/>
            <a:ext cx="10515600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The entire project capstone can be </a:t>
            </a:r>
            <a:r>
              <a:rPr lang="en-US" sz="20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fount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in the </a:t>
            </a:r>
            <a:r>
              <a:rPr lang="en-US" sz="20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followin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</a:t>
            </a:r>
            <a:r>
              <a:rPr lang="en-US" sz="20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Github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repo:</a:t>
            </a:r>
            <a:endParaRPr lang="en-US" sz="20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ea typeface="+mn-lt"/>
                <a:cs typeface="+mn-lt"/>
                <a:hlinkClick r:id="rId4"/>
              </a:rPr>
              <a:t>https://github.com/mzaoualim/Coursera_IBM_Machine_Learning_Professional_Certificate/tree/main/Machine%20Learning%20Capstone</a:t>
            </a:r>
            <a:endParaRPr lang="en-US" sz="2000" dirty="0">
              <a:solidFill>
                <a:srgbClr val="292929"/>
              </a:solidFill>
              <a:latin typeface="Abadi" panose="020B0604020104020204" pitchFamily="34" charset="0"/>
              <a:ea typeface="+mn-lt"/>
              <a:cs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F8A56C-5EE1-4DBF-842D-C2A130AA680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Appendix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Introduction</a:t>
            </a:r>
            <a:endParaRPr lang="en-US" dirty="0">
              <a:solidFill>
                <a:srgbClr val="0B49CB"/>
              </a:solidFill>
            </a:endParaRPr>
          </a:p>
        </p:txBody>
      </p:sp>
      <p:graphicFrame>
        <p:nvGraphicFramePr>
          <p:cNvPr id="2" name="Diagram 5">
            <a:extLst>
              <a:ext uri="{FF2B5EF4-FFF2-40B4-BE49-F238E27FC236}">
                <a16:creationId xmlns:a16="http://schemas.microsoft.com/office/drawing/2014/main" id="{A9C051CF-C2C7-95F9-07B3-AB4B7CB77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42606"/>
              </p:ext>
            </p:extLst>
          </p:nvPr>
        </p:nvGraphicFramePr>
        <p:xfrm>
          <a:off x="833887" y="1499559"/>
          <a:ext cx="10524225" cy="384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  <a:endParaRPr lang="en-US" dirty="0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93C86CF-B31B-4549-BA68-C5C2DB474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3055" y="5553777"/>
            <a:ext cx="1028790" cy="10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Course counts per genre</a:t>
            </a:r>
          </a:p>
        </p:txBody>
      </p:sp>
      <p:pic>
        <p:nvPicPr>
          <p:cNvPr id="7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6FE9BFDB-09E0-7890-E6E9-9297CEC5A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843035" y="1277448"/>
            <a:ext cx="4852506" cy="429357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E4AE85-9757-3DD7-8E26-2AD4C6E67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lIns="91440" tIns="45720" rIns="91440" bIns="45720" anchor="ctr"/>
          <a:lstStyle/>
          <a:p>
            <a:pPr marL="0" indent="0" algn="just">
              <a:buNone/>
            </a:pPr>
            <a:r>
              <a:rPr lang="en-US" i="1" dirty="0">
                <a:ea typeface="+mn-lt"/>
                <a:cs typeface="+mn-lt"/>
              </a:rPr>
              <a:t>Using seaborn </a:t>
            </a:r>
            <a:r>
              <a:rPr lang="en-US" i="1" dirty="0" err="1">
                <a:ea typeface="+mn-lt"/>
                <a:cs typeface="+mn-lt"/>
              </a:rPr>
              <a:t>barplot</a:t>
            </a:r>
            <a:r>
              <a:rPr lang="en-US" i="1" dirty="0">
                <a:ea typeface="+mn-lt"/>
                <a:cs typeface="+mn-lt"/>
              </a:rPr>
              <a:t> method to plot course genre counts using a </a:t>
            </a:r>
            <a:r>
              <a:rPr lang="en-US" i="1" dirty="0" err="1">
                <a:ea typeface="+mn-lt"/>
                <a:cs typeface="+mn-lt"/>
              </a:rPr>
              <a:t>barchart</a:t>
            </a:r>
            <a:r>
              <a:rPr lang="en-US" i="1" dirty="0">
                <a:ea typeface="+mn-lt"/>
                <a:cs typeface="+mn-lt"/>
              </a:rPr>
              <a:t>.</a:t>
            </a:r>
            <a:endParaRPr lang="en-US" dirty="0" err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65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Course enrollment distribution</a:t>
            </a:r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15A6B2E-F10C-1734-590B-D5D239699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722358" y="1760158"/>
            <a:ext cx="5093860" cy="332815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0D798-4C7E-3430-C420-578FF23CD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lIns="91440" tIns="45720" rIns="91440" bIns="45720" anchor="ctr"/>
          <a:lstStyle/>
          <a:p>
            <a:pPr algn="just"/>
            <a:r>
              <a:rPr lang="en-US" i="1" dirty="0">
                <a:ea typeface="Calibri"/>
                <a:cs typeface="Calibri"/>
              </a:rPr>
              <a:t>Using the Matplotlib hist methods to get a </a:t>
            </a:r>
            <a:r>
              <a:rPr lang="en-US" i="1" dirty="0">
                <a:ea typeface="+mn-lt"/>
                <a:cs typeface="+mn-lt"/>
              </a:rPr>
              <a:t>histogram showing the enrollment distributions</a:t>
            </a:r>
            <a:endParaRPr lang="en-US" i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570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20 most popular courses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2B563151-B7C0-CCE0-5E00-DAE912E06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6573" y="987425"/>
            <a:ext cx="2905430" cy="48736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6D4A1-E92E-D89C-0475-3DC4D3A68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lIns="91440" tIns="45720" rIns="91440" bIns="45720" anchor="ctr"/>
          <a:lstStyle/>
          <a:p>
            <a:r>
              <a:rPr lang="en-US" i="1" dirty="0">
                <a:ea typeface="Calibri"/>
                <a:cs typeface="Calibri"/>
              </a:rPr>
              <a:t>The 20 </a:t>
            </a:r>
            <a:r>
              <a:rPr lang="en-US" i="1" dirty="0">
                <a:ea typeface="+mn-lt"/>
                <a:cs typeface="+mn-lt"/>
              </a:rPr>
              <a:t>items with the most rating counts</a:t>
            </a:r>
            <a:endParaRPr lang="en-US" i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879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Word cloud of course titles</a:t>
            </a:r>
          </a:p>
        </p:txBody>
      </p:sp>
      <p:pic>
        <p:nvPicPr>
          <p:cNvPr id="5" name="Picture 6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30AD8F5E-AEC8-1DEB-B06C-7F643F25D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61673"/>
            <a:ext cx="6172200" cy="3125129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A679F-1E3A-E668-A1ED-1DD993D21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84230"/>
            <a:ext cx="3932237" cy="3049588"/>
          </a:xfrm>
        </p:spPr>
        <p:txBody>
          <a:bodyPr lIns="91440" tIns="45720" rIns="91440" bIns="45720" anchor="ctr"/>
          <a:lstStyle/>
          <a:p>
            <a:r>
              <a:rPr lang="en-US" i="1" dirty="0">
                <a:ea typeface="Calibri"/>
                <a:cs typeface="Calibri"/>
              </a:rPr>
              <a:t>Popular IT keywords from the course titles</a:t>
            </a:r>
          </a:p>
        </p:txBody>
      </p:sp>
    </p:spTree>
    <p:extLst>
      <p:ext uri="{BB962C8B-B14F-4D97-AF65-F5344CB8AC3E}">
        <p14:creationId xmlns:p14="http://schemas.microsoft.com/office/powerpoint/2010/main" val="126893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5A2644-0171-6540-A231-9FCA3C81BFE2}"/>
              </a:ext>
            </a:extLst>
          </p:cNvPr>
          <p:cNvGrpSpPr/>
          <p:nvPr/>
        </p:nvGrpSpPr>
        <p:grpSpPr>
          <a:xfrm>
            <a:off x="10108253" y="4562475"/>
            <a:ext cx="1777449" cy="1936444"/>
            <a:chOff x="6518030" y="1903899"/>
            <a:chExt cx="1777449" cy="19364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1B8904-28C2-BB44-8166-C42C96ED6936}"/>
                </a:ext>
              </a:extLst>
            </p:cNvPr>
            <p:cNvGrpSpPr/>
            <p:nvPr/>
          </p:nvGrpSpPr>
          <p:grpSpPr>
            <a:xfrm>
              <a:off x="6580009" y="2268106"/>
              <a:ext cx="1530912" cy="1268847"/>
              <a:chOff x="6371670" y="1861616"/>
              <a:chExt cx="1530912" cy="126884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636D0BA-2B52-A240-B7B8-0256F4E2A394}"/>
                  </a:ext>
                </a:extLst>
              </p:cNvPr>
              <p:cNvGrpSpPr/>
              <p:nvPr/>
            </p:nvGrpSpPr>
            <p:grpSpPr>
              <a:xfrm>
                <a:off x="6371670" y="2318149"/>
                <a:ext cx="812314" cy="812314"/>
                <a:chOff x="1306239" y="1551525"/>
                <a:chExt cx="2116181" cy="2116182"/>
              </a:xfrm>
              <a:noFill/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4F59816-7FAC-974F-A8D7-19B047D553D1}"/>
                    </a:ext>
                  </a:extLst>
                </p:cNvPr>
                <p:cNvSpPr/>
                <p:nvPr/>
              </p:nvSpPr>
              <p:spPr>
                <a:xfrm>
                  <a:off x="1306239" y="1551525"/>
                  <a:ext cx="2116181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C838075-FE41-3C47-B7F8-7CD30B06125D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57CEC24-7385-FC49-A319-AB8C2130A10A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BC96BD4-7E7A-8445-86C6-6BF36139BBEF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72FE188-017A-B643-9B83-F2A767174EFF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A566CA9-49EE-AB41-83BE-DE726A76CE6A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5C28428-062D-E14C-82E6-DA94F7EF31AB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69CEB11-DD69-474E-BBAE-8C10177D3C3F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E68BDB6-C52E-DD4A-B920-6CBEF8EE3F5F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6BE7FA6-4444-D940-BE86-2E836B237A97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3476B79-2F43-EC40-8768-FE48D7B6AA2E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9D4550-5CE1-9E49-9733-CBA34FE0DD54}"/>
                  </a:ext>
                </a:extLst>
              </p:cNvPr>
              <p:cNvGrpSpPr/>
              <p:nvPr/>
            </p:nvGrpSpPr>
            <p:grpSpPr>
              <a:xfrm>
                <a:off x="7090268" y="1861616"/>
                <a:ext cx="812314" cy="812314"/>
                <a:chOff x="1306241" y="1551525"/>
                <a:chExt cx="2116182" cy="2116182"/>
              </a:xfrm>
              <a:noFill/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EDBC5E1-AEE7-2A4C-9CCE-D6FE884FE831}"/>
                    </a:ext>
                  </a:extLst>
                </p:cNvPr>
                <p:cNvSpPr/>
                <p:nvPr/>
              </p:nvSpPr>
              <p:spPr>
                <a:xfrm>
                  <a:off x="1306241" y="1551525"/>
                  <a:ext cx="2116182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DE73D3B-6172-AD4A-8114-5DA3984DA6B8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962E44D-FBA1-D543-B29E-3BD27B00E509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6257EEC-3C03-0546-9ACD-4DCDB1819397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8325B40-CC4B-6445-8AA8-D6AA369D34A4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0369C21-DFFB-4B46-A1A5-A3B9B2BD5D3D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155E267-602E-DA43-8ADA-80A77E2F6BAA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1EFCDA0-8E24-3F4E-9729-B109832A37F5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01B9D4C-4986-CE4F-AAC2-0B2B3DE03C87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3D505A4-48AE-AC40-87FA-FC0E50F6B75A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F6A3959-23EF-B243-97DE-A3CBF9EE4626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FFD52-F70F-854D-8DC1-D1F09F5ACAD2}"/>
                </a:ext>
              </a:extLst>
            </p:cNvPr>
            <p:cNvSpPr txBox="1"/>
            <p:nvPr/>
          </p:nvSpPr>
          <p:spPr>
            <a:xfrm>
              <a:off x="6518030" y="3471011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858FD9-B27C-0C44-8B7A-44D908A27760}"/>
                </a:ext>
              </a:extLst>
            </p:cNvPr>
            <p:cNvSpPr txBox="1"/>
            <p:nvPr/>
          </p:nvSpPr>
          <p:spPr>
            <a:xfrm>
              <a:off x="7222749" y="1903899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5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schemas.microsoft.com/office/2006/metadata/properties"/>
    <ds:schemaRef ds:uri="f80a141d-92ca-4d3d-9308-f7e7b1d44ce8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55be751-a274-42e8-93fb-f39d3b9bccc8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</TotalTime>
  <Words>954</Words>
  <Application>Microsoft Office PowerPoint</Application>
  <PresentationFormat>Widescreen</PresentationFormat>
  <Paragraphs>177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Custom Design</vt:lpstr>
      <vt:lpstr>PowerPoint Presentation</vt:lpstr>
      <vt:lpstr>PowerPoint Presentation</vt:lpstr>
      <vt:lpstr>PowerPoint Presentation</vt:lpstr>
      <vt:lpstr>Exploratory Data Analysis</vt:lpstr>
      <vt:lpstr>Course counts per genre</vt:lpstr>
      <vt:lpstr>Course enrollment distribution</vt:lpstr>
      <vt:lpstr>20 most popular courses</vt:lpstr>
      <vt:lpstr>Word cloud of course titles</vt:lpstr>
      <vt:lpstr>Content-based Recommender System using Unsupervised Learning</vt:lpstr>
      <vt:lpstr>Flowchart of content-based recommender system using user profile and course genres</vt:lpstr>
      <vt:lpstr>Evaluation results of user profile-based recommender system</vt:lpstr>
      <vt:lpstr>Flowchart of content-based recommender system using course similarity</vt:lpstr>
      <vt:lpstr>Evaluation results of course similarity based recommender system</vt:lpstr>
      <vt:lpstr>Flowchart of clustering-based recommender system</vt:lpstr>
      <vt:lpstr>Collaborative-filtering Recommender System using Supervised Learning</vt:lpstr>
      <vt:lpstr>Flowchart of KNN based recommender system</vt:lpstr>
      <vt:lpstr>Flowchart of NMF based recommender system</vt:lpstr>
      <vt:lpstr>Flowchart of Neural Network Embedding based recommender system</vt:lpstr>
      <vt:lpstr>Compare the performance of collaborative-filtering models</vt:lpstr>
      <vt:lpstr>Conclusions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Yan Y Luo</cp:lastModifiedBy>
  <cp:revision>1071</cp:revision>
  <dcterms:created xsi:type="dcterms:W3CDTF">2021-04-29T18:58:34Z</dcterms:created>
  <dcterms:modified xsi:type="dcterms:W3CDTF">2022-08-21T18:51:10Z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