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7C120E-CD73-4C80-BBAF-AD1BE103D024}" v="594" dt="2022-06-26T16:06:04.191"/>
    <p1510:client id="{B2D3E180-B01C-4771-8184-5F24B23D1C4E}" v="463" dt="2022-06-26T16:50:52.111"/>
    <p1510:client id="{ECB6CF0C-3679-41C3-8DC8-8751C39CFF73}" v="48" dt="2022-07-06T02:19:10.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F2FEF-C100-44C8-A7DA-A8CDF09B58AC}" type="doc">
      <dgm:prSet loTypeId="urn:microsoft.com/office/officeart/2005/8/layout/list1" loCatId="list" qsTypeId="urn:microsoft.com/office/officeart/2005/8/quickstyle/simple1" qsCatId="simple" csTypeId="urn:microsoft.com/office/officeart/2005/8/colors/accent1_2" csCatId="accent1" phldr="1"/>
      <dgm:spPr/>
    </dgm:pt>
    <dgm:pt modelId="{D468E740-103F-494C-BE90-5D55AD7CFF1A}">
      <dgm:prSet phldr="0"/>
      <dgm:spPr/>
      <dgm:t>
        <a:bodyPr/>
        <a:lstStyle/>
        <a:p>
          <a:r>
            <a:rPr lang="en-US" dirty="0"/>
            <a:t>Objective:</a:t>
          </a:r>
        </a:p>
      </dgm:t>
    </dgm:pt>
    <dgm:pt modelId="{0E277E1E-D526-4940-9E03-6D3247FDE7DF}" type="parTrans" cxnId="{731DC85F-29CD-456F-AE3F-C97B2433C758}">
      <dgm:prSet/>
      <dgm:spPr/>
    </dgm:pt>
    <dgm:pt modelId="{60DD336D-9FA5-4AC2-8553-34DB8778228F}" type="sibTrans" cxnId="{731DC85F-29CD-456F-AE3F-C97B2433C758}">
      <dgm:prSet/>
      <dgm:spPr/>
      <dgm:t>
        <a:bodyPr/>
        <a:lstStyle/>
        <a:p>
          <a:endParaRPr lang="en-US"/>
        </a:p>
      </dgm:t>
    </dgm:pt>
    <dgm:pt modelId="{F3E12F61-DA4E-4EB5-B9EF-0A46D7816D21}">
      <dgm:prSet phldr="0"/>
      <dgm:spPr/>
      <dgm:t>
        <a:bodyPr/>
        <a:lstStyle/>
        <a:p>
          <a:pPr rtl="0"/>
          <a:r>
            <a:rPr lang="en-US" dirty="0">
              <a:latin typeface="Gill Sans MT" panose="020B0502020104020203"/>
            </a:rPr>
            <a:t>Classification:</a:t>
          </a:r>
        </a:p>
      </dgm:t>
    </dgm:pt>
    <dgm:pt modelId="{B65D9B2F-5174-46F6-B90A-0EE89E90C33C}" type="parTrans" cxnId="{4C64CAA5-4045-449F-8CCB-7F388050C249}">
      <dgm:prSet/>
      <dgm:spPr/>
    </dgm:pt>
    <dgm:pt modelId="{EBD6D5ED-D2B3-4D71-94C7-0FFE62C5C538}" type="sibTrans" cxnId="{4C64CAA5-4045-449F-8CCB-7F388050C249}">
      <dgm:prSet/>
      <dgm:spPr/>
    </dgm:pt>
    <dgm:pt modelId="{09A9C684-7BA7-4CA8-A6E7-9E2DFE11EB59}">
      <dgm:prSet phldr="0"/>
      <dgm:spPr/>
      <dgm:t>
        <a:bodyPr/>
        <a:lstStyle/>
        <a:p>
          <a:pPr rtl="0"/>
          <a:r>
            <a:rPr lang="en-US" dirty="0"/>
            <a:t>Data </a:t>
          </a:r>
          <a:r>
            <a:rPr lang="en-US" dirty="0">
              <a:latin typeface="Gill Sans MT" panose="020B0502020104020203"/>
            </a:rPr>
            <a:t>Source:</a:t>
          </a:r>
        </a:p>
      </dgm:t>
    </dgm:pt>
    <dgm:pt modelId="{1F4CE733-8F74-43A8-8410-B03224FC241B}" type="parTrans" cxnId="{D99A2F73-CEE2-499F-B984-5328BB11A9A6}">
      <dgm:prSet/>
      <dgm:spPr/>
    </dgm:pt>
    <dgm:pt modelId="{0A7A1608-BFF6-47DE-A0EF-CF1F6E680E66}" type="sibTrans" cxnId="{D99A2F73-CEE2-499F-B984-5328BB11A9A6}">
      <dgm:prSet/>
      <dgm:spPr/>
      <dgm:t>
        <a:bodyPr/>
        <a:lstStyle/>
        <a:p>
          <a:endParaRPr lang="en-US"/>
        </a:p>
      </dgm:t>
    </dgm:pt>
    <dgm:pt modelId="{05298EB6-EB32-4A57-A276-AC829143F535}">
      <dgm:prSet phldr="0"/>
      <dgm:spPr/>
      <dgm:t>
        <a:bodyPr/>
        <a:lstStyle/>
        <a:p>
          <a:pPr rtl="0"/>
          <a:r>
            <a:rPr lang="en-US" dirty="0">
              <a:latin typeface="Gill Sans MT" panose="020B0502020104020203"/>
            </a:rPr>
            <a:t>Classification Algrithms Variations</a:t>
          </a:r>
        </a:p>
      </dgm:t>
    </dgm:pt>
    <dgm:pt modelId="{C2AFA1D5-10D0-45A1-BA92-4BAF87BF020A}" type="parTrans" cxnId="{68D9884A-9549-4460-BF9E-AC98CCE2F5D0}">
      <dgm:prSet/>
      <dgm:spPr/>
    </dgm:pt>
    <dgm:pt modelId="{0F74AF99-9F4E-41EC-9769-DE9B02CB0AD6}" type="sibTrans" cxnId="{68D9884A-9549-4460-BF9E-AC98CCE2F5D0}">
      <dgm:prSet/>
      <dgm:spPr/>
    </dgm:pt>
    <dgm:pt modelId="{55CCFA93-BE48-4BB8-B1E7-B003B5B6E9D3}">
      <dgm:prSet phldr="0"/>
      <dgm:spPr/>
      <dgm:t>
        <a:bodyPr/>
        <a:lstStyle/>
        <a:p>
          <a:pPr rtl="0"/>
          <a:r>
            <a:rPr lang="en-US" dirty="0">
              <a:latin typeface="Gill Sans MT" panose="020B0502020104020203"/>
            </a:rPr>
            <a:t>Employee will leave</a:t>
          </a:r>
        </a:p>
      </dgm:t>
    </dgm:pt>
    <dgm:pt modelId="{A612B2FA-2319-405A-9DB8-A31A8C130590}" type="parTrans" cxnId="{D8671BEA-98F4-4C91-872C-A947A4BA8B9E}">
      <dgm:prSet/>
      <dgm:spPr/>
    </dgm:pt>
    <dgm:pt modelId="{C7DAEC7F-CDA4-4A89-97BB-E255DF373EBF}" type="sibTrans" cxnId="{D8671BEA-98F4-4C91-872C-A947A4BA8B9E}">
      <dgm:prSet/>
      <dgm:spPr/>
    </dgm:pt>
    <dgm:pt modelId="{305E7900-A7A8-44F2-9348-C6697F582917}">
      <dgm:prSet phldr="0"/>
      <dgm:spPr/>
      <dgm:t>
        <a:bodyPr/>
        <a:lstStyle/>
        <a:p>
          <a:pPr rtl="0"/>
          <a:r>
            <a:rPr lang="en-US" dirty="0">
              <a:latin typeface="Gill Sans MT" panose="020B0502020104020203"/>
            </a:rPr>
            <a:t>Employee will not leave</a:t>
          </a:r>
        </a:p>
      </dgm:t>
    </dgm:pt>
    <dgm:pt modelId="{F95E41DE-53FC-4CEF-AF62-D769797646B1}" type="parTrans" cxnId="{507D5833-E5F7-429B-BA24-5BA2F1FECF23}">
      <dgm:prSet/>
      <dgm:spPr/>
    </dgm:pt>
    <dgm:pt modelId="{DAD37D29-C7D6-44BF-B9CE-947665FD4520}" type="sibTrans" cxnId="{507D5833-E5F7-429B-BA24-5BA2F1FECF23}">
      <dgm:prSet/>
      <dgm:spPr/>
    </dgm:pt>
    <dgm:pt modelId="{0D31842B-9722-4662-8EC1-EB9C6B51F635}">
      <dgm:prSet phldr="0"/>
      <dgm:spPr/>
      <dgm:t>
        <a:bodyPr/>
        <a:lstStyle/>
        <a:p>
          <a:pPr rtl="0"/>
          <a:r>
            <a:rPr lang="en-US" dirty="0">
              <a:latin typeface="Gill Sans MT" panose="020B0502020104020203"/>
            </a:rPr>
            <a:t>HR Data Set</a:t>
          </a:r>
          <a:endParaRPr lang="en-US" dirty="0"/>
        </a:p>
      </dgm:t>
    </dgm:pt>
    <dgm:pt modelId="{7A72DC3E-7A01-4334-A3E7-1E755361162B}" type="parTrans" cxnId="{3B10C74D-B0A5-4300-8DBD-F6A99A61F578}">
      <dgm:prSet/>
      <dgm:spPr/>
    </dgm:pt>
    <dgm:pt modelId="{B60C5A7B-E74F-42A6-BD1B-8E06CEBB02DD}" type="sibTrans" cxnId="{3B10C74D-B0A5-4300-8DBD-F6A99A61F578}">
      <dgm:prSet/>
      <dgm:spPr/>
    </dgm:pt>
    <dgm:pt modelId="{167614BC-D37A-48C1-A262-0DD7EB735A70}" type="pres">
      <dgm:prSet presAssocID="{A4BF2FEF-C100-44C8-A7DA-A8CDF09B58AC}" presName="linear" presStyleCnt="0">
        <dgm:presLayoutVars>
          <dgm:dir/>
          <dgm:animLvl val="lvl"/>
          <dgm:resizeHandles val="exact"/>
        </dgm:presLayoutVars>
      </dgm:prSet>
      <dgm:spPr/>
    </dgm:pt>
    <dgm:pt modelId="{42922740-C160-4097-8BF1-6E5139BE0CF5}" type="pres">
      <dgm:prSet presAssocID="{D468E740-103F-494C-BE90-5D55AD7CFF1A}" presName="parentLin" presStyleCnt="0"/>
      <dgm:spPr/>
    </dgm:pt>
    <dgm:pt modelId="{A1E76003-5E92-4768-8CD4-99D7FF87B855}" type="pres">
      <dgm:prSet presAssocID="{D468E740-103F-494C-BE90-5D55AD7CFF1A}" presName="parentLeftMargin" presStyleLbl="node1" presStyleIdx="0" presStyleCnt="2"/>
      <dgm:spPr/>
    </dgm:pt>
    <dgm:pt modelId="{665FE5B2-73DC-46F0-9EFD-632A92F08174}" type="pres">
      <dgm:prSet presAssocID="{D468E740-103F-494C-BE90-5D55AD7CFF1A}" presName="parentText" presStyleLbl="node1" presStyleIdx="0" presStyleCnt="2">
        <dgm:presLayoutVars>
          <dgm:chMax val="0"/>
          <dgm:bulletEnabled val="1"/>
        </dgm:presLayoutVars>
      </dgm:prSet>
      <dgm:spPr/>
    </dgm:pt>
    <dgm:pt modelId="{FD5861ED-9347-4F51-A286-1AF519E52AFD}" type="pres">
      <dgm:prSet presAssocID="{D468E740-103F-494C-BE90-5D55AD7CFF1A}" presName="negativeSpace" presStyleCnt="0"/>
      <dgm:spPr/>
    </dgm:pt>
    <dgm:pt modelId="{B4F84B41-03FB-4548-B3B4-D95EC6A94306}" type="pres">
      <dgm:prSet presAssocID="{D468E740-103F-494C-BE90-5D55AD7CFF1A}" presName="childText" presStyleLbl="conFgAcc1" presStyleIdx="0" presStyleCnt="2">
        <dgm:presLayoutVars>
          <dgm:bulletEnabled val="1"/>
        </dgm:presLayoutVars>
      </dgm:prSet>
      <dgm:spPr/>
    </dgm:pt>
    <dgm:pt modelId="{2ED0DD05-3229-4751-B39E-8CDEEFB3A7DF}" type="pres">
      <dgm:prSet presAssocID="{60DD336D-9FA5-4AC2-8553-34DB8778228F}" presName="spaceBetweenRectangles" presStyleCnt="0"/>
      <dgm:spPr/>
    </dgm:pt>
    <dgm:pt modelId="{77D5EDA7-270B-4611-BC74-28007A0F242D}" type="pres">
      <dgm:prSet presAssocID="{09A9C684-7BA7-4CA8-A6E7-9E2DFE11EB59}" presName="parentLin" presStyleCnt="0"/>
      <dgm:spPr/>
    </dgm:pt>
    <dgm:pt modelId="{4C298BA2-FE98-4773-8264-621F28C082F7}" type="pres">
      <dgm:prSet presAssocID="{09A9C684-7BA7-4CA8-A6E7-9E2DFE11EB59}" presName="parentLeftMargin" presStyleLbl="node1" presStyleIdx="0" presStyleCnt="2"/>
      <dgm:spPr/>
    </dgm:pt>
    <dgm:pt modelId="{5448A904-69FB-4538-94F3-2DB256CA5DC3}" type="pres">
      <dgm:prSet presAssocID="{09A9C684-7BA7-4CA8-A6E7-9E2DFE11EB59}" presName="parentText" presStyleLbl="node1" presStyleIdx="1" presStyleCnt="2">
        <dgm:presLayoutVars>
          <dgm:chMax val="0"/>
          <dgm:bulletEnabled val="1"/>
        </dgm:presLayoutVars>
      </dgm:prSet>
      <dgm:spPr/>
    </dgm:pt>
    <dgm:pt modelId="{F795429B-C086-4C42-A31F-E95FA316DDE2}" type="pres">
      <dgm:prSet presAssocID="{09A9C684-7BA7-4CA8-A6E7-9E2DFE11EB59}" presName="negativeSpace" presStyleCnt="0"/>
      <dgm:spPr/>
    </dgm:pt>
    <dgm:pt modelId="{FCBF9F91-DD9B-4C8C-95E6-2915E993B06E}" type="pres">
      <dgm:prSet presAssocID="{09A9C684-7BA7-4CA8-A6E7-9E2DFE11EB59}" presName="childText" presStyleLbl="conFgAcc1" presStyleIdx="1" presStyleCnt="2">
        <dgm:presLayoutVars>
          <dgm:bulletEnabled val="1"/>
        </dgm:presLayoutVars>
      </dgm:prSet>
      <dgm:spPr/>
    </dgm:pt>
  </dgm:ptLst>
  <dgm:cxnLst>
    <dgm:cxn modelId="{1A21FA17-D496-424C-B97E-0C0B3A0834F7}" type="presOf" srcId="{0D31842B-9722-4662-8EC1-EB9C6B51F635}" destId="{FCBF9F91-DD9B-4C8C-95E6-2915E993B06E}" srcOrd="0" destOrd="0" presId="urn:microsoft.com/office/officeart/2005/8/layout/list1"/>
    <dgm:cxn modelId="{4ADB832B-C689-4C22-BFA1-4ADCC2F52803}" type="presOf" srcId="{D468E740-103F-494C-BE90-5D55AD7CFF1A}" destId="{665FE5B2-73DC-46F0-9EFD-632A92F08174}" srcOrd="1" destOrd="0" presId="urn:microsoft.com/office/officeart/2005/8/layout/list1"/>
    <dgm:cxn modelId="{507D5833-E5F7-429B-BA24-5BA2F1FECF23}" srcId="{F3E12F61-DA4E-4EB5-B9EF-0A46D7816D21}" destId="{305E7900-A7A8-44F2-9348-C6697F582917}" srcOrd="1" destOrd="0" parTransId="{F95E41DE-53FC-4CEF-AF62-D769797646B1}" sibTransId="{DAD37D29-C7D6-44BF-B9CE-947665FD4520}"/>
    <dgm:cxn modelId="{731DC85F-29CD-456F-AE3F-C97B2433C758}" srcId="{A4BF2FEF-C100-44C8-A7DA-A8CDF09B58AC}" destId="{D468E740-103F-494C-BE90-5D55AD7CFF1A}" srcOrd="0" destOrd="0" parTransId="{0E277E1E-D526-4940-9E03-6D3247FDE7DF}" sibTransId="{60DD336D-9FA5-4AC2-8553-34DB8778228F}"/>
    <dgm:cxn modelId="{68D9884A-9549-4460-BF9E-AC98CCE2F5D0}" srcId="{D468E740-103F-494C-BE90-5D55AD7CFF1A}" destId="{05298EB6-EB32-4A57-A276-AC829143F535}" srcOrd="1" destOrd="0" parTransId="{C2AFA1D5-10D0-45A1-BA92-4BAF87BF020A}" sibTransId="{0F74AF99-9F4E-41EC-9769-DE9B02CB0AD6}"/>
    <dgm:cxn modelId="{3B10C74D-B0A5-4300-8DBD-F6A99A61F578}" srcId="{09A9C684-7BA7-4CA8-A6E7-9E2DFE11EB59}" destId="{0D31842B-9722-4662-8EC1-EB9C6B51F635}" srcOrd="0" destOrd="0" parTransId="{7A72DC3E-7A01-4334-A3E7-1E755361162B}" sibTransId="{B60C5A7B-E74F-42A6-BD1B-8E06CEBB02DD}"/>
    <dgm:cxn modelId="{61769E6F-35A2-4517-98E2-DD130AAD32C6}" type="presOf" srcId="{05298EB6-EB32-4A57-A276-AC829143F535}" destId="{B4F84B41-03FB-4548-B3B4-D95EC6A94306}" srcOrd="0" destOrd="3" presId="urn:microsoft.com/office/officeart/2005/8/layout/list1"/>
    <dgm:cxn modelId="{D99A2F73-CEE2-499F-B984-5328BB11A9A6}" srcId="{A4BF2FEF-C100-44C8-A7DA-A8CDF09B58AC}" destId="{09A9C684-7BA7-4CA8-A6E7-9E2DFE11EB59}" srcOrd="1" destOrd="0" parTransId="{1F4CE733-8F74-43A8-8410-B03224FC241B}" sibTransId="{0A7A1608-BFF6-47DE-A0EF-CF1F6E680E66}"/>
    <dgm:cxn modelId="{B4E94F80-DE63-45EE-B69A-50A42FFB207E}" type="presOf" srcId="{55CCFA93-BE48-4BB8-B1E7-B003B5B6E9D3}" destId="{B4F84B41-03FB-4548-B3B4-D95EC6A94306}" srcOrd="0" destOrd="1" presId="urn:microsoft.com/office/officeart/2005/8/layout/list1"/>
    <dgm:cxn modelId="{180F1F84-C47A-45E6-BD41-5D611D8AD294}" type="presOf" srcId="{F3E12F61-DA4E-4EB5-B9EF-0A46D7816D21}" destId="{B4F84B41-03FB-4548-B3B4-D95EC6A94306}" srcOrd="0" destOrd="0" presId="urn:microsoft.com/office/officeart/2005/8/layout/list1"/>
    <dgm:cxn modelId="{6473A08C-B062-4285-BBD9-2BC5864B738B}" type="presOf" srcId="{D468E740-103F-494C-BE90-5D55AD7CFF1A}" destId="{A1E76003-5E92-4768-8CD4-99D7FF87B855}" srcOrd="0" destOrd="0" presId="urn:microsoft.com/office/officeart/2005/8/layout/list1"/>
    <dgm:cxn modelId="{7DE4428F-AA11-4921-8270-651F8864855F}" type="presOf" srcId="{09A9C684-7BA7-4CA8-A6E7-9E2DFE11EB59}" destId="{5448A904-69FB-4538-94F3-2DB256CA5DC3}" srcOrd="1" destOrd="0" presId="urn:microsoft.com/office/officeart/2005/8/layout/list1"/>
    <dgm:cxn modelId="{4C64CAA5-4045-449F-8CCB-7F388050C249}" srcId="{D468E740-103F-494C-BE90-5D55AD7CFF1A}" destId="{F3E12F61-DA4E-4EB5-B9EF-0A46D7816D21}" srcOrd="0" destOrd="0" parTransId="{B65D9B2F-5174-46F6-B90A-0EE89E90C33C}" sibTransId="{EBD6D5ED-D2B3-4D71-94C7-0FFE62C5C538}"/>
    <dgm:cxn modelId="{DED0BBCC-7906-4968-A5F7-A36D5E06653C}" type="presOf" srcId="{305E7900-A7A8-44F2-9348-C6697F582917}" destId="{B4F84B41-03FB-4548-B3B4-D95EC6A94306}" srcOrd="0" destOrd="2" presId="urn:microsoft.com/office/officeart/2005/8/layout/list1"/>
    <dgm:cxn modelId="{3D8DBCD1-3F89-4396-A0FA-335DD05FE462}" type="presOf" srcId="{09A9C684-7BA7-4CA8-A6E7-9E2DFE11EB59}" destId="{4C298BA2-FE98-4773-8264-621F28C082F7}" srcOrd="0" destOrd="0" presId="urn:microsoft.com/office/officeart/2005/8/layout/list1"/>
    <dgm:cxn modelId="{9FE5F2D3-500A-4C59-87B6-5E019EAF3C58}" type="presOf" srcId="{A4BF2FEF-C100-44C8-A7DA-A8CDF09B58AC}" destId="{167614BC-D37A-48C1-A262-0DD7EB735A70}" srcOrd="0" destOrd="0" presId="urn:microsoft.com/office/officeart/2005/8/layout/list1"/>
    <dgm:cxn modelId="{D8671BEA-98F4-4C91-872C-A947A4BA8B9E}" srcId="{F3E12F61-DA4E-4EB5-B9EF-0A46D7816D21}" destId="{55CCFA93-BE48-4BB8-B1E7-B003B5B6E9D3}" srcOrd="0" destOrd="0" parTransId="{A612B2FA-2319-405A-9DB8-A31A8C130590}" sibTransId="{C7DAEC7F-CDA4-4A89-97BB-E255DF373EBF}"/>
    <dgm:cxn modelId="{15B430F3-C5B1-440D-A12B-B6F308D1678C}" type="presParOf" srcId="{167614BC-D37A-48C1-A262-0DD7EB735A70}" destId="{42922740-C160-4097-8BF1-6E5139BE0CF5}" srcOrd="0" destOrd="0" presId="urn:microsoft.com/office/officeart/2005/8/layout/list1"/>
    <dgm:cxn modelId="{91B5A91C-44BC-4BF3-A219-0750B62294E6}" type="presParOf" srcId="{42922740-C160-4097-8BF1-6E5139BE0CF5}" destId="{A1E76003-5E92-4768-8CD4-99D7FF87B855}" srcOrd="0" destOrd="0" presId="urn:microsoft.com/office/officeart/2005/8/layout/list1"/>
    <dgm:cxn modelId="{93637270-841C-4BDD-BE8F-69A4E45AED33}" type="presParOf" srcId="{42922740-C160-4097-8BF1-6E5139BE0CF5}" destId="{665FE5B2-73DC-46F0-9EFD-632A92F08174}" srcOrd="1" destOrd="0" presId="urn:microsoft.com/office/officeart/2005/8/layout/list1"/>
    <dgm:cxn modelId="{8CB303A6-1F28-4CBA-97B7-4A1F3C96A20D}" type="presParOf" srcId="{167614BC-D37A-48C1-A262-0DD7EB735A70}" destId="{FD5861ED-9347-4F51-A286-1AF519E52AFD}" srcOrd="1" destOrd="0" presId="urn:microsoft.com/office/officeart/2005/8/layout/list1"/>
    <dgm:cxn modelId="{289825C8-F8F7-46C8-BD08-D91862582567}" type="presParOf" srcId="{167614BC-D37A-48C1-A262-0DD7EB735A70}" destId="{B4F84B41-03FB-4548-B3B4-D95EC6A94306}" srcOrd="2" destOrd="0" presId="urn:microsoft.com/office/officeart/2005/8/layout/list1"/>
    <dgm:cxn modelId="{B69AFB12-6E01-4C3C-A7D9-B5942D3D2C18}" type="presParOf" srcId="{167614BC-D37A-48C1-A262-0DD7EB735A70}" destId="{2ED0DD05-3229-4751-B39E-8CDEEFB3A7DF}" srcOrd="3" destOrd="0" presId="urn:microsoft.com/office/officeart/2005/8/layout/list1"/>
    <dgm:cxn modelId="{E7B8DB15-FC46-41C9-8FC5-F57D9746FE9F}" type="presParOf" srcId="{167614BC-D37A-48C1-A262-0DD7EB735A70}" destId="{77D5EDA7-270B-4611-BC74-28007A0F242D}" srcOrd="4" destOrd="0" presId="urn:microsoft.com/office/officeart/2005/8/layout/list1"/>
    <dgm:cxn modelId="{637460E7-4344-4FA0-AD4A-1063902E280F}" type="presParOf" srcId="{77D5EDA7-270B-4611-BC74-28007A0F242D}" destId="{4C298BA2-FE98-4773-8264-621F28C082F7}" srcOrd="0" destOrd="0" presId="urn:microsoft.com/office/officeart/2005/8/layout/list1"/>
    <dgm:cxn modelId="{BD5A9567-A38A-45BC-9471-638EE2492409}" type="presParOf" srcId="{77D5EDA7-270B-4611-BC74-28007A0F242D}" destId="{5448A904-69FB-4538-94F3-2DB256CA5DC3}" srcOrd="1" destOrd="0" presId="urn:microsoft.com/office/officeart/2005/8/layout/list1"/>
    <dgm:cxn modelId="{780A77A4-87BD-42ED-B936-A23A7A664340}" type="presParOf" srcId="{167614BC-D37A-48C1-A262-0DD7EB735A70}" destId="{F795429B-C086-4C42-A31F-E95FA316DDE2}" srcOrd="5" destOrd="0" presId="urn:microsoft.com/office/officeart/2005/8/layout/list1"/>
    <dgm:cxn modelId="{10911C0D-E17C-4663-936E-653C22B6550F}" type="presParOf" srcId="{167614BC-D37A-48C1-A262-0DD7EB735A70}" destId="{FCBF9F91-DD9B-4C8C-95E6-2915E993B06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EB9106-ED65-497C-BF7D-694CDD80B177}"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82DEE007-81B1-44B2-8032-F8CF62F4CDBA}">
      <dgm:prSet phldr="0"/>
      <dgm:spPr/>
      <dgm:t>
        <a:bodyPr/>
        <a:lstStyle/>
        <a:p>
          <a:pPr algn="l" rtl="0">
            <a:lnSpc>
              <a:spcPct val="120000"/>
            </a:lnSpc>
          </a:pPr>
          <a:r>
            <a:rPr lang="en-US" dirty="0"/>
            <a:t>DATA SET:</a:t>
          </a:r>
        </a:p>
      </dgm:t>
    </dgm:pt>
    <dgm:pt modelId="{E2E2D283-9E87-48DB-AF82-181F3755E009}" type="parTrans" cxnId="{442E90CA-25FC-47DC-95D4-49FA2D4A0B59}">
      <dgm:prSet/>
      <dgm:spPr/>
    </dgm:pt>
    <dgm:pt modelId="{B00E8206-9A0A-4F6F-B10F-14D948073DE9}" type="sibTrans" cxnId="{442E90CA-25FC-47DC-95D4-49FA2D4A0B59}">
      <dgm:prSet/>
      <dgm:spPr/>
    </dgm:pt>
    <dgm:pt modelId="{B98BF37C-A50D-4F9D-A2F0-164B85056569}">
      <dgm:prSet phldr="0"/>
      <dgm:spPr/>
      <dgm:t>
        <a:bodyPr/>
        <a:lstStyle/>
        <a:p>
          <a:pPr algn="l" rtl="0">
            <a:lnSpc>
              <a:spcPct val="120000"/>
            </a:lnSpc>
          </a:pPr>
          <a:r>
            <a:rPr lang="en-US" dirty="0"/>
            <a:t>Shape:  </a:t>
          </a:r>
          <a:endParaRPr lang="en-US" dirty="0">
            <a:latin typeface="Gill Sans MT" panose="020B0502020104020203"/>
          </a:endParaRPr>
        </a:p>
      </dgm:t>
    </dgm:pt>
    <dgm:pt modelId="{6026769B-B85A-43C9-98CF-613C64B512D6}" type="parTrans" cxnId="{49DC7602-C298-4451-A6BB-F4CB89B0A2DA}">
      <dgm:prSet/>
      <dgm:spPr/>
      <dgm:t>
        <a:bodyPr/>
        <a:lstStyle/>
        <a:p>
          <a:endParaRPr lang="en-US"/>
        </a:p>
      </dgm:t>
    </dgm:pt>
    <dgm:pt modelId="{4ECD219E-44A1-4C98-9A1E-23EEFA2FCA24}" type="sibTrans" cxnId="{49DC7602-C298-4451-A6BB-F4CB89B0A2DA}">
      <dgm:prSet/>
      <dgm:spPr/>
    </dgm:pt>
    <dgm:pt modelId="{AA22F79B-9D81-4D55-A97E-70D89D72D834}">
      <dgm:prSet phldr="0"/>
      <dgm:spPr/>
      <dgm:t>
        <a:bodyPr/>
        <a:lstStyle/>
        <a:p>
          <a:pPr algn="l" rtl="0">
            <a:lnSpc>
              <a:spcPct val="120000"/>
            </a:lnSpc>
          </a:pPr>
          <a:r>
            <a:rPr lang="en-US" dirty="0"/>
            <a:t>Null Values: </a:t>
          </a:r>
          <a:endParaRPr lang="en-US" dirty="0">
            <a:latin typeface="Gill Sans MT" panose="020B0502020104020203"/>
          </a:endParaRPr>
        </a:p>
      </dgm:t>
    </dgm:pt>
    <dgm:pt modelId="{A05ACF33-8288-4F05-9634-632CBE6D5DFA}" type="parTrans" cxnId="{F9F82451-99EA-46FE-A2AC-80AFCA5C601E}">
      <dgm:prSet/>
      <dgm:spPr/>
      <dgm:t>
        <a:bodyPr/>
        <a:lstStyle/>
        <a:p>
          <a:endParaRPr lang="en-US"/>
        </a:p>
      </dgm:t>
    </dgm:pt>
    <dgm:pt modelId="{94DD4625-48C0-4610-994B-1081FBDA28E8}" type="sibTrans" cxnId="{F9F82451-99EA-46FE-A2AC-80AFCA5C601E}">
      <dgm:prSet/>
      <dgm:spPr/>
    </dgm:pt>
    <dgm:pt modelId="{3E8523CA-134D-4648-9ADF-AC69C140E136}">
      <dgm:prSet phldr="0"/>
      <dgm:spPr/>
      <dgm:t>
        <a:bodyPr/>
        <a:lstStyle/>
        <a:p>
          <a:pPr algn="l" rtl="0">
            <a:lnSpc>
              <a:spcPct val="120000"/>
            </a:lnSpc>
          </a:pPr>
          <a:r>
            <a:rPr lang="en-US" dirty="0"/>
            <a:t>Missing Values: </a:t>
          </a:r>
          <a:endParaRPr lang="en-US" dirty="0">
            <a:latin typeface="Gill Sans MT" panose="020B0502020104020203"/>
          </a:endParaRPr>
        </a:p>
      </dgm:t>
    </dgm:pt>
    <dgm:pt modelId="{D516F6DA-C090-4873-8CE8-029D111266BC}" type="parTrans" cxnId="{3BED9F9E-8AA6-4514-B59C-B9B7F26807AB}">
      <dgm:prSet/>
      <dgm:spPr/>
      <dgm:t>
        <a:bodyPr/>
        <a:lstStyle/>
        <a:p>
          <a:endParaRPr lang="en-US"/>
        </a:p>
      </dgm:t>
    </dgm:pt>
    <dgm:pt modelId="{CB8FFCBD-B025-4490-A34E-B374D6FFAD7B}" type="sibTrans" cxnId="{3BED9F9E-8AA6-4514-B59C-B9B7F26807AB}">
      <dgm:prSet/>
      <dgm:spPr/>
    </dgm:pt>
    <dgm:pt modelId="{7AE41D80-A323-4DF4-8A48-3100D0EB04F9}">
      <dgm:prSet phldr="0"/>
      <dgm:spPr/>
      <dgm:t>
        <a:bodyPr/>
        <a:lstStyle/>
        <a:p>
          <a:pPr algn="l" rtl="0">
            <a:lnSpc>
              <a:spcPct val="120000"/>
            </a:lnSpc>
          </a:pPr>
          <a:r>
            <a:rPr lang="en-US" dirty="0" err="1"/>
            <a:t>NaN</a:t>
          </a:r>
          <a:r>
            <a:rPr lang="en-US" dirty="0"/>
            <a:t> Values: </a:t>
          </a:r>
          <a:endParaRPr lang="en-US" dirty="0">
            <a:latin typeface="Gill Sans MT" panose="020B0502020104020203"/>
          </a:endParaRPr>
        </a:p>
      </dgm:t>
    </dgm:pt>
    <dgm:pt modelId="{B8894F28-EE0F-4EBE-A7EB-F8BD5C8A6531}" type="parTrans" cxnId="{9E5E811E-813C-4FA4-8AC3-16949A94A2A2}">
      <dgm:prSet/>
      <dgm:spPr/>
      <dgm:t>
        <a:bodyPr/>
        <a:lstStyle/>
        <a:p>
          <a:endParaRPr lang="en-US"/>
        </a:p>
      </dgm:t>
    </dgm:pt>
    <dgm:pt modelId="{67D7AF03-EAA2-473D-8BAF-C348C3609DB6}" type="sibTrans" cxnId="{9E5E811E-813C-4FA4-8AC3-16949A94A2A2}">
      <dgm:prSet/>
      <dgm:spPr/>
    </dgm:pt>
    <dgm:pt modelId="{4A50BF12-0FA3-4298-8575-E4D3939CC6DF}">
      <dgm:prSet phldr="0"/>
      <dgm:spPr/>
      <dgm:t>
        <a:bodyPr/>
        <a:lstStyle/>
        <a:p>
          <a:pPr algn="l">
            <a:lnSpc>
              <a:spcPct val="120000"/>
            </a:lnSpc>
          </a:pPr>
          <a:r>
            <a:rPr lang="en-US" dirty="0"/>
            <a:t>Independent Variables:</a:t>
          </a:r>
        </a:p>
      </dgm:t>
    </dgm:pt>
    <dgm:pt modelId="{E964CE82-FCDB-4219-9FE5-8E6E9AE43404}" type="parTrans" cxnId="{0C7E82D0-E30E-4C9A-950B-70E58F8407ED}">
      <dgm:prSet/>
      <dgm:spPr/>
    </dgm:pt>
    <dgm:pt modelId="{82ACC1CB-1C52-4217-A511-9EFDA06438E2}" type="sibTrans" cxnId="{0C7E82D0-E30E-4C9A-950B-70E58F8407ED}">
      <dgm:prSet/>
      <dgm:spPr/>
    </dgm:pt>
    <dgm:pt modelId="{AA4EBEF5-AE04-44AD-A979-0DA0AB9F9176}">
      <dgm:prSet phldr="0"/>
      <dgm:spPr/>
      <dgm:t>
        <a:bodyPr/>
        <a:lstStyle/>
        <a:p>
          <a:pPr algn="l" rtl="0">
            <a:lnSpc>
              <a:spcPct val="120000"/>
            </a:lnSpc>
          </a:pPr>
          <a:r>
            <a:rPr lang="en-US" dirty="0">
              <a:latin typeface="Gill Sans MT" panose="020B0502020104020203"/>
            </a:rPr>
            <a:t>15 numerical</a:t>
          </a:r>
          <a:r>
            <a:rPr lang="en-US" dirty="0"/>
            <a:t> </a:t>
          </a:r>
          <a:r>
            <a:rPr lang="en-US" dirty="0">
              <a:latin typeface="Gill Sans MT" panose="020B0502020104020203"/>
            </a:rPr>
            <a:t>features</a:t>
          </a:r>
          <a:r>
            <a:rPr lang="en-US" dirty="0"/>
            <a:t>.</a:t>
          </a:r>
        </a:p>
      </dgm:t>
    </dgm:pt>
    <dgm:pt modelId="{7C3CB6CF-0D43-4D6A-8E95-6C057FFA61FC}" type="parTrans" cxnId="{A74A5E2B-B210-4A15-969E-E19ADE425AC1}">
      <dgm:prSet/>
      <dgm:spPr/>
    </dgm:pt>
    <dgm:pt modelId="{6AD5F1EB-5110-4D58-8E94-2820ED17184D}" type="sibTrans" cxnId="{A74A5E2B-B210-4A15-969E-E19ADE425AC1}">
      <dgm:prSet/>
      <dgm:spPr/>
    </dgm:pt>
    <dgm:pt modelId="{C3F94808-D996-4923-B062-D5AE8878C0EB}">
      <dgm:prSet phldr="0"/>
      <dgm:spPr/>
      <dgm:t>
        <a:bodyPr/>
        <a:lstStyle/>
        <a:p>
          <a:pPr algn="l">
            <a:lnSpc>
              <a:spcPct val="120000"/>
            </a:lnSpc>
          </a:pPr>
          <a:r>
            <a:rPr lang="en-US" dirty="0"/>
            <a:t>Dependent Variable:</a:t>
          </a:r>
        </a:p>
      </dgm:t>
    </dgm:pt>
    <dgm:pt modelId="{F2C357E4-A78F-49C9-80DD-9E62EAFF7478}" type="parTrans" cxnId="{263DC71F-579D-43A4-BB9D-4323DD08A446}">
      <dgm:prSet/>
      <dgm:spPr/>
    </dgm:pt>
    <dgm:pt modelId="{79875B2D-7934-4CEE-B1DF-FE2FEBE8B069}" type="sibTrans" cxnId="{263DC71F-579D-43A4-BB9D-4323DD08A446}">
      <dgm:prSet/>
      <dgm:spPr/>
    </dgm:pt>
    <dgm:pt modelId="{104AB0AD-5AE1-4E13-B6CD-21D3AE24CFB2}">
      <dgm:prSet phldr="0"/>
      <dgm:spPr/>
      <dgm:t>
        <a:bodyPr/>
        <a:lstStyle/>
        <a:p>
          <a:pPr algn="l" rtl="0">
            <a:lnSpc>
              <a:spcPct val="120000"/>
            </a:lnSpc>
          </a:pPr>
          <a:r>
            <a:rPr lang="en-US" dirty="0">
              <a:latin typeface="Gill Sans MT" panose="020B0502020104020203"/>
            </a:rPr>
            <a:t>'Class' Column with 1 or 0 values</a:t>
          </a:r>
          <a:r>
            <a:rPr lang="en-US" dirty="0"/>
            <a:t>.</a:t>
          </a:r>
        </a:p>
      </dgm:t>
    </dgm:pt>
    <dgm:pt modelId="{EBF95A4E-331B-4AE2-A59B-7AC873C8E340}" type="parTrans" cxnId="{8CEB61B5-D2FD-4EA8-9338-EB12608F0CB7}">
      <dgm:prSet/>
      <dgm:spPr/>
    </dgm:pt>
    <dgm:pt modelId="{F58C9270-D632-4221-9958-A4F53865DDFB}" type="sibTrans" cxnId="{8CEB61B5-D2FD-4EA8-9338-EB12608F0CB7}">
      <dgm:prSet/>
      <dgm:spPr/>
    </dgm:pt>
    <dgm:pt modelId="{7081B9B3-BAD6-4BBE-A1C4-E29215A8B21C}">
      <dgm:prSet phldr="0"/>
      <dgm:spPr/>
      <dgm:t>
        <a:bodyPr/>
        <a:lstStyle/>
        <a:p>
          <a:pPr rtl="0"/>
          <a:r>
            <a:rPr lang="en-US" dirty="0">
              <a:latin typeface="Gill Sans MT" panose="020B0502020104020203"/>
            </a:rPr>
            <a:t>15781 Lines</a:t>
          </a:r>
          <a:r>
            <a:rPr lang="en-US" dirty="0"/>
            <a:t> by </a:t>
          </a:r>
          <a:r>
            <a:rPr lang="en-US" dirty="0">
              <a:latin typeface="Gill Sans MT" panose="020B0502020104020203"/>
            </a:rPr>
            <a:t>16 Columns</a:t>
          </a:r>
          <a:r>
            <a:rPr lang="en-US" dirty="0"/>
            <a:t>.</a:t>
          </a:r>
        </a:p>
      </dgm:t>
    </dgm:pt>
    <dgm:pt modelId="{1281A6A9-86C7-4CC6-8423-736EED1F6489}" type="parTrans" cxnId="{A8AF850E-CAA9-4262-9C1F-803DE29249A9}">
      <dgm:prSet/>
      <dgm:spPr/>
      <dgm:t>
        <a:bodyPr/>
        <a:lstStyle/>
        <a:p>
          <a:endParaRPr lang="en-US"/>
        </a:p>
      </dgm:t>
    </dgm:pt>
    <dgm:pt modelId="{B550CB2F-7AAE-4CC9-899E-DE7DC1A00E41}" type="sibTrans" cxnId="{A8AF850E-CAA9-4262-9C1F-803DE29249A9}">
      <dgm:prSet/>
      <dgm:spPr/>
    </dgm:pt>
    <dgm:pt modelId="{96383901-A724-404A-B3C4-EA9AB9E1E80B}">
      <dgm:prSet phldr="0"/>
      <dgm:spPr/>
      <dgm:t>
        <a:bodyPr/>
        <a:lstStyle/>
        <a:p>
          <a:pPr algn="l">
            <a:lnSpc>
              <a:spcPct val="120000"/>
            </a:lnSpc>
          </a:pPr>
          <a:r>
            <a:rPr lang="en-US" dirty="0"/>
            <a:t>None.</a:t>
          </a:r>
        </a:p>
      </dgm:t>
    </dgm:pt>
    <dgm:pt modelId="{5A581DCB-FD56-4425-B059-1104C6348681}" type="parTrans" cxnId="{A4DA5455-7575-4B55-93E1-69D69282AFCE}">
      <dgm:prSet/>
      <dgm:spPr/>
      <dgm:t>
        <a:bodyPr/>
        <a:lstStyle/>
        <a:p>
          <a:endParaRPr lang="en-US"/>
        </a:p>
      </dgm:t>
    </dgm:pt>
    <dgm:pt modelId="{9317D72C-5996-477B-AE09-A67E1C2E29A4}" type="sibTrans" cxnId="{A4DA5455-7575-4B55-93E1-69D69282AFCE}">
      <dgm:prSet/>
      <dgm:spPr/>
    </dgm:pt>
    <dgm:pt modelId="{41F3E97C-99DA-4FFD-9CA9-D1315D7B1878}">
      <dgm:prSet phldr="0"/>
      <dgm:spPr/>
      <dgm:t>
        <a:bodyPr/>
        <a:lstStyle/>
        <a:p>
          <a:pPr algn="l">
            <a:lnSpc>
              <a:spcPct val="120000"/>
            </a:lnSpc>
          </a:pPr>
          <a:r>
            <a:rPr lang="en-US" dirty="0"/>
            <a:t>None.</a:t>
          </a:r>
        </a:p>
      </dgm:t>
    </dgm:pt>
    <dgm:pt modelId="{79047C8F-B10A-4D09-A9D1-8837A32E5197}" type="parTrans" cxnId="{EE8AE66A-B4AD-49BB-83B9-4345E4DF74CC}">
      <dgm:prSet/>
      <dgm:spPr/>
      <dgm:t>
        <a:bodyPr/>
        <a:lstStyle/>
        <a:p>
          <a:endParaRPr lang="en-US"/>
        </a:p>
      </dgm:t>
    </dgm:pt>
    <dgm:pt modelId="{CE004C3A-1980-482E-9C26-60202007FB90}" type="sibTrans" cxnId="{EE8AE66A-B4AD-49BB-83B9-4345E4DF74CC}">
      <dgm:prSet/>
      <dgm:spPr/>
    </dgm:pt>
    <dgm:pt modelId="{BA6B1B22-0338-4F69-8EA1-D6D474030D14}">
      <dgm:prSet phldr="0"/>
      <dgm:spPr/>
      <dgm:t>
        <a:bodyPr/>
        <a:lstStyle/>
        <a:p>
          <a:pPr algn="l">
            <a:lnSpc>
              <a:spcPct val="120000"/>
            </a:lnSpc>
          </a:pPr>
          <a:r>
            <a:rPr lang="en-US" dirty="0"/>
            <a:t>None.</a:t>
          </a:r>
        </a:p>
      </dgm:t>
    </dgm:pt>
    <dgm:pt modelId="{C168BB16-BCCE-45C4-A4C9-83485ED925F6}" type="parTrans" cxnId="{26BAAF48-186D-47D0-BF0F-12D246E06FA3}">
      <dgm:prSet/>
      <dgm:spPr/>
      <dgm:t>
        <a:bodyPr/>
        <a:lstStyle/>
        <a:p>
          <a:endParaRPr lang="en-US"/>
        </a:p>
      </dgm:t>
    </dgm:pt>
    <dgm:pt modelId="{551155A0-5593-49A0-8E33-D612D7EBB76E}" type="sibTrans" cxnId="{26BAAF48-186D-47D0-BF0F-12D246E06FA3}">
      <dgm:prSet/>
      <dgm:spPr/>
    </dgm:pt>
    <dgm:pt modelId="{74B3693F-DBCD-42F1-ABF8-46E495AF3B8A}" type="pres">
      <dgm:prSet presAssocID="{45EB9106-ED65-497C-BF7D-694CDD80B177}" presName="Name0" presStyleCnt="0">
        <dgm:presLayoutVars>
          <dgm:dir/>
          <dgm:animLvl val="lvl"/>
          <dgm:resizeHandles val="exact"/>
        </dgm:presLayoutVars>
      </dgm:prSet>
      <dgm:spPr/>
    </dgm:pt>
    <dgm:pt modelId="{7C80CF23-506F-4371-AFFE-EC0698B483C1}" type="pres">
      <dgm:prSet presAssocID="{82DEE007-81B1-44B2-8032-F8CF62F4CDBA}" presName="compositeNode" presStyleCnt="0">
        <dgm:presLayoutVars>
          <dgm:bulletEnabled val="1"/>
        </dgm:presLayoutVars>
      </dgm:prSet>
      <dgm:spPr/>
    </dgm:pt>
    <dgm:pt modelId="{EB3E18B2-CC26-4D26-893E-1EB685A4DA54}" type="pres">
      <dgm:prSet presAssocID="{82DEE007-81B1-44B2-8032-F8CF62F4CDBA}" presName="bgRect" presStyleLbl="node1" presStyleIdx="0" presStyleCnt="3"/>
      <dgm:spPr/>
    </dgm:pt>
    <dgm:pt modelId="{BA39210D-392E-4986-87E1-7FE17E2890BB}" type="pres">
      <dgm:prSet presAssocID="{82DEE007-81B1-44B2-8032-F8CF62F4CDBA}" presName="parentNode" presStyleLbl="node1" presStyleIdx="0" presStyleCnt="3">
        <dgm:presLayoutVars>
          <dgm:chMax val="0"/>
          <dgm:bulletEnabled val="1"/>
        </dgm:presLayoutVars>
      </dgm:prSet>
      <dgm:spPr/>
    </dgm:pt>
    <dgm:pt modelId="{3F4F5F9D-8997-466D-AA62-BF89B1E9CB4A}" type="pres">
      <dgm:prSet presAssocID="{82DEE007-81B1-44B2-8032-F8CF62F4CDBA}" presName="childNode" presStyleLbl="node1" presStyleIdx="0" presStyleCnt="3">
        <dgm:presLayoutVars>
          <dgm:bulletEnabled val="1"/>
        </dgm:presLayoutVars>
      </dgm:prSet>
      <dgm:spPr/>
    </dgm:pt>
    <dgm:pt modelId="{798FB745-5E76-4115-9AC3-947B59AB726B}" type="pres">
      <dgm:prSet presAssocID="{B00E8206-9A0A-4F6F-B10F-14D948073DE9}" presName="hSp" presStyleCnt="0"/>
      <dgm:spPr/>
    </dgm:pt>
    <dgm:pt modelId="{D31DDE51-AB78-4900-BA21-8564CB083B79}" type="pres">
      <dgm:prSet presAssocID="{B00E8206-9A0A-4F6F-B10F-14D948073DE9}" presName="vProcSp" presStyleCnt="0"/>
      <dgm:spPr/>
    </dgm:pt>
    <dgm:pt modelId="{328028CF-5E08-45D8-BD65-30F531E41120}" type="pres">
      <dgm:prSet presAssocID="{B00E8206-9A0A-4F6F-B10F-14D948073DE9}" presName="vSp1" presStyleCnt="0"/>
      <dgm:spPr/>
    </dgm:pt>
    <dgm:pt modelId="{F5023DF0-1899-4271-A98C-B4DFA4A2335A}" type="pres">
      <dgm:prSet presAssocID="{B00E8206-9A0A-4F6F-B10F-14D948073DE9}" presName="simulatedConn" presStyleLbl="solidFgAcc1" presStyleIdx="0" presStyleCnt="2"/>
      <dgm:spPr/>
    </dgm:pt>
    <dgm:pt modelId="{B6011CCC-CA14-490B-8652-1E0ABF808F30}" type="pres">
      <dgm:prSet presAssocID="{B00E8206-9A0A-4F6F-B10F-14D948073DE9}" presName="vSp2" presStyleCnt="0"/>
      <dgm:spPr/>
    </dgm:pt>
    <dgm:pt modelId="{B44AB5B2-7148-4467-86C4-1D38DB94E202}" type="pres">
      <dgm:prSet presAssocID="{B00E8206-9A0A-4F6F-B10F-14D948073DE9}" presName="sibTrans" presStyleCnt="0"/>
      <dgm:spPr/>
    </dgm:pt>
    <dgm:pt modelId="{BE335E3A-1AC4-44F2-BC45-8B554B106690}" type="pres">
      <dgm:prSet presAssocID="{4A50BF12-0FA3-4298-8575-E4D3939CC6DF}" presName="compositeNode" presStyleCnt="0">
        <dgm:presLayoutVars>
          <dgm:bulletEnabled val="1"/>
        </dgm:presLayoutVars>
      </dgm:prSet>
      <dgm:spPr/>
    </dgm:pt>
    <dgm:pt modelId="{AA4C86B5-CA30-4F29-A3D0-12041FCC53A5}" type="pres">
      <dgm:prSet presAssocID="{4A50BF12-0FA3-4298-8575-E4D3939CC6DF}" presName="bgRect" presStyleLbl="node1" presStyleIdx="1" presStyleCnt="3"/>
      <dgm:spPr/>
    </dgm:pt>
    <dgm:pt modelId="{D2273796-F6A9-4A13-8E1A-59F7F70751EA}" type="pres">
      <dgm:prSet presAssocID="{4A50BF12-0FA3-4298-8575-E4D3939CC6DF}" presName="parentNode" presStyleLbl="node1" presStyleIdx="1" presStyleCnt="3">
        <dgm:presLayoutVars>
          <dgm:chMax val="0"/>
          <dgm:bulletEnabled val="1"/>
        </dgm:presLayoutVars>
      </dgm:prSet>
      <dgm:spPr/>
    </dgm:pt>
    <dgm:pt modelId="{32FC2588-D533-4562-85BB-18D004254251}" type="pres">
      <dgm:prSet presAssocID="{4A50BF12-0FA3-4298-8575-E4D3939CC6DF}" presName="childNode" presStyleLbl="node1" presStyleIdx="1" presStyleCnt="3">
        <dgm:presLayoutVars>
          <dgm:bulletEnabled val="1"/>
        </dgm:presLayoutVars>
      </dgm:prSet>
      <dgm:spPr/>
    </dgm:pt>
    <dgm:pt modelId="{A1FD623D-1134-4327-97F0-25329264B3CA}" type="pres">
      <dgm:prSet presAssocID="{82ACC1CB-1C52-4217-A511-9EFDA06438E2}" presName="hSp" presStyleCnt="0"/>
      <dgm:spPr/>
    </dgm:pt>
    <dgm:pt modelId="{E00C7FD3-98BD-441A-ACD2-BFE6C18A4FC1}" type="pres">
      <dgm:prSet presAssocID="{82ACC1CB-1C52-4217-A511-9EFDA06438E2}" presName="vProcSp" presStyleCnt="0"/>
      <dgm:spPr/>
    </dgm:pt>
    <dgm:pt modelId="{D4F3B58C-4EB1-4429-AF1C-28796A4AB07C}" type="pres">
      <dgm:prSet presAssocID="{82ACC1CB-1C52-4217-A511-9EFDA06438E2}" presName="vSp1" presStyleCnt="0"/>
      <dgm:spPr/>
    </dgm:pt>
    <dgm:pt modelId="{B96CC60E-1117-4454-8E2D-A66493AE47A9}" type="pres">
      <dgm:prSet presAssocID="{82ACC1CB-1C52-4217-A511-9EFDA06438E2}" presName="simulatedConn" presStyleLbl="solidFgAcc1" presStyleIdx="1" presStyleCnt="2"/>
      <dgm:spPr/>
    </dgm:pt>
    <dgm:pt modelId="{D2DBD6D7-97FB-4691-BB15-15E00C9F7068}" type="pres">
      <dgm:prSet presAssocID="{82ACC1CB-1C52-4217-A511-9EFDA06438E2}" presName="vSp2" presStyleCnt="0"/>
      <dgm:spPr/>
    </dgm:pt>
    <dgm:pt modelId="{3DB9D530-17A4-4E7A-86EC-164E176C222D}" type="pres">
      <dgm:prSet presAssocID="{82ACC1CB-1C52-4217-A511-9EFDA06438E2}" presName="sibTrans" presStyleCnt="0"/>
      <dgm:spPr/>
    </dgm:pt>
    <dgm:pt modelId="{C415C945-5815-460D-B158-459A03BE9A1A}" type="pres">
      <dgm:prSet presAssocID="{C3F94808-D996-4923-B062-D5AE8878C0EB}" presName="compositeNode" presStyleCnt="0">
        <dgm:presLayoutVars>
          <dgm:bulletEnabled val="1"/>
        </dgm:presLayoutVars>
      </dgm:prSet>
      <dgm:spPr/>
    </dgm:pt>
    <dgm:pt modelId="{F4502619-9CEA-4379-864A-9F80A6743296}" type="pres">
      <dgm:prSet presAssocID="{C3F94808-D996-4923-B062-D5AE8878C0EB}" presName="bgRect" presStyleLbl="node1" presStyleIdx="2" presStyleCnt="3"/>
      <dgm:spPr/>
    </dgm:pt>
    <dgm:pt modelId="{2224EC1D-6682-4624-A255-537715FCEF0D}" type="pres">
      <dgm:prSet presAssocID="{C3F94808-D996-4923-B062-D5AE8878C0EB}" presName="parentNode" presStyleLbl="node1" presStyleIdx="2" presStyleCnt="3">
        <dgm:presLayoutVars>
          <dgm:chMax val="0"/>
          <dgm:bulletEnabled val="1"/>
        </dgm:presLayoutVars>
      </dgm:prSet>
      <dgm:spPr/>
    </dgm:pt>
    <dgm:pt modelId="{F5DAF134-34AC-4F41-B57F-25109161BD63}" type="pres">
      <dgm:prSet presAssocID="{C3F94808-D996-4923-B062-D5AE8878C0EB}" presName="childNode" presStyleLbl="node1" presStyleIdx="2" presStyleCnt="3">
        <dgm:presLayoutVars>
          <dgm:bulletEnabled val="1"/>
        </dgm:presLayoutVars>
      </dgm:prSet>
      <dgm:spPr/>
    </dgm:pt>
  </dgm:ptLst>
  <dgm:cxnLst>
    <dgm:cxn modelId="{B0C46201-1917-46F5-A359-2DE47779BE4E}" type="presOf" srcId="{7AE41D80-A323-4DF4-8A48-3100D0EB04F9}" destId="{3F4F5F9D-8997-466D-AA62-BF89B1E9CB4A}" srcOrd="0" destOrd="6" presId="urn:microsoft.com/office/officeart/2005/8/layout/hProcess7"/>
    <dgm:cxn modelId="{49DC7602-C298-4451-A6BB-F4CB89B0A2DA}" srcId="{82DEE007-81B1-44B2-8032-F8CF62F4CDBA}" destId="{B98BF37C-A50D-4F9D-A2F0-164B85056569}" srcOrd="0" destOrd="0" parTransId="{6026769B-B85A-43C9-98CF-613C64B512D6}" sibTransId="{4ECD219E-44A1-4C98-9A1E-23EEFA2FCA24}"/>
    <dgm:cxn modelId="{A8AF850E-CAA9-4262-9C1F-803DE29249A9}" srcId="{B98BF37C-A50D-4F9D-A2F0-164B85056569}" destId="{7081B9B3-BAD6-4BBE-A1C4-E29215A8B21C}" srcOrd="0" destOrd="0" parTransId="{1281A6A9-86C7-4CC6-8423-736EED1F6489}" sibTransId="{B550CB2F-7AAE-4CC9-899E-DE7DC1A00E41}"/>
    <dgm:cxn modelId="{A5DAEE12-F03A-4323-AC16-8EE010D7AAE2}" type="presOf" srcId="{C3F94808-D996-4923-B062-D5AE8878C0EB}" destId="{F4502619-9CEA-4379-864A-9F80A6743296}" srcOrd="0" destOrd="0" presId="urn:microsoft.com/office/officeart/2005/8/layout/hProcess7"/>
    <dgm:cxn modelId="{58878216-8CDC-45FB-B60B-72645B73805B}" type="presOf" srcId="{7081B9B3-BAD6-4BBE-A1C4-E29215A8B21C}" destId="{3F4F5F9D-8997-466D-AA62-BF89B1E9CB4A}" srcOrd="0" destOrd="1" presId="urn:microsoft.com/office/officeart/2005/8/layout/hProcess7"/>
    <dgm:cxn modelId="{9E5E811E-813C-4FA4-8AC3-16949A94A2A2}" srcId="{82DEE007-81B1-44B2-8032-F8CF62F4CDBA}" destId="{7AE41D80-A323-4DF4-8A48-3100D0EB04F9}" srcOrd="3" destOrd="0" parTransId="{B8894F28-EE0F-4EBE-A7EB-F8BD5C8A6531}" sibTransId="{67D7AF03-EAA2-473D-8BAF-C348C3609DB6}"/>
    <dgm:cxn modelId="{263DC71F-579D-43A4-BB9D-4323DD08A446}" srcId="{45EB9106-ED65-497C-BF7D-694CDD80B177}" destId="{C3F94808-D996-4923-B062-D5AE8878C0EB}" srcOrd="2" destOrd="0" parTransId="{F2C357E4-A78F-49C9-80DD-9E62EAFF7478}" sibTransId="{79875B2D-7934-4CEE-B1DF-FE2FEBE8B069}"/>
    <dgm:cxn modelId="{A74A5E2B-B210-4A15-969E-E19ADE425AC1}" srcId="{4A50BF12-0FA3-4298-8575-E4D3939CC6DF}" destId="{AA4EBEF5-AE04-44AD-A979-0DA0AB9F9176}" srcOrd="0" destOrd="0" parTransId="{7C3CB6CF-0D43-4D6A-8E95-6C057FFA61FC}" sibTransId="{6AD5F1EB-5110-4D58-8E94-2820ED17184D}"/>
    <dgm:cxn modelId="{44553B38-D2BB-441F-8A0D-8DE912A4A321}" type="presOf" srcId="{4A50BF12-0FA3-4298-8575-E4D3939CC6DF}" destId="{AA4C86B5-CA30-4F29-A3D0-12041FCC53A5}" srcOrd="0" destOrd="0" presId="urn:microsoft.com/office/officeart/2005/8/layout/hProcess7"/>
    <dgm:cxn modelId="{46EAB238-DE31-4E91-9D95-BCD2C3C2A927}" type="presOf" srcId="{AA22F79B-9D81-4D55-A97E-70D89D72D834}" destId="{3F4F5F9D-8997-466D-AA62-BF89B1E9CB4A}" srcOrd="0" destOrd="2" presId="urn:microsoft.com/office/officeart/2005/8/layout/hProcess7"/>
    <dgm:cxn modelId="{34D36A5D-483B-4DBB-B365-E4EC7D38128A}" type="presOf" srcId="{4A50BF12-0FA3-4298-8575-E4D3939CC6DF}" destId="{D2273796-F6A9-4A13-8E1A-59F7F70751EA}" srcOrd="1" destOrd="0" presId="urn:microsoft.com/office/officeart/2005/8/layout/hProcess7"/>
    <dgm:cxn modelId="{26BAAF48-186D-47D0-BF0F-12D246E06FA3}" srcId="{7AE41D80-A323-4DF4-8A48-3100D0EB04F9}" destId="{BA6B1B22-0338-4F69-8EA1-D6D474030D14}" srcOrd="0" destOrd="0" parTransId="{C168BB16-BCCE-45C4-A4C9-83485ED925F6}" sibTransId="{551155A0-5593-49A0-8E33-D612D7EBB76E}"/>
    <dgm:cxn modelId="{8768E24A-024E-44EA-8D01-226C356620D9}" type="presOf" srcId="{AA4EBEF5-AE04-44AD-A979-0DA0AB9F9176}" destId="{32FC2588-D533-4562-85BB-18D004254251}" srcOrd="0" destOrd="0" presId="urn:microsoft.com/office/officeart/2005/8/layout/hProcess7"/>
    <dgm:cxn modelId="{EE8AE66A-B4AD-49BB-83B9-4345E4DF74CC}" srcId="{3E8523CA-134D-4648-9ADF-AC69C140E136}" destId="{41F3E97C-99DA-4FFD-9CA9-D1315D7B1878}" srcOrd="0" destOrd="0" parTransId="{79047C8F-B10A-4D09-A9D1-8837A32E5197}" sibTransId="{CE004C3A-1980-482E-9C26-60202007FB90}"/>
    <dgm:cxn modelId="{38B4754B-3882-42E3-8C49-CE2375153E67}" type="presOf" srcId="{82DEE007-81B1-44B2-8032-F8CF62F4CDBA}" destId="{BA39210D-392E-4986-87E1-7FE17E2890BB}" srcOrd="1" destOrd="0" presId="urn:microsoft.com/office/officeart/2005/8/layout/hProcess7"/>
    <dgm:cxn modelId="{F9F82451-99EA-46FE-A2AC-80AFCA5C601E}" srcId="{82DEE007-81B1-44B2-8032-F8CF62F4CDBA}" destId="{AA22F79B-9D81-4D55-A97E-70D89D72D834}" srcOrd="1" destOrd="0" parTransId="{A05ACF33-8288-4F05-9634-632CBE6D5DFA}" sibTransId="{94DD4625-48C0-4610-994B-1081FBDA28E8}"/>
    <dgm:cxn modelId="{A4DA5455-7575-4B55-93E1-69D69282AFCE}" srcId="{AA22F79B-9D81-4D55-A97E-70D89D72D834}" destId="{96383901-A724-404A-B3C4-EA9AB9E1E80B}" srcOrd="0" destOrd="0" parTransId="{5A581DCB-FD56-4425-B059-1104C6348681}" sibTransId="{9317D72C-5996-477B-AE09-A67E1C2E29A4}"/>
    <dgm:cxn modelId="{E739AF85-A1D8-429C-A9B5-3FEA186861EE}" type="presOf" srcId="{B98BF37C-A50D-4F9D-A2F0-164B85056569}" destId="{3F4F5F9D-8997-466D-AA62-BF89B1E9CB4A}" srcOrd="0" destOrd="0" presId="urn:microsoft.com/office/officeart/2005/8/layout/hProcess7"/>
    <dgm:cxn modelId="{C5E0C99C-D258-4D91-9F4A-012B50A91CA8}" type="presOf" srcId="{41F3E97C-99DA-4FFD-9CA9-D1315D7B1878}" destId="{3F4F5F9D-8997-466D-AA62-BF89B1E9CB4A}" srcOrd="0" destOrd="5" presId="urn:microsoft.com/office/officeart/2005/8/layout/hProcess7"/>
    <dgm:cxn modelId="{3BED9F9E-8AA6-4514-B59C-B9B7F26807AB}" srcId="{82DEE007-81B1-44B2-8032-F8CF62F4CDBA}" destId="{3E8523CA-134D-4648-9ADF-AC69C140E136}" srcOrd="2" destOrd="0" parTransId="{D516F6DA-C090-4873-8CE8-029D111266BC}" sibTransId="{CB8FFCBD-B025-4490-A34E-B374D6FFAD7B}"/>
    <dgm:cxn modelId="{91E02B9F-F984-4C1D-9C94-BFF92B27BC02}" type="presOf" srcId="{3E8523CA-134D-4648-9ADF-AC69C140E136}" destId="{3F4F5F9D-8997-466D-AA62-BF89B1E9CB4A}" srcOrd="0" destOrd="4" presId="urn:microsoft.com/office/officeart/2005/8/layout/hProcess7"/>
    <dgm:cxn modelId="{5DDBD4A2-8F3E-4558-A799-DEBDD9431FE2}" type="presOf" srcId="{45EB9106-ED65-497C-BF7D-694CDD80B177}" destId="{74B3693F-DBCD-42F1-ABF8-46E495AF3B8A}" srcOrd="0" destOrd="0" presId="urn:microsoft.com/office/officeart/2005/8/layout/hProcess7"/>
    <dgm:cxn modelId="{8CEB61B5-D2FD-4EA8-9338-EB12608F0CB7}" srcId="{C3F94808-D996-4923-B062-D5AE8878C0EB}" destId="{104AB0AD-5AE1-4E13-B6CD-21D3AE24CFB2}" srcOrd="0" destOrd="0" parTransId="{EBF95A4E-331B-4AE2-A59B-7AC873C8E340}" sibTransId="{F58C9270-D632-4221-9958-A4F53865DDFB}"/>
    <dgm:cxn modelId="{9CB7B2C1-3CF0-41FE-B522-925B27A6CD8D}" type="presOf" srcId="{BA6B1B22-0338-4F69-8EA1-D6D474030D14}" destId="{3F4F5F9D-8997-466D-AA62-BF89B1E9CB4A}" srcOrd="0" destOrd="7" presId="urn:microsoft.com/office/officeart/2005/8/layout/hProcess7"/>
    <dgm:cxn modelId="{F18466C4-D34B-4F7B-A7B3-B71591140CC6}" type="presOf" srcId="{96383901-A724-404A-B3C4-EA9AB9E1E80B}" destId="{3F4F5F9D-8997-466D-AA62-BF89B1E9CB4A}" srcOrd="0" destOrd="3" presId="urn:microsoft.com/office/officeart/2005/8/layout/hProcess7"/>
    <dgm:cxn modelId="{442E90CA-25FC-47DC-95D4-49FA2D4A0B59}" srcId="{45EB9106-ED65-497C-BF7D-694CDD80B177}" destId="{82DEE007-81B1-44B2-8032-F8CF62F4CDBA}" srcOrd="0" destOrd="0" parTransId="{E2E2D283-9E87-48DB-AF82-181F3755E009}" sibTransId="{B00E8206-9A0A-4F6F-B10F-14D948073DE9}"/>
    <dgm:cxn modelId="{1596EFCA-4389-420E-BE91-8D44B2ABAB99}" type="presOf" srcId="{82DEE007-81B1-44B2-8032-F8CF62F4CDBA}" destId="{EB3E18B2-CC26-4D26-893E-1EB685A4DA54}" srcOrd="0" destOrd="0" presId="urn:microsoft.com/office/officeart/2005/8/layout/hProcess7"/>
    <dgm:cxn modelId="{0C7E82D0-E30E-4C9A-950B-70E58F8407ED}" srcId="{45EB9106-ED65-497C-BF7D-694CDD80B177}" destId="{4A50BF12-0FA3-4298-8575-E4D3939CC6DF}" srcOrd="1" destOrd="0" parTransId="{E964CE82-FCDB-4219-9FE5-8E6E9AE43404}" sibTransId="{82ACC1CB-1C52-4217-A511-9EFDA06438E2}"/>
    <dgm:cxn modelId="{AAB3A2D0-ADA4-4B38-B38C-062EF5695625}" type="presOf" srcId="{C3F94808-D996-4923-B062-D5AE8878C0EB}" destId="{2224EC1D-6682-4624-A255-537715FCEF0D}" srcOrd="1" destOrd="0" presId="urn:microsoft.com/office/officeart/2005/8/layout/hProcess7"/>
    <dgm:cxn modelId="{7B47E8E0-D5B1-4A6F-B5B5-7B79907AECC3}" type="presOf" srcId="{104AB0AD-5AE1-4E13-B6CD-21D3AE24CFB2}" destId="{F5DAF134-34AC-4F41-B57F-25109161BD63}" srcOrd="0" destOrd="0" presId="urn:microsoft.com/office/officeart/2005/8/layout/hProcess7"/>
    <dgm:cxn modelId="{7506DEAE-88EF-4E7F-A94F-501DB3B81110}" type="presParOf" srcId="{74B3693F-DBCD-42F1-ABF8-46E495AF3B8A}" destId="{7C80CF23-506F-4371-AFFE-EC0698B483C1}" srcOrd="0" destOrd="0" presId="urn:microsoft.com/office/officeart/2005/8/layout/hProcess7"/>
    <dgm:cxn modelId="{9D4800BC-781E-473E-B0E2-19D5F0B91EC3}" type="presParOf" srcId="{7C80CF23-506F-4371-AFFE-EC0698B483C1}" destId="{EB3E18B2-CC26-4D26-893E-1EB685A4DA54}" srcOrd="0" destOrd="0" presId="urn:microsoft.com/office/officeart/2005/8/layout/hProcess7"/>
    <dgm:cxn modelId="{5712029D-6F7A-43C1-B54E-9A0228488AE2}" type="presParOf" srcId="{7C80CF23-506F-4371-AFFE-EC0698B483C1}" destId="{BA39210D-392E-4986-87E1-7FE17E2890BB}" srcOrd="1" destOrd="0" presId="urn:microsoft.com/office/officeart/2005/8/layout/hProcess7"/>
    <dgm:cxn modelId="{82D5E6B7-C2D6-43AB-BD2E-43C387D4E76E}" type="presParOf" srcId="{7C80CF23-506F-4371-AFFE-EC0698B483C1}" destId="{3F4F5F9D-8997-466D-AA62-BF89B1E9CB4A}" srcOrd="2" destOrd="0" presId="urn:microsoft.com/office/officeart/2005/8/layout/hProcess7"/>
    <dgm:cxn modelId="{280BE064-6A2A-41A2-A9D1-9CA354371CFA}" type="presParOf" srcId="{74B3693F-DBCD-42F1-ABF8-46E495AF3B8A}" destId="{798FB745-5E76-4115-9AC3-947B59AB726B}" srcOrd="1" destOrd="0" presId="urn:microsoft.com/office/officeart/2005/8/layout/hProcess7"/>
    <dgm:cxn modelId="{853062E4-CC8E-4F23-BB6F-BAE9DC430C88}" type="presParOf" srcId="{74B3693F-DBCD-42F1-ABF8-46E495AF3B8A}" destId="{D31DDE51-AB78-4900-BA21-8564CB083B79}" srcOrd="2" destOrd="0" presId="urn:microsoft.com/office/officeart/2005/8/layout/hProcess7"/>
    <dgm:cxn modelId="{AE014994-567C-4844-8A97-3D1F57D34F78}" type="presParOf" srcId="{D31DDE51-AB78-4900-BA21-8564CB083B79}" destId="{328028CF-5E08-45D8-BD65-30F531E41120}" srcOrd="0" destOrd="0" presId="urn:microsoft.com/office/officeart/2005/8/layout/hProcess7"/>
    <dgm:cxn modelId="{F32B7685-169A-4FAC-B024-0158757ADA36}" type="presParOf" srcId="{D31DDE51-AB78-4900-BA21-8564CB083B79}" destId="{F5023DF0-1899-4271-A98C-B4DFA4A2335A}" srcOrd="1" destOrd="0" presId="urn:microsoft.com/office/officeart/2005/8/layout/hProcess7"/>
    <dgm:cxn modelId="{F3882904-E8FE-4E7C-AFB6-0736EFFAC39C}" type="presParOf" srcId="{D31DDE51-AB78-4900-BA21-8564CB083B79}" destId="{B6011CCC-CA14-490B-8652-1E0ABF808F30}" srcOrd="2" destOrd="0" presId="urn:microsoft.com/office/officeart/2005/8/layout/hProcess7"/>
    <dgm:cxn modelId="{3566D69A-BB90-4133-92F9-9308A96C2DDE}" type="presParOf" srcId="{74B3693F-DBCD-42F1-ABF8-46E495AF3B8A}" destId="{B44AB5B2-7148-4467-86C4-1D38DB94E202}" srcOrd="3" destOrd="0" presId="urn:microsoft.com/office/officeart/2005/8/layout/hProcess7"/>
    <dgm:cxn modelId="{7CB6B768-D3F7-4837-91D1-AE4D5407F78C}" type="presParOf" srcId="{74B3693F-DBCD-42F1-ABF8-46E495AF3B8A}" destId="{BE335E3A-1AC4-44F2-BC45-8B554B106690}" srcOrd="4" destOrd="0" presId="urn:microsoft.com/office/officeart/2005/8/layout/hProcess7"/>
    <dgm:cxn modelId="{3D027FD4-D2AD-4C0F-B15E-1C0743B42912}" type="presParOf" srcId="{BE335E3A-1AC4-44F2-BC45-8B554B106690}" destId="{AA4C86B5-CA30-4F29-A3D0-12041FCC53A5}" srcOrd="0" destOrd="0" presId="urn:microsoft.com/office/officeart/2005/8/layout/hProcess7"/>
    <dgm:cxn modelId="{523D730A-73CE-485B-8020-DA4C5480D604}" type="presParOf" srcId="{BE335E3A-1AC4-44F2-BC45-8B554B106690}" destId="{D2273796-F6A9-4A13-8E1A-59F7F70751EA}" srcOrd="1" destOrd="0" presId="urn:microsoft.com/office/officeart/2005/8/layout/hProcess7"/>
    <dgm:cxn modelId="{BD793653-92AE-4A92-92F8-6CFE05A4279A}" type="presParOf" srcId="{BE335E3A-1AC4-44F2-BC45-8B554B106690}" destId="{32FC2588-D533-4562-85BB-18D004254251}" srcOrd="2" destOrd="0" presId="urn:microsoft.com/office/officeart/2005/8/layout/hProcess7"/>
    <dgm:cxn modelId="{09AA5666-A83E-4DDA-8E0C-BABD1FFED0A6}" type="presParOf" srcId="{74B3693F-DBCD-42F1-ABF8-46E495AF3B8A}" destId="{A1FD623D-1134-4327-97F0-25329264B3CA}" srcOrd="5" destOrd="0" presId="urn:microsoft.com/office/officeart/2005/8/layout/hProcess7"/>
    <dgm:cxn modelId="{E67D500C-BE8F-40FB-BB03-3EAB1960594F}" type="presParOf" srcId="{74B3693F-DBCD-42F1-ABF8-46E495AF3B8A}" destId="{E00C7FD3-98BD-441A-ACD2-BFE6C18A4FC1}" srcOrd="6" destOrd="0" presId="urn:microsoft.com/office/officeart/2005/8/layout/hProcess7"/>
    <dgm:cxn modelId="{3C4BE8E3-6552-4994-89B2-1E1B4DC61E3F}" type="presParOf" srcId="{E00C7FD3-98BD-441A-ACD2-BFE6C18A4FC1}" destId="{D4F3B58C-4EB1-4429-AF1C-28796A4AB07C}" srcOrd="0" destOrd="0" presId="urn:microsoft.com/office/officeart/2005/8/layout/hProcess7"/>
    <dgm:cxn modelId="{CDC37890-5684-43E2-84AD-969C41A158FE}" type="presParOf" srcId="{E00C7FD3-98BD-441A-ACD2-BFE6C18A4FC1}" destId="{B96CC60E-1117-4454-8E2D-A66493AE47A9}" srcOrd="1" destOrd="0" presId="urn:microsoft.com/office/officeart/2005/8/layout/hProcess7"/>
    <dgm:cxn modelId="{096E72EA-075B-4296-9EC3-AD3D5C42D3E2}" type="presParOf" srcId="{E00C7FD3-98BD-441A-ACD2-BFE6C18A4FC1}" destId="{D2DBD6D7-97FB-4691-BB15-15E00C9F7068}" srcOrd="2" destOrd="0" presId="urn:microsoft.com/office/officeart/2005/8/layout/hProcess7"/>
    <dgm:cxn modelId="{1ED3281D-C0DD-4D9B-9AE9-97028CC64E31}" type="presParOf" srcId="{74B3693F-DBCD-42F1-ABF8-46E495AF3B8A}" destId="{3DB9D530-17A4-4E7A-86EC-164E176C222D}" srcOrd="7" destOrd="0" presId="urn:microsoft.com/office/officeart/2005/8/layout/hProcess7"/>
    <dgm:cxn modelId="{524EC52A-F344-495C-AA75-26B49E046DF9}" type="presParOf" srcId="{74B3693F-DBCD-42F1-ABF8-46E495AF3B8A}" destId="{C415C945-5815-460D-B158-459A03BE9A1A}" srcOrd="8" destOrd="0" presId="urn:microsoft.com/office/officeart/2005/8/layout/hProcess7"/>
    <dgm:cxn modelId="{49923170-68E0-4C68-B145-C0A7F8CBE1FA}" type="presParOf" srcId="{C415C945-5815-460D-B158-459A03BE9A1A}" destId="{F4502619-9CEA-4379-864A-9F80A6743296}" srcOrd="0" destOrd="0" presId="urn:microsoft.com/office/officeart/2005/8/layout/hProcess7"/>
    <dgm:cxn modelId="{57109DDC-E333-401B-906F-9524F399AB71}" type="presParOf" srcId="{C415C945-5815-460D-B158-459A03BE9A1A}" destId="{2224EC1D-6682-4624-A255-537715FCEF0D}" srcOrd="1" destOrd="0" presId="urn:microsoft.com/office/officeart/2005/8/layout/hProcess7"/>
    <dgm:cxn modelId="{7C0F8245-7362-41D8-977F-0060FABD5C5A}" type="presParOf" srcId="{C415C945-5815-460D-B158-459A03BE9A1A}" destId="{F5DAF134-34AC-4F41-B57F-25109161BD63}"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9B8859-4561-464C-A6BA-8B40C4B2FE6A}" type="doc">
      <dgm:prSet loTypeId="urn:microsoft.com/office/officeart/2016/7/layout/BasicTimeline" loCatId="timeline" qsTypeId="urn:microsoft.com/office/officeart/2005/8/quickstyle/simple1" qsCatId="simple" csTypeId="urn:microsoft.com/office/officeart/2005/8/colors/accent1_2" csCatId="accent1" phldr="1"/>
      <dgm:spPr/>
    </dgm:pt>
    <dgm:pt modelId="{9BCD2D92-6D61-4153-8C05-CC6D09445245}">
      <dgm:prSet phldr="0"/>
      <dgm:spPr/>
      <dgm:t>
        <a:bodyPr/>
        <a:lstStyle/>
        <a:p>
          <a:pPr>
            <a:defRPr b="1"/>
          </a:pPr>
          <a:r>
            <a:rPr lang="en-US" b="1" dirty="0">
              <a:latin typeface="Gill Sans MT" panose="020B0502020104020203"/>
            </a:rPr>
            <a:t>Data </a:t>
          </a:r>
          <a:r>
            <a:rPr lang="en-US" dirty="0">
              <a:latin typeface="Gill Sans MT" panose="020B0502020104020203"/>
            </a:rPr>
            <a:t>Cleaning</a:t>
          </a:r>
          <a:endParaRPr lang="en-US" dirty="0"/>
        </a:p>
      </dgm:t>
    </dgm:pt>
    <dgm:pt modelId="{F79C3902-02A7-47C3-91B3-63DA3D2A081D}" type="parTrans" cxnId="{406E0B08-5CBD-447A-B243-67A5AB3F5DC3}">
      <dgm:prSet/>
      <dgm:spPr/>
    </dgm:pt>
    <dgm:pt modelId="{A051BFFC-E975-4E99-A71C-7B2976F77578}" type="sibTrans" cxnId="{406E0B08-5CBD-447A-B243-67A5AB3F5DC3}">
      <dgm:prSet/>
      <dgm:spPr/>
      <dgm:t>
        <a:bodyPr/>
        <a:lstStyle/>
        <a:p>
          <a:endParaRPr lang="en-US"/>
        </a:p>
      </dgm:t>
    </dgm:pt>
    <dgm:pt modelId="{1B14154F-0F23-4289-AA46-A8F294BFEF61}">
      <dgm:prSet phldr="0"/>
      <dgm:spPr/>
      <dgm:t>
        <a:bodyPr/>
        <a:lstStyle/>
        <a:p>
          <a:pPr>
            <a:defRPr b="1"/>
          </a:pPr>
          <a:r>
            <a:rPr lang="en-US" b="1" dirty="0">
              <a:latin typeface="Gill Sans MT" panose="020B0502020104020203"/>
            </a:rPr>
            <a:t>Spliting</a:t>
          </a:r>
          <a:r>
            <a:rPr lang="en-US" dirty="0">
              <a:latin typeface="Gill Sans MT" panose="020B0502020104020203"/>
            </a:rPr>
            <a:t> Data Set</a:t>
          </a:r>
          <a:endParaRPr lang="en-US" dirty="0"/>
        </a:p>
      </dgm:t>
    </dgm:pt>
    <dgm:pt modelId="{92D650F0-54C2-482B-B42F-067E567769FC}" type="parTrans" cxnId="{EF355A2A-33CF-4627-9B93-E42EAEDA7CA9}">
      <dgm:prSet/>
      <dgm:spPr/>
    </dgm:pt>
    <dgm:pt modelId="{96AE33AF-103B-419B-B983-B25A723D256C}" type="sibTrans" cxnId="{EF355A2A-33CF-4627-9B93-E42EAEDA7CA9}">
      <dgm:prSet/>
      <dgm:spPr/>
      <dgm:t>
        <a:bodyPr/>
        <a:lstStyle/>
        <a:p>
          <a:endParaRPr lang="en-US"/>
        </a:p>
      </dgm:t>
    </dgm:pt>
    <dgm:pt modelId="{DB5F8AAD-0F7A-4BA5-846A-B7F76823F4D6}">
      <dgm:prSet phldr="0"/>
      <dgm:spPr/>
      <dgm:t>
        <a:bodyPr/>
        <a:lstStyle/>
        <a:p>
          <a:r>
            <a:rPr lang="en-US" b="1" dirty="0" err="1">
              <a:latin typeface="Gill Sans MT" panose="020B0502020104020203"/>
            </a:rPr>
            <a:t>NaN</a:t>
          </a:r>
          <a:r>
            <a:rPr lang="en-US" b="1" dirty="0">
              <a:latin typeface="Gill Sans MT" panose="020B0502020104020203"/>
            </a:rPr>
            <a:t>, Na &amp; Null Values</a:t>
          </a:r>
        </a:p>
      </dgm:t>
    </dgm:pt>
    <dgm:pt modelId="{C045B037-4B7F-492E-B4F8-4C006B0BB33A}" type="parTrans" cxnId="{C81A6BA9-6C33-4FBB-A853-80E790656D48}">
      <dgm:prSet/>
      <dgm:spPr/>
    </dgm:pt>
    <dgm:pt modelId="{51A5FD8C-EFC8-46DB-80BE-FFC440186888}" type="sibTrans" cxnId="{C81A6BA9-6C33-4FBB-A853-80E790656D48}">
      <dgm:prSet/>
      <dgm:spPr/>
    </dgm:pt>
    <dgm:pt modelId="{FFA6BA68-B608-43DD-B962-51B1067965D5}">
      <dgm:prSet phldr="0"/>
      <dgm:spPr/>
      <dgm:t>
        <a:bodyPr/>
        <a:lstStyle/>
        <a:p>
          <a:r>
            <a:rPr lang="en-US" b="1" dirty="0">
              <a:latin typeface="Gill Sans MT" panose="020B0502020104020203"/>
            </a:rPr>
            <a:t>Stratified 80/20 Split</a:t>
          </a:r>
          <a:endParaRPr lang="en-US" dirty="0"/>
        </a:p>
      </dgm:t>
    </dgm:pt>
    <dgm:pt modelId="{24AA8795-588F-449F-B649-21DB810E5300}" type="parTrans" cxnId="{53B9F37A-B88E-49E3-BD58-C491ECE23A2C}">
      <dgm:prSet/>
      <dgm:spPr/>
    </dgm:pt>
    <dgm:pt modelId="{C0D38856-D123-42EF-AA4D-D7DE1703D859}" type="sibTrans" cxnId="{53B9F37A-B88E-49E3-BD58-C491ECE23A2C}">
      <dgm:prSet/>
      <dgm:spPr/>
    </dgm:pt>
    <dgm:pt modelId="{78F44637-77A5-4B3E-8A16-9ED29639776F}">
      <dgm:prSet phldr="0"/>
      <dgm:spPr/>
      <dgm:t>
        <a:bodyPr/>
        <a:lstStyle/>
        <a:p>
          <a:pPr>
            <a:defRPr b="1"/>
          </a:pPr>
          <a:r>
            <a:rPr lang="en-US" b="1" dirty="0">
              <a:latin typeface="Gill Sans MT" panose="020B0502020104020203"/>
            </a:rPr>
            <a:t>Balancing Data</a:t>
          </a:r>
          <a:endParaRPr lang="en-US" b="1" dirty="0"/>
        </a:p>
      </dgm:t>
    </dgm:pt>
    <dgm:pt modelId="{559BE61C-1051-469F-959A-4F1CCA29BADA}" type="parTrans" cxnId="{7A57EBD2-4D76-417F-9018-C66CDEFCBF75}">
      <dgm:prSet/>
      <dgm:spPr/>
    </dgm:pt>
    <dgm:pt modelId="{7C6EB168-7CDA-43A5-BAAB-3DA945DB134D}" type="sibTrans" cxnId="{7A57EBD2-4D76-417F-9018-C66CDEFCBF75}">
      <dgm:prSet/>
      <dgm:spPr/>
    </dgm:pt>
    <dgm:pt modelId="{117319E9-F2D9-4083-8FD3-DC0EDE46D202}">
      <dgm:prSet phldr="0"/>
      <dgm:spPr/>
      <dgm:t>
        <a:bodyPr/>
        <a:lstStyle/>
        <a:p>
          <a:r>
            <a:rPr lang="en-US" b="1" dirty="0">
              <a:latin typeface="Gill Sans MT" panose="020B0502020104020203"/>
            </a:rPr>
            <a:t>SMOTE Algorithm</a:t>
          </a:r>
        </a:p>
      </dgm:t>
    </dgm:pt>
    <dgm:pt modelId="{0BF6FC8B-4DCE-4E13-96B2-FA7601BFDBAE}" type="parTrans" cxnId="{290A2246-47EB-4014-8078-412F2E7A6DF1}">
      <dgm:prSet/>
      <dgm:spPr/>
    </dgm:pt>
    <dgm:pt modelId="{946A0085-7996-4229-AAC2-F208A5B50D82}" type="sibTrans" cxnId="{290A2246-47EB-4014-8078-412F2E7A6DF1}">
      <dgm:prSet/>
      <dgm:spPr/>
    </dgm:pt>
    <dgm:pt modelId="{FE9DE8DD-6D4A-4660-AA50-70AFC5198D4F}" type="pres">
      <dgm:prSet presAssocID="{E69B8859-4561-464C-A6BA-8B40C4B2FE6A}" presName="root" presStyleCnt="0">
        <dgm:presLayoutVars>
          <dgm:chMax/>
          <dgm:chPref/>
          <dgm:animLvl val="lvl"/>
        </dgm:presLayoutVars>
      </dgm:prSet>
      <dgm:spPr/>
    </dgm:pt>
    <dgm:pt modelId="{98459978-1BCD-4012-B17F-A41581583366}" type="pres">
      <dgm:prSet presAssocID="{E69B8859-4561-464C-A6BA-8B40C4B2FE6A}" presName="divider" presStyleLbl="fgAccFollowNode1" presStyleIdx="0" presStyleCnt="1"/>
      <dgm:spPr>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tailEnd type="triangle" w="lg" len="lg"/>
        </a:ln>
        <a:effectLst/>
      </dgm:spPr>
    </dgm:pt>
    <dgm:pt modelId="{A36BF1A0-F745-415F-8473-D0681481D5DB}" type="pres">
      <dgm:prSet presAssocID="{E69B8859-4561-464C-A6BA-8B40C4B2FE6A}" presName="nodes" presStyleCnt="0">
        <dgm:presLayoutVars>
          <dgm:chMax/>
          <dgm:chPref/>
          <dgm:animLvl val="lvl"/>
        </dgm:presLayoutVars>
      </dgm:prSet>
      <dgm:spPr/>
    </dgm:pt>
    <dgm:pt modelId="{43C8612E-0307-48E1-9335-8989B8143989}" type="pres">
      <dgm:prSet presAssocID="{9BCD2D92-6D61-4153-8C05-CC6D09445245}" presName="composite" presStyleCnt="0"/>
      <dgm:spPr/>
    </dgm:pt>
    <dgm:pt modelId="{C315A77E-A3D4-449B-A134-ADC7E850430C}" type="pres">
      <dgm:prSet presAssocID="{9BCD2D92-6D61-4153-8C05-CC6D09445245}" presName="L1TextContainer" presStyleLbl="revTx" presStyleIdx="0" presStyleCnt="3">
        <dgm:presLayoutVars>
          <dgm:chMax val="1"/>
          <dgm:chPref val="1"/>
          <dgm:bulletEnabled val="1"/>
        </dgm:presLayoutVars>
      </dgm:prSet>
      <dgm:spPr/>
    </dgm:pt>
    <dgm:pt modelId="{B68DA4EC-3CBB-47FA-BC22-E452B561A4BD}" type="pres">
      <dgm:prSet presAssocID="{9BCD2D92-6D61-4153-8C05-CC6D09445245}" presName="L2TextContainerWrapper" presStyleCnt="0">
        <dgm:presLayoutVars>
          <dgm:chMax val="0"/>
          <dgm:chPref val="0"/>
          <dgm:bulletEnabled val="1"/>
        </dgm:presLayoutVars>
      </dgm:prSet>
      <dgm:spPr/>
    </dgm:pt>
    <dgm:pt modelId="{1091DD48-8F92-44C2-B45C-07ED5F0A1067}" type="pres">
      <dgm:prSet presAssocID="{9BCD2D92-6D61-4153-8C05-CC6D09445245}" presName="L2TextContainer" presStyleLbl="bgAcc1" presStyleIdx="0" presStyleCnt="3"/>
      <dgm:spPr/>
    </dgm:pt>
    <dgm:pt modelId="{77DD4CC6-D2CB-4CC9-9270-49F985E1882E}" type="pres">
      <dgm:prSet presAssocID="{9BCD2D92-6D61-4153-8C05-CC6D09445245}" presName="FlexibleEmptyPlaceHolder" presStyleCnt="0"/>
      <dgm:spPr/>
    </dgm:pt>
    <dgm:pt modelId="{C8FEB4E0-566F-454A-9AC6-7F8EA51E5509}" type="pres">
      <dgm:prSet presAssocID="{9BCD2D92-6D61-4153-8C05-CC6D09445245}" presName="ConnectLine" presStyleLbl="sibTrans1D1" presStyleIdx="0" presStyleCnt="3"/>
      <dgm:spPr>
        <a:noFill/>
        <a:ln w="9525" cap="flat" cmpd="sng" algn="ctr">
          <a:solidFill>
            <a:schemeClr val="accent1">
              <a:hueOff val="0"/>
              <a:satOff val="0"/>
              <a:lumOff val="0"/>
              <a:alphaOff val="0"/>
            </a:schemeClr>
          </a:solidFill>
          <a:prstDash val="dash"/>
        </a:ln>
        <a:effectLst/>
      </dgm:spPr>
    </dgm:pt>
    <dgm:pt modelId="{55740922-2857-466C-8E33-4E43AE829356}" type="pres">
      <dgm:prSet presAssocID="{9BCD2D92-6D61-4153-8C05-CC6D09445245}" presName="ConnectorPoint" presStyleLbl="alignNode1" presStyleIdx="0" presStyleCnt="3"/>
      <dgm:spPr/>
    </dgm:pt>
    <dgm:pt modelId="{3E66A346-6440-44B8-9ECD-2979BAC712FA}" type="pres">
      <dgm:prSet presAssocID="{9BCD2D92-6D61-4153-8C05-CC6D09445245}" presName="EmptyPlaceHolder" presStyleCnt="0"/>
      <dgm:spPr/>
    </dgm:pt>
    <dgm:pt modelId="{FE5A30A5-4AB8-42FD-9A2F-A618FD4C5ECE}" type="pres">
      <dgm:prSet presAssocID="{A051BFFC-E975-4E99-A71C-7B2976F77578}" presName="spaceBetweenRectangles" presStyleCnt="0"/>
      <dgm:spPr/>
    </dgm:pt>
    <dgm:pt modelId="{9302A35A-7782-48AF-9F3F-B6885CFE6847}" type="pres">
      <dgm:prSet presAssocID="{1B14154F-0F23-4289-AA46-A8F294BFEF61}" presName="composite" presStyleCnt="0"/>
      <dgm:spPr/>
    </dgm:pt>
    <dgm:pt modelId="{8F924906-1195-4080-833F-D34E6EBBD126}" type="pres">
      <dgm:prSet presAssocID="{1B14154F-0F23-4289-AA46-A8F294BFEF61}" presName="L1TextContainer" presStyleLbl="revTx" presStyleIdx="1" presStyleCnt="3">
        <dgm:presLayoutVars>
          <dgm:chMax val="1"/>
          <dgm:chPref val="1"/>
          <dgm:bulletEnabled val="1"/>
        </dgm:presLayoutVars>
      </dgm:prSet>
      <dgm:spPr/>
    </dgm:pt>
    <dgm:pt modelId="{D6B4D07C-B691-4B3C-88E1-41765046E4FC}" type="pres">
      <dgm:prSet presAssocID="{1B14154F-0F23-4289-AA46-A8F294BFEF61}" presName="L2TextContainerWrapper" presStyleCnt="0">
        <dgm:presLayoutVars>
          <dgm:chMax val="0"/>
          <dgm:chPref val="0"/>
          <dgm:bulletEnabled val="1"/>
        </dgm:presLayoutVars>
      </dgm:prSet>
      <dgm:spPr/>
    </dgm:pt>
    <dgm:pt modelId="{08954248-6EE8-4872-A85F-C9E77038CCFA}" type="pres">
      <dgm:prSet presAssocID="{1B14154F-0F23-4289-AA46-A8F294BFEF61}" presName="L2TextContainer" presStyleLbl="bgAcc1" presStyleIdx="1" presStyleCnt="3"/>
      <dgm:spPr/>
    </dgm:pt>
    <dgm:pt modelId="{DEA96427-2DAA-4427-BB58-D6B4EA90F0ED}" type="pres">
      <dgm:prSet presAssocID="{1B14154F-0F23-4289-AA46-A8F294BFEF61}" presName="FlexibleEmptyPlaceHolder" presStyleCnt="0"/>
      <dgm:spPr/>
    </dgm:pt>
    <dgm:pt modelId="{407F4473-B060-463B-8928-C3B431E8618D}" type="pres">
      <dgm:prSet presAssocID="{1B14154F-0F23-4289-AA46-A8F294BFEF61}" presName="ConnectLine" presStyleLbl="sibTrans1D1" presStyleIdx="1" presStyleCnt="3"/>
      <dgm:spPr>
        <a:noFill/>
        <a:ln w="9525" cap="flat" cmpd="sng" algn="ctr">
          <a:solidFill>
            <a:schemeClr val="accent1">
              <a:hueOff val="0"/>
              <a:satOff val="0"/>
              <a:lumOff val="0"/>
              <a:alphaOff val="0"/>
            </a:schemeClr>
          </a:solidFill>
          <a:prstDash val="dash"/>
        </a:ln>
        <a:effectLst/>
      </dgm:spPr>
    </dgm:pt>
    <dgm:pt modelId="{C06A4168-C6E8-4DCD-99F1-57BF4ACA1615}" type="pres">
      <dgm:prSet presAssocID="{1B14154F-0F23-4289-AA46-A8F294BFEF61}" presName="ConnectorPoint" presStyleLbl="alignNode1" presStyleIdx="1" presStyleCnt="3"/>
      <dgm:spPr/>
    </dgm:pt>
    <dgm:pt modelId="{136FA113-CD4C-4B4E-B79E-3454F2AC8EDF}" type="pres">
      <dgm:prSet presAssocID="{1B14154F-0F23-4289-AA46-A8F294BFEF61}" presName="EmptyPlaceHolder" presStyleCnt="0"/>
      <dgm:spPr/>
    </dgm:pt>
    <dgm:pt modelId="{8D48B279-FA89-4166-9968-D8087A0A66D6}" type="pres">
      <dgm:prSet presAssocID="{96AE33AF-103B-419B-B983-B25A723D256C}" presName="spaceBetweenRectangles" presStyleCnt="0"/>
      <dgm:spPr/>
    </dgm:pt>
    <dgm:pt modelId="{77091075-8159-4194-8187-D5CDF36DC235}" type="pres">
      <dgm:prSet presAssocID="{78F44637-77A5-4B3E-8A16-9ED29639776F}" presName="composite" presStyleCnt="0"/>
      <dgm:spPr/>
    </dgm:pt>
    <dgm:pt modelId="{F53A2D6C-85CB-4D8B-B22F-670761E50A9F}" type="pres">
      <dgm:prSet presAssocID="{78F44637-77A5-4B3E-8A16-9ED29639776F}" presName="L1TextContainer" presStyleLbl="revTx" presStyleIdx="2" presStyleCnt="3">
        <dgm:presLayoutVars>
          <dgm:chMax val="1"/>
          <dgm:chPref val="1"/>
          <dgm:bulletEnabled val="1"/>
        </dgm:presLayoutVars>
      </dgm:prSet>
      <dgm:spPr/>
    </dgm:pt>
    <dgm:pt modelId="{15284456-23EF-4F8C-831F-E2BB883E5D4E}" type="pres">
      <dgm:prSet presAssocID="{78F44637-77A5-4B3E-8A16-9ED29639776F}" presName="L2TextContainerWrapper" presStyleCnt="0">
        <dgm:presLayoutVars>
          <dgm:chMax val="0"/>
          <dgm:chPref val="0"/>
          <dgm:bulletEnabled val="1"/>
        </dgm:presLayoutVars>
      </dgm:prSet>
      <dgm:spPr/>
    </dgm:pt>
    <dgm:pt modelId="{9E8437A2-52C7-4F67-8D4B-9F7F3AF8213B}" type="pres">
      <dgm:prSet presAssocID="{78F44637-77A5-4B3E-8A16-9ED29639776F}" presName="L2TextContainer" presStyleLbl="bgAcc1" presStyleIdx="2" presStyleCnt="3"/>
      <dgm:spPr/>
    </dgm:pt>
    <dgm:pt modelId="{BC6DE693-58A4-481E-AB31-47B7D2F2B332}" type="pres">
      <dgm:prSet presAssocID="{78F44637-77A5-4B3E-8A16-9ED29639776F}" presName="FlexibleEmptyPlaceHolder" presStyleCnt="0"/>
      <dgm:spPr/>
    </dgm:pt>
    <dgm:pt modelId="{681834D6-F7A3-43C7-8032-6D58E45EE63B}" type="pres">
      <dgm:prSet presAssocID="{78F44637-77A5-4B3E-8A16-9ED29639776F}" presName="ConnectLine" presStyleLbl="sibTrans1D1" presStyleIdx="2" presStyleCnt="3"/>
      <dgm:spPr>
        <a:noFill/>
        <a:ln w="9525" cap="flat" cmpd="sng" algn="ctr">
          <a:solidFill>
            <a:schemeClr val="accent1">
              <a:hueOff val="0"/>
              <a:satOff val="0"/>
              <a:lumOff val="0"/>
              <a:alphaOff val="0"/>
            </a:schemeClr>
          </a:solidFill>
          <a:prstDash val="dash"/>
        </a:ln>
        <a:effectLst/>
      </dgm:spPr>
    </dgm:pt>
    <dgm:pt modelId="{39B7006E-5231-47A5-AD27-8CA6DCDD3D21}" type="pres">
      <dgm:prSet presAssocID="{78F44637-77A5-4B3E-8A16-9ED29639776F}" presName="ConnectorPoint" presStyleLbl="alignNode1" presStyleIdx="2" presStyleCnt="3"/>
      <dgm:spPr/>
    </dgm:pt>
    <dgm:pt modelId="{9D4A8AB2-8BE6-4CEE-9783-3A40F0461792}" type="pres">
      <dgm:prSet presAssocID="{78F44637-77A5-4B3E-8A16-9ED29639776F}" presName="EmptyPlaceHolder" presStyleCnt="0"/>
      <dgm:spPr/>
    </dgm:pt>
  </dgm:ptLst>
  <dgm:cxnLst>
    <dgm:cxn modelId="{D9281D04-4297-474A-8B6E-89279DFFB279}" type="presOf" srcId="{FFA6BA68-B608-43DD-B962-51B1067965D5}" destId="{08954248-6EE8-4872-A85F-C9E77038CCFA}" srcOrd="0" destOrd="0" presId="urn:microsoft.com/office/officeart/2016/7/layout/BasicTimeline"/>
    <dgm:cxn modelId="{406E0B08-5CBD-447A-B243-67A5AB3F5DC3}" srcId="{E69B8859-4561-464C-A6BA-8B40C4B2FE6A}" destId="{9BCD2D92-6D61-4153-8C05-CC6D09445245}" srcOrd="0" destOrd="0" parTransId="{F79C3902-02A7-47C3-91B3-63DA3D2A081D}" sibTransId="{A051BFFC-E975-4E99-A71C-7B2976F77578}"/>
    <dgm:cxn modelId="{EF355A2A-33CF-4627-9B93-E42EAEDA7CA9}" srcId="{E69B8859-4561-464C-A6BA-8B40C4B2FE6A}" destId="{1B14154F-0F23-4289-AA46-A8F294BFEF61}" srcOrd="1" destOrd="0" parTransId="{92D650F0-54C2-482B-B42F-067E567769FC}" sibTransId="{96AE33AF-103B-419B-B983-B25A723D256C}"/>
    <dgm:cxn modelId="{A6FECB2A-62DD-4D84-9AE0-2EE685939D1B}" type="presOf" srcId="{117319E9-F2D9-4083-8FD3-DC0EDE46D202}" destId="{9E8437A2-52C7-4F67-8D4B-9F7F3AF8213B}" srcOrd="0" destOrd="0" presId="urn:microsoft.com/office/officeart/2016/7/layout/BasicTimeline"/>
    <dgm:cxn modelId="{A46D9440-1800-4F85-83DC-60B632C1C73A}" type="presOf" srcId="{E69B8859-4561-464C-A6BA-8B40C4B2FE6A}" destId="{FE9DE8DD-6D4A-4660-AA50-70AFC5198D4F}" srcOrd="0" destOrd="0" presId="urn:microsoft.com/office/officeart/2016/7/layout/BasicTimeline"/>
    <dgm:cxn modelId="{C5447A62-F764-4B29-811B-BA46E9BFB6C3}" type="presOf" srcId="{9BCD2D92-6D61-4153-8C05-CC6D09445245}" destId="{C315A77E-A3D4-449B-A134-ADC7E850430C}" srcOrd="0" destOrd="0" presId="urn:microsoft.com/office/officeart/2016/7/layout/BasicTimeline"/>
    <dgm:cxn modelId="{6B7AC045-206B-440C-9CC6-82C67B9006C8}" type="presOf" srcId="{DB5F8AAD-0F7A-4BA5-846A-B7F76823F4D6}" destId="{1091DD48-8F92-44C2-B45C-07ED5F0A1067}" srcOrd="0" destOrd="0" presId="urn:microsoft.com/office/officeart/2016/7/layout/BasicTimeline"/>
    <dgm:cxn modelId="{290A2246-47EB-4014-8078-412F2E7A6DF1}" srcId="{78F44637-77A5-4B3E-8A16-9ED29639776F}" destId="{117319E9-F2D9-4083-8FD3-DC0EDE46D202}" srcOrd="0" destOrd="0" parTransId="{0BF6FC8B-4DCE-4E13-96B2-FA7601BFDBAE}" sibTransId="{946A0085-7996-4229-AAC2-F208A5B50D82}"/>
    <dgm:cxn modelId="{53B9F37A-B88E-49E3-BD58-C491ECE23A2C}" srcId="{1B14154F-0F23-4289-AA46-A8F294BFEF61}" destId="{FFA6BA68-B608-43DD-B962-51B1067965D5}" srcOrd="0" destOrd="0" parTransId="{24AA8795-588F-449F-B649-21DB810E5300}" sibTransId="{C0D38856-D123-42EF-AA4D-D7DE1703D859}"/>
    <dgm:cxn modelId="{E5107285-F3F1-4CF8-80B5-1527644FBF66}" type="presOf" srcId="{78F44637-77A5-4B3E-8A16-9ED29639776F}" destId="{F53A2D6C-85CB-4D8B-B22F-670761E50A9F}" srcOrd="0" destOrd="0" presId="urn:microsoft.com/office/officeart/2016/7/layout/BasicTimeline"/>
    <dgm:cxn modelId="{C81A6BA9-6C33-4FBB-A853-80E790656D48}" srcId="{9BCD2D92-6D61-4153-8C05-CC6D09445245}" destId="{DB5F8AAD-0F7A-4BA5-846A-B7F76823F4D6}" srcOrd="0" destOrd="0" parTransId="{C045B037-4B7F-492E-B4F8-4C006B0BB33A}" sibTransId="{51A5FD8C-EFC8-46DB-80BE-FFC440186888}"/>
    <dgm:cxn modelId="{E19516B9-59EF-4CF1-97CB-F04081DEC792}" type="presOf" srcId="{1B14154F-0F23-4289-AA46-A8F294BFEF61}" destId="{8F924906-1195-4080-833F-D34E6EBBD126}" srcOrd="0" destOrd="0" presId="urn:microsoft.com/office/officeart/2016/7/layout/BasicTimeline"/>
    <dgm:cxn modelId="{7A57EBD2-4D76-417F-9018-C66CDEFCBF75}" srcId="{E69B8859-4561-464C-A6BA-8B40C4B2FE6A}" destId="{78F44637-77A5-4B3E-8A16-9ED29639776F}" srcOrd="2" destOrd="0" parTransId="{559BE61C-1051-469F-959A-4F1CCA29BADA}" sibTransId="{7C6EB168-7CDA-43A5-BAAB-3DA945DB134D}"/>
    <dgm:cxn modelId="{7D9C744D-B272-4F53-8EFC-60106C21DFD0}" type="presParOf" srcId="{FE9DE8DD-6D4A-4660-AA50-70AFC5198D4F}" destId="{98459978-1BCD-4012-B17F-A41581583366}" srcOrd="0" destOrd="0" presId="urn:microsoft.com/office/officeart/2016/7/layout/BasicTimeline"/>
    <dgm:cxn modelId="{2D8726EB-74BA-4D5B-AFCB-89936A72930B}" type="presParOf" srcId="{FE9DE8DD-6D4A-4660-AA50-70AFC5198D4F}" destId="{A36BF1A0-F745-415F-8473-D0681481D5DB}" srcOrd="1" destOrd="0" presId="urn:microsoft.com/office/officeart/2016/7/layout/BasicTimeline"/>
    <dgm:cxn modelId="{0D8D97BA-BD3D-46A4-8EB1-529BEECD098D}" type="presParOf" srcId="{A36BF1A0-F745-415F-8473-D0681481D5DB}" destId="{43C8612E-0307-48E1-9335-8989B8143989}" srcOrd="0" destOrd="0" presId="urn:microsoft.com/office/officeart/2016/7/layout/BasicTimeline"/>
    <dgm:cxn modelId="{942EF6A3-2758-4E95-8E18-A3A10D436176}" type="presParOf" srcId="{43C8612E-0307-48E1-9335-8989B8143989}" destId="{C315A77E-A3D4-449B-A134-ADC7E850430C}" srcOrd="0" destOrd="0" presId="urn:microsoft.com/office/officeart/2016/7/layout/BasicTimeline"/>
    <dgm:cxn modelId="{7BFE8220-384A-467A-B962-197448AAD6B1}" type="presParOf" srcId="{43C8612E-0307-48E1-9335-8989B8143989}" destId="{B68DA4EC-3CBB-47FA-BC22-E452B561A4BD}" srcOrd="1" destOrd="0" presId="urn:microsoft.com/office/officeart/2016/7/layout/BasicTimeline"/>
    <dgm:cxn modelId="{D7F1E9E4-BDCA-49DB-993F-2D659BDC6E2F}" type="presParOf" srcId="{B68DA4EC-3CBB-47FA-BC22-E452B561A4BD}" destId="{1091DD48-8F92-44C2-B45C-07ED5F0A1067}" srcOrd="0" destOrd="0" presId="urn:microsoft.com/office/officeart/2016/7/layout/BasicTimeline"/>
    <dgm:cxn modelId="{49C45A89-D0FD-4CDF-8BCB-4299B0D3003D}" type="presParOf" srcId="{B68DA4EC-3CBB-47FA-BC22-E452B561A4BD}" destId="{77DD4CC6-D2CB-4CC9-9270-49F985E1882E}" srcOrd="1" destOrd="0" presId="urn:microsoft.com/office/officeart/2016/7/layout/BasicTimeline"/>
    <dgm:cxn modelId="{796187F0-C407-46F3-AE59-C202B330CB11}" type="presParOf" srcId="{43C8612E-0307-48E1-9335-8989B8143989}" destId="{C8FEB4E0-566F-454A-9AC6-7F8EA51E5509}" srcOrd="2" destOrd="0" presId="urn:microsoft.com/office/officeart/2016/7/layout/BasicTimeline"/>
    <dgm:cxn modelId="{60D78304-FCFD-4BC4-A55E-215C43AE7AC8}" type="presParOf" srcId="{43C8612E-0307-48E1-9335-8989B8143989}" destId="{55740922-2857-466C-8E33-4E43AE829356}" srcOrd="3" destOrd="0" presId="urn:microsoft.com/office/officeart/2016/7/layout/BasicTimeline"/>
    <dgm:cxn modelId="{FB33C671-0237-4177-B4C9-63E81239901A}" type="presParOf" srcId="{43C8612E-0307-48E1-9335-8989B8143989}" destId="{3E66A346-6440-44B8-9ECD-2979BAC712FA}" srcOrd="4" destOrd="0" presId="urn:microsoft.com/office/officeart/2016/7/layout/BasicTimeline"/>
    <dgm:cxn modelId="{6A204EF6-CD24-4A2A-9A0C-52EBF2869F12}" type="presParOf" srcId="{A36BF1A0-F745-415F-8473-D0681481D5DB}" destId="{FE5A30A5-4AB8-42FD-9A2F-A618FD4C5ECE}" srcOrd="1" destOrd="0" presId="urn:microsoft.com/office/officeart/2016/7/layout/BasicTimeline"/>
    <dgm:cxn modelId="{698AC90E-8985-4C86-8AD6-3FB5FFE68D0D}" type="presParOf" srcId="{A36BF1A0-F745-415F-8473-D0681481D5DB}" destId="{9302A35A-7782-48AF-9F3F-B6885CFE6847}" srcOrd="2" destOrd="0" presId="urn:microsoft.com/office/officeart/2016/7/layout/BasicTimeline"/>
    <dgm:cxn modelId="{E741D97E-B5C6-4FF5-B523-AFA26E8B29F3}" type="presParOf" srcId="{9302A35A-7782-48AF-9F3F-B6885CFE6847}" destId="{8F924906-1195-4080-833F-D34E6EBBD126}" srcOrd="0" destOrd="0" presId="urn:microsoft.com/office/officeart/2016/7/layout/BasicTimeline"/>
    <dgm:cxn modelId="{51049A34-832B-4488-BFF6-B27E75924690}" type="presParOf" srcId="{9302A35A-7782-48AF-9F3F-B6885CFE6847}" destId="{D6B4D07C-B691-4B3C-88E1-41765046E4FC}" srcOrd="1" destOrd="0" presId="urn:microsoft.com/office/officeart/2016/7/layout/BasicTimeline"/>
    <dgm:cxn modelId="{C7838CF4-F52A-4B99-BCE0-6972ACDFABE4}" type="presParOf" srcId="{D6B4D07C-B691-4B3C-88E1-41765046E4FC}" destId="{08954248-6EE8-4872-A85F-C9E77038CCFA}" srcOrd="0" destOrd="0" presId="urn:microsoft.com/office/officeart/2016/7/layout/BasicTimeline"/>
    <dgm:cxn modelId="{809BE389-BC6A-4E99-BC25-AEE6593B4DB4}" type="presParOf" srcId="{D6B4D07C-B691-4B3C-88E1-41765046E4FC}" destId="{DEA96427-2DAA-4427-BB58-D6B4EA90F0ED}" srcOrd="1" destOrd="0" presId="urn:microsoft.com/office/officeart/2016/7/layout/BasicTimeline"/>
    <dgm:cxn modelId="{6884E1A8-6761-42EF-BC2A-D23965454DE2}" type="presParOf" srcId="{9302A35A-7782-48AF-9F3F-B6885CFE6847}" destId="{407F4473-B060-463B-8928-C3B431E8618D}" srcOrd="2" destOrd="0" presId="urn:microsoft.com/office/officeart/2016/7/layout/BasicTimeline"/>
    <dgm:cxn modelId="{0E2E4661-62A7-475B-868A-CA86DAEC795C}" type="presParOf" srcId="{9302A35A-7782-48AF-9F3F-B6885CFE6847}" destId="{C06A4168-C6E8-4DCD-99F1-57BF4ACA1615}" srcOrd="3" destOrd="0" presId="urn:microsoft.com/office/officeart/2016/7/layout/BasicTimeline"/>
    <dgm:cxn modelId="{6EF6C45E-84A6-4693-8454-0DCF436B9797}" type="presParOf" srcId="{9302A35A-7782-48AF-9F3F-B6885CFE6847}" destId="{136FA113-CD4C-4B4E-B79E-3454F2AC8EDF}" srcOrd="4" destOrd="0" presId="urn:microsoft.com/office/officeart/2016/7/layout/BasicTimeline"/>
    <dgm:cxn modelId="{071C0798-8735-4747-B4C1-4D140F423D02}" type="presParOf" srcId="{A36BF1A0-F745-415F-8473-D0681481D5DB}" destId="{8D48B279-FA89-4166-9968-D8087A0A66D6}" srcOrd="3" destOrd="0" presId="urn:microsoft.com/office/officeart/2016/7/layout/BasicTimeline"/>
    <dgm:cxn modelId="{61924F12-5090-4C03-A245-DF24E9EF0AE3}" type="presParOf" srcId="{A36BF1A0-F745-415F-8473-D0681481D5DB}" destId="{77091075-8159-4194-8187-D5CDF36DC235}" srcOrd="4" destOrd="0" presId="urn:microsoft.com/office/officeart/2016/7/layout/BasicTimeline"/>
    <dgm:cxn modelId="{44B47424-5ACB-4F18-A841-BAC649629148}" type="presParOf" srcId="{77091075-8159-4194-8187-D5CDF36DC235}" destId="{F53A2D6C-85CB-4D8B-B22F-670761E50A9F}" srcOrd="0" destOrd="0" presId="urn:microsoft.com/office/officeart/2016/7/layout/BasicTimeline"/>
    <dgm:cxn modelId="{E1560E03-9331-420E-A1D4-CF6698FD857D}" type="presParOf" srcId="{77091075-8159-4194-8187-D5CDF36DC235}" destId="{15284456-23EF-4F8C-831F-E2BB883E5D4E}" srcOrd="1" destOrd="0" presId="urn:microsoft.com/office/officeart/2016/7/layout/BasicTimeline"/>
    <dgm:cxn modelId="{5392AE53-D5F4-49B6-AAEB-424699E3040F}" type="presParOf" srcId="{15284456-23EF-4F8C-831F-E2BB883E5D4E}" destId="{9E8437A2-52C7-4F67-8D4B-9F7F3AF8213B}" srcOrd="0" destOrd="0" presId="urn:microsoft.com/office/officeart/2016/7/layout/BasicTimeline"/>
    <dgm:cxn modelId="{96B478B9-24ED-43CC-9DC1-2C4F95F947F7}" type="presParOf" srcId="{15284456-23EF-4F8C-831F-E2BB883E5D4E}" destId="{BC6DE693-58A4-481E-AB31-47B7D2F2B332}" srcOrd="1" destOrd="0" presId="urn:microsoft.com/office/officeart/2016/7/layout/BasicTimeline"/>
    <dgm:cxn modelId="{474C5259-5EF7-420B-A946-C40E1DD4EFDB}" type="presParOf" srcId="{77091075-8159-4194-8187-D5CDF36DC235}" destId="{681834D6-F7A3-43C7-8032-6D58E45EE63B}" srcOrd="2" destOrd="0" presId="urn:microsoft.com/office/officeart/2016/7/layout/BasicTimeline"/>
    <dgm:cxn modelId="{94FBE70E-F6BB-44D1-87FC-90A948826076}" type="presParOf" srcId="{77091075-8159-4194-8187-D5CDF36DC235}" destId="{39B7006E-5231-47A5-AD27-8CA6DCDD3D21}" srcOrd="3" destOrd="0" presId="urn:microsoft.com/office/officeart/2016/7/layout/BasicTimeline"/>
    <dgm:cxn modelId="{E8D9780D-62AE-4963-AE47-CCE8CF3B2033}" type="presParOf" srcId="{77091075-8159-4194-8187-D5CDF36DC235}" destId="{9D4A8AB2-8BE6-4CEE-9783-3A40F0461792}"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B4519B-298B-4F2A-A2BB-47E74FB1F9A1}"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EA4A0977-8415-45EB-A724-56D40B7FE819}">
      <dgm:prSet phldr="0"/>
      <dgm:spPr/>
      <dgm:t>
        <a:bodyPr/>
        <a:lstStyle/>
        <a:p>
          <a:pPr>
            <a:defRPr b="1"/>
          </a:pPr>
          <a:r>
            <a:rPr lang="en-US" dirty="0">
              <a:latin typeface="Gill Sans MT" panose="020B0502020104020203"/>
            </a:rPr>
            <a:t>Classification Models</a:t>
          </a:r>
          <a:endParaRPr lang="en-US" dirty="0"/>
        </a:p>
      </dgm:t>
    </dgm:pt>
    <dgm:pt modelId="{C654B027-6C1E-46AC-ACC9-BF6FABD3C109}" type="parTrans" cxnId="{0461D320-E1DD-47C1-88DC-AA32E200322E}">
      <dgm:prSet/>
      <dgm:spPr/>
    </dgm:pt>
    <dgm:pt modelId="{2CB62087-994D-4A4F-A718-DC99E5A371F4}" type="sibTrans" cxnId="{0461D320-E1DD-47C1-88DC-AA32E200322E}">
      <dgm:prSet/>
      <dgm:spPr/>
      <dgm:t>
        <a:bodyPr/>
        <a:lstStyle/>
        <a:p>
          <a:endParaRPr lang="en-US"/>
        </a:p>
      </dgm:t>
    </dgm:pt>
    <dgm:pt modelId="{5A89462B-2B70-4C3A-9D09-01EEFA382637}">
      <dgm:prSet phldr="0"/>
      <dgm:spPr/>
      <dgm:t>
        <a:bodyPr/>
        <a:lstStyle/>
        <a:p>
          <a:r>
            <a:rPr lang="en-US" dirty="0">
              <a:latin typeface="Gill Sans MT" panose="020B0502020104020203"/>
            </a:rPr>
            <a:t>Logistic Regression</a:t>
          </a:r>
          <a:endParaRPr lang="en-US" dirty="0"/>
        </a:p>
      </dgm:t>
    </dgm:pt>
    <dgm:pt modelId="{D6D3A77B-66BE-44A8-93E3-0BBA70A3FE24}" type="parTrans" cxnId="{783EECF3-A801-4CF3-90E5-9305D5B0C2AD}">
      <dgm:prSet/>
      <dgm:spPr/>
    </dgm:pt>
    <dgm:pt modelId="{BAFD4AF6-0061-41ED-B97A-2026E50722DF}" type="sibTrans" cxnId="{783EECF3-A801-4CF3-90E5-9305D5B0C2AD}">
      <dgm:prSet/>
      <dgm:spPr/>
    </dgm:pt>
    <dgm:pt modelId="{014F68D2-E8CF-43A2-9561-4274BA52E871}">
      <dgm:prSet phldr="0"/>
      <dgm:spPr/>
      <dgm:t>
        <a:bodyPr/>
        <a:lstStyle/>
        <a:p>
          <a:r>
            <a:rPr lang="en-US" dirty="0">
              <a:latin typeface="Gill Sans MT" panose="020B0502020104020203"/>
            </a:rPr>
            <a:t>Decision Tree Classifier</a:t>
          </a:r>
          <a:endParaRPr lang="en-US" dirty="0"/>
        </a:p>
      </dgm:t>
    </dgm:pt>
    <dgm:pt modelId="{1382397A-165E-46F3-B8EE-16601C7A26EF}" type="parTrans" cxnId="{52F1E656-A36A-45D2-91F4-80488F1F9BF6}">
      <dgm:prSet/>
      <dgm:spPr/>
    </dgm:pt>
    <dgm:pt modelId="{5C31146C-892B-4E7F-8C58-D83D22F7A7EF}" type="sibTrans" cxnId="{52F1E656-A36A-45D2-91F4-80488F1F9BF6}">
      <dgm:prSet/>
      <dgm:spPr/>
    </dgm:pt>
    <dgm:pt modelId="{1DF60B98-EA67-409A-832F-A6DB7356CB33}">
      <dgm:prSet phldr="0"/>
      <dgm:spPr/>
      <dgm:t>
        <a:bodyPr/>
        <a:lstStyle/>
        <a:p>
          <a:r>
            <a:rPr lang="en-US" dirty="0">
              <a:latin typeface="Gill Sans MT" panose="020B0502020104020203"/>
            </a:rPr>
            <a:t>XGBoost Classifier</a:t>
          </a:r>
          <a:endParaRPr lang="en-US" dirty="0"/>
        </a:p>
      </dgm:t>
    </dgm:pt>
    <dgm:pt modelId="{7234D7DB-C742-42C9-955B-364853503172}" type="parTrans" cxnId="{1D165ED6-FDB3-4DA0-A26D-CD369F22E7BA}">
      <dgm:prSet/>
      <dgm:spPr/>
    </dgm:pt>
    <dgm:pt modelId="{838A10D3-A4F9-45B1-AE0C-0C4233A9B884}" type="sibTrans" cxnId="{1D165ED6-FDB3-4DA0-A26D-CD369F22E7BA}">
      <dgm:prSet/>
      <dgm:spPr/>
    </dgm:pt>
    <dgm:pt modelId="{0A7D957E-FE7A-45BD-9448-D9676693E26E}">
      <dgm:prSet phldr="0"/>
      <dgm:spPr/>
      <dgm:t>
        <a:bodyPr/>
        <a:lstStyle/>
        <a:p>
          <a:pPr>
            <a:defRPr b="1"/>
          </a:pPr>
          <a:r>
            <a:rPr lang="en-US" dirty="0" err="1"/>
            <a:t>GridSearchCV</a:t>
          </a:r>
          <a:endParaRPr lang="en-US" dirty="0"/>
        </a:p>
      </dgm:t>
    </dgm:pt>
    <dgm:pt modelId="{BDB76492-11D4-4E16-9937-D30ABF377516}" type="parTrans" cxnId="{C8DDBC06-E742-41D2-8DA0-627CA4EAE7A2}">
      <dgm:prSet/>
      <dgm:spPr/>
    </dgm:pt>
    <dgm:pt modelId="{6F151C8A-E8B0-4FB4-9A2F-F0C53F1CF2FE}" type="sibTrans" cxnId="{C8DDBC06-E742-41D2-8DA0-627CA4EAE7A2}">
      <dgm:prSet/>
      <dgm:spPr/>
      <dgm:t>
        <a:bodyPr/>
        <a:lstStyle/>
        <a:p>
          <a:endParaRPr lang="en-US"/>
        </a:p>
      </dgm:t>
    </dgm:pt>
    <dgm:pt modelId="{08AE44C8-F298-4638-AD9F-11F74A741A4E}">
      <dgm:prSet phldr="0"/>
      <dgm:spPr/>
      <dgm:t>
        <a:bodyPr/>
        <a:lstStyle/>
        <a:p>
          <a:r>
            <a:rPr lang="en-US" dirty="0">
              <a:latin typeface="Gill Sans MT" panose="020B0502020104020203"/>
            </a:rPr>
            <a:t>Logistic Regression</a:t>
          </a:r>
          <a:endParaRPr lang="en-US" dirty="0"/>
        </a:p>
      </dgm:t>
    </dgm:pt>
    <dgm:pt modelId="{96F2ADA3-CC9F-4AB4-941B-0C90BBBF53E2}" type="parTrans" cxnId="{E0BDFB8F-3C00-479C-BF4E-0556387C1D9E}">
      <dgm:prSet/>
      <dgm:spPr/>
    </dgm:pt>
    <dgm:pt modelId="{EFA89E49-7A64-4F48-9565-2C4B416BA6E6}" type="sibTrans" cxnId="{E0BDFB8F-3C00-479C-BF4E-0556387C1D9E}">
      <dgm:prSet/>
      <dgm:spPr/>
    </dgm:pt>
    <dgm:pt modelId="{55D2EF0C-A221-4908-8C14-CCAC1EF60E91}">
      <dgm:prSet phldr="0"/>
      <dgm:spPr/>
      <dgm:t>
        <a:bodyPr/>
        <a:lstStyle/>
        <a:p>
          <a:r>
            <a:rPr lang="en-US" dirty="0">
              <a:latin typeface="Gill Sans MT" panose="020B0502020104020203"/>
            </a:rPr>
            <a:t>Accuracy: 71%</a:t>
          </a:r>
          <a:endParaRPr lang="en-US" dirty="0"/>
        </a:p>
      </dgm:t>
    </dgm:pt>
    <dgm:pt modelId="{32D5583C-E869-4205-9825-11331C5D60E4}" type="parTrans" cxnId="{90DE551A-8CA5-41F7-8C0D-CEB90AC18393}">
      <dgm:prSet/>
      <dgm:spPr/>
    </dgm:pt>
    <dgm:pt modelId="{936DF2A8-ED58-4B53-AE15-F140700B8FBB}" type="sibTrans" cxnId="{90DE551A-8CA5-41F7-8C0D-CEB90AC18393}">
      <dgm:prSet/>
      <dgm:spPr/>
    </dgm:pt>
    <dgm:pt modelId="{3B10C2C6-4703-48EE-B462-E4B41FB6923D}">
      <dgm:prSet phldr="0"/>
      <dgm:spPr/>
      <dgm:t>
        <a:bodyPr/>
        <a:lstStyle/>
        <a:p>
          <a:r>
            <a:rPr lang="en-US" dirty="0">
              <a:latin typeface="Gill Sans MT" panose="020B0502020104020203"/>
            </a:rPr>
            <a:t>Recall:</a:t>
          </a:r>
          <a:r>
            <a:rPr lang="en-US" b="0" dirty="0">
              <a:latin typeface="Gill Sans MT" panose="020B0502020104020203"/>
            </a:rPr>
            <a:t>52.5%</a:t>
          </a:r>
          <a:endParaRPr lang="en-US" b="0" dirty="0"/>
        </a:p>
      </dgm:t>
    </dgm:pt>
    <dgm:pt modelId="{F8DBD394-2A8A-4CD1-A76D-7D947EDD94E9}" type="parTrans" cxnId="{6A363CDC-0559-4CCC-9D4E-682FA938CAED}">
      <dgm:prSet/>
      <dgm:spPr/>
    </dgm:pt>
    <dgm:pt modelId="{A81572C8-BCB6-40DB-91F0-57CBAC466C1F}" type="sibTrans" cxnId="{6A363CDC-0559-4CCC-9D4E-682FA938CAED}">
      <dgm:prSet/>
      <dgm:spPr/>
    </dgm:pt>
    <dgm:pt modelId="{6F88EF5A-13DA-47B2-AC4A-DA1EA7FD6173}">
      <dgm:prSet phldr="0"/>
      <dgm:spPr/>
      <dgm:t>
        <a:bodyPr/>
        <a:lstStyle/>
        <a:p>
          <a:pPr rtl="0"/>
          <a:r>
            <a:rPr lang="en-US" b="1" dirty="0">
              <a:latin typeface="Gill Sans MT" panose="020B0502020104020203"/>
            </a:rPr>
            <a:t>Best results</a:t>
          </a:r>
        </a:p>
      </dgm:t>
    </dgm:pt>
    <dgm:pt modelId="{980552D3-87E9-4464-9315-1939E21ACABC}" type="parTrans" cxnId="{1FE6498F-68F1-469E-839E-9A79A6BBD0C9}">
      <dgm:prSet/>
      <dgm:spPr/>
    </dgm:pt>
    <dgm:pt modelId="{99956946-F7E8-4938-86C8-A864517E4D0D}" type="sibTrans" cxnId="{1FE6498F-68F1-469E-839E-9A79A6BBD0C9}">
      <dgm:prSet/>
      <dgm:spPr/>
    </dgm:pt>
    <dgm:pt modelId="{88F12DEC-8186-4E36-A4FC-65250B7CD766}" type="pres">
      <dgm:prSet presAssocID="{5BB4519B-298B-4F2A-A2BB-47E74FB1F9A1}" presName="root" presStyleCnt="0">
        <dgm:presLayoutVars>
          <dgm:chMax/>
          <dgm:chPref/>
          <dgm:animLvl val="lvl"/>
        </dgm:presLayoutVars>
      </dgm:prSet>
      <dgm:spPr/>
    </dgm:pt>
    <dgm:pt modelId="{8476DCB6-BAD8-49A8-A65D-04D9C01280AF}" type="pres">
      <dgm:prSet presAssocID="{5BB4519B-298B-4F2A-A2BB-47E74FB1F9A1}" presName="divider" presStyleLbl="fgAcc1" presStyleIdx="0" presStyleCnt="3"/>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gm:spPr>
    </dgm:pt>
    <dgm:pt modelId="{C2C84715-CDF0-489A-BD00-0DCA9D2A7B45}" type="pres">
      <dgm:prSet presAssocID="{5BB4519B-298B-4F2A-A2BB-47E74FB1F9A1}" presName="nodes" presStyleCnt="0">
        <dgm:presLayoutVars>
          <dgm:chMax/>
          <dgm:chPref/>
          <dgm:animLvl val="lvl"/>
        </dgm:presLayoutVars>
      </dgm:prSet>
      <dgm:spPr/>
    </dgm:pt>
    <dgm:pt modelId="{C531B062-6B0E-4834-B6C1-F9541AD22514}" type="pres">
      <dgm:prSet presAssocID="{EA4A0977-8415-45EB-A724-56D40B7FE819}" presName="composite1" presStyleCnt="0"/>
      <dgm:spPr/>
    </dgm:pt>
    <dgm:pt modelId="{5393A52F-7547-4ADD-B208-9DB16D1BC5C2}" type="pres">
      <dgm:prSet presAssocID="{EA4A0977-8415-45EB-A724-56D40B7FE819}" presName="ConnectorPoint1" presStyleLbl="lnNode1" presStyleIdx="0" presStyleCnt="2"/>
      <dgm:spPr/>
    </dgm:pt>
    <dgm:pt modelId="{77EBEE4E-1009-4F6D-985D-C394880E9678}" type="pres">
      <dgm:prSet presAssocID="{EA4A0977-8415-45EB-A724-56D40B7FE819}" presName="DropPinPlaceHolder1" presStyleCnt="0"/>
      <dgm:spPr/>
    </dgm:pt>
    <dgm:pt modelId="{173BC9AC-AC47-4B09-9398-AC5FACF7606F}" type="pres">
      <dgm:prSet presAssocID="{EA4A0977-8415-45EB-A724-56D40B7FE819}" presName="DropPin1" presStyleLbl="alignNode1" presStyleIdx="0" presStyleCnt="2"/>
      <dgm:spPr/>
    </dgm:pt>
    <dgm:pt modelId="{625C1DA7-C294-459F-A8F2-7B7E3376DD72}" type="pres">
      <dgm:prSet presAssocID="{EA4A0977-8415-45EB-A724-56D40B7FE819}" presName="Ellipse1" presStyleLbl="fgAcc1" presStyleIdx="1" presStyleCnt="3"/>
      <dgm:spPr>
        <a:solidFill>
          <a:schemeClr val="lt1">
            <a:alpha val="90000"/>
            <a:hueOff val="0"/>
            <a:satOff val="0"/>
            <a:lumOff val="0"/>
            <a:alphaOff val="0"/>
          </a:schemeClr>
        </a:solidFill>
        <a:ln w="15875" cap="flat" cmpd="sng" algn="ctr">
          <a:noFill/>
          <a:prstDash val="solid"/>
        </a:ln>
        <a:effectLst/>
      </dgm:spPr>
    </dgm:pt>
    <dgm:pt modelId="{2393F044-C234-42FB-B8AA-2764116E816A}" type="pres">
      <dgm:prSet presAssocID="{EA4A0977-8415-45EB-A724-56D40B7FE819}" presName="L2TextContainer1" presStyleLbl="revTx" presStyleIdx="0" presStyleCnt="4">
        <dgm:presLayoutVars>
          <dgm:bulletEnabled val="1"/>
        </dgm:presLayoutVars>
      </dgm:prSet>
      <dgm:spPr/>
    </dgm:pt>
    <dgm:pt modelId="{E09C7F85-5699-4BF1-BB55-080D2A7AE55C}" type="pres">
      <dgm:prSet presAssocID="{EA4A0977-8415-45EB-A724-56D40B7FE819}" presName="L1TextContainer1" presStyleLbl="revTx" presStyleIdx="1" presStyleCnt="4">
        <dgm:presLayoutVars>
          <dgm:chMax val="1"/>
          <dgm:chPref val="1"/>
          <dgm:bulletEnabled val="1"/>
        </dgm:presLayoutVars>
      </dgm:prSet>
      <dgm:spPr/>
    </dgm:pt>
    <dgm:pt modelId="{8DC2C6A0-12D9-4EB4-A03B-037D95A309A3}" type="pres">
      <dgm:prSet presAssocID="{EA4A0977-8415-45EB-A724-56D40B7FE819}" presName="ConnectLine1" presStyleLbl="sibTrans1D1" presStyleIdx="0" presStyleCnt="2"/>
      <dgm:spPr>
        <a:noFill/>
        <a:ln w="12700" cap="flat" cmpd="sng" algn="ctr">
          <a:solidFill>
            <a:schemeClr val="accent1">
              <a:hueOff val="0"/>
              <a:satOff val="0"/>
              <a:lumOff val="0"/>
              <a:alphaOff val="0"/>
            </a:schemeClr>
          </a:solidFill>
          <a:prstDash val="dash"/>
        </a:ln>
        <a:effectLst/>
      </dgm:spPr>
    </dgm:pt>
    <dgm:pt modelId="{206C194D-19F2-4759-8EED-B52A821FB398}" type="pres">
      <dgm:prSet presAssocID="{EA4A0977-8415-45EB-A724-56D40B7FE819}" presName="EmptyPlaceHolder1" presStyleCnt="0"/>
      <dgm:spPr/>
    </dgm:pt>
    <dgm:pt modelId="{087164E5-256F-4461-BE70-1E7ACA1E78F7}" type="pres">
      <dgm:prSet presAssocID="{2CB62087-994D-4A4F-A718-DC99E5A371F4}" presName="spaceBetweenRectangles1" presStyleCnt="0"/>
      <dgm:spPr/>
    </dgm:pt>
    <dgm:pt modelId="{87422C69-79C3-4F69-A693-70E9BDE3997A}" type="pres">
      <dgm:prSet presAssocID="{0A7D957E-FE7A-45BD-9448-D9676693E26E}" presName="composite1" presStyleCnt="0"/>
      <dgm:spPr/>
    </dgm:pt>
    <dgm:pt modelId="{C8BEE9E1-F4FE-4E3F-9969-ACF05F12A81C}" type="pres">
      <dgm:prSet presAssocID="{0A7D957E-FE7A-45BD-9448-D9676693E26E}" presName="ConnectorPoint1" presStyleLbl="lnNode1" presStyleIdx="1" presStyleCnt="2"/>
      <dgm:spPr/>
    </dgm:pt>
    <dgm:pt modelId="{AAC77184-7EA8-4E09-84C2-D8D61D4E2BBA}" type="pres">
      <dgm:prSet presAssocID="{0A7D957E-FE7A-45BD-9448-D9676693E26E}" presName="DropPinPlaceHolder1" presStyleCnt="0"/>
      <dgm:spPr/>
    </dgm:pt>
    <dgm:pt modelId="{55F2519F-85C7-41A8-A964-5A97FD9F9423}" type="pres">
      <dgm:prSet presAssocID="{0A7D957E-FE7A-45BD-9448-D9676693E26E}" presName="DropPin1" presStyleLbl="alignNode1" presStyleIdx="1" presStyleCnt="2"/>
      <dgm:spPr/>
    </dgm:pt>
    <dgm:pt modelId="{10E04511-CA23-4F31-A767-48110DF8843B}" type="pres">
      <dgm:prSet presAssocID="{0A7D957E-FE7A-45BD-9448-D9676693E26E}" presName="Ellipse1" presStyleLbl="fgAcc1" presStyleIdx="2" presStyleCnt="3"/>
      <dgm:spPr>
        <a:solidFill>
          <a:schemeClr val="lt1">
            <a:alpha val="90000"/>
            <a:hueOff val="0"/>
            <a:satOff val="0"/>
            <a:lumOff val="0"/>
            <a:alphaOff val="0"/>
          </a:schemeClr>
        </a:solidFill>
        <a:ln w="15875" cap="flat" cmpd="sng" algn="ctr">
          <a:noFill/>
          <a:prstDash val="solid"/>
        </a:ln>
        <a:effectLst/>
      </dgm:spPr>
    </dgm:pt>
    <dgm:pt modelId="{F5614FEB-3948-49CB-8C23-3A46A8CD4CD8}" type="pres">
      <dgm:prSet presAssocID="{0A7D957E-FE7A-45BD-9448-D9676693E26E}" presName="L2TextContainer1" presStyleLbl="revTx" presStyleIdx="2" presStyleCnt="4">
        <dgm:presLayoutVars>
          <dgm:bulletEnabled val="1"/>
        </dgm:presLayoutVars>
      </dgm:prSet>
      <dgm:spPr/>
    </dgm:pt>
    <dgm:pt modelId="{86430F09-8551-471E-B819-E363E52BF49C}" type="pres">
      <dgm:prSet presAssocID="{0A7D957E-FE7A-45BD-9448-D9676693E26E}" presName="L1TextContainer1" presStyleLbl="revTx" presStyleIdx="3" presStyleCnt="4">
        <dgm:presLayoutVars>
          <dgm:chMax val="1"/>
          <dgm:chPref val="1"/>
          <dgm:bulletEnabled val="1"/>
        </dgm:presLayoutVars>
      </dgm:prSet>
      <dgm:spPr/>
    </dgm:pt>
    <dgm:pt modelId="{DD1E476A-85B8-4EB9-9736-D8369C6C863D}" type="pres">
      <dgm:prSet presAssocID="{0A7D957E-FE7A-45BD-9448-D9676693E26E}" presName="ConnectLine1" presStyleLbl="sibTrans1D1" presStyleIdx="1" presStyleCnt="2"/>
      <dgm:spPr>
        <a:noFill/>
        <a:ln w="12700" cap="flat" cmpd="sng" algn="ctr">
          <a:solidFill>
            <a:schemeClr val="accent1">
              <a:hueOff val="0"/>
              <a:satOff val="0"/>
              <a:lumOff val="0"/>
              <a:alphaOff val="0"/>
            </a:schemeClr>
          </a:solidFill>
          <a:prstDash val="dash"/>
        </a:ln>
        <a:effectLst/>
      </dgm:spPr>
    </dgm:pt>
    <dgm:pt modelId="{021607A6-4C8C-46EA-BC1B-85FDB9794D81}" type="pres">
      <dgm:prSet presAssocID="{0A7D957E-FE7A-45BD-9448-D9676693E26E}" presName="EmptyPlaceHolder1" presStyleCnt="0"/>
      <dgm:spPr/>
    </dgm:pt>
  </dgm:ptLst>
  <dgm:cxnLst>
    <dgm:cxn modelId="{C8DDBC06-E742-41D2-8DA0-627CA4EAE7A2}" srcId="{5BB4519B-298B-4F2A-A2BB-47E74FB1F9A1}" destId="{0A7D957E-FE7A-45BD-9448-D9676693E26E}" srcOrd="1" destOrd="0" parTransId="{BDB76492-11D4-4E16-9937-D30ABF377516}" sibTransId="{6F151C8A-E8B0-4FB4-9A2F-F0C53F1CF2FE}"/>
    <dgm:cxn modelId="{90DE551A-8CA5-41F7-8C0D-CEB90AC18393}" srcId="{08AE44C8-F298-4638-AD9F-11F74A741A4E}" destId="{55D2EF0C-A221-4908-8C14-CCAC1EF60E91}" srcOrd="0" destOrd="0" parTransId="{32D5583C-E869-4205-9825-11331C5D60E4}" sibTransId="{936DF2A8-ED58-4B53-AE15-F140700B8FBB}"/>
    <dgm:cxn modelId="{0461D320-E1DD-47C1-88DC-AA32E200322E}" srcId="{5BB4519B-298B-4F2A-A2BB-47E74FB1F9A1}" destId="{EA4A0977-8415-45EB-A724-56D40B7FE819}" srcOrd="0" destOrd="0" parTransId="{C654B027-6C1E-46AC-ACC9-BF6FABD3C109}" sibTransId="{2CB62087-994D-4A4F-A718-DC99E5A371F4}"/>
    <dgm:cxn modelId="{EBE8D521-3736-4C58-B0CD-F9C5C6E45C87}" type="presOf" srcId="{55D2EF0C-A221-4908-8C14-CCAC1EF60E91}" destId="{F5614FEB-3948-49CB-8C23-3A46A8CD4CD8}" srcOrd="0" destOrd="2" presId="urn:microsoft.com/office/officeart/2017/3/layout/DropPinTimeline"/>
    <dgm:cxn modelId="{D2597D23-9A33-4CCB-8E6E-9CA88A69F3C1}" type="presOf" srcId="{0A7D957E-FE7A-45BD-9448-D9676693E26E}" destId="{86430F09-8551-471E-B819-E363E52BF49C}" srcOrd="0" destOrd="0" presId="urn:microsoft.com/office/officeart/2017/3/layout/DropPinTimeline"/>
    <dgm:cxn modelId="{81E4534B-1827-4413-823B-578E89C1AD8E}" type="presOf" srcId="{5BB4519B-298B-4F2A-A2BB-47E74FB1F9A1}" destId="{88F12DEC-8186-4E36-A4FC-65250B7CD766}" srcOrd="0" destOrd="0" presId="urn:microsoft.com/office/officeart/2017/3/layout/DropPinTimeline"/>
    <dgm:cxn modelId="{57D4E06D-53C3-4726-8838-8C19E7C5F8D8}" type="presOf" srcId="{6F88EF5A-13DA-47B2-AC4A-DA1EA7FD6173}" destId="{F5614FEB-3948-49CB-8C23-3A46A8CD4CD8}" srcOrd="0" destOrd="0" presId="urn:microsoft.com/office/officeart/2017/3/layout/DropPinTimeline"/>
    <dgm:cxn modelId="{52F1E656-A36A-45D2-91F4-80488F1F9BF6}" srcId="{EA4A0977-8415-45EB-A724-56D40B7FE819}" destId="{014F68D2-E8CF-43A2-9561-4274BA52E871}" srcOrd="1" destOrd="0" parTransId="{1382397A-165E-46F3-B8EE-16601C7A26EF}" sibTransId="{5C31146C-892B-4E7F-8C58-D83D22F7A7EF}"/>
    <dgm:cxn modelId="{C3D2A58D-572E-4E37-814D-F7741A268480}" type="presOf" srcId="{1DF60B98-EA67-409A-832F-A6DB7356CB33}" destId="{2393F044-C234-42FB-B8AA-2764116E816A}" srcOrd="0" destOrd="2" presId="urn:microsoft.com/office/officeart/2017/3/layout/DropPinTimeline"/>
    <dgm:cxn modelId="{1FE6498F-68F1-469E-839E-9A79A6BBD0C9}" srcId="{0A7D957E-FE7A-45BD-9448-D9676693E26E}" destId="{6F88EF5A-13DA-47B2-AC4A-DA1EA7FD6173}" srcOrd="0" destOrd="0" parTransId="{980552D3-87E9-4464-9315-1939E21ACABC}" sibTransId="{99956946-F7E8-4938-86C8-A864517E4D0D}"/>
    <dgm:cxn modelId="{E0BDFB8F-3C00-479C-BF4E-0556387C1D9E}" srcId="{0A7D957E-FE7A-45BD-9448-D9676693E26E}" destId="{08AE44C8-F298-4638-AD9F-11F74A741A4E}" srcOrd="1" destOrd="0" parTransId="{96F2ADA3-CC9F-4AB4-941B-0C90BBBF53E2}" sibTransId="{EFA89E49-7A64-4F48-9565-2C4B416BA6E6}"/>
    <dgm:cxn modelId="{4A4B0FA4-628E-4BDD-8F9E-27BE01ABFD28}" type="presOf" srcId="{08AE44C8-F298-4638-AD9F-11F74A741A4E}" destId="{F5614FEB-3948-49CB-8C23-3A46A8CD4CD8}" srcOrd="0" destOrd="1" presId="urn:microsoft.com/office/officeart/2017/3/layout/DropPinTimeline"/>
    <dgm:cxn modelId="{8AE49BB7-B4D2-4537-A1F2-E744A99958B4}" type="presOf" srcId="{014F68D2-E8CF-43A2-9561-4274BA52E871}" destId="{2393F044-C234-42FB-B8AA-2764116E816A}" srcOrd="0" destOrd="1" presId="urn:microsoft.com/office/officeart/2017/3/layout/DropPinTimeline"/>
    <dgm:cxn modelId="{BE9B35BA-930D-4C52-9A9F-3BD753DD6B64}" type="presOf" srcId="{EA4A0977-8415-45EB-A724-56D40B7FE819}" destId="{E09C7F85-5699-4BF1-BB55-080D2A7AE55C}" srcOrd="0" destOrd="0" presId="urn:microsoft.com/office/officeart/2017/3/layout/DropPinTimeline"/>
    <dgm:cxn modelId="{B99DC5C0-C37A-482A-83F4-22F401EAD1E2}" type="presOf" srcId="{5A89462B-2B70-4C3A-9D09-01EEFA382637}" destId="{2393F044-C234-42FB-B8AA-2764116E816A}" srcOrd="0" destOrd="0" presId="urn:microsoft.com/office/officeart/2017/3/layout/DropPinTimeline"/>
    <dgm:cxn modelId="{1D165ED6-FDB3-4DA0-A26D-CD369F22E7BA}" srcId="{EA4A0977-8415-45EB-A724-56D40B7FE819}" destId="{1DF60B98-EA67-409A-832F-A6DB7356CB33}" srcOrd="2" destOrd="0" parTransId="{7234D7DB-C742-42C9-955B-364853503172}" sibTransId="{838A10D3-A4F9-45B1-AE0C-0C4233A9B884}"/>
    <dgm:cxn modelId="{6A363CDC-0559-4CCC-9D4E-682FA938CAED}" srcId="{08AE44C8-F298-4638-AD9F-11F74A741A4E}" destId="{3B10C2C6-4703-48EE-B462-E4B41FB6923D}" srcOrd="1" destOrd="0" parTransId="{F8DBD394-2A8A-4CD1-A76D-7D947EDD94E9}" sibTransId="{A81572C8-BCB6-40DB-91F0-57CBAC466C1F}"/>
    <dgm:cxn modelId="{63A10BDF-4E72-4FC8-B816-B4D4E971C909}" type="presOf" srcId="{3B10C2C6-4703-48EE-B462-E4B41FB6923D}" destId="{F5614FEB-3948-49CB-8C23-3A46A8CD4CD8}" srcOrd="0" destOrd="3" presId="urn:microsoft.com/office/officeart/2017/3/layout/DropPinTimeline"/>
    <dgm:cxn modelId="{783EECF3-A801-4CF3-90E5-9305D5B0C2AD}" srcId="{EA4A0977-8415-45EB-A724-56D40B7FE819}" destId="{5A89462B-2B70-4C3A-9D09-01EEFA382637}" srcOrd="0" destOrd="0" parTransId="{D6D3A77B-66BE-44A8-93E3-0BBA70A3FE24}" sibTransId="{BAFD4AF6-0061-41ED-B97A-2026E50722DF}"/>
    <dgm:cxn modelId="{9B71EA08-2E77-4964-A7F3-1551BCB2790A}" type="presParOf" srcId="{88F12DEC-8186-4E36-A4FC-65250B7CD766}" destId="{8476DCB6-BAD8-49A8-A65D-04D9C01280AF}" srcOrd="0" destOrd="0" presId="urn:microsoft.com/office/officeart/2017/3/layout/DropPinTimeline"/>
    <dgm:cxn modelId="{78199BAE-A8F9-4537-9D4E-603BE2D7CB8F}" type="presParOf" srcId="{88F12DEC-8186-4E36-A4FC-65250B7CD766}" destId="{C2C84715-CDF0-489A-BD00-0DCA9D2A7B45}" srcOrd="1" destOrd="0" presId="urn:microsoft.com/office/officeart/2017/3/layout/DropPinTimeline"/>
    <dgm:cxn modelId="{BC52A59E-53BE-452D-8673-057F3D83B07F}" type="presParOf" srcId="{C2C84715-CDF0-489A-BD00-0DCA9D2A7B45}" destId="{C531B062-6B0E-4834-B6C1-F9541AD22514}" srcOrd="0" destOrd="0" presId="urn:microsoft.com/office/officeart/2017/3/layout/DropPinTimeline"/>
    <dgm:cxn modelId="{E43A5065-9F3A-46CC-9916-08A1782B871A}" type="presParOf" srcId="{C531B062-6B0E-4834-B6C1-F9541AD22514}" destId="{5393A52F-7547-4ADD-B208-9DB16D1BC5C2}" srcOrd="0" destOrd="0" presId="urn:microsoft.com/office/officeart/2017/3/layout/DropPinTimeline"/>
    <dgm:cxn modelId="{D986CD3B-3972-4616-A81C-17B09D7853BD}" type="presParOf" srcId="{C531B062-6B0E-4834-B6C1-F9541AD22514}" destId="{77EBEE4E-1009-4F6D-985D-C394880E9678}" srcOrd="1" destOrd="0" presId="urn:microsoft.com/office/officeart/2017/3/layout/DropPinTimeline"/>
    <dgm:cxn modelId="{072877F7-3229-4E40-836B-379BA94A54E4}" type="presParOf" srcId="{77EBEE4E-1009-4F6D-985D-C394880E9678}" destId="{173BC9AC-AC47-4B09-9398-AC5FACF7606F}" srcOrd="0" destOrd="0" presId="urn:microsoft.com/office/officeart/2017/3/layout/DropPinTimeline"/>
    <dgm:cxn modelId="{A87FA989-36A4-4991-9C6F-96265BD3E0F2}" type="presParOf" srcId="{77EBEE4E-1009-4F6D-985D-C394880E9678}" destId="{625C1DA7-C294-459F-A8F2-7B7E3376DD72}" srcOrd="1" destOrd="0" presId="urn:microsoft.com/office/officeart/2017/3/layout/DropPinTimeline"/>
    <dgm:cxn modelId="{3593C23B-ECF2-4367-B406-9F72E35EEDF6}" type="presParOf" srcId="{C531B062-6B0E-4834-B6C1-F9541AD22514}" destId="{2393F044-C234-42FB-B8AA-2764116E816A}" srcOrd="2" destOrd="0" presId="urn:microsoft.com/office/officeart/2017/3/layout/DropPinTimeline"/>
    <dgm:cxn modelId="{E40868C2-690E-41F9-886B-542E984E38C3}" type="presParOf" srcId="{C531B062-6B0E-4834-B6C1-F9541AD22514}" destId="{E09C7F85-5699-4BF1-BB55-080D2A7AE55C}" srcOrd="3" destOrd="0" presId="urn:microsoft.com/office/officeart/2017/3/layout/DropPinTimeline"/>
    <dgm:cxn modelId="{236C92E9-4C7B-41C7-8BDB-7B5D47855039}" type="presParOf" srcId="{C531B062-6B0E-4834-B6C1-F9541AD22514}" destId="{8DC2C6A0-12D9-4EB4-A03B-037D95A309A3}" srcOrd="4" destOrd="0" presId="urn:microsoft.com/office/officeart/2017/3/layout/DropPinTimeline"/>
    <dgm:cxn modelId="{0A61C9CF-4ACA-4796-8387-CA263A852311}" type="presParOf" srcId="{C531B062-6B0E-4834-B6C1-F9541AD22514}" destId="{206C194D-19F2-4759-8EED-B52A821FB398}" srcOrd="5" destOrd="0" presId="urn:microsoft.com/office/officeart/2017/3/layout/DropPinTimeline"/>
    <dgm:cxn modelId="{41329101-87A9-4E03-A831-0F65931AE4EA}" type="presParOf" srcId="{C2C84715-CDF0-489A-BD00-0DCA9D2A7B45}" destId="{087164E5-256F-4461-BE70-1E7ACA1E78F7}" srcOrd="1" destOrd="0" presId="urn:microsoft.com/office/officeart/2017/3/layout/DropPinTimeline"/>
    <dgm:cxn modelId="{6D8E4412-D1AA-4437-8C73-2D605E53717E}" type="presParOf" srcId="{C2C84715-CDF0-489A-BD00-0DCA9D2A7B45}" destId="{87422C69-79C3-4F69-A693-70E9BDE3997A}" srcOrd="2" destOrd="0" presId="urn:microsoft.com/office/officeart/2017/3/layout/DropPinTimeline"/>
    <dgm:cxn modelId="{DFA94E1B-CF5C-49DF-969A-740A4C253C34}" type="presParOf" srcId="{87422C69-79C3-4F69-A693-70E9BDE3997A}" destId="{C8BEE9E1-F4FE-4E3F-9969-ACF05F12A81C}" srcOrd="0" destOrd="0" presId="urn:microsoft.com/office/officeart/2017/3/layout/DropPinTimeline"/>
    <dgm:cxn modelId="{492963E9-2FF1-46E1-82B2-BFD25C73592C}" type="presParOf" srcId="{87422C69-79C3-4F69-A693-70E9BDE3997A}" destId="{AAC77184-7EA8-4E09-84C2-D8D61D4E2BBA}" srcOrd="1" destOrd="0" presId="urn:microsoft.com/office/officeart/2017/3/layout/DropPinTimeline"/>
    <dgm:cxn modelId="{95453760-3BEE-4F14-87BC-51754F2D15C7}" type="presParOf" srcId="{AAC77184-7EA8-4E09-84C2-D8D61D4E2BBA}" destId="{55F2519F-85C7-41A8-A964-5A97FD9F9423}" srcOrd="0" destOrd="0" presId="urn:microsoft.com/office/officeart/2017/3/layout/DropPinTimeline"/>
    <dgm:cxn modelId="{089C1A5D-6B97-4BDB-AC5C-182E5F3075A1}" type="presParOf" srcId="{AAC77184-7EA8-4E09-84C2-D8D61D4E2BBA}" destId="{10E04511-CA23-4F31-A767-48110DF8843B}" srcOrd="1" destOrd="0" presId="urn:microsoft.com/office/officeart/2017/3/layout/DropPinTimeline"/>
    <dgm:cxn modelId="{C6FBC23A-D3AF-4C0C-ADBD-60862EF84576}" type="presParOf" srcId="{87422C69-79C3-4F69-A693-70E9BDE3997A}" destId="{F5614FEB-3948-49CB-8C23-3A46A8CD4CD8}" srcOrd="2" destOrd="0" presId="urn:microsoft.com/office/officeart/2017/3/layout/DropPinTimeline"/>
    <dgm:cxn modelId="{6B86C683-D2BC-4768-9BAA-BDBC162E4B49}" type="presParOf" srcId="{87422C69-79C3-4F69-A693-70E9BDE3997A}" destId="{86430F09-8551-471E-B819-E363E52BF49C}" srcOrd="3" destOrd="0" presId="urn:microsoft.com/office/officeart/2017/3/layout/DropPinTimeline"/>
    <dgm:cxn modelId="{85C9D1B4-B6AE-4B34-B48A-A4CFA0D9BA9F}" type="presParOf" srcId="{87422C69-79C3-4F69-A693-70E9BDE3997A}" destId="{DD1E476A-85B8-4EB9-9736-D8369C6C863D}" srcOrd="4" destOrd="0" presId="urn:microsoft.com/office/officeart/2017/3/layout/DropPinTimeline"/>
    <dgm:cxn modelId="{37E5D809-16BC-4000-A42B-5F3A07A57462}" type="presParOf" srcId="{87422C69-79C3-4F69-A693-70E9BDE3997A}" destId="{021607A6-4C8C-46EA-BC1B-85FDB9794D81}"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1E2528-3AA0-453C-A28D-EB5C6E5082C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7A027486-263C-4EFC-B969-761E5E70F39A}">
      <dgm:prSet phldr="0"/>
      <dgm:spPr/>
      <dgm:t>
        <a:bodyPr/>
        <a:lstStyle/>
        <a:p>
          <a:pPr algn="l" rtl="0">
            <a:lnSpc>
              <a:spcPct val="120000"/>
            </a:lnSpc>
          </a:pPr>
          <a:r>
            <a:rPr lang="en-US" dirty="0">
              <a:latin typeface="Gill Sans MT" panose="020B0502020104020203"/>
            </a:rPr>
            <a:t>Major sources of Turn Over</a:t>
          </a:r>
          <a:endParaRPr lang="en-US" dirty="0"/>
        </a:p>
      </dgm:t>
    </dgm:pt>
    <dgm:pt modelId="{999D3028-AC5F-40AE-9855-29D20A8BF77C}" type="parTrans" cxnId="{A56F4BA9-ECE5-400C-91C6-5DAD6FAC45AE}">
      <dgm:prSet/>
      <dgm:spPr/>
    </dgm:pt>
    <dgm:pt modelId="{5819A76A-9600-47D6-A52D-5CE51D86584B}" type="sibTrans" cxnId="{A56F4BA9-ECE5-400C-91C6-5DAD6FAC45AE}">
      <dgm:prSet/>
      <dgm:spPr/>
      <dgm:t>
        <a:bodyPr/>
        <a:lstStyle/>
        <a:p>
          <a:endParaRPr lang="en-US"/>
        </a:p>
      </dgm:t>
    </dgm:pt>
    <dgm:pt modelId="{BFED3EED-711F-4D7E-AB9E-43BD576BEB58}">
      <dgm:prSet phldr="0"/>
      <dgm:spPr/>
      <dgm:t>
        <a:bodyPr/>
        <a:lstStyle/>
        <a:p>
          <a:pPr algn="l" rtl="0">
            <a:lnSpc>
              <a:spcPct val="120000"/>
            </a:lnSpc>
          </a:pPr>
          <a:r>
            <a:rPr lang="en-US" dirty="0">
              <a:latin typeface="Gill Sans MT" panose="020B0502020104020203"/>
            </a:rPr>
            <a:t>Low city development</a:t>
          </a:r>
          <a:endParaRPr lang="en-US" dirty="0"/>
        </a:p>
      </dgm:t>
    </dgm:pt>
    <dgm:pt modelId="{C4B9DBBD-E690-4AB5-A4A2-0C6F1C05D225}" type="parTrans" cxnId="{C91EBBFE-4EEF-442D-B9C7-377228A662AC}">
      <dgm:prSet/>
      <dgm:spPr/>
    </dgm:pt>
    <dgm:pt modelId="{39A0B463-ECBA-4546-87D2-BC288A04B21B}" type="sibTrans" cxnId="{C91EBBFE-4EEF-442D-B9C7-377228A662AC}">
      <dgm:prSet/>
      <dgm:spPr/>
    </dgm:pt>
    <dgm:pt modelId="{6DC2A46C-F432-4856-8CF4-0F7B7807F2B2}">
      <dgm:prSet phldr="0"/>
      <dgm:spPr/>
      <dgm:t>
        <a:bodyPr/>
        <a:lstStyle/>
        <a:p>
          <a:pPr algn="l" rtl="0">
            <a:lnSpc>
              <a:spcPct val="120000"/>
            </a:lnSpc>
          </a:pPr>
          <a:r>
            <a:rPr lang="en-US" dirty="0">
              <a:latin typeface="Gill Sans MT" panose="020B0502020104020203"/>
            </a:rPr>
            <a:t>New recruits</a:t>
          </a:r>
          <a:endParaRPr lang="en-US" dirty="0"/>
        </a:p>
      </dgm:t>
    </dgm:pt>
    <dgm:pt modelId="{ED787CB3-BB0E-4A74-B451-149A483F84BF}" type="parTrans" cxnId="{6B8052C6-27A7-4C42-BFE8-D6A84B546BD4}">
      <dgm:prSet/>
      <dgm:spPr/>
    </dgm:pt>
    <dgm:pt modelId="{5F625D21-0A60-4AFA-8C77-480A28040EA4}" type="sibTrans" cxnId="{6B8052C6-27A7-4C42-BFE8-D6A84B546BD4}">
      <dgm:prSet/>
      <dgm:spPr/>
    </dgm:pt>
    <dgm:pt modelId="{D9714BAC-5518-41D8-8012-490A29F05D45}">
      <dgm:prSet phldr="0"/>
      <dgm:spPr/>
      <dgm:t>
        <a:bodyPr/>
        <a:lstStyle/>
        <a:p>
          <a:pPr algn="l">
            <a:lnSpc>
              <a:spcPct val="120000"/>
            </a:lnSpc>
          </a:pPr>
          <a:r>
            <a:rPr lang="en-US" dirty="0"/>
            <a:t>Future </a:t>
          </a:r>
          <a:r>
            <a:rPr lang="en-US" dirty="0">
              <a:latin typeface="Gill Sans MT" panose="020B0502020104020203"/>
            </a:rPr>
            <a:t>Improvements</a:t>
          </a:r>
          <a:r>
            <a:rPr lang="en-US" dirty="0"/>
            <a:t>:</a:t>
          </a:r>
        </a:p>
      </dgm:t>
    </dgm:pt>
    <dgm:pt modelId="{8D351A2E-FDC0-4CAF-BE50-46C0171ED464}" type="parTrans" cxnId="{53571255-4882-4830-B386-34610C8FF58C}">
      <dgm:prSet/>
      <dgm:spPr/>
    </dgm:pt>
    <dgm:pt modelId="{2EB7A21E-A565-47DC-AD90-15C03A69EB0E}" type="sibTrans" cxnId="{53571255-4882-4830-B386-34610C8FF58C}">
      <dgm:prSet/>
      <dgm:spPr/>
      <dgm:t>
        <a:bodyPr/>
        <a:lstStyle/>
        <a:p>
          <a:endParaRPr lang="en-US"/>
        </a:p>
      </dgm:t>
    </dgm:pt>
    <dgm:pt modelId="{59E3B2C0-94F5-447D-9A27-A5A8BD5E3FA1}">
      <dgm:prSet phldr="0"/>
      <dgm:spPr/>
      <dgm:t>
        <a:bodyPr/>
        <a:lstStyle/>
        <a:p>
          <a:pPr algn="l" rtl="0">
            <a:lnSpc>
              <a:spcPct val="120000"/>
            </a:lnSpc>
          </a:pPr>
          <a:r>
            <a:rPr lang="en-US" dirty="0">
              <a:latin typeface="Gill Sans MT" panose="020B0502020104020203"/>
            </a:rPr>
            <a:t>Multiple Balancing techinques</a:t>
          </a:r>
          <a:endParaRPr lang="en-US" dirty="0"/>
        </a:p>
      </dgm:t>
    </dgm:pt>
    <dgm:pt modelId="{9B8D58A6-884B-4E78-8CFA-9A879F81B3C4}" type="parTrans" cxnId="{37764AAE-083F-4E16-ABA1-22482DEFF956}">
      <dgm:prSet/>
      <dgm:spPr/>
    </dgm:pt>
    <dgm:pt modelId="{7FF4D02A-F268-41C1-BF91-D25A8BF35EDE}" type="sibTrans" cxnId="{37764AAE-083F-4E16-ABA1-22482DEFF956}">
      <dgm:prSet/>
      <dgm:spPr/>
    </dgm:pt>
    <dgm:pt modelId="{026E633E-B3AE-4A3F-AC67-26654A4D3A62}">
      <dgm:prSet phldr="0"/>
      <dgm:spPr/>
      <dgm:t>
        <a:bodyPr/>
        <a:lstStyle/>
        <a:p>
          <a:pPr algn="l" rtl="0">
            <a:lnSpc>
              <a:spcPct val="120000"/>
            </a:lnSpc>
          </a:pPr>
          <a:r>
            <a:rPr lang="en-US" dirty="0">
              <a:latin typeface="Gill Sans MT" panose="020B0502020104020203"/>
            </a:rPr>
            <a:t>Robust Ensemble models</a:t>
          </a:r>
          <a:endParaRPr lang="en-US" dirty="0"/>
        </a:p>
      </dgm:t>
    </dgm:pt>
    <dgm:pt modelId="{4644C03D-266E-41AE-9829-9F0CB32271AE}" type="parTrans" cxnId="{1A63634D-7FCC-4814-B7FF-3FB04ECF28F4}">
      <dgm:prSet/>
      <dgm:spPr/>
    </dgm:pt>
    <dgm:pt modelId="{C451E4FB-4049-49C9-B94A-68F1128B7792}" type="sibTrans" cxnId="{1A63634D-7FCC-4814-B7FF-3FB04ECF28F4}">
      <dgm:prSet/>
      <dgm:spPr/>
    </dgm:pt>
    <dgm:pt modelId="{2204CCCE-EE41-437D-903A-B40A03EAFD04}">
      <dgm:prSet phldr="0"/>
      <dgm:spPr/>
      <dgm:t>
        <a:bodyPr/>
        <a:lstStyle/>
        <a:p>
          <a:pPr algn="l" rtl="0">
            <a:lnSpc>
              <a:spcPct val="120000"/>
            </a:lnSpc>
          </a:pPr>
          <a:r>
            <a:rPr lang="en-US" dirty="0">
              <a:latin typeface="Gill Sans MT" panose="020B0502020104020203"/>
            </a:rPr>
            <a:t>Small &amp; medium sized private companies</a:t>
          </a:r>
        </a:p>
      </dgm:t>
    </dgm:pt>
    <dgm:pt modelId="{A6F064DD-1403-4FA4-87FA-C3383C11B6EB}" type="parTrans" cxnId="{C002A4B0-88B4-4199-9500-DFDA63904CC3}">
      <dgm:prSet/>
      <dgm:spPr/>
    </dgm:pt>
    <dgm:pt modelId="{EBD82953-3668-454B-AD12-5F347865DC0F}" type="sibTrans" cxnId="{C002A4B0-88B4-4199-9500-DFDA63904CC3}">
      <dgm:prSet/>
      <dgm:spPr/>
    </dgm:pt>
    <dgm:pt modelId="{817C6C22-714D-4A92-8629-9481B10EF504}" type="pres">
      <dgm:prSet presAssocID="{121E2528-3AA0-453C-A28D-EB5C6E5082C7}" presName="Name0" presStyleCnt="0">
        <dgm:presLayoutVars>
          <dgm:dir/>
          <dgm:animLvl val="lvl"/>
          <dgm:resizeHandles val="exact"/>
        </dgm:presLayoutVars>
      </dgm:prSet>
      <dgm:spPr/>
    </dgm:pt>
    <dgm:pt modelId="{130B5891-65E7-4B99-B7AD-B1A553164E83}" type="pres">
      <dgm:prSet presAssocID="{121E2528-3AA0-453C-A28D-EB5C6E5082C7}" presName="tSp" presStyleCnt="0"/>
      <dgm:spPr/>
    </dgm:pt>
    <dgm:pt modelId="{7AF5E511-9BFA-4AE0-B3CA-2D7787DB2A76}" type="pres">
      <dgm:prSet presAssocID="{121E2528-3AA0-453C-A28D-EB5C6E5082C7}" presName="bSp" presStyleCnt="0"/>
      <dgm:spPr/>
    </dgm:pt>
    <dgm:pt modelId="{03008210-8CCC-4560-9908-1325F0E757B2}" type="pres">
      <dgm:prSet presAssocID="{121E2528-3AA0-453C-A28D-EB5C6E5082C7}" presName="process" presStyleCnt="0"/>
      <dgm:spPr/>
    </dgm:pt>
    <dgm:pt modelId="{A3014924-6482-4BE0-81D8-8290AB7393AE}" type="pres">
      <dgm:prSet presAssocID="{7A027486-263C-4EFC-B969-761E5E70F39A}" presName="composite1" presStyleCnt="0"/>
      <dgm:spPr/>
    </dgm:pt>
    <dgm:pt modelId="{266D766E-40F3-4655-8864-76C8F47EB3D1}" type="pres">
      <dgm:prSet presAssocID="{7A027486-263C-4EFC-B969-761E5E70F39A}" presName="dummyNode1" presStyleLbl="node1" presStyleIdx="0" presStyleCnt="2"/>
      <dgm:spPr/>
    </dgm:pt>
    <dgm:pt modelId="{F3BC44C7-7BFA-457F-9CA2-FC3860B7B6A9}" type="pres">
      <dgm:prSet presAssocID="{7A027486-263C-4EFC-B969-761E5E70F39A}" presName="childNode1" presStyleLbl="bgAcc1" presStyleIdx="0" presStyleCnt="2">
        <dgm:presLayoutVars>
          <dgm:bulletEnabled val="1"/>
        </dgm:presLayoutVars>
      </dgm:prSet>
      <dgm:spPr/>
    </dgm:pt>
    <dgm:pt modelId="{A76CB2A9-4F89-42F2-8813-4C62D9E9D636}" type="pres">
      <dgm:prSet presAssocID="{7A027486-263C-4EFC-B969-761E5E70F39A}" presName="childNode1tx" presStyleLbl="bgAcc1" presStyleIdx="0" presStyleCnt="2">
        <dgm:presLayoutVars>
          <dgm:bulletEnabled val="1"/>
        </dgm:presLayoutVars>
      </dgm:prSet>
      <dgm:spPr/>
    </dgm:pt>
    <dgm:pt modelId="{7E2C01EC-9E0C-489C-8EF4-D0A8C6EBDA0B}" type="pres">
      <dgm:prSet presAssocID="{7A027486-263C-4EFC-B969-761E5E70F39A}" presName="parentNode1" presStyleLbl="node1" presStyleIdx="0" presStyleCnt="2">
        <dgm:presLayoutVars>
          <dgm:chMax val="1"/>
          <dgm:bulletEnabled val="1"/>
        </dgm:presLayoutVars>
      </dgm:prSet>
      <dgm:spPr/>
    </dgm:pt>
    <dgm:pt modelId="{57B5DEF9-F76B-430F-AF64-9AC6AEEC43A0}" type="pres">
      <dgm:prSet presAssocID="{7A027486-263C-4EFC-B969-761E5E70F39A}" presName="connSite1" presStyleCnt="0"/>
      <dgm:spPr/>
    </dgm:pt>
    <dgm:pt modelId="{E2463376-D184-43F2-B634-D60AD6664879}" type="pres">
      <dgm:prSet presAssocID="{5819A76A-9600-47D6-A52D-5CE51D86584B}" presName="Name9" presStyleLbl="sibTrans2D1" presStyleIdx="0" presStyleCnt="1"/>
      <dgm:spPr/>
    </dgm:pt>
    <dgm:pt modelId="{CEB8C747-6826-4AE3-82B2-6ADAE9913E2B}" type="pres">
      <dgm:prSet presAssocID="{D9714BAC-5518-41D8-8012-490A29F05D45}" presName="composite2" presStyleCnt="0"/>
      <dgm:spPr/>
    </dgm:pt>
    <dgm:pt modelId="{C4F01E69-5405-4C8D-BBF7-031A79A14790}" type="pres">
      <dgm:prSet presAssocID="{D9714BAC-5518-41D8-8012-490A29F05D45}" presName="dummyNode2" presStyleLbl="node1" presStyleIdx="0" presStyleCnt="2"/>
      <dgm:spPr/>
    </dgm:pt>
    <dgm:pt modelId="{CBDC7BD7-AFEA-485D-AF5A-CB6F480E86E3}" type="pres">
      <dgm:prSet presAssocID="{D9714BAC-5518-41D8-8012-490A29F05D45}" presName="childNode2" presStyleLbl="bgAcc1" presStyleIdx="1" presStyleCnt="2">
        <dgm:presLayoutVars>
          <dgm:bulletEnabled val="1"/>
        </dgm:presLayoutVars>
      </dgm:prSet>
      <dgm:spPr/>
    </dgm:pt>
    <dgm:pt modelId="{A944EDC3-A93C-42D9-8193-D67A72C716AB}" type="pres">
      <dgm:prSet presAssocID="{D9714BAC-5518-41D8-8012-490A29F05D45}" presName="childNode2tx" presStyleLbl="bgAcc1" presStyleIdx="1" presStyleCnt="2">
        <dgm:presLayoutVars>
          <dgm:bulletEnabled val="1"/>
        </dgm:presLayoutVars>
      </dgm:prSet>
      <dgm:spPr/>
    </dgm:pt>
    <dgm:pt modelId="{592AB695-1E83-499C-B61A-C3019087C170}" type="pres">
      <dgm:prSet presAssocID="{D9714BAC-5518-41D8-8012-490A29F05D45}" presName="parentNode2" presStyleLbl="node1" presStyleIdx="1" presStyleCnt="2">
        <dgm:presLayoutVars>
          <dgm:chMax val="0"/>
          <dgm:bulletEnabled val="1"/>
        </dgm:presLayoutVars>
      </dgm:prSet>
      <dgm:spPr/>
    </dgm:pt>
    <dgm:pt modelId="{8CA117F0-46A5-495E-BF02-22D475B636F9}" type="pres">
      <dgm:prSet presAssocID="{D9714BAC-5518-41D8-8012-490A29F05D45}" presName="connSite2" presStyleCnt="0"/>
      <dgm:spPr/>
    </dgm:pt>
  </dgm:ptLst>
  <dgm:cxnLst>
    <dgm:cxn modelId="{3C63480D-5BC6-4ABF-88B6-E944E8576049}" type="presOf" srcId="{121E2528-3AA0-453C-A28D-EB5C6E5082C7}" destId="{817C6C22-714D-4A92-8629-9481B10EF504}" srcOrd="0" destOrd="0" presId="urn:microsoft.com/office/officeart/2005/8/layout/hProcess4"/>
    <dgm:cxn modelId="{F3E33415-38D3-403B-AB78-3A13615C31F2}" type="presOf" srcId="{2204CCCE-EE41-437D-903A-B40A03EAFD04}" destId="{F3BC44C7-7BFA-457F-9CA2-FC3860B7B6A9}" srcOrd="0" destOrd="2" presId="urn:microsoft.com/office/officeart/2005/8/layout/hProcess4"/>
    <dgm:cxn modelId="{0B9E0016-DC9A-4F77-8A4D-B4B47BA510B1}" type="presOf" srcId="{6DC2A46C-F432-4856-8CF4-0F7B7807F2B2}" destId="{A76CB2A9-4F89-42F2-8813-4C62D9E9D636}" srcOrd="1" destOrd="1" presId="urn:microsoft.com/office/officeart/2005/8/layout/hProcess4"/>
    <dgm:cxn modelId="{64CA2D1E-47EB-4220-A801-76958D24317B}" type="presOf" srcId="{BFED3EED-711F-4D7E-AB9E-43BD576BEB58}" destId="{F3BC44C7-7BFA-457F-9CA2-FC3860B7B6A9}" srcOrd="0" destOrd="0" presId="urn:microsoft.com/office/officeart/2005/8/layout/hProcess4"/>
    <dgm:cxn modelId="{463BB028-65E9-4098-8BCB-FB973D6F1E29}" type="presOf" srcId="{59E3B2C0-94F5-447D-9A27-A5A8BD5E3FA1}" destId="{A944EDC3-A93C-42D9-8193-D67A72C716AB}" srcOrd="1" destOrd="0" presId="urn:microsoft.com/office/officeart/2005/8/layout/hProcess4"/>
    <dgm:cxn modelId="{7BB48A5C-44FE-4D9A-A2BC-789BCC071EF6}" type="presOf" srcId="{BFED3EED-711F-4D7E-AB9E-43BD576BEB58}" destId="{A76CB2A9-4F89-42F2-8813-4C62D9E9D636}" srcOrd="1" destOrd="0" presId="urn:microsoft.com/office/officeart/2005/8/layout/hProcess4"/>
    <dgm:cxn modelId="{C9F90E62-5F2D-47AC-B7AE-B520F39629D6}" type="presOf" srcId="{7A027486-263C-4EFC-B969-761E5E70F39A}" destId="{7E2C01EC-9E0C-489C-8EF4-D0A8C6EBDA0B}" srcOrd="0" destOrd="0" presId="urn:microsoft.com/office/officeart/2005/8/layout/hProcess4"/>
    <dgm:cxn modelId="{1A63634D-7FCC-4814-B7FF-3FB04ECF28F4}" srcId="{D9714BAC-5518-41D8-8012-490A29F05D45}" destId="{026E633E-B3AE-4A3F-AC67-26654A4D3A62}" srcOrd="1" destOrd="0" parTransId="{4644C03D-266E-41AE-9829-9F0CB32271AE}" sibTransId="{C451E4FB-4049-49C9-B94A-68F1128B7792}"/>
    <dgm:cxn modelId="{53571255-4882-4830-B386-34610C8FF58C}" srcId="{121E2528-3AA0-453C-A28D-EB5C6E5082C7}" destId="{D9714BAC-5518-41D8-8012-490A29F05D45}" srcOrd="1" destOrd="0" parTransId="{8D351A2E-FDC0-4CAF-BE50-46C0171ED464}" sibTransId="{2EB7A21E-A565-47DC-AD90-15C03A69EB0E}"/>
    <dgm:cxn modelId="{94B4B858-2650-4C13-B800-9F4D1E17AC61}" type="presOf" srcId="{5819A76A-9600-47D6-A52D-5CE51D86584B}" destId="{E2463376-D184-43F2-B634-D60AD6664879}" srcOrd="0" destOrd="0" presId="urn:microsoft.com/office/officeart/2005/8/layout/hProcess4"/>
    <dgm:cxn modelId="{159969A9-A91F-4064-AC4B-B8FF08B876D1}" type="presOf" srcId="{6DC2A46C-F432-4856-8CF4-0F7B7807F2B2}" destId="{F3BC44C7-7BFA-457F-9CA2-FC3860B7B6A9}" srcOrd="0" destOrd="1" presId="urn:microsoft.com/office/officeart/2005/8/layout/hProcess4"/>
    <dgm:cxn modelId="{A56F4BA9-ECE5-400C-91C6-5DAD6FAC45AE}" srcId="{121E2528-3AA0-453C-A28D-EB5C6E5082C7}" destId="{7A027486-263C-4EFC-B969-761E5E70F39A}" srcOrd="0" destOrd="0" parTransId="{999D3028-AC5F-40AE-9855-29D20A8BF77C}" sibTransId="{5819A76A-9600-47D6-A52D-5CE51D86584B}"/>
    <dgm:cxn modelId="{812A7EA9-FCC7-4CA6-8EC4-651BCC9A09CE}" type="presOf" srcId="{026E633E-B3AE-4A3F-AC67-26654A4D3A62}" destId="{CBDC7BD7-AFEA-485D-AF5A-CB6F480E86E3}" srcOrd="0" destOrd="1" presId="urn:microsoft.com/office/officeart/2005/8/layout/hProcess4"/>
    <dgm:cxn modelId="{37764AAE-083F-4E16-ABA1-22482DEFF956}" srcId="{D9714BAC-5518-41D8-8012-490A29F05D45}" destId="{59E3B2C0-94F5-447D-9A27-A5A8BD5E3FA1}" srcOrd="0" destOrd="0" parTransId="{9B8D58A6-884B-4E78-8CFA-9A879F81B3C4}" sibTransId="{7FF4D02A-F268-41C1-BF91-D25A8BF35EDE}"/>
    <dgm:cxn modelId="{C002A4B0-88B4-4199-9500-DFDA63904CC3}" srcId="{7A027486-263C-4EFC-B969-761E5E70F39A}" destId="{2204CCCE-EE41-437D-903A-B40A03EAFD04}" srcOrd="2" destOrd="0" parTransId="{A6F064DD-1403-4FA4-87FA-C3383C11B6EB}" sibTransId="{EBD82953-3668-454B-AD12-5F347865DC0F}"/>
    <dgm:cxn modelId="{EF3811C6-5E94-4A7E-8537-CF9CDB80C695}" type="presOf" srcId="{59E3B2C0-94F5-447D-9A27-A5A8BD5E3FA1}" destId="{CBDC7BD7-AFEA-485D-AF5A-CB6F480E86E3}" srcOrd="0" destOrd="0" presId="urn:microsoft.com/office/officeart/2005/8/layout/hProcess4"/>
    <dgm:cxn modelId="{6B8052C6-27A7-4C42-BFE8-D6A84B546BD4}" srcId="{7A027486-263C-4EFC-B969-761E5E70F39A}" destId="{6DC2A46C-F432-4856-8CF4-0F7B7807F2B2}" srcOrd="1" destOrd="0" parTransId="{ED787CB3-BB0E-4A74-B451-149A483F84BF}" sibTransId="{5F625D21-0A60-4AFA-8C77-480A28040EA4}"/>
    <dgm:cxn modelId="{6B7D7AD0-1995-4773-87AF-DA1CDBD5D63B}" type="presOf" srcId="{2204CCCE-EE41-437D-903A-B40A03EAFD04}" destId="{A76CB2A9-4F89-42F2-8813-4C62D9E9D636}" srcOrd="1" destOrd="2" presId="urn:microsoft.com/office/officeart/2005/8/layout/hProcess4"/>
    <dgm:cxn modelId="{B435ECD5-0C3C-415F-A2BA-1EAE236214AA}" type="presOf" srcId="{026E633E-B3AE-4A3F-AC67-26654A4D3A62}" destId="{A944EDC3-A93C-42D9-8193-D67A72C716AB}" srcOrd="1" destOrd="1" presId="urn:microsoft.com/office/officeart/2005/8/layout/hProcess4"/>
    <dgm:cxn modelId="{AC9840E3-C7F1-428F-903C-CD12513AC46A}" type="presOf" srcId="{D9714BAC-5518-41D8-8012-490A29F05D45}" destId="{592AB695-1E83-499C-B61A-C3019087C170}" srcOrd="0" destOrd="0" presId="urn:microsoft.com/office/officeart/2005/8/layout/hProcess4"/>
    <dgm:cxn modelId="{C91EBBFE-4EEF-442D-B9C7-377228A662AC}" srcId="{7A027486-263C-4EFC-B969-761E5E70F39A}" destId="{BFED3EED-711F-4D7E-AB9E-43BD576BEB58}" srcOrd="0" destOrd="0" parTransId="{C4B9DBBD-E690-4AB5-A4A2-0C6F1C05D225}" sibTransId="{39A0B463-ECBA-4546-87D2-BC288A04B21B}"/>
    <dgm:cxn modelId="{7E091738-5BAC-44A8-94C4-6191E7CF0FA1}" type="presParOf" srcId="{817C6C22-714D-4A92-8629-9481B10EF504}" destId="{130B5891-65E7-4B99-B7AD-B1A553164E83}" srcOrd="0" destOrd="0" presId="urn:microsoft.com/office/officeart/2005/8/layout/hProcess4"/>
    <dgm:cxn modelId="{E2133120-5E06-46B2-89CC-FFBC6FC58EC5}" type="presParOf" srcId="{817C6C22-714D-4A92-8629-9481B10EF504}" destId="{7AF5E511-9BFA-4AE0-B3CA-2D7787DB2A76}" srcOrd="1" destOrd="0" presId="urn:microsoft.com/office/officeart/2005/8/layout/hProcess4"/>
    <dgm:cxn modelId="{582E945E-079E-44C6-B102-3530B87D42CC}" type="presParOf" srcId="{817C6C22-714D-4A92-8629-9481B10EF504}" destId="{03008210-8CCC-4560-9908-1325F0E757B2}" srcOrd="2" destOrd="0" presId="urn:microsoft.com/office/officeart/2005/8/layout/hProcess4"/>
    <dgm:cxn modelId="{11A23C4C-DAA5-4382-86E3-83BB37404C4A}" type="presParOf" srcId="{03008210-8CCC-4560-9908-1325F0E757B2}" destId="{A3014924-6482-4BE0-81D8-8290AB7393AE}" srcOrd="0" destOrd="0" presId="urn:microsoft.com/office/officeart/2005/8/layout/hProcess4"/>
    <dgm:cxn modelId="{C4A20EBB-E407-429D-A7B1-6C1842B30B01}" type="presParOf" srcId="{A3014924-6482-4BE0-81D8-8290AB7393AE}" destId="{266D766E-40F3-4655-8864-76C8F47EB3D1}" srcOrd="0" destOrd="0" presId="urn:microsoft.com/office/officeart/2005/8/layout/hProcess4"/>
    <dgm:cxn modelId="{29EC4AA8-D6C1-4B41-8DB9-6D6F06280061}" type="presParOf" srcId="{A3014924-6482-4BE0-81D8-8290AB7393AE}" destId="{F3BC44C7-7BFA-457F-9CA2-FC3860B7B6A9}" srcOrd="1" destOrd="0" presId="urn:microsoft.com/office/officeart/2005/8/layout/hProcess4"/>
    <dgm:cxn modelId="{2EB5C4EF-A0D9-4169-97F6-3AF66072340B}" type="presParOf" srcId="{A3014924-6482-4BE0-81D8-8290AB7393AE}" destId="{A76CB2A9-4F89-42F2-8813-4C62D9E9D636}" srcOrd="2" destOrd="0" presId="urn:microsoft.com/office/officeart/2005/8/layout/hProcess4"/>
    <dgm:cxn modelId="{8601FCB6-10B0-4C11-B31A-B22992AAC084}" type="presParOf" srcId="{A3014924-6482-4BE0-81D8-8290AB7393AE}" destId="{7E2C01EC-9E0C-489C-8EF4-D0A8C6EBDA0B}" srcOrd="3" destOrd="0" presId="urn:microsoft.com/office/officeart/2005/8/layout/hProcess4"/>
    <dgm:cxn modelId="{8A6D7618-59F2-4A2E-9001-09680F701B98}" type="presParOf" srcId="{A3014924-6482-4BE0-81D8-8290AB7393AE}" destId="{57B5DEF9-F76B-430F-AF64-9AC6AEEC43A0}" srcOrd="4" destOrd="0" presId="urn:microsoft.com/office/officeart/2005/8/layout/hProcess4"/>
    <dgm:cxn modelId="{EBC74A51-0B28-423F-8EDA-40AA47C73E33}" type="presParOf" srcId="{03008210-8CCC-4560-9908-1325F0E757B2}" destId="{E2463376-D184-43F2-B634-D60AD6664879}" srcOrd="1" destOrd="0" presId="urn:microsoft.com/office/officeart/2005/8/layout/hProcess4"/>
    <dgm:cxn modelId="{E97568D9-00AD-49E5-AC95-024D50801DEE}" type="presParOf" srcId="{03008210-8CCC-4560-9908-1325F0E757B2}" destId="{CEB8C747-6826-4AE3-82B2-6ADAE9913E2B}" srcOrd="2" destOrd="0" presId="urn:microsoft.com/office/officeart/2005/8/layout/hProcess4"/>
    <dgm:cxn modelId="{3ABC157B-DE62-4E78-B650-0FF05250D431}" type="presParOf" srcId="{CEB8C747-6826-4AE3-82B2-6ADAE9913E2B}" destId="{C4F01E69-5405-4C8D-BBF7-031A79A14790}" srcOrd="0" destOrd="0" presId="urn:microsoft.com/office/officeart/2005/8/layout/hProcess4"/>
    <dgm:cxn modelId="{767DDC8C-CB1F-47B5-B946-F7FE6564B4C8}" type="presParOf" srcId="{CEB8C747-6826-4AE3-82B2-6ADAE9913E2B}" destId="{CBDC7BD7-AFEA-485D-AF5A-CB6F480E86E3}" srcOrd="1" destOrd="0" presId="urn:microsoft.com/office/officeart/2005/8/layout/hProcess4"/>
    <dgm:cxn modelId="{3323937A-265A-4C6C-A427-C4FC00A07C43}" type="presParOf" srcId="{CEB8C747-6826-4AE3-82B2-6ADAE9913E2B}" destId="{A944EDC3-A93C-42D9-8193-D67A72C716AB}" srcOrd="2" destOrd="0" presId="urn:microsoft.com/office/officeart/2005/8/layout/hProcess4"/>
    <dgm:cxn modelId="{4C7A36BD-AC36-4EE2-AF9F-2C9B4B4A5DD1}" type="presParOf" srcId="{CEB8C747-6826-4AE3-82B2-6ADAE9913E2B}" destId="{592AB695-1E83-499C-B61A-C3019087C170}" srcOrd="3" destOrd="0" presId="urn:microsoft.com/office/officeart/2005/8/layout/hProcess4"/>
    <dgm:cxn modelId="{7774C218-0679-43F7-AC09-C54AC5983F15}" type="presParOf" srcId="{CEB8C747-6826-4AE3-82B2-6ADAE9913E2B}" destId="{8CA117F0-46A5-495E-BF02-22D475B636F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84B41-03FB-4548-B3B4-D95EC6A94306}">
      <dsp:nvSpPr>
        <dsp:cNvPr id="0" name=""/>
        <dsp:cNvSpPr/>
      </dsp:nvSpPr>
      <dsp:spPr>
        <a:xfrm>
          <a:off x="0" y="371443"/>
          <a:ext cx="9604375" cy="176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416560" rIns="745406"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latin typeface="Gill Sans MT" panose="020B0502020104020203"/>
            </a:rPr>
            <a:t>Classification:</a:t>
          </a:r>
        </a:p>
        <a:p>
          <a:pPr marL="457200" lvl="2" indent="-228600" algn="l" defTabSz="889000" rtl="0">
            <a:lnSpc>
              <a:spcPct val="90000"/>
            </a:lnSpc>
            <a:spcBef>
              <a:spcPct val="0"/>
            </a:spcBef>
            <a:spcAft>
              <a:spcPct val="15000"/>
            </a:spcAft>
            <a:buChar char="•"/>
          </a:pPr>
          <a:r>
            <a:rPr lang="en-US" sz="2000" kern="1200" dirty="0">
              <a:latin typeface="Gill Sans MT" panose="020B0502020104020203"/>
            </a:rPr>
            <a:t>Employee will leave</a:t>
          </a:r>
        </a:p>
        <a:p>
          <a:pPr marL="457200" lvl="2" indent="-228600" algn="l" defTabSz="889000" rtl="0">
            <a:lnSpc>
              <a:spcPct val="90000"/>
            </a:lnSpc>
            <a:spcBef>
              <a:spcPct val="0"/>
            </a:spcBef>
            <a:spcAft>
              <a:spcPct val="15000"/>
            </a:spcAft>
            <a:buChar char="•"/>
          </a:pPr>
          <a:r>
            <a:rPr lang="en-US" sz="2000" kern="1200" dirty="0">
              <a:latin typeface="Gill Sans MT" panose="020B0502020104020203"/>
            </a:rPr>
            <a:t>Employee will not leave</a:t>
          </a:r>
        </a:p>
        <a:p>
          <a:pPr marL="228600" lvl="1" indent="-228600" algn="l" defTabSz="889000" rtl="0">
            <a:lnSpc>
              <a:spcPct val="90000"/>
            </a:lnSpc>
            <a:spcBef>
              <a:spcPct val="0"/>
            </a:spcBef>
            <a:spcAft>
              <a:spcPct val="15000"/>
            </a:spcAft>
            <a:buChar char="•"/>
          </a:pPr>
          <a:r>
            <a:rPr lang="en-US" sz="2000" kern="1200" dirty="0">
              <a:latin typeface="Gill Sans MT" panose="020B0502020104020203"/>
            </a:rPr>
            <a:t>Classification Algrithms Variations</a:t>
          </a:r>
        </a:p>
      </dsp:txBody>
      <dsp:txXfrm>
        <a:off x="0" y="371443"/>
        <a:ext cx="9604375" cy="1764000"/>
      </dsp:txXfrm>
    </dsp:sp>
    <dsp:sp modelId="{665FE5B2-73DC-46F0-9EFD-632A92F08174}">
      <dsp:nvSpPr>
        <dsp:cNvPr id="0" name=""/>
        <dsp:cNvSpPr/>
      </dsp:nvSpPr>
      <dsp:spPr>
        <a:xfrm>
          <a:off x="480218" y="76243"/>
          <a:ext cx="6723062"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89000">
            <a:lnSpc>
              <a:spcPct val="90000"/>
            </a:lnSpc>
            <a:spcBef>
              <a:spcPct val="0"/>
            </a:spcBef>
            <a:spcAft>
              <a:spcPct val="35000"/>
            </a:spcAft>
            <a:buNone/>
          </a:pPr>
          <a:r>
            <a:rPr lang="en-US" sz="2000" kern="1200" dirty="0"/>
            <a:t>Objective:</a:t>
          </a:r>
        </a:p>
      </dsp:txBody>
      <dsp:txXfrm>
        <a:off x="509039" y="105064"/>
        <a:ext cx="6665420" cy="532758"/>
      </dsp:txXfrm>
    </dsp:sp>
    <dsp:sp modelId="{FCBF9F91-DD9B-4C8C-95E6-2915E993B06E}">
      <dsp:nvSpPr>
        <dsp:cNvPr id="0" name=""/>
        <dsp:cNvSpPr/>
      </dsp:nvSpPr>
      <dsp:spPr>
        <a:xfrm>
          <a:off x="0" y="2538644"/>
          <a:ext cx="9604375" cy="834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416560" rIns="745406"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latin typeface="Gill Sans MT" panose="020B0502020104020203"/>
            </a:rPr>
            <a:t>HR Data Set</a:t>
          </a:r>
          <a:endParaRPr lang="en-US" sz="2000" kern="1200" dirty="0"/>
        </a:p>
      </dsp:txBody>
      <dsp:txXfrm>
        <a:off x="0" y="2538644"/>
        <a:ext cx="9604375" cy="834750"/>
      </dsp:txXfrm>
    </dsp:sp>
    <dsp:sp modelId="{5448A904-69FB-4538-94F3-2DB256CA5DC3}">
      <dsp:nvSpPr>
        <dsp:cNvPr id="0" name=""/>
        <dsp:cNvSpPr/>
      </dsp:nvSpPr>
      <dsp:spPr>
        <a:xfrm>
          <a:off x="480218" y="2243444"/>
          <a:ext cx="6723062"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89000" rtl="0">
            <a:lnSpc>
              <a:spcPct val="90000"/>
            </a:lnSpc>
            <a:spcBef>
              <a:spcPct val="0"/>
            </a:spcBef>
            <a:spcAft>
              <a:spcPct val="35000"/>
            </a:spcAft>
            <a:buNone/>
          </a:pPr>
          <a:r>
            <a:rPr lang="en-US" sz="2000" kern="1200" dirty="0"/>
            <a:t>Data </a:t>
          </a:r>
          <a:r>
            <a:rPr lang="en-US" sz="2000" kern="1200" dirty="0">
              <a:latin typeface="Gill Sans MT" panose="020B0502020104020203"/>
            </a:rPr>
            <a:t>Source:</a:t>
          </a:r>
        </a:p>
      </dsp:txBody>
      <dsp:txXfrm>
        <a:off x="509039" y="2272265"/>
        <a:ext cx="666542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E18B2-CC26-4D26-893E-1EB685A4DA54}">
      <dsp:nvSpPr>
        <dsp:cNvPr id="0" name=""/>
        <dsp:cNvSpPr/>
      </dsp:nvSpPr>
      <dsp:spPr>
        <a:xfrm>
          <a:off x="726"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rtl="0">
            <a:lnSpc>
              <a:spcPct val="120000"/>
            </a:lnSpc>
            <a:spcBef>
              <a:spcPct val="0"/>
            </a:spcBef>
            <a:spcAft>
              <a:spcPct val="35000"/>
            </a:spcAft>
            <a:buNone/>
          </a:pPr>
          <a:r>
            <a:rPr lang="en-US" sz="2300" kern="1200" dirty="0"/>
            <a:t>DATA SET:</a:t>
          </a:r>
        </a:p>
      </dsp:txBody>
      <dsp:txXfrm rot="16200000">
        <a:off x="-1100825" y="1101552"/>
        <a:ext cx="2828703" cy="625597"/>
      </dsp:txXfrm>
    </dsp:sp>
    <dsp:sp modelId="{3F4F5F9D-8997-466D-AA62-BF89B1E9CB4A}">
      <dsp:nvSpPr>
        <dsp:cNvPr id="0" name=""/>
        <dsp:cNvSpPr/>
      </dsp:nvSpPr>
      <dsp:spPr>
        <a:xfrm>
          <a:off x="626324"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rtl="0">
            <a:lnSpc>
              <a:spcPct val="120000"/>
            </a:lnSpc>
            <a:spcBef>
              <a:spcPct val="0"/>
            </a:spcBef>
            <a:spcAft>
              <a:spcPct val="35000"/>
            </a:spcAft>
            <a:buNone/>
          </a:pPr>
          <a:r>
            <a:rPr lang="en-US" sz="2100" kern="1200" dirty="0"/>
            <a:t>Shape:  </a:t>
          </a:r>
          <a:endParaRPr lang="en-US" sz="2100" kern="1200" dirty="0">
            <a:latin typeface="Gill Sans MT" panose="020B0502020104020203"/>
          </a:endParaRPr>
        </a:p>
        <a:p>
          <a:pPr marL="171450" lvl="1" indent="-171450" algn="l" defTabSz="711200" rtl="0">
            <a:lnSpc>
              <a:spcPct val="90000"/>
            </a:lnSpc>
            <a:spcBef>
              <a:spcPct val="0"/>
            </a:spcBef>
            <a:spcAft>
              <a:spcPct val="15000"/>
            </a:spcAft>
            <a:buChar char="•"/>
          </a:pPr>
          <a:r>
            <a:rPr lang="en-US" sz="1600" kern="1200" dirty="0">
              <a:latin typeface="Gill Sans MT" panose="020B0502020104020203"/>
            </a:rPr>
            <a:t>15781 Lines</a:t>
          </a:r>
          <a:r>
            <a:rPr lang="en-US" sz="1600" kern="1200" dirty="0"/>
            <a:t> by </a:t>
          </a:r>
          <a:r>
            <a:rPr lang="en-US" sz="1600" kern="1200" dirty="0">
              <a:latin typeface="Gill Sans MT" panose="020B0502020104020203"/>
            </a:rPr>
            <a:t>16 Columns</a:t>
          </a:r>
          <a:r>
            <a:rPr lang="en-US" sz="1600" kern="1200" dirty="0"/>
            <a:t>.</a:t>
          </a:r>
        </a:p>
        <a:p>
          <a:pPr marL="0" lvl="0" indent="0" algn="l" defTabSz="933450" rtl="0">
            <a:lnSpc>
              <a:spcPct val="120000"/>
            </a:lnSpc>
            <a:spcBef>
              <a:spcPct val="0"/>
            </a:spcBef>
            <a:spcAft>
              <a:spcPct val="35000"/>
            </a:spcAft>
            <a:buNone/>
          </a:pPr>
          <a:r>
            <a:rPr lang="en-US" sz="2100" kern="1200" dirty="0"/>
            <a:t>Null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a:p>
          <a:pPr marL="0" lvl="0" indent="0" algn="l" defTabSz="933450" rtl="0">
            <a:lnSpc>
              <a:spcPct val="120000"/>
            </a:lnSpc>
            <a:spcBef>
              <a:spcPct val="0"/>
            </a:spcBef>
            <a:spcAft>
              <a:spcPct val="35000"/>
            </a:spcAft>
            <a:buNone/>
          </a:pPr>
          <a:r>
            <a:rPr lang="en-US" sz="2100" kern="1200" dirty="0"/>
            <a:t>Missing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a:p>
          <a:pPr marL="0" lvl="0" indent="0" algn="l" defTabSz="933450" rtl="0">
            <a:lnSpc>
              <a:spcPct val="120000"/>
            </a:lnSpc>
            <a:spcBef>
              <a:spcPct val="0"/>
            </a:spcBef>
            <a:spcAft>
              <a:spcPct val="35000"/>
            </a:spcAft>
            <a:buNone/>
          </a:pPr>
          <a:r>
            <a:rPr lang="en-US" sz="2100" kern="1200" dirty="0" err="1"/>
            <a:t>NaN</a:t>
          </a:r>
          <a:r>
            <a:rPr lang="en-US" sz="2100" kern="1200" dirty="0"/>
            <a:t>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dsp:txBody>
      <dsp:txXfrm>
        <a:off x="626324" y="0"/>
        <a:ext cx="2330350" cy="3449638"/>
      </dsp:txXfrm>
    </dsp:sp>
    <dsp:sp modelId="{AA4C86B5-CA30-4F29-A3D0-12041FCC53A5}">
      <dsp:nvSpPr>
        <dsp:cNvPr id="0" name=""/>
        <dsp:cNvSpPr/>
      </dsp:nvSpPr>
      <dsp:spPr>
        <a:xfrm>
          <a:off x="3238193"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a:lnSpc>
              <a:spcPct val="120000"/>
            </a:lnSpc>
            <a:spcBef>
              <a:spcPct val="0"/>
            </a:spcBef>
            <a:spcAft>
              <a:spcPct val="35000"/>
            </a:spcAft>
            <a:buNone/>
          </a:pPr>
          <a:r>
            <a:rPr lang="en-US" sz="2300" kern="1200" dirty="0"/>
            <a:t>Independent Variables:</a:t>
          </a:r>
        </a:p>
      </dsp:txBody>
      <dsp:txXfrm rot="16200000">
        <a:off x="2136640" y="1101552"/>
        <a:ext cx="2828703" cy="625597"/>
      </dsp:txXfrm>
    </dsp:sp>
    <dsp:sp modelId="{F5023DF0-1899-4271-A98C-B4DFA4A2335A}">
      <dsp:nvSpPr>
        <dsp:cNvPr id="0" name=""/>
        <dsp:cNvSpPr/>
      </dsp:nvSpPr>
      <dsp:spPr>
        <a:xfrm rot="5400000">
          <a:off x="3000241" y="2723975"/>
          <a:ext cx="507184" cy="4691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FC2588-D533-4562-85BB-18D004254251}">
      <dsp:nvSpPr>
        <dsp:cNvPr id="0" name=""/>
        <dsp:cNvSpPr/>
      </dsp:nvSpPr>
      <dsp:spPr>
        <a:xfrm>
          <a:off x="3863791"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rtl="0">
            <a:lnSpc>
              <a:spcPct val="120000"/>
            </a:lnSpc>
            <a:spcBef>
              <a:spcPct val="0"/>
            </a:spcBef>
            <a:spcAft>
              <a:spcPct val="35000"/>
            </a:spcAft>
            <a:buNone/>
          </a:pPr>
          <a:r>
            <a:rPr lang="en-US" sz="2100" kern="1200" dirty="0">
              <a:latin typeface="Gill Sans MT" panose="020B0502020104020203"/>
            </a:rPr>
            <a:t>15 numerical</a:t>
          </a:r>
          <a:r>
            <a:rPr lang="en-US" sz="2100" kern="1200" dirty="0"/>
            <a:t> </a:t>
          </a:r>
          <a:r>
            <a:rPr lang="en-US" sz="2100" kern="1200" dirty="0">
              <a:latin typeface="Gill Sans MT" panose="020B0502020104020203"/>
            </a:rPr>
            <a:t>features</a:t>
          </a:r>
          <a:r>
            <a:rPr lang="en-US" sz="2100" kern="1200" dirty="0"/>
            <a:t>.</a:t>
          </a:r>
        </a:p>
      </dsp:txBody>
      <dsp:txXfrm>
        <a:off x="3863791" y="0"/>
        <a:ext cx="2330350" cy="3449638"/>
      </dsp:txXfrm>
    </dsp:sp>
    <dsp:sp modelId="{F4502619-9CEA-4379-864A-9F80A6743296}">
      <dsp:nvSpPr>
        <dsp:cNvPr id="0" name=""/>
        <dsp:cNvSpPr/>
      </dsp:nvSpPr>
      <dsp:spPr>
        <a:xfrm>
          <a:off x="6475660"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a:lnSpc>
              <a:spcPct val="120000"/>
            </a:lnSpc>
            <a:spcBef>
              <a:spcPct val="0"/>
            </a:spcBef>
            <a:spcAft>
              <a:spcPct val="35000"/>
            </a:spcAft>
            <a:buNone/>
          </a:pPr>
          <a:r>
            <a:rPr lang="en-US" sz="2300" kern="1200" dirty="0"/>
            <a:t>Dependent Variable:</a:t>
          </a:r>
        </a:p>
      </dsp:txBody>
      <dsp:txXfrm rot="16200000">
        <a:off x="5374107" y="1101552"/>
        <a:ext cx="2828703" cy="625597"/>
      </dsp:txXfrm>
    </dsp:sp>
    <dsp:sp modelId="{B96CC60E-1117-4454-8E2D-A66493AE47A9}">
      <dsp:nvSpPr>
        <dsp:cNvPr id="0" name=""/>
        <dsp:cNvSpPr/>
      </dsp:nvSpPr>
      <dsp:spPr>
        <a:xfrm rot="5400000">
          <a:off x="6237708" y="2723975"/>
          <a:ext cx="507184" cy="4691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DAF134-34AC-4F41-B57F-25109161BD63}">
      <dsp:nvSpPr>
        <dsp:cNvPr id="0" name=""/>
        <dsp:cNvSpPr/>
      </dsp:nvSpPr>
      <dsp:spPr>
        <a:xfrm>
          <a:off x="7101258"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rtl="0">
            <a:lnSpc>
              <a:spcPct val="120000"/>
            </a:lnSpc>
            <a:spcBef>
              <a:spcPct val="0"/>
            </a:spcBef>
            <a:spcAft>
              <a:spcPct val="35000"/>
            </a:spcAft>
            <a:buNone/>
          </a:pPr>
          <a:r>
            <a:rPr lang="en-US" sz="2100" kern="1200" dirty="0">
              <a:latin typeface="Gill Sans MT" panose="020B0502020104020203"/>
            </a:rPr>
            <a:t>'Class' Column with 1 or 0 values</a:t>
          </a:r>
          <a:r>
            <a:rPr lang="en-US" sz="2100" kern="1200" dirty="0"/>
            <a:t>.</a:t>
          </a:r>
        </a:p>
      </dsp:txBody>
      <dsp:txXfrm>
        <a:off x="7101258" y="0"/>
        <a:ext cx="2330350" cy="3449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59978-1BCD-4012-B17F-A41581583366}">
      <dsp:nvSpPr>
        <dsp:cNvPr id="0" name=""/>
        <dsp:cNvSpPr/>
      </dsp:nvSpPr>
      <dsp:spPr>
        <a:xfrm>
          <a:off x="0" y="1724819"/>
          <a:ext cx="9604375" cy="0"/>
        </a:xfrm>
        <a:prstGeom prst="lin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C315A77E-A3D4-449B-A134-ADC7E850430C}">
      <dsp:nvSpPr>
        <dsp:cNvPr id="0" name=""/>
        <dsp:cNvSpPr/>
      </dsp:nvSpPr>
      <dsp:spPr>
        <a:xfrm>
          <a:off x="267496" y="1852455"/>
          <a:ext cx="3912282"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1" kern="1200" dirty="0">
              <a:latin typeface="Gill Sans MT" panose="020B0502020104020203"/>
            </a:rPr>
            <a:t>Data </a:t>
          </a:r>
          <a:r>
            <a:rPr lang="en-US" sz="2000" kern="1200" dirty="0">
              <a:latin typeface="Gill Sans MT" panose="020B0502020104020203"/>
            </a:rPr>
            <a:t>Cleaning</a:t>
          </a:r>
          <a:endParaRPr lang="en-US" sz="2000" kern="1200" dirty="0"/>
        </a:p>
      </dsp:txBody>
      <dsp:txXfrm>
        <a:off x="267496" y="1852455"/>
        <a:ext cx="3912282" cy="389809"/>
      </dsp:txXfrm>
    </dsp:sp>
    <dsp:sp modelId="{1091DD48-8F92-44C2-B45C-07ED5F0A1067}">
      <dsp:nvSpPr>
        <dsp:cNvPr id="0" name=""/>
        <dsp:cNvSpPr/>
      </dsp:nvSpPr>
      <dsp:spPr>
        <a:xfrm>
          <a:off x="750" y="481224"/>
          <a:ext cx="4445775"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b="1" kern="1200" dirty="0" err="1">
              <a:latin typeface="Gill Sans MT" panose="020B0502020104020203"/>
            </a:rPr>
            <a:t>NaN</a:t>
          </a:r>
          <a:r>
            <a:rPr lang="en-US" sz="1700" b="1" kern="1200" dirty="0">
              <a:latin typeface="Gill Sans MT" panose="020B0502020104020203"/>
            </a:rPr>
            <a:t>, Na &amp; Null Values</a:t>
          </a:r>
        </a:p>
      </dsp:txBody>
      <dsp:txXfrm>
        <a:off x="29462" y="509936"/>
        <a:ext cx="4388351" cy="530739"/>
      </dsp:txXfrm>
    </dsp:sp>
    <dsp:sp modelId="{C8FEB4E0-566F-454A-9AC6-7F8EA51E5509}">
      <dsp:nvSpPr>
        <dsp:cNvPr id="0" name=""/>
        <dsp:cNvSpPr/>
      </dsp:nvSpPr>
      <dsp:spPr>
        <a:xfrm>
          <a:off x="2223637" y="1069387"/>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F924906-1195-4080-833F-D34E6EBBD126}">
      <dsp:nvSpPr>
        <dsp:cNvPr id="0" name=""/>
        <dsp:cNvSpPr/>
      </dsp:nvSpPr>
      <dsp:spPr>
        <a:xfrm>
          <a:off x="2846046" y="1207373"/>
          <a:ext cx="3912282"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1" kern="1200" dirty="0">
              <a:latin typeface="Gill Sans MT" panose="020B0502020104020203"/>
            </a:rPr>
            <a:t>Spliting</a:t>
          </a:r>
          <a:r>
            <a:rPr lang="en-US" sz="2000" kern="1200" dirty="0">
              <a:latin typeface="Gill Sans MT" panose="020B0502020104020203"/>
            </a:rPr>
            <a:t> Data Set</a:t>
          </a:r>
          <a:endParaRPr lang="en-US" sz="2000" kern="1200" dirty="0"/>
        </a:p>
      </dsp:txBody>
      <dsp:txXfrm>
        <a:off x="2846046" y="1207373"/>
        <a:ext cx="3912282" cy="389809"/>
      </dsp:txXfrm>
    </dsp:sp>
    <dsp:sp modelId="{55740922-2857-466C-8E33-4E43AE829356}">
      <dsp:nvSpPr>
        <dsp:cNvPr id="0" name=""/>
        <dsp:cNvSpPr/>
      </dsp:nvSpPr>
      <dsp:spPr>
        <a:xfrm>
          <a:off x="2197765"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954248-6EE8-4872-A85F-C9E77038CCFA}">
      <dsp:nvSpPr>
        <dsp:cNvPr id="0" name=""/>
        <dsp:cNvSpPr/>
      </dsp:nvSpPr>
      <dsp:spPr>
        <a:xfrm>
          <a:off x="2579299" y="2380250"/>
          <a:ext cx="4445775"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Gill Sans MT" panose="020B0502020104020203"/>
            </a:rPr>
            <a:t>Stratified 80/20 Split</a:t>
          </a:r>
          <a:endParaRPr lang="en-US" sz="1700" kern="1200" dirty="0"/>
        </a:p>
      </dsp:txBody>
      <dsp:txXfrm>
        <a:off x="2608011" y="2408962"/>
        <a:ext cx="4388351" cy="530739"/>
      </dsp:txXfrm>
    </dsp:sp>
    <dsp:sp modelId="{407F4473-B060-463B-8928-C3B431E8618D}">
      <dsp:nvSpPr>
        <dsp:cNvPr id="0" name=""/>
        <dsp:cNvSpPr/>
      </dsp:nvSpPr>
      <dsp:spPr>
        <a:xfrm>
          <a:off x="4802187" y="1724819"/>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53A2D6C-85CB-4D8B-B22F-670761E50A9F}">
      <dsp:nvSpPr>
        <dsp:cNvPr id="0" name=""/>
        <dsp:cNvSpPr/>
      </dsp:nvSpPr>
      <dsp:spPr>
        <a:xfrm>
          <a:off x="5424596" y="1852455"/>
          <a:ext cx="3912282"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1" kern="1200" dirty="0">
              <a:latin typeface="Gill Sans MT" panose="020B0502020104020203"/>
            </a:rPr>
            <a:t>Balancing Data</a:t>
          </a:r>
          <a:endParaRPr lang="en-US" sz="2000" b="1" kern="1200" dirty="0"/>
        </a:p>
      </dsp:txBody>
      <dsp:txXfrm>
        <a:off x="5424596" y="1852455"/>
        <a:ext cx="3912282" cy="389809"/>
      </dsp:txXfrm>
    </dsp:sp>
    <dsp:sp modelId="{C06A4168-C6E8-4DCD-99F1-57BF4ACA1615}">
      <dsp:nvSpPr>
        <dsp:cNvPr id="0" name=""/>
        <dsp:cNvSpPr/>
      </dsp:nvSpPr>
      <dsp:spPr>
        <a:xfrm>
          <a:off x="4776315"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437A2-52C7-4F67-8D4B-9F7F3AF8213B}">
      <dsp:nvSpPr>
        <dsp:cNvPr id="0" name=""/>
        <dsp:cNvSpPr/>
      </dsp:nvSpPr>
      <dsp:spPr>
        <a:xfrm>
          <a:off x="5157849" y="481224"/>
          <a:ext cx="4445775"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Gill Sans MT" panose="020B0502020104020203"/>
            </a:rPr>
            <a:t>SMOTE Algorithm</a:t>
          </a:r>
        </a:p>
      </dsp:txBody>
      <dsp:txXfrm>
        <a:off x="5186561" y="509936"/>
        <a:ext cx="4388351" cy="530739"/>
      </dsp:txXfrm>
    </dsp:sp>
    <dsp:sp modelId="{681834D6-F7A3-43C7-8032-6D58E45EE63B}">
      <dsp:nvSpPr>
        <dsp:cNvPr id="0" name=""/>
        <dsp:cNvSpPr/>
      </dsp:nvSpPr>
      <dsp:spPr>
        <a:xfrm>
          <a:off x="7380737" y="1069387"/>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9B7006E-5231-47A5-AD27-8CA6DCDD3D21}">
      <dsp:nvSpPr>
        <dsp:cNvPr id="0" name=""/>
        <dsp:cNvSpPr/>
      </dsp:nvSpPr>
      <dsp:spPr>
        <a:xfrm>
          <a:off x="7354864"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6DCB6-BAD8-49A8-A65D-04D9C01280AF}">
      <dsp:nvSpPr>
        <dsp:cNvPr id="0" name=""/>
        <dsp:cNvSpPr/>
      </dsp:nvSpPr>
      <dsp:spPr>
        <a:xfrm>
          <a:off x="0" y="2137913"/>
          <a:ext cx="6857999"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173BC9AC-AC47-4B09-9398-AC5FACF7606F}">
      <dsp:nvSpPr>
        <dsp:cNvPr id="0" name=""/>
        <dsp:cNvSpPr/>
      </dsp:nvSpPr>
      <dsp:spPr>
        <a:xfrm rot="8100000">
          <a:off x="68315" y="492705"/>
          <a:ext cx="314440" cy="314440"/>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C1DA7-C294-459F-A8F2-7B7E3376DD72}">
      <dsp:nvSpPr>
        <dsp:cNvPr id="0" name=""/>
        <dsp:cNvSpPr/>
      </dsp:nvSpPr>
      <dsp:spPr>
        <a:xfrm>
          <a:off x="103246" y="527636"/>
          <a:ext cx="244577" cy="244577"/>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2393F044-C234-42FB-B8AA-2764116E816A}">
      <dsp:nvSpPr>
        <dsp:cNvPr id="0" name=""/>
        <dsp:cNvSpPr/>
      </dsp:nvSpPr>
      <dsp:spPr>
        <a:xfrm>
          <a:off x="447878" y="872268"/>
          <a:ext cx="2492441" cy="1265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0" bIns="133350" numCol="1" spcCol="1270" anchor="t" anchorCtr="0">
          <a:noAutofit/>
        </a:bodyPr>
        <a:lstStyle/>
        <a:p>
          <a:pPr marL="0" lvl="0" indent="0" algn="l" defTabSz="622300">
            <a:lnSpc>
              <a:spcPct val="90000"/>
            </a:lnSpc>
            <a:spcBef>
              <a:spcPct val="0"/>
            </a:spcBef>
            <a:spcAft>
              <a:spcPct val="35000"/>
            </a:spcAft>
            <a:buNone/>
          </a:pPr>
          <a:r>
            <a:rPr lang="en-US" sz="1400" kern="1200" dirty="0">
              <a:latin typeface="Gill Sans MT" panose="020B0502020104020203"/>
            </a:rPr>
            <a:t>Logistic Regression</a:t>
          </a:r>
          <a:endParaRPr lang="en-US" sz="1400" kern="1200" dirty="0"/>
        </a:p>
        <a:p>
          <a:pPr marL="0" lvl="0" indent="0" algn="l" defTabSz="622300">
            <a:lnSpc>
              <a:spcPct val="90000"/>
            </a:lnSpc>
            <a:spcBef>
              <a:spcPct val="0"/>
            </a:spcBef>
            <a:spcAft>
              <a:spcPct val="35000"/>
            </a:spcAft>
            <a:buNone/>
          </a:pPr>
          <a:r>
            <a:rPr lang="en-US" sz="1400" kern="1200" dirty="0">
              <a:latin typeface="Gill Sans MT" panose="020B0502020104020203"/>
            </a:rPr>
            <a:t>Decision Tree Classifier</a:t>
          </a:r>
          <a:endParaRPr lang="en-US" sz="1400" kern="1200" dirty="0"/>
        </a:p>
        <a:p>
          <a:pPr marL="0" lvl="0" indent="0" algn="l" defTabSz="622300">
            <a:lnSpc>
              <a:spcPct val="90000"/>
            </a:lnSpc>
            <a:spcBef>
              <a:spcPct val="0"/>
            </a:spcBef>
            <a:spcAft>
              <a:spcPct val="35000"/>
            </a:spcAft>
            <a:buNone/>
          </a:pPr>
          <a:r>
            <a:rPr lang="en-US" sz="1400" kern="1200" dirty="0">
              <a:latin typeface="Gill Sans MT" panose="020B0502020104020203"/>
            </a:rPr>
            <a:t>XGBoost Classifier</a:t>
          </a:r>
          <a:endParaRPr lang="en-US" sz="1400" kern="1200" dirty="0"/>
        </a:p>
      </dsp:txBody>
      <dsp:txXfrm>
        <a:off x="447878" y="872268"/>
        <a:ext cx="2492441" cy="1265644"/>
      </dsp:txXfrm>
    </dsp:sp>
    <dsp:sp modelId="{E09C7F85-5699-4BF1-BB55-080D2A7AE55C}">
      <dsp:nvSpPr>
        <dsp:cNvPr id="0" name=""/>
        <dsp:cNvSpPr/>
      </dsp:nvSpPr>
      <dsp:spPr>
        <a:xfrm>
          <a:off x="447878" y="427582"/>
          <a:ext cx="2492441" cy="4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latin typeface="Gill Sans MT" panose="020B0502020104020203"/>
            </a:rPr>
            <a:t>Classification Models</a:t>
          </a:r>
          <a:endParaRPr lang="en-US" sz="1900" kern="1200" dirty="0"/>
        </a:p>
      </dsp:txBody>
      <dsp:txXfrm>
        <a:off x="447878" y="427582"/>
        <a:ext cx="2492441" cy="444685"/>
      </dsp:txXfrm>
    </dsp:sp>
    <dsp:sp modelId="{8DC2C6A0-12D9-4EB4-A03B-037D95A309A3}">
      <dsp:nvSpPr>
        <dsp:cNvPr id="0" name=""/>
        <dsp:cNvSpPr/>
      </dsp:nvSpPr>
      <dsp:spPr>
        <a:xfrm>
          <a:off x="225535" y="872268"/>
          <a:ext cx="0" cy="126564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393A52F-7547-4ADD-B208-9DB16D1BC5C2}">
      <dsp:nvSpPr>
        <dsp:cNvPr id="0" name=""/>
        <dsp:cNvSpPr/>
      </dsp:nvSpPr>
      <dsp:spPr>
        <a:xfrm>
          <a:off x="184223" y="2097891"/>
          <a:ext cx="80043" cy="800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F2519F-85C7-41A8-A964-5A97FD9F9423}">
      <dsp:nvSpPr>
        <dsp:cNvPr id="0" name=""/>
        <dsp:cNvSpPr/>
      </dsp:nvSpPr>
      <dsp:spPr>
        <a:xfrm rot="18900000">
          <a:off x="3916987" y="3468680"/>
          <a:ext cx="314440" cy="314440"/>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04511-CA23-4F31-A767-48110DF8843B}">
      <dsp:nvSpPr>
        <dsp:cNvPr id="0" name=""/>
        <dsp:cNvSpPr/>
      </dsp:nvSpPr>
      <dsp:spPr>
        <a:xfrm>
          <a:off x="3951919" y="3503611"/>
          <a:ext cx="244577" cy="244577"/>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F5614FEB-3948-49CB-8C23-3A46A8CD4CD8}">
      <dsp:nvSpPr>
        <dsp:cNvPr id="0" name=""/>
        <dsp:cNvSpPr/>
      </dsp:nvSpPr>
      <dsp:spPr>
        <a:xfrm>
          <a:off x="4296550" y="2137913"/>
          <a:ext cx="2492441" cy="1265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88900" bIns="88900" numCol="1" spcCol="1270" anchor="b" anchorCtr="0">
          <a:noAutofit/>
        </a:bodyPr>
        <a:lstStyle/>
        <a:p>
          <a:pPr marL="0" lvl="0" indent="0" algn="l" defTabSz="622300" rtl="0">
            <a:lnSpc>
              <a:spcPct val="90000"/>
            </a:lnSpc>
            <a:spcBef>
              <a:spcPct val="0"/>
            </a:spcBef>
            <a:spcAft>
              <a:spcPct val="35000"/>
            </a:spcAft>
            <a:buNone/>
          </a:pPr>
          <a:r>
            <a:rPr lang="en-US" sz="1400" b="1" kern="1200" dirty="0">
              <a:latin typeface="Gill Sans MT" panose="020B0502020104020203"/>
            </a:rPr>
            <a:t>Best results</a:t>
          </a:r>
        </a:p>
        <a:p>
          <a:pPr marL="0" lvl="0" indent="0" algn="l" defTabSz="622300">
            <a:lnSpc>
              <a:spcPct val="90000"/>
            </a:lnSpc>
            <a:spcBef>
              <a:spcPct val="0"/>
            </a:spcBef>
            <a:spcAft>
              <a:spcPct val="35000"/>
            </a:spcAft>
            <a:buNone/>
          </a:pPr>
          <a:r>
            <a:rPr lang="en-US" sz="1400" kern="1200" dirty="0">
              <a:latin typeface="Gill Sans MT" panose="020B0502020104020203"/>
            </a:rPr>
            <a:t>Logistic Regression</a:t>
          </a:r>
          <a:endParaRPr lang="en-US" sz="1400" kern="1200" dirty="0"/>
        </a:p>
        <a:p>
          <a:pPr marL="57150" lvl="1" indent="-57150" algn="l" defTabSz="488950">
            <a:lnSpc>
              <a:spcPct val="90000"/>
            </a:lnSpc>
            <a:spcBef>
              <a:spcPct val="0"/>
            </a:spcBef>
            <a:spcAft>
              <a:spcPct val="15000"/>
            </a:spcAft>
            <a:buChar char="•"/>
          </a:pPr>
          <a:r>
            <a:rPr lang="en-US" sz="1100" kern="1200" dirty="0">
              <a:latin typeface="Gill Sans MT" panose="020B0502020104020203"/>
            </a:rPr>
            <a:t>Accuracy: 71%</a:t>
          </a:r>
          <a:endParaRPr lang="en-US" sz="1100" kern="1200" dirty="0"/>
        </a:p>
        <a:p>
          <a:pPr marL="57150" lvl="1" indent="-57150" algn="l" defTabSz="488950">
            <a:lnSpc>
              <a:spcPct val="90000"/>
            </a:lnSpc>
            <a:spcBef>
              <a:spcPct val="0"/>
            </a:spcBef>
            <a:spcAft>
              <a:spcPct val="15000"/>
            </a:spcAft>
            <a:buChar char="•"/>
          </a:pPr>
          <a:r>
            <a:rPr lang="en-US" sz="1100" kern="1200" dirty="0">
              <a:latin typeface="Gill Sans MT" panose="020B0502020104020203"/>
            </a:rPr>
            <a:t>Recall:</a:t>
          </a:r>
          <a:r>
            <a:rPr lang="en-US" sz="1100" b="0" kern="1200" dirty="0">
              <a:latin typeface="Gill Sans MT" panose="020B0502020104020203"/>
            </a:rPr>
            <a:t>52.5%</a:t>
          </a:r>
          <a:endParaRPr lang="en-US" sz="1100" b="0" kern="1200" dirty="0"/>
        </a:p>
      </dsp:txBody>
      <dsp:txXfrm>
        <a:off x="4296550" y="2137913"/>
        <a:ext cx="2492441" cy="1265644"/>
      </dsp:txXfrm>
    </dsp:sp>
    <dsp:sp modelId="{86430F09-8551-471E-B819-E363E52BF49C}">
      <dsp:nvSpPr>
        <dsp:cNvPr id="0" name=""/>
        <dsp:cNvSpPr/>
      </dsp:nvSpPr>
      <dsp:spPr>
        <a:xfrm>
          <a:off x="4296550" y="3403557"/>
          <a:ext cx="2492441" cy="4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err="1"/>
            <a:t>GridSearchCV</a:t>
          </a:r>
          <a:endParaRPr lang="en-US" sz="1900" kern="1200" dirty="0"/>
        </a:p>
      </dsp:txBody>
      <dsp:txXfrm>
        <a:off x="4296550" y="3403557"/>
        <a:ext cx="2492441" cy="444685"/>
      </dsp:txXfrm>
    </dsp:sp>
    <dsp:sp modelId="{DD1E476A-85B8-4EB9-9736-D8369C6C863D}">
      <dsp:nvSpPr>
        <dsp:cNvPr id="0" name=""/>
        <dsp:cNvSpPr/>
      </dsp:nvSpPr>
      <dsp:spPr>
        <a:xfrm>
          <a:off x="4074207" y="2137913"/>
          <a:ext cx="0" cy="126564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EE9E1-F4FE-4E3F-9969-ACF05F12A81C}">
      <dsp:nvSpPr>
        <dsp:cNvPr id="0" name=""/>
        <dsp:cNvSpPr/>
      </dsp:nvSpPr>
      <dsp:spPr>
        <a:xfrm>
          <a:off x="4032895" y="2097891"/>
          <a:ext cx="80043" cy="800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C44C7-7BFA-457F-9CA2-FC3860B7B6A9}">
      <dsp:nvSpPr>
        <dsp:cNvPr id="0" name=""/>
        <dsp:cNvSpPr/>
      </dsp:nvSpPr>
      <dsp:spPr>
        <a:xfrm>
          <a:off x="2284972" y="879657"/>
          <a:ext cx="2049395" cy="169032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rtl="0">
            <a:lnSpc>
              <a:spcPct val="120000"/>
            </a:lnSpc>
            <a:spcBef>
              <a:spcPct val="0"/>
            </a:spcBef>
            <a:spcAft>
              <a:spcPct val="15000"/>
            </a:spcAft>
            <a:buChar char="•"/>
          </a:pPr>
          <a:r>
            <a:rPr lang="en-US" sz="1500" kern="1200" dirty="0">
              <a:latin typeface="Gill Sans MT" panose="020B0502020104020203"/>
            </a:rPr>
            <a:t>Low city development</a:t>
          </a:r>
          <a:endParaRPr lang="en-US" sz="1500" kern="1200" dirty="0"/>
        </a:p>
        <a:p>
          <a:pPr marL="114300" lvl="1" indent="-114300" algn="l" defTabSz="666750" rtl="0">
            <a:lnSpc>
              <a:spcPct val="120000"/>
            </a:lnSpc>
            <a:spcBef>
              <a:spcPct val="0"/>
            </a:spcBef>
            <a:spcAft>
              <a:spcPct val="15000"/>
            </a:spcAft>
            <a:buChar char="•"/>
          </a:pPr>
          <a:r>
            <a:rPr lang="en-US" sz="1500" kern="1200" dirty="0">
              <a:latin typeface="Gill Sans MT" panose="020B0502020104020203"/>
            </a:rPr>
            <a:t>New recruits</a:t>
          </a:r>
          <a:endParaRPr lang="en-US" sz="1500" kern="1200" dirty="0"/>
        </a:p>
        <a:p>
          <a:pPr marL="114300" lvl="1" indent="-114300" algn="l" defTabSz="666750" rtl="0">
            <a:lnSpc>
              <a:spcPct val="120000"/>
            </a:lnSpc>
            <a:spcBef>
              <a:spcPct val="0"/>
            </a:spcBef>
            <a:spcAft>
              <a:spcPct val="15000"/>
            </a:spcAft>
            <a:buChar char="•"/>
          </a:pPr>
          <a:r>
            <a:rPr lang="en-US" sz="1500" kern="1200" dirty="0">
              <a:latin typeface="Gill Sans MT" panose="020B0502020104020203"/>
            </a:rPr>
            <a:t>Small &amp; medium sized private companies</a:t>
          </a:r>
        </a:p>
      </dsp:txBody>
      <dsp:txXfrm>
        <a:off x="2323871" y="918556"/>
        <a:ext cx="1971597" cy="1250312"/>
      </dsp:txXfrm>
    </dsp:sp>
    <dsp:sp modelId="{E2463376-D184-43F2-B634-D60AD6664879}">
      <dsp:nvSpPr>
        <dsp:cNvPr id="0" name=""/>
        <dsp:cNvSpPr/>
      </dsp:nvSpPr>
      <dsp:spPr>
        <a:xfrm>
          <a:off x="3394106" y="1129339"/>
          <a:ext cx="2485981" cy="2485981"/>
        </a:xfrm>
        <a:prstGeom prst="leftCircularArrow">
          <a:avLst>
            <a:gd name="adj1" fmla="val 4057"/>
            <a:gd name="adj2" fmla="val 510112"/>
            <a:gd name="adj3" fmla="val 2285623"/>
            <a:gd name="adj4" fmla="val 9024489"/>
            <a:gd name="adj5" fmla="val 47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2C01EC-9E0C-489C-8EF4-D0A8C6EBDA0B}">
      <dsp:nvSpPr>
        <dsp:cNvPr id="0" name=""/>
        <dsp:cNvSpPr/>
      </dsp:nvSpPr>
      <dsp:spPr>
        <a:xfrm>
          <a:off x="2740393" y="2207768"/>
          <a:ext cx="1821684" cy="7244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l" defTabSz="800100" rtl="0">
            <a:lnSpc>
              <a:spcPct val="120000"/>
            </a:lnSpc>
            <a:spcBef>
              <a:spcPct val="0"/>
            </a:spcBef>
            <a:spcAft>
              <a:spcPct val="35000"/>
            </a:spcAft>
            <a:buNone/>
          </a:pPr>
          <a:r>
            <a:rPr lang="en-US" sz="1800" kern="1200" dirty="0">
              <a:latin typeface="Gill Sans MT" panose="020B0502020104020203"/>
            </a:rPr>
            <a:t>Major sources of Turn Over</a:t>
          </a:r>
          <a:endParaRPr lang="en-US" sz="1800" kern="1200" dirty="0"/>
        </a:p>
      </dsp:txBody>
      <dsp:txXfrm>
        <a:off x="2761611" y="2228986"/>
        <a:ext cx="1779248" cy="681987"/>
      </dsp:txXfrm>
    </dsp:sp>
    <dsp:sp modelId="{CBDC7BD7-AFEA-485D-AF5A-CB6F480E86E3}">
      <dsp:nvSpPr>
        <dsp:cNvPr id="0" name=""/>
        <dsp:cNvSpPr/>
      </dsp:nvSpPr>
      <dsp:spPr>
        <a:xfrm>
          <a:off x="5042296" y="879657"/>
          <a:ext cx="2049395" cy="169032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rtl="0">
            <a:lnSpc>
              <a:spcPct val="120000"/>
            </a:lnSpc>
            <a:spcBef>
              <a:spcPct val="0"/>
            </a:spcBef>
            <a:spcAft>
              <a:spcPct val="15000"/>
            </a:spcAft>
            <a:buChar char="•"/>
          </a:pPr>
          <a:r>
            <a:rPr lang="en-US" sz="1500" kern="1200" dirty="0">
              <a:latin typeface="Gill Sans MT" panose="020B0502020104020203"/>
            </a:rPr>
            <a:t>Multiple Balancing techinques</a:t>
          </a:r>
          <a:endParaRPr lang="en-US" sz="1500" kern="1200" dirty="0"/>
        </a:p>
        <a:p>
          <a:pPr marL="114300" lvl="1" indent="-114300" algn="l" defTabSz="666750" rtl="0">
            <a:lnSpc>
              <a:spcPct val="120000"/>
            </a:lnSpc>
            <a:spcBef>
              <a:spcPct val="0"/>
            </a:spcBef>
            <a:spcAft>
              <a:spcPct val="15000"/>
            </a:spcAft>
            <a:buChar char="•"/>
          </a:pPr>
          <a:r>
            <a:rPr lang="en-US" sz="1500" kern="1200" dirty="0">
              <a:latin typeface="Gill Sans MT" panose="020B0502020104020203"/>
            </a:rPr>
            <a:t>Robust Ensemble models</a:t>
          </a:r>
          <a:endParaRPr lang="en-US" sz="1500" kern="1200" dirty="0"/>
        </a:p>
      </dsp:txBody>
      <dsp:txXfrm>
        <a:off x="5081195" y="1280768"/>
        <a:ext cx="1971597" cy="1250312"/>
      </dsp:txXfrm>
    </dsp:sp>
    <dsp:sp modelId="{592AB695-1E83-499C-B61A-C3019087C170}">
      <dsp:nvSpPr>
        <dsp:cNvPr id="0" name=""/>
        <dsp:cNvSpPr/>
      </dsp:nvSpPr>
      <dsp:spPr>
        <a:xfrm>
          <a:off x="5497718" y="517445"/>
          <a:ext cx="1821684" cy="7244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l" defTabSz="800100">
            <a:lnSpc>
              <a:spcPct val="120000"/>
            </a:lnSpc>
            <a:spcBef>
              <a:spcPct val="0"/>
            </a:spcBef>
            <a:spcAft>
              <a:spcPct val="35000"/>
            </a:spcAft>
            <a:buNone/>
          </a:pPr>
          <a:r>
            <a:rPr lang="en-US" sz="1800" kern="1200" dirty="0"/>
            <a:t>Future </a:t>
          </a:r>
          <a:r>
            <a:rPr lang="en-US" sz="1800" kern="1200" dirty="0">
              <a:latin typeface="Gill Sans MT" panose="020B0502020104020203"/>
            </a:rPr>
            <a:t>Improvements</a:t>
          </a:r>
          <a:r>
            <a:rPr lang="en-US" sz="1800" kern="1200" dirty="0"/>
            <a:t>:</a:t>
          </a:r>
        </a:p>
      </dsp:txBody>
      <dsp:txXfrm>
        <a:off x="5518936" y="538663"/>
        <a:ext cx="1779248" cy="6819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zaoualim/Coursera_IBM_Machine_Learning_Professional_Certificate/blob/main/supervised-machine-learning-classification/Project_Classification.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STAFF TURN OVER</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A supervised machine learning approach</a:t>
            </a:r>
          </a:p>
        </p:txBody>
      </p:sp>
      <p:pic>
        <p:nvPicPr>
          <p:cNvPr id="4" name="Picture 4">
            <a:extLst>
              <a:ext uri="{FF2B5EF4-FFF2-40B4-BE49-F238E27FC236}">
                <a16:creationId xmlns:a16="http://schemas.microsoft.com/office/drawing/2014/main" id="{D7342751-0588-F6DF-0EBC-C98663514DC2}"/>
              </a:ext>
            </a:extLst>
          </p:cNvPr>
          <p:cNvPicPr>
            <a:picLocks noChangeAspect="1"/>
          </p:cNvPicPr>
          <p:nvPr/>
        </p:nvPicPr>
        <p:blipFill>
          <a:blip r:embed="rId2"/>
          <a:stretch>
            <a:fillRect/>
          </a:stretch>
        </p:blipFill>
        <p:spPr>
          <a:xfrm>
            <a:off x="4928468" y="478856"/>
            <a:ext cx="2105025" cy="638175"/>
          </a:xfrm>
          <a:prstGeom prst="rect">
            <a:avLst/>
          </a:prstGeom>
        </p:spPr>
      </p:pic>
      <p:sp>
        <p:nvSpPr>
          <p:cNvPr id="6" name="TextBox 5">
            <a:extLst>
              <a:ext uri="{FF2B5EF4-FFF2-40B4-BE49-F238E27FC236}">
                <a16:creationId xmlns:a16="http://schemas.microsoft.com/office/drawing/2014/main" id="{77722D07-D3B3-2698-4911-A36835B6256A}"/>
              </a:ext>
            </a:extLst>
          </p:cNvPr>
          <p:cNvSpPr txBox="1"/>
          <p:nvPr/>
        </p:nvSpPr>
        <p:spPr>
          <a:xfrm>
            <a:off x="597200" y="5169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July 6th 2022</a:t>
            </a:r>
          </a:p>
          <a:p>
            <a:r>
              <a:rPr lang="en-US" dirty="0"/>
              <a:t>Mohamed MZAOUALI</a:t>
            </a:r>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D580-FAD2-8B92-8465-C6C2A0A307C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1891E03-8CEB-7122-1237-E64EC1C6BFDE}"/>
              </a:ext>
            </a:extLst>
          </p:cNvPr>
          <p:cNvSpPr>
            <a:spLocks noGrp="1"/>
          </p:cNvSpPr>
          <p:nvPr>
            <p:ph idx="1"/>
          </p:nvPr>
        </p:nvSpPr>
        <p:spPr/>
        <p:txBody>
          <a:bodyPr/>
          <a:lstStyle/>
          <a:p>
            <a:r>
              <a:rPr lang="en-US" dirty="0"/>
              <a:t>Introduction</a:t>
            </a:r>
          </a:p>
          <a:p>
            <a:r>
              <a:rPr lang="en-US" dirty="0"/>
              <a:t>Exploratory Data Analysis</a:t>
            </a:r>
          </a:p>
          <a:p>
            <a:r>
              <a:rPr lang="en-US" dirty="0"/>
              <a:t>Feature Engineering</a:t>
            </a:r>
          </a:p>
          <a:p>
            <a:r>
              <a:rPr lang="en-US" dirty="0"/>
              <a:t>Model Selection</a:t>
            </a:r>
          </a:p>
          <a:p>
            <a:r>
              <a:rPr lang="en-US" dirty="0"/>
              <a:t>Features </a:t>
            </a:r>
            <a:r>
              <a:rPr lang="en-US" dirty="0" err="1"/>
              <a:t>Importances</a:t>
            </a:r>
          </a:p>
          <a:p>
            <a:r>
              <a:rPr lang="en-US" dirty="0"/>
              <a:t>Conclusion</a:t>
            </a:r>
          </a:p>
          <a:p>
            <a:r>
              <a:rPr lang="en-US" dirty="0"/>
              <a:t>References</a:t>
            </a:r>
          </a:p>
        </p:txBody>
      </p:sp>
    </p:spTree>
    <p:extLst>
      <p:ext uri="{BB962C8B-B14F-4D97-AF65-F5344CB8AC3E}">
        <p14:creationId xmlns:p14="http://schemas.microsoft.com/office/powerpoint/2010/main" val="173147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6EFF-D992-7A8D-083D-EC599FAF3C82}"/>
              </a:ext>
            </a:extLst>
          </p:cNvPr>
          <p:cNvSpPr>
            <a:spLocks noGrp="1"/>
          </p:cNvSpPr>
          <p:nvPr>
            <p:ph type="title"/>
          </p:nvPr>
        </p:nvSpPr>
        <p:spPr/>
        <p:txBody>
          <a:bodyPr/>
          <a:lstStyle/>
          <a:p>
            <a:r>
              <a:rPr lang="en-US" dirty="0"/>
              <a:t>Introduction</a:t>
            </a:r>
          </a:p>
        </p:txBody>
      </p:sp>
      <p:graphicFrame>
        <p:nvGraphicFramePr>
          <p:cNvPr id="4" name="Diagram 4">
            <a:extLst>
              <a:ext uri="{FF2B5EF4-FFF2-40B4-BE49-F238E27FC236}">
                <a16:creationId xmlns:a16="http://schemas.microsoft.com/office/drawing/2014/main" id="{1CEDC2EE-6480-C67A-1102-E7787711EFC6}"/>
              </a:ext>
            </a:extLst>
          </p:cNvPr>
          <p:cNvGraphicFramePr>
            <a:graphicFrameLocks noGrp="1"/>
          </p:cNvGraphicFramePr>
          <p:nvPr>
            <p:ph idx="1"/>
            <p:extLst>
              <p:ext uri="{D42A27DB-BD31-4B8C-83A1-F6EECF244321}">
                <p14:modId xmlns:p14="http://schemas.microsoft.com/office/powerpoint/2010/main" val="151795141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8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EDC9-5938-79D6-843D-D800F6B59CA1}"/>
              </a:ext>
            </a:extLst>
          </p:cNvPr>
          <p:cNvSpPr>
            <a:spLocks noGrp="1"/>
          </p:cNvSpPr>
          <p:nvPr>
            <p:ph type="title"/>
          </p:nvPr>
        </p:nvSpPr>
        <p:spPr/>
        <p:txBody>
          <a:bodyPr/>
          <a:lstStyle/>
          <a:p>
            <a:r>
              <a:rPr lang="en-US" dirty="0"/>
              <a:t>EDA</a:t>
            </a:r>
          </a:p>
        </p:txBody>
      </p:sp>
      <p:graphicFrame>
        <p:nvGraphicFramePr>
          <p:cNvPr id="4" name="Diagram 4">
            <a:extLst>
              <a:ext uri="{FF2B5EF4-FFF2-40B4-BE49-F238E27FC236}">
                <a16:creationId xmlns:a16="http://schemas.microsoft.com/office/drawing/2014/main" id="{77342BD1-2F72-04CD-AB9A-830774549A4B}"/>
              </a:ext>
            </a:extLst>
          </p:cNvPr>
          <p:cNvGraphicFramePr>
            <a:graphicFrameLocks noGrp="1"/>
          </p:cNvGraphicFramePr>
          <p:nvPr>
            <p:ph idx="1"/>
            <p:extLst>
              <p:ext uri="{D42A27DB-BD31-4B8C-83A1-F6EECF244321}">
                <p14:modId xmlns:p14="http://schemas.microsoft.com/office/powerpoint/2010/main" val="2680540325"/>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822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E2D4-FF73-8292-7455-CBBA930FD6FE}"/>
              </a:ext>
            </a:extLst>
          </p:cNvPr>
          <p:cNvSpPr>
            <a:spLocks noGrp="1"/>
          </p:cNvSpPr>
          <p:nvPr>
            <p:ph type="title"/>
          </p:nvPr>
        </p:nvSpPr>
        <p:spPr/>
        <p:txBody>
          <a:bodyPr/>
          <a:lstStyle/>
          <a:p>
            <a:r>
              <a:rPr lang="en-US" dirty="0"/>
              <a:t>Feature engineering</a:t>
            </a:r>
          </a:p>
        </p:txBody>
      </p:sp>
      <p:graphicFrame>
        <p:nvGraphicFramePr>
          <p:cNvPr id="4" name="Diagram 4">
            <a:extLst>
              <a:ext uri="{FF2B5EF4-FFF2-40B4-BE49-F238E27FC236}">
                <a16:creationId xmlns:a16="http://schemas.microsoft.com/office/drawing/2014/main" id="{49705657-7B8D-A8B0-822C-E372C0A84749}"/>
              </a:ext>
            </a:extLst>
          </p:cNvPr>
          <p:cNvGraphicFramePr>
            <a:graphicFrameLocks noGrp="1"/>
          </p:cNvGraphicFramePr>
          <p:nvPr>
            <p:ph idx="1"/>
            <p:extLst>
              <p:ext uri="{D42A27DB-BD31-4B8C-83A1-F6EECF244321}">
                <p14:modId xmlns:p14="http://schemas.microsoft.com/office/powerpoint/2010/main" val="1119128565"/>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28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1541-AD46-B6E4-8E55-77AC7831EB8D}"/>
              </a:ext>
            </a:extLst>
          </p:cNvPr>
          <p:cNvSpPr>
            <a:spLocks noGrp="1"/>
          </p:cNvSpPr>
          <p:nvPr>
            <p:ph type="title"/>
          </p:nvPr>
        </p:nvSpPr>
        <p:spPr/>
        <p:txBody>
          <a:bodyPr/>
          <a:lstStyle/>
          <a:p>
            <a:r>
              <a:rPr lang="en-US" dirty="0"/>
              <a:t>Model selection</a:t>
            </a:r>
          </a:p>
        </p:txBody>
      </p:sp>
      <p:graphicFrame>
        <p:nvGraphicFramePr>
          <p:cNvPr id="4" name="Diagram 4">
            <a:extLst>
              <a:ext uri="{FF2B5EF4-FFF2-40B4-BE49-F238E27FC236}">
                <a16:creationId xmlns:a16="http://schemas.microsoft.com/office/drawing/2014/main" id="{FACA70D4-CE10-5E57-150F-02B19B55A9A1}"/>
              </a:ext>
            </a:extLst>
          </p:cNvPr>
          <p:cNvGraphicFramePr/>
          <p:nvPr>
            <p:extLst>
              <p:ext uri="{D42A27DB-BD31-4B8C-83A1-F6EECF244321}">
                <p14:modId xmlns:p14="http://schemas.microsoft.com/office/powerpoint/2010/main" val="1568234306"/>
              </p:ext>
            </p:extLst>
          </p:nvPr>
        </p:nvGraphicFramePr>
        <p:xfrm>
          <a:off x="2645434" y="1600200"/>
          <a:ext cx="6857999" cy="4275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75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505B-B3AA-27CF-D3D1-9D278F6390B1}"/>
              </a:ext>
            </a:extLst>
          </p:cNvPr>
          <p:cNvSpPr>
            <a:spLocks noGrp="1"/>
          </p:cNvSpPr>
          <p:nvPr>
            <p:ph type="title"/>
          </p:nvPr>
        </p:nvSpPr>
        <p:spPr/>
        <p:txBody>
          <a:bodyPr/>
          <a:lstStyle/>
          <a:p>
            <a:r>
              <a:rPr lang="en-US" dirty="0"/>
              <a:t>Features </a:t>
            </a:r>
            <a:r>
              <a:rPr lang="en-US" dirty="0" err="1"/>
              <a:t>importances</a:t>
            </a:r>
          </a:p>
        </p:txBody>
      </p:sp>
      <p:pic>
        <p:nvPicPr>
          <p:cNvPr id="4" name="Picture 4" descr="Shape&#10;&#10;Description automatically generated">
            <a:extLst>
              <a:ext uri="{FF2B5EF4-FFF2-40B4-BE49-F238E27FC236}">
                <a16:creationId xmlns:a16="http://schemas.microsoft.com/office/drawing/2014/main" id="{A373DC0E-B01E-8B28-C0DC-AF5D88824999}"/>
              </a:ext>
            </a:extLst>
          </p:cNvPr>
          <p:cNvPicPr>
            <a:picLocks noGrp="1" noChangeAspect="1"/>
          </p:cNvPicPr>
          <p:nvPr>
            <p:ph idx="1"/>
          </p:nvPr>
        </p:nvPicPr>
        <p:blipFill>
          <a:blip r:embed="rId2"/>
          <a:stretch>
            <a:fillRect/>
          </a:stretch>
        </p:blipFill>
        <p:spPr>
          <a:xfrm>
            <a:off x="1840896" y="2027976"/>
            <a:ext cx="8637736" cy="3756803"/>
          </a:xfrm>
        </p:spPr>
      </p:pic>
    </p:spTree>
    <p:extLst>
      <p:ext uri="{BB962C8B-B14F-4D97-AF65-F5344CB8AC3E}">
        <p14:creationId xmlns:p14="http://schemas.microsoft.com/office/powerpoint/2010/main" val="186009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304B-88EC-680E-5529-595CBC6EF738}"/>
              </a:ext>
            </a:extLst>
          </p:cNvPr>
          <p:cNvSpPr>
            <a:spLocks noGrp="1"/>
          </p:cNvSpPr>
          <p:nvPr>
            <p:ph type="title"/>
          </p:nvPr>
        </p:nvSpPr>
        <p:spPr/>
        <p:txBody>
          <a:bodyPr/>
          <a:lstStyle/>
          <a:p>
            <a:r>
              <a:rPr lang="en-US" dirty="0"/>
              <a:t>Conclusion</a:t>
            </a:r>
          </a:p>
        </p:txBody>
      </p:sp>
      <p:graphicFrame>
        <p:nvGraphicFramePr>
          <p:cNvPr id="4" name="Diagram 4">
            <a:extLst>
              <a:ext uri="{FF2B5EF4-FFF2-40B4-BE49-F238E27FC236}">
                <a16:creationId xmlns:a16="http://schemas.microsoft.com/office/drawing/2014/main" id="{62FAE341-9D8D-1324-FB8A-B2C59AF26028}"/>
              </a:ext>
            </a:extLst>
          </p:cNvPr>
          <p:cNvGraphicFramePr>
            <a:graphicFrameLocks noGrp="1"/>
          </p:cNvGraphicFramePr>
          <p:nvPr>
            <p:ph idx="1"/>
            <p:extLst>
              <p:ext uri="{D42A27DB-BD31-4B8C-83A1-F6EECF244321}">
                <p14:modId xmlns:p14="http://schemas.microsoft.com/office/powerpoint/2010/main" val="3577360699"/>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71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B968-0D2E-EA22-3F5E-BC4943527C9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7BF954D-4A38-FA1F-5E78-9AA4B1AE2AF6}"/>
              </a:ext>
            </a:extLst>
          </p:cNvPr>
          <p:cNvSpPr>
            <a:spLocks noGrp="1"/>
          </p:cNvSpPr>
          <p:nvPr>
            <p:ph idx="1"/>
          </p:nvPr>
        </p:nvSpPr>
        <p:spPr/>
        <p:txBody>
          <a:bodyPr/>
          <a:lstStyle/>
          <a:p>
            <a:r>
              <a:rPr lang="en-US" dirty="0"/>
              <a:t>The full approach is presented in the following </a:t>
            </a:r>
            <a:r>
              <a:rPr lang="en-US" dirty="0" err="1"/>
              <a:t>ipynb</a:t>
            </a:r>
            <a:r>
              <a:rPr lang="en-US" dirty="0"/>
              <a:t>:</a:t>
            </a:r>
          </a:p>
          <a:p>
            <a:r>
              <a:rPr lang="en-US" dirty="0">
                <a:ea typeface="+mn-lt"/>
                <a:cs typeface="+mn-lt"/>
                <a:hlinkClick r:id="rId2"/>
              </a:rPr>
              <a:t>https://github.com/mzaoualim/Coursera_IBM_Machine_Learning_Professional_Certificate/blob/main/supervised-machine-learning-classification/Project_Classification.ipynb</a:t>
            </a:r>
            <a:r>
              <a:rPr lang="en-US" dirty="0">
                <a:ea typeface="+mn-lt"/>
                <a:cs typeface="+mn-lt"/>
              </a:rPr>
              <a:t> </a:t>
            </a:r>
          </a:p>
        </p:txBody>
      </p:sp>
    </p:spTree>
    <p:extLst>
      <p:ext uri="{BB962C8B-B14F-4D97-AF65-F5344CB8AC3E}">
        <p14:creationId xmlns:p14="http://schemas.microsoft.com/office/powerpoint/2010/main" val="36603606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Gallery</vt:lpstr>
      <vt:lpstr>STAFF TURN OVER</vt:lpstr>
      <vt:lpstr>outline</vt:lpstr>
      <vt:lpstr>Introduction</vt:lpstr>
      <vt:lpstr>EDA</vt:lpstr>
      <vt:lpstr>Feature engineering</vt:lpstr>
      <vt:lpstr>Model selection</vt:lpstr>
      <vt:lpstr>Features importances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411</cp:revision>
  <dcterms:created xsi:type="dcterms:W3CDTF">2016-01-13T19:04:32Z</dcterms:created>
  <dcterms:modified xsi:type="dcterms:W3CDTF">2022-07-06T02:23:29Z</dcterms:modified>
</cp:coreProperties>
</file>