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08412DF0-A724-4CF9-AD96-5B8D46503CA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3BAF6F5-FF8B-4953-AA7A-A439B43FA3A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4938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209840" cy="5029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280240" y="1836720"/>
            <a:ext cx="5533560" cy="2009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3120" y="0"/>
            <a:ext cx="5910480" cy="5669640"/>
          </a:xfrm>
          <a:prstGeom prst="rect">
            <a:avLst/>
          </a:prstGeom>
          <a:ln w="1800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995800" y="1478520"/>
            <a:ext cx="3834000" cy="2407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00" y="186120"/>
            <a:ext cx="10079640" cy="5310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00" y="283320"/>
            <a:ext cx="10079640" cy="5116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74760" y="6480"/>
            <a:ext cx="5744880" cy="566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2023-03-27T13:35:13Z</dcterms:created>
  <dc:creator/>
  <dc:description/>
  <dc:language>en-US</dc:language>
  <cp:lastModifiedBy/>
  <dcterms:modified xsi:type="dcterms:W3CDTF">2023-03-27T13:46:20Z</dcterms:modified>
  <cp:revision>2</cp:revision>
  <dc:subject/>
  <dc:title>Blue Curve</dc:title>
</cp:coreProperties>
</file>